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29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A8C9D-324D-4315-9F1C-0DA1DB3BA751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4A5CB-6AC3-4BD1-9A86-4E569646D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21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4A5CB-6AC3-4BD1-9A86-4E569646D3C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5585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5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57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1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4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9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5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5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34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10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3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2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2B0D6-7411-4B99-8682-FF5FA974316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4C613-22AF-4AB4-A6D6-2308BBB32F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5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uitesviena.com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www.marriott.com/hotels/travel/madcy-courtyard-madrid-princ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artohotel-rosales.com/" TargetMode="External"/><Relationship Id="rId5" Type="http://schemas.openxmlformats.org/officeDocument/2006/relationships/hyperlink" Target="http://www.muralto.es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683569" y="930821"/>
            <a:ext cx="684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HOTEL EXE MONCLOA 4**** </a:t>
            </a:r>
            <a:r>
              <a:rPr lang="en-US" sz="1200" dirty="0" smtClean="0"/>
              <a:t>			Rate</a:t>
            </a:r>
            <a:endParaRPr lang="en-US" sz="1200" dirty="0"/>
          </a:p>
          <a:p>
            <a:r>
              <a:rPr lang="en-US" sz="1200" dirty="0" err="1"/>
              <a:t>Calle</a:t>
            </a:r>
            <a:r>
              <a:rPr lang="en-US" sz="1200" dirty="0"/>
              <a:t> </a:t>
            </a:r>
            <a:r>
              <a:rPr lang="en-US" sz="1200" dirty="0" err="1"/>
              <a:t>Arcipreste</a:t>
            </a:r>
            <a:r>
              <a:rPr lang="en-US" sz="1200" dirty="0"/>
              <a:t> de </a:t>
            </a:r>
            <a:r>
              <a:rPr lang="en-US" sz="1200" dirty="0" err="1"/>
              <a:t>Hita</a:t>
            </a:r>
            <a:r>
              <a:rPr lang="en-US" sz="1200" dirty="0"/>
              <a:t>, 10 </a:t>
            </a:r>
            <a:r>
              <a:rPr lang="en-US" sz="1200" dirty="0" smtClean="0"/>
              <a:t>			110</a:t>
            </a:r>
            <a:r>
              <a:rPr lang="en-US" sz="1200" dirty="0"/>
              <a:t>€ double room for single use</a:t>
            </a:r>
          </a:p>
          <a:p>
            <a:r>
              <a:rPr lang="en-US" sz="1200" dirty="0"/>
              <a:t>28015 MADRID </a:t>
            </a:r>
            <a:r>
              <a:rPr lang="en-US" sz="1200" dirty="0" smtClean="0"/>
              <a:t>			120</a:t>
            </a:r>
            <a:r>
              <a:rPr lang="en-US" sz="1200" dirty="0"/>
              <a:t>€ double room </a:t>
            </a:r>
            <a:r>
              <a:rPr lang="en-US" sz="1200" dirty="0" smtClean="0"/>
              <a:t>use</a:t>
            </a:r>
          </a:p>
          <a:p>
            <a:endParaRPr lang="en-US" sz="1200" dirty="0" smtClean="0"/>
          </a:p>
          <a:p>
            <a:r>
              <a:rPr lang="en-US" sz="1200" dirty="0"/>
              <a:t>(The accommodation includes bed and breakfast. Rates per night and room VAT included (10%)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If </a:t>
            </a:r>
            <a:r>
              <a:rPr lang="en-US" sz="1200" dirty="0"/>
              <a:t>you are interested, please, fill in this form in CAPITALS and e-mail it by </a:t>
            </a:r>
            <a:r>
              <a:rPr lang="en-US" sz="1200" b="1" dirty="0"/>
              <a:t>21st November </a:t>
            </a:r>
            <a:r>
              <a:rPr lang="en-US" sz="1200" dirty="0"/>
              <a:t>at the</a:t>
            </a:r>
          </a:p>
          <a:p>
            <a:r>
              <a:rPr lang="en-US" sz="1200" dirty="0" smtClean="0"/>
              <a:t>following </a:t>
            </a:r>
            <a:r>
              <a:rPr lang="en-US" sz="1200" dirty="0"/>
              <a:t>address: </a:t>
            </a:r>
            <a:r>
              <a:rPr lang="en-US" sz="1200" b="1" dirty="0"/>
              <a:t>mineico.ciemat@globaliact.com</a:t>
            </a:r>
            <a:r>
              <a:rPr lang="en-US" sz="1200" dirty="0"/>
              <a:t> </a:t>
            </a:r>
            <a:r>
              <a:rPr lang="en-US" sz="1200" b="1" dirty="0"/>
              <a:t>Att. </a:t>
            </a:r>
            <a:r>
              <a:rPr lang="en-US" sz="1200" b="1" dirty="0" err="1"/>
              <a:t>Mrs</a:t>
            </a:r>
            <a:r>
              <a:rPr lang="en-US" sz="1200" b="1" dirty="0"/>
              <a:t> </a:t>
            </a:r>
            <a:r>
              <a:rPr lang="en-US" sz="1200" b="1" i="1" dirty="0"/>
              <a:t>Sonia Peña</a:t>
            </a:r>
            <a:r>
              <a:rPr lang="es-ES" sz="1200" dirty="0" smtClean="0"/>
              <a:t>. </a:t>
            </a:r>
            <a:endParaRPr lang="en-US" sz="12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985" y="2478843"/>
            <a:ext cx="4507511" cy="4352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54" y="188640"/>
            <a:ext cx="842486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83569" y="2708920"/>
            <a:ext cx="37644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2.- T3 Tirol</a:t>
            </a:r>
          </a:p>
          <a:p>
            <a:r>
              <a:rPr lang="es-ES" sz="1200" dirty="0" smtClean="0"/>
              <a:t>wwwT3tirol.com/web-oficial</a:t>
            </a:r>
          </a:p>
          <a:p>
            <a:r>
              <a:rPr lang="es-ES" sz="1200" dirty="0" smtClean="0"/>
              <a:t>C/. Marqués de </a:t>
            </a:r>
            <a:r>
              <a:rPr lang="es-ES" sz="1200" dirty="0" err="1" smtClean="0"/>
              <a:t>Urquijo</a:t>
            </a:r>
            <a:r>
              <a:rPr lang="es-ES" sz="1200" dirty="0" smtClean="0"/>
              <a:t>, 4. 28008 –MADRID-</a:t>
            </a:r>
          </a:p>
          <a:p>
            <a:endParaRPr lang="es-ES" sz="1200" dirty="0"/>
          </a:p>
          <a:p>
            <a:r>
              <a:rPr lang="es-ES" sz="1200" dirty="0" smtClean="0"/>
              <a:t>3.- Aparto Suites </a:t>
            </a:r>
            <a:r>
              <a:rPr lang="es-ES" sz="1200" dirty="0" err="1" smtClean="0"/>
              <a:t>Muralto</a:t>
            </a:r>
            <a:endParaRPr lang="es-ES" sz="1200" dirty="0" smtClean="0"/>
          </a:p>
          <a:p>
            <a:r>
              <a:rPr lang="es-ES" sz="1200" dirty="0" smtClean="0">
                <a:hlinkClick r:id="rId5"/>
              </a:rPr>
              <a:t>www.muralto.es</a:t>
            </a:r>
            <a:endParaRPr lang="es-ES" sz="1200" dirty="0" smtClean="0"/>
          </a:p>
          <a:p>
            <a:r>
              <a:rPr lang="es-ES" sz="1200" dirty="0" smtClean="0"/>
              <a:t>C/. Buen Suceso, 3. 28008 –MADRID-</a:t>
            </a:r>
          </a:p>
          <a:p>
            <a:endParaRPr lang="es-ES" sz="1200" dirty="0"/>
          </a:p>
          <a:p>
            <a:r>
              <a:rPr lang="es-ES" sz="1200" dirty="0" smtClean="0"/>
              <a:t>4.- Aparto-Hotel Rosales</a:t>
            </a:r>
          </a:p>
          <a:p>
            <a:r>
              <a:rPr lang="es-ES" sz="1200" dirty="0" smtClean="0">
                <a:hlinkClick r:id="rId6"/>
              </a:rPr>
              <a:t>www.apartohotel-rosales.com</a:t>
            </a:r>
            <a:endParaRPr lang="es-ES" sz="1200" dirty="0" smtClean="0"/>
          </a:p>
          <a:p>
            <a:r>
              <a:rPr lang="es-ES" sz="1200" dirty="0" smtClean="0"/>
              <a:t>C/. Marqués de </a:t>
            </a:r>
            <a:r>
              <a:rPr lang="es-ES" sz="1200" dirty="0" err="1" smtClean="0"/>
              <a:t>Urquijo</a:t>
            </a:r>
            <a:r>
              <a:rPr lang="es-ES" sz="1200" dirty="0" smtClean="0"/>
              <a:t>, 23. 28008 –MADRID-</a:t>
            </a:r>
          </a:p>
          <a:p>
            <a:endParaRPr lang="es-ES" sz="1200" dirty="0"/>
          </a:p>
          <a:p>
            <a:r>
              <a:rPr lang="es-ES" sz="1200" dirty="0" smtClean="0"/>
              <a:t>5.- </a:t>
            </a:r>
            <a:r>
              <a:rPr lang="es-ES" sz="1200" dirty="0" err="1" smtClean="0"/>
              <a:t>Courtyard</a:t>
            </a:r>
            <a:r>
              <a:rPr lang="es-ES" sz="1200" dirty="0" smtClean="0"/>
              <a:t> </a:t>
            </a:r>
            <a:r>
              <a:rPr lang="es-ES" sz="1200" dirty="0" err="1" smtClean="0"/>
              <a:t>By</a:t>
            </a:r>
            <a:r>
              <a:rPr lang="es-ES" sz="1200" dirty="0" smtClean="0"/>
              <a:t> </a:t>
            </a:r>
            <a:r>
              <a:rPr lang="es-ES" sz="1200" dirty="0" err="1" smtClean="0"/>
              <a:t>Marriott</a:t>
            </a:r>
            <a:r>
              <a:rPr lang="es-ES" sz="1200" dirty="0" smtClean="0"/>
              <a:t> Madrid Princesa</a:t>
            </a:r>
          </a:p>
          <a:p>
            <a:r>
              <a:rPr lang="es-ES" sz="1200" dirty="0" smtClean="0">
                <a:hlinkClick r:id="rId7"/>
              </a:rPr>
              <a:t>www.marriott.com/hotels/travel/madcy-courtyard-madrid-princesa</a:t>
            </a:r>
            <a:endParaRPr lang="es-ES" sz="1200" dirty="0" smtClean="0"/>
          </a:p>
          <a:p>
            <a:r>
              <a:rPr lang="es-ES" sz="1200" dirty="0" smtClean="0"/>
              <a:t>C/. Princesa, 40. 28008 – MADRID –</a:t>
            </a:r>
          </a:p>
          <a:p>
            <a:endParaRPr lang="es-ES" sz="1200" dirty="0"/>
          </a:p>
          <a:p>
            <a:r>
              <a:rPr lang="es-ES" sz="1200" dirty="0" smtClean="0"/>
              <a:t>6.- </a:t>
            </a:r>
            <a:r>
              <a:rPr lang="es-ES" sz="1200" dirty="0" err="1" smtClean="0"/>
              <a:t>Sercotel</a:t>
            </a:r>
            <a:r>
              <a:rPr lang="es-ES" sz="1200" dirty="0" smtClean="0"/>
              <a:t> Suites Viena</a:t>
            </a:r>
          </a:p>
          <a:p>
            <a:r>
              <a:rPr lang="es-ES" sz="1200" dirty="0" smtClean="0">
                <a:hlinkClick r:id="rId8"/>
              </a:rPr>
              <a:t>www.suitesviena.com</a:t>
            </a:r>
            <a:endParaRPr lang="es-ES" sz="1200" dirty="0" smtClean="0"/>
          </a:p>
          <a:p>
            <a:r>
              <a:rPr lang="es-ES" sz="1200" dirty="0" smtClean="0"/>
              <a:t>C/. Juan Álvarez de Mendizábal, 17. 28008 – MADRID -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946481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91</Words>
  <Application>Microsoft Office PowerPoint</Application>
  <PresentationFormat>Presentación en pantalla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referee</dc:creator>
  <cp:lastModifiedBy>Jimenez Gonzalez, Rosa Maria</cp:lastModifiedBy>
  <cp:revision>9</cp:revision>
  <dcterms:created xsi:type="dcterms:W3CDTF">2019-03-20T11:26:31Z</dcterms:created>
  <dcterms:modified xsi:type="dcterms:W3CDTF">2019-11-04T09:01:46Z</dcterms:modified>
</cp:coreProperties>
</file>