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2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33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4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5" r:id="rId4"/>
    <p:sldMasterId id="2147483703" r:id="rId5"/>
  </p:sldMasterIdLst>
  <p:notesMasterIdLst>
    <p:notesMasterId r:id="rId46"/>
  </p:notesMasterIdLst>
  <p:handoutMasterIdLst>
    <p:handoutMasterId r:id="rId47"/>
  </p:handoutMasterIdLst>
  <p:sldIdLst>
    <p:sldId id="259" r:id="rId6"/>
    <p:sldId id="260" r:id="rId7"/>
    <p:sldId id="319" r:id="rId8"/>
    <p:sldId id="298" r:id="rId9"/>
    <p:sldId id="317" r:id="rId10"/>
    <p:sldId id="316" r:id="rId11"/>
    <p:sldId id="324" r:id="rId12"/>
    <p:sldId id="340" r:id="rId13"/>
    <p:sldId id="367" r:id="rId14"/>
    <p:sldId id="326" r:id="rId15"/>
    <p:sldId id="327" r:id="rId16"/>
    <p:sldId id="346" r:id="rId17"/>
    <p:sldId id="341" r:id="rId18"/>
    <p:sldId id="345" r:id="rId19"/>
    <p:sldId id="328" r:id="rId20"/>
    <p:sldId id="347" r:id="rId21"/>
    <p:sldId id="337" r:id="rId22"/>
    <p:sldId id="342" r:id="rId23"/>
    <p:sldId id="329" r:id="rId24"/>
    <p:sldId id="330" r:id="rId25"/>
    <p:sldId id="348" r:id="rId26"/>
    <p:sldId id="331" r:id="rId27"/>
    <p:sldId id="349" r:id="rId28"/>
    <p:sldId id="338" r:id="rId29"/>
    <p:sldId id="343" r:id="rId30"/>
    <p:sldId id="332" r:id="rId31"/>
    <p:sldId id="352" r:id="rId32"/>
    <p:sldId id="335" r:id="rId33"/>
    <p:sldId id="351" r:id="rId34"/>
    <p:sldId id="339" r:id="rId35"/>
    <p:sldId id="344" r:id="rId36"/>
    <p:sldId id="366" r:id="rId37"/>
    <p:sldId id="365" r:id="rId38"/>
    <p:sldId id="364" r:id="rId39"/>
    <p:sldId id="363" r:id="rId40"/>
    <p:sldId id="362" r:id="rId41"/>
    <p:sldId id="361" r:id="rId42"/>
    <p:sldId id="333" r:id="rId43"/>
    <p:sldId id="286" r:id="rId44"/>
    <p:sldId id="288" r:id="rId4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TACRUZ PEDRO BANACLOCHE SÁNCHEZ" initials="SPBS" lastIdx="1" clrIdx="0">
    <p:extLst>
      <p:ext uri="{19B8F6BF-5375-455C-9EA6-DF929625EA0E}">
        <p15:presenceInfo xmlns:p15="http://schemas.microsoft.com/office/powerpoint/2012/main" userId="S::Santacruz.Banacloche@alu.uclm.es::d584cb0f-f149-460c-b1e2-fd500a9a5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2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80625" autoAdjust="0"/>
  </p:normalViewPr>
  <p:slideViewPr>
    <p:cSldViewPr snapToGrid="0">
      <p:cViewPr varScale="1">
        <p:scale>
          <a:sx n="52" d="100"/>
          <a:sy n="52" d="100"/>
        </p:scale>
        <p:origin x="472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X410\Dropbox\MUSTEC_CIEMAT\RESULTS_yl_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X410\Dropbox\MUSTEC_CIEMAT\RESULTS_yl_v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X410\Dropbox\MUSTEC_CIEMAT\RESULTS_yl_v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X410\Dropbox\MUSTEC_CIEMAT\RESULTS_yl_v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X410\Dropbox\MUSTEC_CIEMAT\RESULTS_yl_v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X410\Dropbox\MUSTEC_CIEMAT\RESULTS_yl_v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X410\Dropbox\MUSTEC_CIEMAT\RESULTS_yl_v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X410\Dropbox\MUSTEC_CIEMAT\RESULTS_yl_v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X410\Dropbox\MUSTEC_CIEMAT\RESULTS_yl_v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X410\Dropbox\MUSTEC_CIEMAT\RESULTS_yl_v3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X410\Dropbox\MUSTEC_CIEMAT\RESULTS_yl_v3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X410\Dropbox\MUSTEC_CIEMAT\RESULTS_yl_v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X410\Dropbox\MUSTEC_CIEMAT\RESULTS_yl_v3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X410\Dropbox\MUSTEC_CIEMAT\RESULTS_yl_v3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X410\Dropbox\MUSTEC_CIEMAT\RESULTS_yl_v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X410\Dropbox\MUSTEC_CIEMAT\RESULTS_yl_v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X410\Dropbox\MUSTEC_CIEMAT\RESULTS_yl_v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X410\Dropbox\MUSTEC_CIEMAT\RESULTS_yl_v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X410\Dropbox\MUSTEC_CIEMAT\RESULTS_yl_v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X410\Dropbox\MUSTEC_CIEMAT\RESULTS_yl_v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X410\Dropbox\MUSTEC_CIEMAT\RESULTS_yl_v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'VA (M.EUR)'!$A$66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'VA (M.EUR)'!$H$64:$M$65</c:f>
              <c:multiLvlStrCache>
                <c:ptCount val="6"/>
                <c:lvl>
                  <c:pt idx="0">
                    <c:v>INV</c:v>
                  </c:pt>
                  <c:pt idx="1">
                    <c:v>VA</c:v>
                  </c:pt>
                  <c:pt idx="2">
                    <c:v>INV</c:v>
                  </c:pt>
                  <c:pt idx="3">
                    <c:v>VA</c:v>
                  </c:pt>
                  <c:pt idx="4">
                    <c:v>INV</c:v>
                  </c:pt>
                  <c:pt idx="5">
                    <c:v>VA</c:v>
                  </c:pt>
                </c:lvl>
                <c:lvl>
                  <c:pt idx="0">
                    <c:v>CR_S1</c:v>
                  </c:pt>
                  <c:pt idx="2">
                    <c:v>CR_S2</c:v>
                  </c:pt>
                  <c:pt idx="4">
                    <c:v>CR_S3</c:v>
                  </c:pt>
                </c:lvl>
              </c:multiLvlStrCache>
            </c:multiLvlStrRef>
          </c:cat>
          <c:val>
            <c:numRef>
              <c:f>'VA (M.EUR)'!$H$66:$M$66</c:f>
              <c:numCache>
                <c:formatCode>0</c:formatCode>
                <c:ptCount val="6"/>
                <c:pt idx="0">
                  <c:v>926.82344178572066</c:v>
                </c:pt>
                <c:pt idx="1">
                  <c:v>731.06664653750795</c:v>
                </c:pt>
                <c:pt idx="2">
                  <c:v>577.55243147799104</c:v>
                </c:pt>
                <c:pt idx="3">
                  <c:v>475.78970125620572</c:v>
                </c:pt>
                <c:pt idx="4">
                  <c:v>751.45329328126218</c:v>
                </c:pt>
                <c:pt idx="5">
                  <c:v>604.02135687628879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6D-42CC-909F-C1A5B3FF276B}"/>
            </c:ext>
          </c:extLst>
        </c:ser>
        <c:ser>
          <c:idx val="1"/>
          <c:order val="1"/>
          <c:tx>
            <c:strRef>
              <c:f>'VA (M.EUR)'!$A$67</c:f>
              <c:strCache>
                <c:ptCount val="1"/>
                <c:pt idx="0">
                  <c:v>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'VA (M.EUR)'!$H$64:$M$65</c:f>
              <c:multiLvlStrCache>
                <c:ptCount val="6"/>
                <c:lvl>
                  <c:pt idx="0">
                    <c:v>INV</c:v>
                  </c:pt>
                  <c:pt idx="1">
                    <c:v>VA</c:v>
                  </c:pt>
                  <c:pt idx="2">
                    <c:v>INV</c:v>
                  </c:pt>
                  <c:pt idx="3">
                    <c:v>VA</c:v>
                  </c:pt>
                  <c:pt idx="4">
                    <c:v>INV</c:v>
                  </c:pt>
                  <c:pt idx="5">
                    <c:v>VA</c:v>
                  </c:pt>
                </c:lvl>
                <c:lvl>
                  <c:pt idx="0">
                    <c:v>CR_S1</c:v>
                  </c:pt>
                  <c:pt idx="2">
                    <c:v>CR_S2</c:v>
                  </c:pt>
                  <c:pt idx="4">
                    <c:v>CR_S3</c:v>
                  </c:pt>
                </c:lvl>
              </c:multiLvlStrCache>
            </c:multiLvlStrRef>
          </c:cat>
          <c:val>
            <c:numRef>
              <c:f>'VA (M.EUR)'!$H$67:$M$67</c:f>
              <c:numCache>
                <c:formatCode>0</c:formatCode>
                <c:ptCount val="6"/>
                <c:pt idx="0">
                  <c:v>0</c:v>
                </c:pt>
                <c:pt idx="1">
                  <c:v>21.940790493426253</c:v>
                </c:pt>
                <c:pt idx="2">
                  <c:v>349.27101030772963</c:v>
                </c:pt>
                <c:pt idx="3">
                  <c:v>288.48947033858735</c:v>
                </c:pt>
                <c:pt idx="4">
                  <c:v>0</c:v>
                </c:pt>
                <c:pt idx="5">
                  <c:v>18.372380146740312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6D-42CC-909F-C1A5B3FF276B}"/>
            </c:ext>
          </c:extLst>
        </c:ser>
        <c:ser>
          <c:idx val="2"/>
          <c:order val="2"/>
          <c:tx>
            <c:strRef>
              <c:f>'VA (M.EUR)'!$A$68</c:f>
              <c:strCache>
                <c:ptCount val="1"/>
                <c:pt idx="0">
                  <c:v>REU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'VA (M.EUR)'!$H$64:$M$65</c:f>
              <c:multiLvlStrCache>
                <c:ptCount val="6"/>
                <c:lvl>
                  <c:pt idx="0">
                    <c:v>INV</c:v>
                  </c:pt>
                  <c:pt idx="1">
                    <c:v>VA</c:v>
                  </c:pt>
                  <c:pt idx="2">
                    <c:v>INV</c:v>
                  </c:pt>
                  <c:pt idx="3">
                    <c:v>VA</c:v>
                  </c:pt>
                  <c:pt idx="4">
                    <c:v>INV</c:v>
                  </c:pt>
                  <c:pt idx="5">
                    <c:v>VA</c:v>
                  </c:pt>
                </c:lvl>
                <c:lvl>
                  <c:pt idx="0">
                    <c:v>CR_S1</c:v>
                  </c:pt>
                  <c:pt idx="2">
                    <c:v>CR_S2</c:v>
                  </c:pt>
                  <c:pt idx="4">
                    <c:v>CR_S3</c:v>
                  </c:pt>
                </c:lvl>
              </c:multiLvlStrCache>
            </c:multiLvlStrRef>
          </c:cat>
          <c:val>
            <c:numRef>
              <c:f>'VA (M.EUR)'!$H$68:$M$68</c:f>
              <c:numCache>
                <c:formatCode>0</c:formatCode>
                <c:ptCount val="6"/>
                <c:pt idx="0">
                  <c:v>0</c:v>
                </c:pt>
                <c:pt idx="1">
                  <c:v>61.556691933261121</c:v>
                </c:pt>
                <c:pt idx="2">
                  <c:v>0</c:v>
                </c:pt>
                <c:pt idx="3">
                  <c:v>60.585991262570531</c:v>
                </c:pt>
                <c:pt idx="4">
                  <c:v>0</c:v>
                </c:pt>
                <c:pt idx="5">
                  <c:v>49.212954649310646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6D-42CC-909F-C1A5B3FF276B}"/>
            </c:ext>
          </c:extLst>
        </c:ser>
        <c:ser>
          <c:idx val="3"/>
          <c:order val="3"/>
          <c:tx>
            <c:strRef>
              <c:f>'VA (M.EUR)'!$A$69</c:f>
              <c:strCache>
                <c:ptCount val="1"/>
                <c:pt idx="0">
                  <c:v>CN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'VA (M.EUR)'!$H$64:$M$65</c:f>
              <c:multiLvlStrCache>
                <c:ptCount val="6"/>
                <c:lvl>
                  <c:pt idx="0">
                    <c:v>INV</c:v>
                  </c:pt>
                  <c:pt idx="1">
                    <c:v>VA</c:v>
                  </c:pt>
                  <c:pt idx="2">
                    <c:v>INV</c:v>
                  </c:pt>
                  <c:pt idx="3">
                    <c:v>VA</c:v>
                  </c:pt>
                  <c:pt idx="4">
                    <c:v>INV</c:v>
                  </c:pt>
                  <c:pt idx="5">
                    <c:v>VA</c:v>
                  </c:pt>
                </c:lvl>
                <c:lvl>
                  <c:pt idx="0">
                    <c:v>CR_S1</c:v>
                  </c:pt>
                  <c:pt idx="2">
                    <c:v>CR_S2</c:v>
                  </c:pt>
                  <c:pt idx="4">
                    <c:v>CR_S3</c:v>
                  </c:pt>
                </c:lvl>
              </c:multiLvlStrCache>
            </c:multiLvlStrRef>
          </c:cat>
          <c:val>
            <c:numRef>
              <c:f>'VA (M.EUR)'!$H$69:$M$69</c:f>
              <c:numCache>
                <c:formatCode>0</c:formatCode>
                <c:ptCount val="6"/>
                <c:pt idx="0">
                  <c:v>0</c:v>
                </c:pt>
                <c:pt idx="1">
                  <c:v>11.84278422721875</c:v>
                </c:pt>
                <c:pt idx="2">
                  <c:v>0</c:v>
                </c:pt>
                <c:pt idx="3">
                  <c:v>12.330967705328781</c:v>
                </c:pt>
                <c:pt idx="4">
                  <c:v>140.29611880356683</c:v>
                </c:pt>
                <c:pt idx="5">
                  <c:v>119.52846172128454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6D-42CC-909F-C1A5B3FF276B}"/>
            </c:ext>
          </c:extLst>
        </c:ser>
        <c:ser>
          <c:idx val="4"/>
          <c:order val="4"/>
          <c:tx>
            <c:strRef>
              <c:f>'VA (M.EUR)'!$A$70</c:f>
              <c:strCache>
                <c:ptCount val="1"/>
                <c:pt idx="0">
                  <c:v>WL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'VA (M.EUR)'!$H$64:$M$65</c:f>
              <c:multiLvlStrCache>
                <c:ptCount val="6"/>
                <c:lvl>
                  <c:pt idx="0">
                    <c:v>INV</c:v>
                  </c:pt>
                  <c:pt idx="1">
                    <c:v>VA</c:v>
                  </c:pt>
                  <c:pt idx="2">
                    <c:v>INV</c:v>
                  </c:pt>
                  <c:pt idx="3">
                    <c:v>VA</c:v>
                  </c:pt>
                  <c:pt idx="4">
                    <c:v>INV</c:v>
                  </c:pt>
                  <c:pt idx="5">
                    <c:v>VA</c:v>
                  </c:pt>
                </c:lvl>
                <c:lvl>
                  <c:pt idx="0">
                    <c:v>CR_S1</c:v>
                  </c:pt>
                  <c:pt idx="2">
                    <c:v>CR_S2</c:v>
                  </c:pt>
                  <c:pt idx="4">
                    <c:v>CR_S3</c:v>
                  </c:pt>
                </c:lvl>
              </c:multiLvlStrCache>
            </c:multiLvlStrRef>
          </c:cat>
          <c:val>
            <c:numRef>
              <c:f>'VA (M.EUR)'!$H$70:$M$70</c:f>
              <c:numCache>
                <c:formatCode>0</c:formatCode>
                <c:ptCount val="6"/>
                <c:pt idx="0">
                  <c:v>58.621884901218422</c:v>
                </c:pt>
                <c:pt idx="1">
                  <c:v>66.328949666601986</c:v>
                </c:pt>
                <c:pt idx="2">
                  <c:v>58.621884901218422</c:v>
                </c:pt>
                <c:pt idx="3">
                  <c:v>63.39201615300211</c:v>
                </c:pt>
                <c:pt idx="4">
                  <c:v>58.621884901218422</c:v>
                </c:pt>
                <c:pt idx="5">
                  <c:v>66.313129428860492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6D-42CC-909F-C1A5B3FF276B}"/>
            </c:ext>
          </c:extLst>
        </c:ser>
        <c:ser>
          <c:idx val="5"/>
          <c:order val="5"/>
          <c:tx>
            <c:strRef>
              <c:f>'VA (M.EUR)'!$A$71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multiLvlStrRef>
              <c:f>'VA (M.EUR)'!$H$64:$M$65</c:f>
              <c:multiLvlStrCache>
                <c:ptCount val="6"/>
                <c:lvl>
                  <c:pt idx="0">
                    <c:v>INV</c:v>
                  </c:pt>
                  <c:pt idx="1">
                    <c:v>VA</c:v>
                  </c:pt>
                  <c:pt idx="2">
                    <c:v>INV</c:v>
                  </c:pt>
                  <c:pt idx="3">
                    <c:v>VA</c:v>
                  </c:pt>
                  <c:pt idx="4">
                    <c:v>INV</c:v>
                  </c:pt>
                  <c:pt idx="5">
                    <c:v>VA</c:v>
                  </c:pt>
                </c:lvl>
                <c:lvl>
                  <c:pt idx="0">
                    <c:v>CR_S1</c:v>
                  </c:pt>
                  <c:pt idx="2">
                    <c:v>CR_S2</c:v>
                  </c:pt>
                  <c:pt idx="4">
                    <c:v>CR_S3</c:v>
                  </c:pt>
                </c:lvl>
              </c:multiLvlStrCache>
            </c:multiLvlStrRef>
          </c:cat>
          <c:val>
            <c:numRef>
              <c:f>'VA (M.EUR)'!$H$71:$M$71</c:f>
              <c:numCache>
                <c:formatCode>0</c:formatCode>
                <c:ptCount val="6"/>
                <c:pt idx="0">
                  <c:v>0</c:v>
                </c:pt>
                <c:pt idx="1">
                  <c:v>34.946186056207736</c:v>
                </c:pt>
                <c:pt idx="2">
                  <c:v>0</c:v>
                </c:pt>
                <c:pt idx="3">
                  <c:v>38.327585752589428</c:v>
                </c:pt>
                <c:pt idx="4">
                  <c:v>0</c:v>
                </c:pt>
                <c:pt idx="5">
                  <c:v>38.411303481032505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6D-42CC-909F-C1A5B3FF276B}"/>
            </c:ext>
          </c:extLst>
        </c:ser>
        <c:ser>
          <c:idx val="6"/>
          <c:order val="6"/>
          <c:tx>
            <c:strRef>
              <c:f>'VA (M.EUR)'!$A$72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'VA (M.EUR)'!$H$64:$M$65</c:f>
              <c:multiLvlStrCache>
                <c:ptCount val="6"/>
                <c:lvl>
                  <c:pt idx="0">
                    <c:v>INV</c:v>
                  </c:pt>
                  <c:pt idx="1">
                    <c:v>VA</c:v>
                  </c:pt>
                  <c:pt idx="2">
                    <c:v>INV</c:v>
                  </c:pt>
                  <c:pt idx="3">
                    <c:v>VA</c:v>
                  </c:pt>
                  <c:pt idx="4">
                    <c:v>INV</c:v>
                  </c:pt>
                  <c:pt idx="5">
                    <c:v>VA</c:v>
                  </c:pt>
                </c:lvl>
                <c:lvl>
                  <c:pt idx="0">
                    <c:v>CR_S1</c:v>
                  </c:pt>
                  <c:pt idx="2">
                    <c:v>CR_S2</c:v>
                  </c:pt>
                  <c:pt idx="4">
                    <c:v>CR_S3</c:v>
                  </c:pt>
                </c:lvl>
              </c:multiLvlStrCache>
            </c:multiLvlStrRef>
          </c:cat>
          <c:val>
            <c:numRef>
              <c:f>'VA (M.EUR)'!$H$72:$M$72</c:f>
              <c:numCache>
                <c:formatCode>0</c:formatCode>
                <c:ptCount val="6"/>
                <c:pt idx="0">
                  <c:v>0</c:v>
                </c:pt>
                <c:pt idx="1">
                  <c:v>56.799201195954787</c:v>
                </c:pt>
                <c:pt idx="2">
                  <c:v>0</c:v>
                </c:pt>
                <c:pt idx="3">
                  <c:v>45.565517593673704</c:v>
                </c:pt>
                <c:pt idx="4">
                  <c:v>0</c:v>
                </c:pt>
                <c:pt idx="5">
                  <c:v>53.547634029031506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6D-42CC-909F-C1A5B3FF2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3687992"/>
        <c:axId val="593688312"/>
      </c:barChart>
      <c:catAx>
        <c:axId val="593687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3688312"/>
        <c:crosses val="autoZero"/>
        <c:auto val="1"/>
        <c:lblAlgn val="ctr"/>
        <c:lblOffset val="100"/>
        <c:noMultiLvlLbl val="0"/>
      </c:catAx>
      <c:valAx>
        <c:axId val="593688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3687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37931372457122"/>
          <c:y val="4.540763673890609E-2"/>
          <c:w val="0.81304699224736066"/>
          <c:h val="0.744335865824951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'WC(Mm3)'!$R$21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'WC(Mm3)'!$S$20:$Y$20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'WC(Mm3)'!$S$21:$Y$21</c:f>
              <c:numCache>
                <c:formatCode>0,000</c:formatCode>
                <c:ptCount val="7"/>
                <c:pt idx="0">
                  <c:v>0.46287654571678755</c:v>
                </c:pt>
                <c:pt idx="1">
                  <c:v>0.43520965697430575</c:v>
                </c:pt>
                <c:pt idx="2">
                  <c:v>0.41872345129081129</c:v>
                </c:pt>
                <c:pt idx="3">
                  <c:v>0.24215150878960506</c:v>
                </c:pt>
                <c:pt idx="4">
                  <c:v>0.18310580843608032</c:v>
                </c:pt>
                <c:pt idx="5">
                  <c:v>0.21264327470895644</c:v>
                </c:pt>
                <c:pt idx="6">
                  <c:v>0.12889157589352235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BB-421C-AD01-565ED81EDEAB}"/>
            </c:ext>
          </c:extLst>
        </c:ser>
        <c:ser>
          <c:idx val="1"/>
          <c:order val="1"/>
          <c:tx>
            <c:strRef>
              <c:f>'WC(Mm3)'!$R$22</c:f>
              <c:strCache>
                <c:ptCount val="1"/>
                <c:pt idx="0">
                  <c:v>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'WC(Mm3)'!$S$20:$Y$20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'WC(Mm3)'!$S$22:$Y$22</c:f>
              <c:numCache>
                <c:formatCode>0,000</c:formatCode>
                <c:ptCount val="7"/>
                <c:pt idx="0">
                  <c:v>4.1764136290871334E-2</c:v>
                </c:pt>
                <c:pt idx="1">
                  <c:v>4.5834386368506327E-2</c:v>
                </c:pt>
                <c:pt idx="2">
                  <c:v>4.168448956617378E-2</c:v>
                </c:pt>
                <c:pt idx="3">
                  <c:v>5.067903803529639E-3</c:v>
                </c:pt>
                <c:pt idx="4">
                  <c:v>1.4515239406784749E-2</c:v>
                </c:pt>
                <c:pt idx="5">
                  <c:v>4.5808203919709195E-3</c:v>
                </c:pt>
                <c:pt idx="6">
                  <c:v>9.7637166811805794E-3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BB-421C-AD01-565ED81EDEAB}"/>
            </c:ext>
          </c:extLst>
        </c:ser>
        <c:ser>
          <c:idx val="4"/>
          <c:order val="2"/>
          <c:tx>
            <c:strRef>
              <c:f>'WC(Mm3)'!$R$23</c:f>
              <c:strCache>
                <c:ptCount val="1"/>
                <c:pt idx="0">
                  <c:v>REU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'WC(Mm3)'!$S$20:$Y$20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'WC(Mm3)'!$S$23:$Y$23</c:f>
              <c:numCache>
                <c:formatCode>0,000</c:formatCode>
                <c:ptCount val="7"/>
                <c:pt idx="0">
                  <c:v>3.7139030394906333E-2</c:v>
                </c:pt>
                <c:pt idx="1">
                  <c:v>3.6814957435078538E-2</c:v>
                </c:pt>
                <c:pt idx="2">
                  <c:v>3.2874885481528046E-2</c:v>
                </c:pt>
                <c:pt idx="3">
                  <c:v>3.4256263029626005E-2</c:v>
                </c:pt>
                <c:pt idx="4">
                  <c:v>3.2016965070824341E-2</c:v>
                </c:pt>
                <c:pt idx="5">
                  <c:v>2.8690497711193967E-2</c:v>
                </c:pt>
                <c:pt idx="6">
                  <c:v>4.6511374092193462E-2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BB-421C-AD01-565ED81EDEAB}"/>
            </c:ext>
          </c:extLst>
        </c:ser>
        <c:ser>
          <c:idx val="2"/>
          <c:order val="3"/>
          <c:tx>
            <c:strRef>
              <c:f>'WC(Mm3)'!$R$24</c:f>
              <c:strCache>
                <c:ptCount val="1"/>
                <c:pt idx="0">
                  <c:v>CN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'WC(Mm3)'!$S$20:$Y$20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'WC(Mm3)'!$S$24:$Y$24</c:f>
              <c:numCache>
                <c:formatCode>0,000</c:formatCode>
                <c:ptCount val="7"/>
                <c:pt idx="0">
                  <c:v>4.2012054575626942E-2</c:v>
                </c:pt>
                <c:pt idx="1">
                  <c:v>4.2736124949128616E-2</c:v>
                </c:pt>
                <c:pt idx="2">
                  <c:v>0.31000457869062775</c:v>
                </c:pt>
                <c:pt idx="3">
                  <c:v>3.9241260865753309E-2</c:v>
                </c:pt>
                <c:pt idx="4">
                  <c:v>3.943280094202644E-2</c:v>
                </c:pt>
                <c:pt idx="5">
                  <c:v>0.28349499863349403</c:v>
                </c:pt>
                <c:pt idx="6">
                  <c:v>2.2810536313571403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BB-421C-AD01-565ED81EDEAB}"/>
            </c:ext>
          </c:extLst>
        </c:ser>
        <c:ser>
          <c:idx val="3"/>
          <c:order val="4"/>
          <c:tx>
            <c:strRef>
              <c:f>'WC(Mm3)'!$R$25</c:f>
              <c:strCache>
                <c:ptCount val="1"/>
                <c:pt idx="0">
                  <c:v>WL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'WC(Mm3)'!$S$20:$Y$20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'WC(Mm3)'!$S$25:$Y$25</c:f>
              <c:numCache>
                <c:formatCode>0,000</c:formatCode>
                <c:ptCount val="7"/>
                <c:pt idx="0">
                  <c:v>3.632005615099973E-2</c:v>
                </c:pt>
                <c:pt idx="1">
                  <c:v>3.5301303697945055E-2</c:v>
                </c:pt>
                <c:pt idx="2">
                  <c:v>0.10335278086100771</c:v>
                </c:pt>
                <c:pt idx="3">
                  <c:v>3.1444388333951939E-2</c:v>
                </c:pt>
                <c:pt idx="4">
                  <c:v>2.6070893226783416E-2</c:v>
                </c:pt>
                <c:pt idx="5">
                  <c:v>7.4621216729994846E-2</c:v>
                </c:pt>
                <c:pt idx="6">
                  <c:v>0.48456052777029152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BB-421C-AD01-565ED81EDEAB}"/>
            </c:ext>
          </c:extLst>
        </c:ser>
        <c:ser>
          <c:idx val="5"/>
          <c:order val="5"/>
          <c:tx>
            <c:strRef>
              <c:f>'WC(Mm3)'!$R$26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'WC(Mm3)'!$S$20:$Y$20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'WC(Mm3)'!$S$26:$Y$26</c:f>
              <c:numCache>
                <c:formatCode>0,000</c:formatCode>
                <c:ptCount val="7"/>
                <c:pt idx="0">
                  <c:v>5.7403760887011865E-2</c:v>
                </c:pt>
                <c:pt idx="1">
                  <c:v>5.630462358600203E-2</c:v>
                </c:pt>
                <c:pt idx="2">
                  <c:v>0.18118049135790579</c:v>
                </c:pt>
                <c:pt idx="3">
                  <c:v>5.0914292430782215E-2</c:v>
                </c:pt>
                <c:pt idx="4">
                  <c:v>4.317203431185776E-2</c:v>
                </c:pt>
                <c:pt idx="5">
                  <c:v>0.13125864927418893</c:v>
                </c:pt>
                <c:pt idx="6">
                  <c:v>0.88700593985016507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BB-421C-AD01-565ED81EDEAB}"/>
            </c:ext>
          </c:extLst>
        </c:ser>
        <c:ser>
          <c:idx val="6"/>
          <c:order val="6"/>
          <c:tx>
            <c:strRef>
              <c:f>'WC(Mm3)'!$R$27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'WC(Mm3)'!$S$20:$Y$20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'WC(Mm3)'!$S$27:$Y$27</c:f>
              <c:numCache>
                <c:formatCode>0,000</c:formatCode>
                <c:ptCount val="7"/>
                <c:pt idx="0">
                  <c:v>0.45959395229900396</c:v>
                </c:pt>
                <c:pt idx="1">
                  <c:v>0.43209869804169404</c:v>
                </c:pt>
                <c:pt idx="2">
                  <c:v>0.61206515262620331</c:v>
                </c:pt>
                <c:pt idx="3">
                  <c:v>0.42682507353858934</c:v>
                </c:pt>
                <c:pt idx="4">
                  <c:v>0.33429011389313823</c:v>
                </c:pt>
                <c:pt idx="5">
                  <c:v>0.49733496171690966</c:v>
                </c:pt>
                <c:pt idx="6">
                  <c:v>1.9490536784270351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BB-421C-AD01-565ED81ED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4895247"/>
        <c:axId val="1924899407"/>
      </c:barChart>
      <c:catAx>
        <c:axId val="19248952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24899407"/>
        <c:crosses val="autoZero"/>
        <c:auto val="1"/>
        <c:lblAlgn val="ctr"/>
        <c:lblOffset val="100"/>
        <c:noMultiLvlLbl val="0"/>
      </c:catAx>
      <c:valAx>
        <c:axId val="1924899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l/kWh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2.1317855481725548E-2"/>
              <c:y val="0.39798054654932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#,##0.0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24895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'WC(Mm3)'!$A$52</c:f>
              <c:strCache>
                <c:ptCount val="1"/>
                <c:pt idx="0">
                  <c:v>EUR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1.1559395176035999E-3"/>
                  <c:y val="-2.85947740010911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2F-4B3C-812F-10822273FA6A}"/>
                </c:ext>
              </c:extLst>
            </c:dLbl>
            <c:dLbl>
              <c:idx val="8"/>
              <c:layout>
                <c:manualLayout>
                  <c:x val="0"/>
                  <c:y val="-4.57516384017457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2F-4B3C-812F-10822273FA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'WC(Mm3)'!$B$20:$J$20</c:f>
              <c:strCache>
                <c:ptCount val="9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  <c:pt idx="7">
                  <c:v>PV</c:v>
                </c:pt>
                <c:pt idx="8">
                  <c:v>BATT</c:v>
                </c:pt>
              </c:strCache>
            </c:strRef>
          </c:cat>
          <c:val>
            <c:numRef>
              <c:f>'WC(Mm3)'!$B$52:$J$52</c:f>
              <c:numCache>
                <c:formatCode>0</c:formatCode>
                <c:ptCount val="9"/>
                <c:pt idx="0">
                  <c:v>11.386475859622232</c:v>
                </c:pt>
                <c:pt idx="1">
                  <c:v>10.883739047548771</c:v>
                </c:pt>
                <c:pt idx="2">
                  <c:v>10.367226504591262</c:v>
                </c:pt>
                <c:pt idx="3">
                  <c:v>7.5042822499406112</c:v>
                </c:pt>
                <c:pt idx="4">
                  <c:v>6.1222642432854162</c:v>
                </c:pt>
                <c:pt idx="5">
                  <c:v>6.5562060016675607</c:v>
                </c:pt>
                <c:pt idx="6">
                  <c:v>4.4141233583388102</c:v>
                </c:pt>
                <c:pt idx="7">
                  <c:v>2.2826078322656418</c:v>
                </c:pt>
                <c:pt idx="8">
                  <c:v>2.1315155260731684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2B-4F06-A22F-728934E8D932}"/>
            </c:ext>
          </c:extLst>
        </c:ser>
        <c:ser>
          <c:idx val="1"/>
          <c:order val="1"/>
          <c:tx>
            <c:strRef>
              <c:f>'WC(Mm3)'!$A$53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'WC(Mm3)'!$B$20:$J$20</c:f>
              <c:strCache>
                <c:ptCount val="9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  <c:pt idx="7">
                  <c:v>PV</c:v>
                </c:pt>
                <c:pt idx="8">
                  <c:v>BATT</c:v>
                </c:pt>
              </c:strCache>
            </c:strRef>
          </c:cat>
          <c:val>
            <c:numRef>
              <c:f>'WC(Mm3)'!$B$53:$J$53</c:f>
              <c:numCache>
                <c:formatCode>0</c:formatCode>
                <c:ptCount val="9"/>
                <c:pt idx="0">
                  <c:v>12.511927843207223</c:v>
                </c:pt>
                <c:pt idx="1">
                  <c:v>11.904771960374783</c:v>
                </c:pt>
                <c:pt idx="2">
                  <c:v>25.358934004710033</c:v>
                </c:pt>
                <c:pt idx="3">
                  <c:v>14.621285116915171</c:v>
                </c:pt>
                <c:pt idx="4">
                  <c:v>11.809690840606853</c:v>
                </c:pt>
                <c:pt idx="5">
                  <c:v>26.306177325526477</c:v>
                </c:pt>
                <c:pt idx="6">
                  <c:v>133.44599211022697</c:v>
                </c:pt>
                <c:pt idx="7">
                  <c:v>30.6299089061296</c:v>
                </c:pt>
                <c:pt idx="8">
                  <c:v>102.90643168759735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2B-4F06-A22F-728934E8D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6360568"/>
        <c:axId val="566358968"/>
      </c:barChart>
      <c:catAx>
        <c:axId val="566360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66358968"/>
        <c:crosses val="autoZero"/>
        <c:auto val="1"/>
        <c:lblAlgn val="ctr"/>
        <c:lblOffset val="100"/>
        <c:noMultiLvlLbl val="0"/>
      </c:catAx>
      <c:valAx>
        <c:axId val="566358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66360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0371278742522"/>
          <c:y val="4.5114537477673432E-2"/>
          <c:w val="0.87199729984426833"/>
          <c:h val="0.709006639961486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'WA(SHDB)'!$T$16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'WA(SHDB)'!$U$15:$AA$15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'WA(SHDB)'!$U$16:$AA$16</c:f>
              <c:numCache>
                <c:formatCode>0</c:formatCode>
                <c:ptCount val="7"/>
                <c:pt idx="0">
                  <c:v>53.502894714011433</c:v>
                </c:pt>
                <c:pt idx="1">
                  <c:v>47.696747238292865</c:v>
                </c:pt>
                <c:pt idx="2">
                  <c:v>44.985865847513679</c:v>
                </c:pt>
                <c:pt idx="3">
                  <c:v>58.425796671531401</c:v>
                </c:pt>
                <c:pt idx="4">
                  <c:v>40.047866517705607</c:v>
                </c:pt>
                <c:pt idx="5">
                  <c:v>49.538043068082573</c:v>
                </c:pt>
                <c:pt idx="6">
                  <c:v>61.44970013667038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F-4E27-A00A-989D20D43FBE}"/>
            </c:ext>
          </c:extLst>
        </c:ser>
        <c:ser>
          <c:idx val="1"/>
          <c:order val="1"/>
          <c:tx>
            <c:strRef>
              <c:f>'WA(SHDB)'!$T$17</c:f>
              <c:strCache>
                <c:ptCount val="1"/>
                <c:pt idx="0">
                  <c:v>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'WA(SHDB)'!$U$15:$AA$15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'WA(SHDB)'!$U$17:$AA$17</c:f>
              <c:numCache>
                <c:formatCode>0</c:formatCode>
                <c:ptCount val="7"/>
                <c:pt idx="0">
                  <c:v>4.0935354774505042</c:v>
                </c:pt>
                <c:pt idx="1">
                  <c:v>8.1336789417516275</c:v>
                </c:pt>
                <c:pt idx="2">
                  <c:v>3.9897085062279731</c:v>
                </c:pt>
                <c:pt idx="3">
                  <c:v>0.85687888802162482</c:v>
                </c:pt>
                <c:pt idx="4">
                  <c:v>11.681731051884155</c:v>
                </c:pt>
                <c:pt idx="5">
                  <c:v>0.71767075722366536</c:v>
                </c:pt>
                <c:pt idx="6">
                  <c:v>1.1902176659053769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0F-4E27-A00A-989D20D43FBE}"/>
            </c:ext>
          </c:extLst>
        </c:ser>
        <c:ser>
          <c:idx val="4"/>
          <c:order val="2"/>
          <c:tx>
            <c:strRef>
              <c:f>'WA(SHDB)'!$T$20</c:f>
              <c:strCache>
                <c:ptCount val="1"/>
                <c:pt idx="0">
                  <c:v>REU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'WA(SHDB)'!$U$15:$AA$15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'WA(SHDB)'!$U$20:$AA$20</c:f>
              <c:numCache>
                <c:formatCode>0</c:formatCode>
                <c:ptCount val="7"/>
                <c:pt idx="0">
                  <c:v>20.090839253997139</c:v>
                </c:pt>
                <c:pt idx="1">
                  <c:v>19.61170515750975</c:v>
                </c:pt>
                <c:pt idx="2">
                  <c:v>16.956668376914607</c:v>
                </c:pt>
                <c:pt idx="3">
                  <c:v>20.285284603994576</c:v>
                </c:pt>
                <c:pt idx="4">
                  <c:v>17.650737218197602</c:v>
                </c:pt>
                <c:pt idx="5">
                  <c:v>16.55607066441457</c:v>
                </c:pt>
                <c:pt idx="6">
                  <c:v>24.570817941551631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0F-4E27-A00A-989D20D43FBE}"/>
            </c:ext>
          </c:extLst>
        </c:ser>
        <c:ser>
          <c:idx val="2"/>
          <c:order val="3"/>
          <c:tx>
            <c:strRef>
              <c:f>'WA(SHDB)'!$T$18</c:f>
              <c:strCache>
                <c:ptCount val="1"/>
                <c:pt idx="0">
                  <c:v>CN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'WA(SHDB)'!$U$15:$AA$15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'WA(SHDB)'!$U$18:$AA$18</c:f>
              <c:numCache>
                <c:formatCode>0</c:formatCode>
                <c:ptCount val="7"/>
                <c:pt idx="0">
                  <c:v>69.459323568044582</c:v>
                </c:pt>
                <c:pt idx="1">
                  <c:v>69.907121888356812</c:v>
                </c:pt>
                <c:pt idx="2">
                  <c:v>772.39475731446532</c:v>
                </c:pt>
                <c:pt idx="3">
                  <c:v>64.795898598671315</c:v>
                </c:pt>
                <c:pt idx="4">
                  <c:v>62.282911972933917</c:v>
                </c:pt>
                <c:pt idx="5">
                  <c:v>462.08371535628413</c:v>
                </c:pt>
                <c:pt idx="6">
                  <c:v>3680.5749727387333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0F-4E27-A00A-989D20D43FBE}"/>
            </c:ext>
          </c:extLst>
        </c:ser>
        <c:ser>
          <c:idx val="3"/>
          <c:order val="4"/>
          <c:tx>
            <c:strRef>
              <c:f>'WA(SHDB)'!$T$19</c:f>
              <c:strCache>
                <c:ptCount val="1"/>
                <c:pt idx="0">
                  <c:v>WL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'WA(SHDB)'!$U$15:$AA$15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'WA(SHDB)'!$U$19:$AA$19</c:f>
              <c:numCache>
                <c:formatCode>0</c:formatCode>
                <c:ptCount val="7"/>
                <c:pt idx="0">
                  <c:v>2.7896054748153492</c:v>
                </c:pt>
                <c:pt idx="1">
                  <c:v>2.7736135128248369</c:v>
                </c:pt>
                <c:pt idx="2">
                  <c:v>2.8749837677877856</c:v>
                </c:pt>
                <c:pt idx="3">
                  <c:v>1.1839563579724275</c:v>
                </c:pt>
                <c:pt idx="4">
                  <c:v>1.1132251703867193</c:v>
                </c:pt>
                <c:pt idx="5">
                  <c:v>1.1987476486298554</c:v>
                </c:pt>
                <c:pt idx="6">
                  <c:v>1.6805922774405653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0F-4E27-A00A-989D20D43FBE}"/>
            </c:ext>
          </c:extLst>
        </c:ser>
        <c:ser>
          <c:idx val="5"/>
          <c:order val="5"/>
          <c:tx>
            <c:strRef>
              <c:f>'WA(SHDB)'!$T$21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'WA(SHDB)'!$U$15:$AA$15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'WA(SHDB)'!$U$21:$AA$21</c:f>
              <c:numCache>
                <c:formatCode>0</c:formatCode>
                <c:ptCount val="7"/>
                <c:pt idx="0">
                  <c:v>26.765137439107885</c:v>
                </c:pt>
                <c:pt idx="1">
                  <c:v>26.922268378577218</c:v>
                </c:pt>
                <c:pt idx="2">
                  <c:v>27.25777827879557</c:v>
                </c:pt>
                <c:pt idx="3">
                  <c:v>24.034851495711468</c:v>
                </c:pt>
                <c:pt idx="4">
                  <c:v>22.9697173221365</c:v>
                </c:pt>
                <c:pt idx="5">
                  <c:v>23.670758317678835</c:v>
                </c:pt>
                <c:pt idx="6">
                  <c:v>71.821268161394457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0F-4E27-A00A-989D20D43FBE}"/>
            </c:ext>
          </c:extLst>
        </c:ser>
        <c:ser>
          <c:idx val="6"/>
          <c:order val="6"/>
          <c:tx>
            <c:strRef>
              <c:f>'WA(SHDB)'!$T$22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'WA(SHDB)'!$U$15:$AA$15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'WA(SHDB)'!$U$22:$AA$22</c:f>
              <c:numCache>
                <c:formatCode>0</c:formatCode>
                <c:ptCount val="7"/>
                <c:pt idx="0">
                  <c:v>2413.1758066282687</c:v>
                </c:pt>
                <c:pt idx="1">
                  <c:v>2264.5524396982655</c:v>
                </c:pt>
                <c:pt idx="2">
                  <c:v>2241.0925387346715</c:v>
                </c:pt>
                <c:pt idx="3">
                  <c:v>2200.3052088869667</c:v>
                </c:pt>
                <c:pt idx="4">
                  <c:v>1747.93697593869</c:v>
                </c:pt>
                <c:pt idx="5">
                  <c:v>1957.2263144761071</c:v>
                </c:pt>
                <c:pt idx="6">
                  <c:v>4362.9281375096871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0F-4E27-A00A-989D20D43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4895247"/>
        <c:axId val="1924899407"/>
      </c:barChart>
      <c:catAx>
        <c:axId val="19248952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24899407"/>
        <c:crosses val="autoZero"/>
        <c:auto val="1"/>
        <c:lblAlgn val="ctr"/>
        <c:lblOffset val="100"/>
        <c:noMultiLvlLbl val="0"/>
      </c:catAx>
      <c:valAx>
        <c:axId val="1924899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WH/GWh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24895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'WA(SHDB)'!$A$37</c:f>
              <c:strCache>
                <c:ptCount val="1"/>
                <c:pt idx="0">
                  <c:v>EUR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'WA(SHDB)'!$B$31:$J$31</c:f>
              <c:strCache>
                <c:ptCount val="9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  <c:pt idx="7">
                  <c:v>PV</c:v>
                </c:pt>
                <c:pt idx="8">
                  <c:v>BATT</c:v>
                </c:pt>
              </c:strCache>
            </c:strRef>
          </c:cat>
          <c:val>
            <c:numRef>
              <c:f>'WA(SHDB)'!$B$37:$J$37</c:f>
              <c:numCache>
                <c:formatCode>0</c:formatCode>
                <c:ptCount val="9"/>
                <c:pt idx="0">
                  <c:v>1632737.8044813243</c:v>
                </c:pt>
                <c:pt idx="1">
                  <c:v>1585552.18589511</c:v>
                </c:pt>
                <c:pt idx="2">
                  <c:v>1385684.7590216566</c:v>
                </c:pt>
                <c:pt idx="3">
                  <c:v>2121321.6019402607</c:v>
                </c:pt>
                <c:pt idx="4">
                  <c:v>1849714.4156098049</c:v>
                </c:pt>
                <c:pt idx="5">
                  <c:v>1781235.5803882014</c:v>
                </c:pt>
                <c:pt idx="6">
                  <c:v>2078986.2056467426</c:v>
                </c:pt>
                <c:pt idx="7">
                  <c:v>1237168.7597797057</c:v>
                </c:pt>
                <c:pt idx="8">
                  <c:v>841817.4458670367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C-4A14-949E-CFAF70D64EE4}"/>
            </c:ext>
          </c:extLst>
        </c:ser>
        <c:ser>
          <c:idx val="1"/>
          <c:order val="1"/>
          <c:tx>
            <c:strRef>
              <c:f>'WA(SHDB)'!$A$38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'WA(SHDB)'!$B$31:$J$31</c:f>
              <c:strCache>
                <c:ptCount val="9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  <c:pt idx="7">
                  <c:v>PV</c:v>
                </c:pt>
                <c:pt idx="8">
                  <c:v>BATT</c:v>
                </c:pt>
              </c:strCache>
            </c:strRef>
          </c:cat>
          <c:val>
            <c:numRef>
              <c:f>'WA(SHDB)'!$B$38:$J$38</c:f>
              <c:numCache>
                <c:formatCode>0</c:formatCode>
                <c:ptCount val="9"/>
                <c:pt idx="0">
                  <c:v>52798192.12518321</c:v>
                </c:pt>
                <c:pt idx="1">
                  <c:v>49686982.124488942</c:v>
                </c:pt>
                <c:pt idx="2">
                  <c:v>63967154.036986127</c:v>
                </c:pt>
                <c:pt idx="3">
                  <c:v>61061074.102903992</c:v>
                </c:pt>
                <c:pt idx="4">
                  <c:v>48903430.609989762</c:v>
                </c:pt>
                <c:pt idx="5">
                  <c:v>65163048.514161237</c:v>
                </c:pt>
                <c:pt idx="6">
                  <c:v>193498440.54447377</c:v>
                </c:pt>
                <c:pt idx="7">
                  <c:v>55806906.408753157</c:v>
                </c:pt>
                <c:pt idx="8">
                  <c:v>137691534.13572061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CC-4A14-949E-CFAF70D64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2990736"/>
        <c:axId val="602226808"/>
      </c:barChart>
      <c:catAx>
        <c:axId val="59299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02226808"/>
        <c:crosses val="autoZero"/>
        <c:auto val="1"/>
        <c:lblAlgn val="ctr"/>
        <c:lblOffset val="100"/>
        <c:noMultiLvlLbl val="0"/>
      </c:catAx>
      <c:valAx>
        <c:axId val="602226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299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'CL(SHDB)'!$T$16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'CL(SHDB)'!$U$15:$AA$15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'CL(SHDB)'!$U$16:$AA$16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E1-4741-8CD6-879BCC6431BB}"/>
            </c:ext>
          </c:extLst>
        </c:ser>
        <c:ser>
          <c:idx val="1"/>
          <c:order val="1"/>
          <c:tx>
            <c:strRef>
              <c:f>'CL(SHDB)'!$T$17</c:f>
              <c:strCache>
                <c:ptCount val="1"/>
                <c:pt idx="0">
                  <c:v>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'CL(SHDB)'!$U$15:$AA$15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'CL(SHDB)'!$U$17:$AA$17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E1-4741-8CD6-879BCC6431BB}"/>
            </c:ext>
          </c:extLst>
        </c:ser>
        <c:ser>
          <c:idx val="4"/>
          <c:order val="2"/>
          <c:tx>
            <c:strRef>
              <c:f>'CL(SHDB)'!$T$20</c:f>
              <c:strCache>
                <c:ptCount val="1"/>
                <c:pt idx="0">
                  <c:v>REU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'CL(SHDB)'!$U$15:$AA$15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'CL(SHDB)'!$U$20:$AA$20</c:f>
              <c:numCache>
                <c:formatCode>0</c:formatCode>
                <c:ptCount val="7"/>
                <c:pt idx="0">
                  <c:v>77.485900351010642</c:v>
                </c:pt>
                <c:pt idx="1">
                  <c:v>75.073181959751196</c:v>
                </c:pt>
                <c:pt idx="2">
                  <c:v>64.610506771516555</c:v>
                </c:pt>
                <c:pt idx="3">
                  <c:v>77.199630315134385</c:v>
                </c:pt>
                <c:pt idx="4">
                  <c:v>67.766875311606839</c:v>
                </c:pt>
                <c:pt idx="5">
                  <c:v>61.845094171839705</c:v>
                </c:pt>
                <c:pt idx="6">
                  <c:v>77.015624712690695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E1-4741-8CD6-879BCC6431BB}"/>
            </c:ext>
          </c:extLst>
        </c:ser>
        <c:ser>
          <c:idx val="2"/>
          <c:order val="3"/>
          <c:tx>
            <c:strRef>
              <c:f>'CL(SHDB)'!$T$18</c:f>
              <c:strCache>
                <c:ptCount val="1"/>
                <c:pt idx="0">
                  <c:v>CN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'CL(SHDB)'!$U$15:$AA$15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'CL(SHDB)'!$U$18:$AA$18</c:f>
              <c:numCache>
                <c:formatCode>0</c:formatCode>
                <c:ptCount val="7"/>
                <c:pt idx="0">
                  <c:v>669.60707087033154</c:v>
                </c:pt>
                <c:pt idx="1">
                  <c:v>684.67228342593739</c:v>
                </c:pt>
                <c:pt idx="2">
                  <c:v>7843.4985082003268</c:v>
                </c:pt>
                <c:pt idx="3">
                  <c:v>631.57044441949984</c:v>
                </c:pt>
                <c:pt idx="4">
                  <c:v>640.87096091501144</c:v>
                </c:pt>
                <c:pt idx="5">
                  <c:v>5810.6693575824183</c:v>
                </c:pt>
                <c:pt idx="6">
                  <c:v>47868.32724528703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E1-4741-8CD6-879BCC6431BB}"/>
            </c:ext>
          </c:extLst>
        </c:ser>
        <c:ser>
          <c:idx val="3"/>
          <c:order val="4"/>
          <c:tx>
            <c:strRef>
              <c:f>'CL(SHDB)'!$T$19</c:f>
              <c:strCache>
                <c:ptCount val="1"/>
                <c:pt idx="0">
                  <c:v>WL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'CL(SHDB)'!$U$15:$AA$15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'CL(SHDB)'!$U$19:$AA$19</c:f>
              <c:numCache>
                <c:formatCode>0</c:formatCode>
                <c:ptCount val="7"/>
                <c:pt idx="0">
                  <c:v>26.303980971409548</c:v>
                </c:pt>
                <c:pt idx="1">
                  <c:v>26.13315004719307</c:v>
                </c:pt>
                <c:pt idx="2">
                  <c:v>26.260668901088369</c:v>
                </c:pt>
                <c:pt idx="3">
                  <c:v>10.152466629933304</c:v>
                </c:pt>
                <c:pt idx="4">
                  <c:v>9.4252393852657104</c:v>
                </c:pt>
                <c:pt idx="5">
                  <c:v>9.8689706284822076</c:v>
                </c:pt>
                <c:pt idx="6">
                  <c:v>6.504735315669909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E1-4741-8CD6-879BCC6431BB}"/>
            </c:ext>
          </c:extLst>
        </c:ser>
        <c:ser>
          <c:idx val="5"/>
          <c:order val="5"/>
          <c:tx>
            <c:strRef>
              <c:f>'CL(SHDB)'!$T$21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'CL(SHDB)'!$U$15:$AA$15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'CL(SHDB)'!$U$21:$AA$21</c:f>
              <c:numCache>
                <c:formatCode>0</c:formatCode>
                <c:ptCount val="7"/>
                <c:pt idx="0">
                  <c:v>327.89851311004003</c:v>
                </c:pt>
                <c:pt idx="1">
                  <c:v>353.84928975251597</c:v>
                </c:pt>
                <c:pt idx="2">
                  <c:v>361.67170026434405</c:v>
                </c:pt>
                <c:pt idx="3">
                  <c:v>280.46670222007123</c:v>
                </c:pt>
                <c:pt idx="4">
                  <c:v>319.26232259130751</c:v>
                </c:pt>
                <c:pt idx="5">
                  <c:v>297.48875079900205</c:v>
                </c:pt>
                <c:pt idx="6">
                  <c:v>1040.052968201273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E1-4741-8CD6-879BCC6431BB}"/>
            </c:ext>
          </c:extLst>
        </c:ser>
        <c:ser>
          <c:idx val="6"/>
          <c:order val="6"/>
          <c:tx>
            <c:strRef>
              <c:f>'CL(SHDB)'!$T$22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'CL(SHDB)'!$U$15:$AA$15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'CL(SHDB)'!$U$22:$AA$22</c:f>
              <c:numCache>
                <c:formatCode>0</c:formatCode>
                <c:ptCount val="7"/>
                <c:pt idx="0">
                  <c:v>4759.5919980812923</c:v>
                </c:pt>
                <c:pt idx="1">
                  <c:v>4476.1188118122545</c:v>
                </c:pt>
                <c:pt idx="2">
                  <c:v>4621.7455030045712</c:v>
                </c:pt>
                <c:pt idx="3">
                  <c:v>4376.0304576651752</c:v>
                </c:pt>
                <c:pt idx="4">
                  <c:v>3423.1849929994019</c:v>
                </c:pt>
                <c:pt idx="5">
                  <c:v>4003.5839739096887</c:v>
                </c:pt>
                <c:pt idx="6">
                  <c:v>9838.1959061077068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E1-4741-8CD6-879BCC643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4895247"/>
        <c:axId val="1924899407"/>
      </c:barChart>
      <c:catAx>
        <c:axId val="19248952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24899407"/>
        <c:crosses val="autoZero"/>
        <c:auto val="1"/>
        <c:lblAlgn val="ctr"/>
        <c:lblOffset val="100"/>
        <c:noMultiLvlLbl val="0"/>
      </c:catAx>
      <c:valAx>
        <c:axId val="1924899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WH/GWh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24895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'CL(SHDB)'!$A$37</c:f>
              <c:strCache>
                <c:ptCount val="1"/>
                <c:pt idx="0">
                  <c:v>EUR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'CL(SHDB)'!$B$15:$J$15</c:f>
              <c:strCache>
                <c:ptCount val="9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  <c:pt idx="7">
                  <c:v>PV</c:v>
                </c:pt>
                <c:pt idx="8">
                  <c:v>BATT</c:v>
                </c:pt>
              </c:strCache>
            </c:strRef>
          </c:cat>
          <c:val>
            <c:numRef>
              <c:f>'CL(SHDB)'!$B$37:$J$37</c:f>
              <c:numCache>
                <c:formatCode>0</c:formatCode>
                <c:ptCount val="9"/>
                <c:pt idx="0">
                  <c:v>1628505.6704971204</c:v>
                </c:pt>
                <c:pt idx="1">
                  <c:v>1577798.0506116988</c:v>
                </c:pt>
                <c:pt idx="2">
                  <c:v>1357906.0987156089</c:v>
                </c:pt>
                <c:pt idx="3">
                  <c:v>2058180.7440166401</c:v>
                </c:pt>
                <c:pt idx="4">
                  <c:v>1806698.7792450942</c:v>
                </c:pt>
                <c:pt idx="5">
                  <c:v>1648821.1331683325</c:v>
                </c:pt>
                <c:pt idx="6">
                  <c:v>1835948.5220571843</c:v>
                </c:pt>
                <c:pt idx="7">
                  <c:v>826144.150229975</c:v>
                </c:pt>
                <c:pt idx="8">
                  <c:v>1009804.3718272094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7-4CB3-85A8-5B263EA9D7B1}"/>
            </c:ext>
          </c:extLst>
        </c:ser>
        <c:ser>
          <c:idx val="1"/>
          <c:order val="1"/>
          <c:tx>
            <c:strRef>
              <c:f>'CL(SHDB)'!$A$38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'CL(SHDB)'!$B$15:$J$15</c:f>
              <c:strCache>
                <c:ptCount val="9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  <c:pt idx="7">
                  <c:v>PV</c:v>
                </c:pt>
                <c:pt idx="8">
                  <c:v>BATT</c:v>
                </c:pt>
              </c:strCache>
            </c:strRef>
          </c:cat>
          <c:val>
            <c:numRef>
              <c:f>'CL(SHDB)'!$B$38:$J$38</c:f>
              <c:numCache>
                <c:formatCode>0</c:formatCode>
                <c:ptCount val="9"/>
                <c:pt idx="0">
                  <c:v>121548593.96995351</c:v>
                </c:pt>
                <c:pt idx="1">
                  <c:v>116449329.23118454</c:v>
                </c:pt>
                <c:pt idx="2">
                  <c:v>270132637.35096717</c:v>
                </c:pt>
                <c:pt idx="3">
                  <c:v>141253196.20115402</c:v>
                </c:pt>
                <c:pt idx="4">
                  <c:v>117112738.50541164</c:v>
                </c:pt>
                <c:pt idx="5">
                  <c:v>269847211.47636276</c:v>
                </c:pt>
                <c:pt idx="6">
                  <c:v>1400594130.9219401</c:v>
                </c:pt>
                <c:pt idx="7">
                  <c:v>322509945.1112625</c:v>
                </c:pt>
                <c:pt idx="8">
                  <c:v>1078084185.810678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F7-4CB3-85A8-5B263EA9D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1499000"/>
        <c:axId val="601505400"/>
      </c:barChart>
      <c:catAx>
        <c:axId val="60149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01505400"/>
        <c:crosses val="autoZero"/>
        <c:auto val="1"/>
        <c:lblAlgn val="ctr"/>
        <c:lblOffset val="100"/>
        <c:noMultiLvlLbl val="0"/>
      </c:catAx>
      <c:valAx>
        <c:axId val="601505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01499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Hoja1!$C$64</c:f>
              <c:strCache>
                <c:ptCount val="1"/>
                <c:pt idx="0">
                  <c:v>CR_S1</c:v>
                </c:pt>
              </c:strCache>
            </c:strRef>
          </c:tx>
          <c:spPr>
            <a:noFill/>
            <a:ln w="25400">
              <a:solidFill>
                <a:schemeClr val="accent1"/>
              </a:solidFill>
            </a:ln>
            <a:effectLst/>
          </c:spPr>
          <c:cat>
            <c:strRef>
              <c:f>Hoja1!$B$65:$B$70</c:f>
              <c:strCache>
                <c:ptCount val="6"/>
                <c:pt idx="0">
                  <c:v>VA</c:v>
                </c:pt>
                <c:pt idx="1">
                  <c:v>EMP</c:v>
                </c:pt>
                <c:pt idx="2">
                  <c:v>CC</c:v>
                </c:pt>
                <c:pt idx="3">
                  <c:v>WC</c:v>
                </c:pt>
                <c:pt idx="4">
                  <c:v>WA</c:v>
                </c:pt>
                <c:pt idx="5">
                  <c:v>CL</c:v>
                </c:pt>
              </c:strCache>
            </c:strRef>
          </c:cat>
          <c:val>
            <c:numRef>
              <c:f>Hoja1!$C$65:$C$70</c:f>
              <c:numCache>
                <c:formatCode>0.00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0-4AA4-BBB1-8425928BE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810744"/>
        <c:axId val="591811384"/>
      </c:radarChart>
      <c:catAx>
        <c:axId val="591810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1811384"/>
        <c:crosses val="autoZero"/>
        <c:auto val="1"/>
        <c:lblAlgn val="ctr"/>
        <c:lblOffset val="100"/>
        <c:noMultiLvlLbl val="0"/>
      </c:catAx>
      <c:valAx>
        <c:axId val="591811384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1810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Hoja1!$C$64</c:f>
              <c:strCache>
                <c:ptCount val="1"/>
                <c:pt idx="0">
                  <c:v>CR_S1</c:v>
                </c:pt>
              </c:strCache>
            </c:strRef>
          </c:tx>
          <c:spPr>
            <a:noFill/>
            <a:ln w="25400">
              <a:solidFill>
                <a:schemeClr val="accent1"/>
              </a:solidFill>
            </a:ln>
            <a:effectLst/>
          </c:spPr>
          <c:cat>
            <c:strRef>
              <c:f>Hoja1!$B$65:$B$70</c:f>
              <c:strCache>
                <c:ptCount val="6"/>
                <c:pt idx="0">
                  <c:v>VA</c:v>
                </c:pt>
                <c:pt idx="1">
                  <c:v>EMP</c:v>
                </c:pt>
                <c:pt idx="2">
                  <c:v>CC</c:v>
                </c:pt>
                <c:pt idx="3">
                  <c:v>WC</c:v>
                </c:pt>
                <c:pt idx="4">
                  <c:v>WA</c:v>
                </c:pt>
                <c:pt idx="5">
                  <c:v>CL</c:v>
                </c:pt>
              </c:strCache>
            </c:strRef>
          </c:cat>
          <c:val>
            <c:numRef>
              <c:f>Hoja1!$C$65:$C$70</c:f>
              <c:numCache>
                <c:formatCode>0.00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0-4AA4-BBB1-8425928BEC5D}"/>
            </c:ext>
          </c:extLst>
        </c:ser>
        <c:ser>
          <c:idx val="1"/>
          <c:order val="1"/>
          <c:tx>
            <c:strRef>
              <c:f>Hoja1!$D$64</c:f>
              <c:strCache>
                <c:ptCount val="1"/>
                <c:pt idx="0">
                  <c:v>European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/>
              </a:solidFill>
            </a:ln>
            <a:effectLst/>
          </c:spPr>
          <c:cat>
            <c:strRef>
              <c:f>Hoja1!$B$65:$B$70</c:f>
              <c:strCache>
                <c:ptCount val="6"/>
                <c:pt idx="0">
                  <c:v>VA</c:v>
                </c:pt>
                <c:pt idx="1">
                  <c:v>EMP</c:v>
                </c:pt>
                <c:pt idx="2">
                  <c:v>CC</c:v>
                </c:pt>
                <c:pt idx="3">
                  <c:v>WC</c:v>
                </c:pt>
                <c:pt idx="4">
                  <c:v>WA</c:v>
                </c:pt>
                <c:pt idx="5">
                  <c:v>CL</c:v>
                </c:pt>
              </c:strCache>
            </c:strRef>
          </c:cat>
          <c:val>
            <c:numRef>
              <c:f>Hoja1!$D$65:$D$70</c:f>
              <c:numCache>
                <c:formatCode>0.00E+00</c:formatCode>
                <c:ptCount val="6"/>
                <c:pt idx="0">
                  <c:v>0.82740441107744123</c:v>
                </c:pt>
                <c:pt idx="1">
                  <c:v>0.64533150955030349</c:v>
                </c:pt>
                <c:pt idx="2">
                  <c:v>0.54985801114318045</c:v>
                </c:pt>
                <c:pt idx="3">
                  <c:v>0.44986495661279641</c:v>
                </c:pt>
                <c:pt idx="4">
                  <c:v>3.3574567381869896E-2</c:v>
                </c:pt>
                <c:pt idx="5">
                  <c:v>1.4361600508549137E-2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F0-4AA4-BBB1-8425928BE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810744"/>
        <c:axId val="591811384"/>
      </c:radarChart>
      <c:catAx>
        <c:axId val="591810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1811384"/>
        <c:crosses val="autoZero"/>
        <c:auto val="1"/>
        <c:lblAlgn val="ctr"/>
        <c:lblOffset val="100"/>
        <c:noMultiLvlLbl val="0"/>
      </c:catAx>
      <c:valAx>
        <c:axId val="591811384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1810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Hoja1!$C$64</c:f>
              <c:strCache>
                <c:ptCount val="1"/>
                <c:pt idx="0">
                  <c:v>CR_S1</c:v>
                </c:pt>
              </c:strCache>
            </c:strRef>
          </c:tx>
          <c:spPr>
            <a:noFill/>
            <a:ln w="25400">
              <a:solidFill>
                <a:schemeClr val="accent1"/>
              </a:solidFill>
            </a:ln>
            <a:effectLst/>
          </c:spPr>
          <c:cat>
            <c:strRef>
              <c:f>Hoja1!$B$65:$B$70</c:f>
              <c:strCache>
                <c:ptCount val="6"/>
                <c:pt idx="0">
                  <c:v>VA</c:v>
                </c:pt>
                <c:pt idx="1">
                  <c:v>EMP</c:v>
                </c:pt>
                <c:pt idx="2">
                  <c:v>CC</c:v>
                </c:pt>
                <c:pt idx="3">
                  <c:v>WC</c:v>
                </c:pt>
                <c:pt idx="4">
                  <c:v>WA</c:v>
                </c:pt>
                <c:pt idx="5">
                  <c:v>CL</c:v>
                </c:pt>
              </c:strCache>
            </c:strRef>
          </c:cat>
          <c:val>
            <c:numRef>
              <c:f>Hoja1!$C$65:$C$70</c:f>
              <c:numCache>
                <c:formatCode>0.00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0-4AA4-BBB1-8425928BEC5D}"/>
            </c:ext>
          </c:extLst>
        </c:ser>
        <c:ser>
          <c:idx val="1"/>
          <c:order val="1"/>
          <c:tx>
            <c:strRef>
              <c:f>Hoja1!$D$64</c:f>
              <c:strCache>
                <c:ptCount val="1"/>
                <c:pt idx="0">
                  <c:v>European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/>
              </a:solidFill>
            </a:ln>
            <a:effectLst/>
          </c:spPr>
          <c:cat>
            <c:strRef>
              <c:f>Hoja1!$B$65:$B$70</c:f>
              <c:strCache>
                <c:ptCount val="6"/>
                <c:pt idx="0">
                  <c:v>VA</c:v>
                </c:pt>
                <c:pt idx="1">
                  <c:v>EMP</c:v>
                </c:pt>
                <c:pt idx="2">
                  <c:v>CC</c:v>
                </c:pt>
                <c:pt idx="3">
                  <c:v>WC</c:v>
                </c:pt>
                <c:pt idx="4">
                  <c:v>WA</c:v>
                </c:pt>
                <c:pt idx="5">
                  <c:v>CL</c:v>
                </c:pt>
              </c:strCache>
            </c:strRef>
          </c:cat>
          <c:val>
            <c:numRef>
              <c:f>Hoja1!$D$65:$D$70</c:f>
              <c:numCache>
                <c:formatCode>0.00E+00</c:formatCode>
                <c:ptCount val="6"/>
                <c:pt idx="0">
                  <c:v>0.82740441107744123</c:v>
                </c:pt>
                <c:pt idx="1">
                  <c:v>0.64533150955030349</c:v>
                </c:pt>
                <c:pt idx="2">
                  <c:v>0.54985801114318045</c:v>
                </c:pt>
                <c:pt idx="3">
                  <c:v>0.44986495661279641</c:v>
                </c:pt>
                <c:pt idx="4">
                  <c:v>3.3574567381869896E-2</c:v>
                </c:pt>
                <c:pt idx="5">
                  <c:v>1.4361600508549137E-2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F0-4AA4-BBB1-8425928BEC5D}"/>
            </c:ext>
          </c:extLst>
        </c:ser>
        <c:ser>
          <c:idx val="2"/>
          <c:order val="2"/>
          <c:tx>
            <c:strRef>
              <c:f>Hoja1!$E$64</c:f>
              <c:strCache>
                <c:ptCount val="1"/>
                <c:pt idx="0">
                  <c:v>CR_S2</c:v>
                </c:pt>
              </c:strCache>
            </c:strRef>
          </c:tx>
          <c:spPr>
            <a:noFill/>
            <a:ln w="25400">
              <a:solidFill>
                <a:schemeClr val="accent3"/>
              </a:solidFill>
              <a:prstDash val="lgDashDot"/>
            </a:ln>
            <a:effectLst/>
          </c:spPr>
          <c:cat>
            <c:strRef>
              <c:f>Hoja1!$B$65:$B$70</c:f>
              <c:strCache>
                <c:ptCount val="6"/>
                <c:pt idx="0">
                  <c:v>VA</c:v>
                </c:pt>
                <c:pt idx="1">
                  <c:v>EMP</c:v>
                </c:pt>
                <c:pt idx="2">
                  <c:v>CC</c:v>
                </c:pt>
                <c:pt idx="3">
                  <c:v>WC</c:v>
                </c:pt>
                <c:pt idx="4">
                  <c:v>WA</c:v>
                </c:pt>
                <c:pt idx="5">
                  <c:v>CL</c:v>
                </c:pt>
              </c:strCache>
            </c:strRef>
          </c:cat>
          <c:val>
            <c:numRef>
              <c:f>Hoja1!$E$65:$E$70</c:f>
              <c:numCache>
                <c:formatCode>0.00</c:formatCode>
                <c:ptCount val="6"/>
                <c:pt idx="0">
                  <c:v>0.99999999995101929</c:v>
                </c:pt>
                <c:pt idx="1">
                  <c:v>0.92383082537352268</c:v>
                </c:pt>
                <c:pt idx="2">
                  <c:v>0.88932582981133124</c:v>
                </c:pt>
                <c:pt idx="3">
                  <c:v>0.79089366835515251</c:v>
                </c:pt>
                <c:pt idx="4">
                  <c:v>0.80327984495384175</c:v>
                </c:pt>
                <c:pt idx="5">
                  <c:v>0.82979760448574846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F0-4AA4-BBB1-8425928BE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810744"/>
        <c:axId val="591811384"/>
      </c:radarChart>
      <c:catAx>
        <c:axId val="591810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1811384"/>
        <c:crosses val="autoZero"/>
        <c:auto val="1"/>
        <c:lblAlgn val="ctr"/>
        <c:lblOffset val="100"/>
        <c:noMultiLvlLbl val="0"/>
      </c:catAx>
      <c:valAx>
        <c:axId val="591811384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1810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Hoja1!$C$64</c:f>
              <c:strCache>
                <c:ptCount val="1"/>
                <c:pt idx="0">
                  <c:v>CR_S1</c:v>
                </c:pt>
              </c:strCache>
            </c:strRef>
          </c:tx>
          <c:spPr>
            <a:noFill/>
            <a:ln w="25400">
              <a:solidFill>
                <a:schemeClr val="accent1"/>
              </a:solidFill>
            </a:ln>
            <a:effectLst/>
          </c:spPr>
          <c:cat>
            <c:strRef>
              <c:f>Hoja1!$B$65:$B$70</c:f>
              <c:strCache>
                <c:ptCount val="6"/>
                <c:pt idx="0">
                  <c:v>VA</c:v>
                </c:pt>
                <c:pt idx="1">
                  <c:v>EMP</c:v>
                </c:pt>
                <c:pt idx="2">
                  <c:v>CC</c:v>
                </c:pt>
                <c:pt idx="3">
                  <c:v>WC</c:v>
                </c:pt>
                <c:pt idx="4">
                  <c:v>WA</c:v>
                </c:pt>
                <c:pt idx="5">
                  <c:v>CL</c:v>
                </c:pt>
              </c:strCache>
            </c:strRef>
          </c:cat>
          <c:val>
            <c:numRef>
              <c:f>Hoja1!$C$65:$C$70</c:f>
              <c:numCache>
                <c:formatCode>0.00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0-4AA4-BBB1-8425928BEC5D}"/>
            </c:ext>
          </c:extLst>
        </c:ser>
        <c:ser>
          <c:idx val="1"/>
          <c:order val="1"/>
          <c:tx>
            <c:strRef>
              <c:f>Hoja1!$D$64</c:f>
              <c:strCache>
                <c:ptCount val="1"/>
                <c:pt idx="0">
                  <c:v>European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/>
              </a:solidFill>
            </a:ln>
            <a:effectLst/>
          </c:spPr>
          <c:cat>
            <c:strRef>
              <c:f>Hoja1!$B$65:$B$70</c:f>
              <c:strCache>
                <c:ptCount val="6"/>
                <c:pt idx="0">
                  <c:v>VA</c:v>
                </c:pt>
                <c:pt idx="1">
                  <c:v>EMP</c:v>
                </c:pt>
                <c:pt idx="2">
                  <c:v>CC</c:v>
                </c:pt>
                <c:pt idx="3">
                  <c:v>WC</c:v>
                </c:pt>
                <c:pt idx="4">
                  <c:v>WA</c:v>
                </c:pt>
                <c:pt idx="5">
                  <c:v>CL</c:v>
                </c:pt>
              </c:strCache>
            </c:strRef>
          </c:cat>
          <c:val>
            <c:numRef>
              <c:f>Hoja1!$D$65:$D$70</c:f>
              <c:numCache>
                <c:formatCode>0.00E+00</c:formatCode>
                <c:ptCount val="6"/>
                <c:pt idx="0">
                  <c:v>0.82740441107744123</c:v>
                </c:pt>
                <c:pt idx="1">
                  <c:v>0.64533150955030349</c:v>
                </c:pt>
                <c:pt idx="2">
                  <c:v>0.54985801114318045</c:v>
                </c:pt>
                <c:pt idx="3">
                  <c:v>0.44986495661279641</c:v>
                </c:pt>
                <c:pt idx="4">
                  <c:v>3.3574567381869896E-2</c:v>
                </c:pt>
                <c:pt idx="5">
                  <c:v>1.4361600508549137E-2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F0-4AA4-BBB1-8425928BEC5D}"/>
            </c:ext>
          </c:extLst>
        </c:ser>
        <c:ser>
          <c:idx val="2"/>
          <c:order val="2"/>
          <c:tx>
            <c:strRef>
              <c:f>Hoja1!$E$64</c:f>
              <c:strCache>
                <c:ptCount val="1"/>
                <c:pt idx="0">
                  <c:v>CR_S2</c:v>
                </c:pt>
              </c:strCache>
            </c:strRef>
          </c:tx>
          <c:spPr>
            <a:noFill/>
            <a:ln w="25400">
              <a:solidFill>
                <a:schemeClr val="accent3"/>
              </a:solidFill>
              <a:prstDash val="lgDashDot"/>
            </a:ln>
            <a:effectLst/>
          </c:spPr>
          <c:cat>
            <c:strRef>
              <c:f>Hoja1!$B$65:$B$70</c:f>
              <c:strCache>
                <c:ptCount val="6"/>
                <c:pt idx="0">
                  <c:v>VA</c:v>
                </c:pt>
                <c:pt idx="1">
                  <c:v>EMP</c:v>
                </c:pt>
                <c:pt idx="2">
                  <c:v>CC</c:v>
                </c:pt>
                <c:pt idx="3">
                  <c:v>WC</c:v>
                </c:pt>
                <c:pt idx="4">
                  <c:v>WA</c:v>
                </c:pt>
                <c:pt idx="5">
                  <c:v>CL</c:v>
                </c:pt>
              </c:strCache>
            </c:strRef>
          </c:cat>
          <c:val>
            <c:numRef>
              <c:f>Hoja1!$E$65:$E$70</c:f>
              <c:numCache>
                <c:formatCode>0.00</c:formatCode>
                <c:ptCount val="6"/>
                <c:pt idx="0">
                  <c:v>0.99999999995101929</c:v>
                </c:pt>
                <c:pt idx="1">
                  <c:v>0.92383082537352268</c:v>
                </c:pt>
                <c:pt idx="2">
                  <c:v>0.88932582981133124</c:v>
                </c:pt>
                <c:pt idx="3">
                  <c:v>0.79089366835515251</c:v>
                </c:pt>
                <c:pt idx="4">
                  <c:v>0.80327984495384175</c:v>
                </c:pt>
                <c:pt idx="5">
                  <c:v>0.82979760448574846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F0-4AA4-BBB1-8425928BEC5D}"/>
            </c:ext>
          </c:extLst>
        </c:ser>
        <c:ser>
          <c:idx val="3"/>
          <c:order val="3"/>
          <c:tx>
            <c:strRef>
              <c:f>Hoja1!$F$64</c:f>
              <c:strCache>
                <c:ptCount val="1"/>
                <c:pt idx="0">
                  <c:v>European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c:spPr>
          <c:cat>
            <c:strRef>
              <c:f>Hoja1!$B$65:$B$70</c:f>
              <c:strCache>
                <c:ptCount val="6"/>
                <c:pt idx="0">
                  <c:v>VA</c:v>
                </c:pt>
                <c:pt idx="1">
                  <c:v>EMP</c:v>
                </c:pt>
                <c:pt idx="2">
                  <c:v>CC</c:v>
                </c:pt>
                <c:pt idx="3">
                  <c:v>WC</c:v>
                </c:pt>
                <c:pt idx="4">
                  <c:v>WA</c:v>
                </c:pt>
                <c:pt idx="5">
                  <c:v>CL</c:v>
                </c:pt>
              </c:strCache>
            </c:strRef>
          </c:cat>
          <c:val>
            <c:numRef>
              <c:f>Hoja1!$F$65:$F$70</c:f>
              <c:numCache>
                <c:formatCode>0.00E+00</c:formatCode>
                <c:ptCount val="6"/>
                <c:pt idx="0">
                  <c:v>0.83786782405967475</c:v>
                </c:pt>
                <c:pt idx="1">
                  <c:v>0.61434465374216196</c:v>
                </c:pt>
                <c:pt idx="2">
                  <c:v>0.49733668775122192</c:v>
                </c:pt>
                <c:pt idx="3">
                  <c:v>0.34607137723182974</c:v>
                </c:pt>
                <c:pt idx="4">
                  <c:v>2.9275787899064827E-2</c:v>
                </c:pt>
                <c:pt idx="5">
                  <c:v>1.2606806366366271E-2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F0-4AA4-BBB1-8425928BE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810744"/>
        <c:axId val="591811384"/>
      </c:radarChart>
      <c:catAx>
        <c:axId val="591810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1811384"/>
        <c:crosses val="autoZero"/>
        <c:auto val="1"/>
        <c:lblAlgn val="ctr"/>
        <c:lblOffset val="100"/>
        <c:noMultiLvlLbl val="0"/>
      </c:catAx>
      <c:valAx>
        <c:axId val="591811384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1810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25760831238529"/>
          <c:y val="5.0925925925925923E-2"/>
          <c:w val="0.83118686839358213"/>
          <c:h val="0.727533811577090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'VA (M.EUR)'!$T$16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'VA (M.EUR)'!$U$15:$Z$15</c:f>
              <c:strCache>
                <c:ptCount val="6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</c:strCache>
            </c:strRef>
          </c:cat>
          <c:val>
            <c:numRef>
              <c:f>'VA (M.EUR)'!$U$16:$Z$16</c:f>
              <c:numCache>
                <c:formatCode>0.00</c:formatCode>
                <c:ptCount val="6"/>
                <c:pt idx="0">
                  <c:v>2.8732784768259871</c:v>
                </c:pt>
                <c:pt idx="1">
                  <c:v>2.4994471000369383</c:v>
                </c:pt>
                <c:pt idx="2">
                  <c:v>2.3044547482480344</c:v>
                </c:pt>
                <c:pt idx="3">
                  <c:v>2.7421340430131016</c:v>
                </c:pt>
                <c:pt idx="4">
                  <c:v>1.7846240740278903</c:v>
                </c:pt>
                <c:pt idx="5">
                  <c:v>2.2656040092132135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3C-433F-A5FD-E7516A4B98DC}"/>
            </c:ext>
          </c:extLst>
        </c:ser>
        <c:ser>
          <c:idx val="1"/>
          <c:order val="1"/>
          <c:tx>
            <c:strRef>
              <c:f>'VA (M.EUR)'!$T$17</c:f>
              <c:strCache>
                <c:ptCount val="1"/>
                <c:pt idx="0">
                  <c:v>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'VA (M.EUR)'!$U$15:$Z$15</c:f>
              <c:strCache>
                <c:ptCount val="6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</c:strCache>
            </c:strRef>
          </c:cat>
          <c:val>
            <c:numRef>
              <c:f>'VA (M.EUR)'!$U$17:$Z$17</c:f>
              <c:numCache>
                <c:formatCode>0.00</c:formatCode>
                <c:ptCount val="6"/>
                <c:pt idx="0">
                  <c:v>0.18992408631279312</c:v>
                </c:pt>
                <c:pt idx="1">
                  <c:v>0.56461665001382599</c:v>
                </c:pt>
                <c:pt idx="2">
                  <c:v>0.1792612015675992</c:v>
                </c:pt>
                <c:pt idx="3">
                  <c:v>8.2296995530564895E-2</c:v>
                </c:pt>
                <c:pt idx="4">
                  <c:v>1.0820857460984878</c:v>
                </c:pt>
                <c:pt idx="5">
                  <c:v>6.8912361533880875E-2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3C-433F-A5FD-E7516A4B98DC}"/>
            </c:ext>
          </c:extLst>
        </c:ser>
        <c:ser>
          <c:idx val="2"/>
          <c:order val="2"/>
          <c:tx>
            <c:strRef>
              <c:f>'VA (M.EUR)'!$T$18</c:f>
              <c:strCache>
                <c:ptCount val="1"/>
                <c:pt idx="0">
                  <c:v>REU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'VA (M.EUR)'!$U$15:$Z$15</c:f>
              <c:strCache>
                <c:ptCount val="6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</c:strCache>
            </c:strRef>
          </c:cat>
          <c:val>
            <c:numRef>
              <c:f>'VA (M.EUR)'!$U$18:$Z$18</c:f>
              <c:numCache>
                <c:formatCode>0.00</c:formatCode>
                <c:ptCount val="6"/>
                <c:pt idx="0">
                  <c:v>0.24242364656876136</c:v>
                </c:pt>
                <c:pt idx="1">
                  <c:v>0.24403884468165668</c:v>
                </c:pt>
                <c:pt idx="2">
                  <c:v>0.19949531103960949</c:v>
                </c:pt>
                <c:pt idx="3">
                  <c:v>0.23089098829077145</c:v>
                </c:pt>
                <c:pt idx="4">
                  <c:v>0.22725001880148735</c:v>
                </c:pt>
                <c:pt idx="5">
                  <c:v>0.18459126666533127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3C-433F-A5FD-E7516A4B98DC}"/>
            </c:ext>
          </c:extLst>
        </c:ser>
        <c:ser>
          <c:idx val="3"/>
          <c:order val="3"/>
          <c:tx>
            <c:strRef>
              <c:f>'VA (M.EUR)'!$T$19</c:f>
              <c:strCache>
                <c:ptCount val="1"/>
                <c:pt idx="0">
                  <c:v>CN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'VA (M.EUR)'!$U$15:$Z$15</c:f>
              <c:strCache>
                <c:ptCount val="6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</c:strCache>
            </c:strRef>
          </c:cat>
          <c:val>
            <c:numRef>
              <c:f>'VA (M.EUR)'!$U$19:$Z$19</c:f>
              <c:numCache>
                <c:formatCode>0.00</c:formatCode>
                <c:ptCount val="6"/>
                <c:pt idx="0">
                  <c:v>4.6252540230069548E-2</c:v>
                </c:pt>
                <c:pt idx="1">
                  <c:v>4.7778407140762313E-2</c:v>
                </c:pt>
                <c:pt idx="2">
                  <c:v>0.51264404079091608</c:v>
                </c:pt>
                <c:pt idx="3">
                  <c:v>4.4420713141984397E-2</c:v>
                </c:pt>
                <c:pt idx="4">
                  <c:v>4.6251824629428485E-2</c:v>
                </c:pt>
                <c:pt idx="5">
                  <c:v>0.4483354090181525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3C-433F-A5FD-E7516A4B98DC}"/>
            </c:ext>
          </c:extLst>
        </c:ser>
        <c:ser>
          <c:idx val="4"/>
          <c:order val="4"/>
          <c:tx>
            <c:strRef>
              <c:f>'VA (M.EUR)'!$T$20</c:f>
              <c:strCache>
                <c:ptCount val="1"/>
                <c:pt idx="0">
                  <c:v>WL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'VA (M.EUR)'!$U$15:$Z$15</c:f>
              <c:strCache>
                <c:ptCount val="6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</c:strCache>
            </c:strRef>
          </c:cat>
          <c:val>
            <c:numRef>
              <c:f>'VA (M.EUR)'!$U$20:$Z$20</c:f>
              <c:numCache>
                <c:formatCode>0.00</c:formatCode>
                <c:ptCount val="6"/>
                <c:pt idx="0">
                  <c:v>0.71119395042971167</c:v>
                </c:pt>
                <c:pt idx="1">
                  <c:v>0.70912349831098365</c:v>
                </c:pt>
                <c:pt idx="2">
                  <c:v>0.71136518613004063</c:v>
                </c:pt>
                <c:pt idx="3">
                  <c:v>0.24879109419028894</c:v>
                </c:pt>
                <c:pt idx="4">
                  <c:v>0.23777504605315769</c:v>
                </c:pt>
                <c:pt idx="5">
                  <c:v>0.24873175457647265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3C-433F-A5FD-E7516A4B98DC}"/>
            </c:ext>
          </c:extLst>
        </c:ser>
        <c:ser>
          <c:idx val="5"/>
          <c:order val="5"/>
          <c:tx>
            <c:strRef>
              <c:f>'VA (M.EUR)'!$T$21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'VA (M.EUR)'!$U$15:$Z$15</c:f>
              <c:strCache>
                <c:ptCount val="6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</c:strCache>
            </c:strRef>
          </c:cat>
          <c:val>
            <c:numRef>
              <c:f>'VA (M.EUR)'!$U$21:$Z$21</c:f>
              <c:numCache>
                <c:formatCode>0.00</c:formatCode>
                <c:ptCount val="6"/>
                <c:pt idx="0">
                  <c:v>0.14409982722196657</c:v>
                </c:pt>
                <c:pt idx="1">
                  <c:v>0.15364479744710779</c:v>
                </c:pt>
                <c:pt idx="2">
                  <c:v>0.15871694848634083</c:v>
                </c:pt>
                <c:pt idx="3">
                  <c:v>0.13107850961612774</c:v>
                </c:pt>
                <c:pt idx="4">
                  <c:v>0.14376169146336126</c:v>
                </c:pt>
                <c:pt idx="5">
                  <c:v>0.14407570556078281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3C-433F-A5FD-E7516A4B98DC}"/>
            </c:ext>
          </c:extLst>
        </c:ser>
        <c:ser>
          <c:idx val="6"/>
          <c:order val="6"/>
          <c:tx>
            <c:strRef>
              <c:f>'VA (M.EUR)'!$T$22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'VA (M.EUR)'!$U$15:$Z$15</c:f>
              <c:strCache>
                <c:ptCount val="6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</c:strCache>
            </c:strRef>
          </c:cat>
          <c:val>
            <c:numRef>
              <c:f>'VA (M.EUR)'!$U$22:$Z$22</c:f>
              <c:numCache>
                <c:formatCode>0.00</c:formatCode>
                <c:ptCount val="6"/>
                <c:pt idx="0">
                  <c:v>0.21825366184799952</c:v>
                </c:pt>
                <c:pt idx="1">
                  <c:v>0.2067768917686881</c:v>
                </c:pt>
                <c:pt idx="2">
                  <c:v>0.21299955077850502</c:v>
                </c:pt>
                <c:pt idx="3">
                  <c:v>0.2130462714350998</c:v>
                </c:pt>
                <c:pt idx="4">
                  <c:v>0.1709102139632554</c:v>
                </c:pt>
                <c:pt idx="5">
                  <c:v>0.20085007418852424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3C-433F-A5FD-E7516A4B9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0316728"/>
        <c:axId val="595660344"/>
      </c:barChart>
      <c:catAx>
        <c:axId val="58031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5660344"/>
        <c:crosses val="autoZero"/>
        <c:auto val="1"/>
        <c:lblAlgn val="ctr"/>
        <c:lblOffset val="100"/>
        <c:noMultiLvlLbl val="0"/>
      </c:catAx>
      <c:valAx>
        <c:axId val="595660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cEURO/kWh</a:t>
                </a:r>
                <a:endParaRPr lang="es-ES"/>
              </a:p>
            </c:rich>
          </c:tx>
          <c:layout>
            <c:manualLayout>
              <c:xMode val="edge"/>
              <c:yMode val="edge"/>
              <c:x val="3.2215974842825734E-2"/>
              <c:y val="0.263835479276380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0316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Hoja1!$C$64</c:f>
              <c:strCache>
                <c:ptCount val="1"/>
                <c:pt idx="0">
                  <c:v>CR_S1</c:v>
                </c:pt>
              </c:strCache>
            </c:strRef>
          </c:tx>
          <c:spPr>
            <a:noFill/>
            <a:ln w="25400">
              <a:solidFill>
                <a:schemeClr val="accent1"/>
              </a:solidFill>
            </a:ln>
            <a:effectLst/>
          </c:spPr>
          <c:cat>
            <c:strRef>
              <c:f>Hoja1!$B$65:$B$70</c:f>
              <c:strCache>
                <c:ptCount val="6"/>
                <c:pt idx="0">
                  <c:v>VA</c:v>
                </c:pt>
                <c:pt idx="1">
                  <c:v>EMP</c:v>
                </c:pt>
                <c:pt idx="2">
                  <c:v>CC</c:v>
                </c:pt>
                <c:pt idx="3">
                  <c:v>WC</c:v>
                </c:pt>
                <c:pt idx="4">
                  <c:v>WA</c:v>
                </c:pt>
                <c:pt idx="5">
                  <c:v>CL</c:v>
                </c:pt>
              </c:strCache>
            </c:strRef>
          </c:cat>
          <c:val>
            <c:numRef>
              <c:f>Hoja1!$C$65:$C$70</c:f>
              <c:numCache>
                <c:formatCode>0.00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0-4AA4-BBB1-8425928BEC5D}"/>
            </c:ext>
          </c:extLst>
        </c:ser>
        <c:ser>
          <c:idx val="1"/>
          <c:order val="1"/>
          <c:tx>
            <c:strRef>
              <c:f>Hoja1!$D$64</c:f>
              <c:strCache>
                <c:ptCount val="1"/>
                <c:pt idx="0">
                  <c:v>European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/>
              </a:solidFill>
            </a:ln>
            <a:effectLst/>
          </c:spPr>
          <c:cat>
            <c:strRef>
              <c:f>Hoja1!$B$65:$B$70</c:f>
              <c:strCache>
                <c:ptCount val="6"/>
                <c:pt idx="0">
                  <c:v>VA</c:v>
                </c:pt>
                <c:pt idx="1">
                  <c:v>EMP</c:v>
                </c:pt>
                <c:pt idx="2">
                  <c:v>CC</c:v>
                </c:pt>
                <c:pt idx="3">
                  <c:v>WC</c:v>
                </c:pt>
                <c:pt idx="4">
                  <c:v>WA</c:v>
                </c:pt>
                <c:pt idx="5">
                  <c:v>CL</c:v>
                </c:pt>
              </c:strCache>
            </c:strRef>
          </c:cat>
          <c:val>
            <c:numRef>
              <c:f>Hoja1!$D$65:$D$70</c:f>
              <c:numCache>
                <c:formatCode>0.00E+00</c:formatCode>
                <c:ptCount val="6"/>
                <c:pt idx="0">
                  <c:v>0.82740441107744123</c:v>
                </c:pt>
                <c:pt idx="1">
                  <c:v>0.64533150955030349</c:v>
                </c:pt>
                <c:pt idx="2">
                  <c:v>0.54985801114318045</c:v>
                </c:pt>
                <c:pt idx="3">
                  <c:v>0.44986495661279641</c:v>
                </c:pt>
                <c:pt idx="4">
                  <c:v>3.3574567381869896E-2</c:v>
                </c:pt>
                <c:pt idx="5">
                  <c:v>1.4361600508549137E-2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F0-4AA4-BBB1-8425928BEC5D}"/>
            </c:ext>
          </c:extLst>
        </c:ser>
        <c:ser>
          <c:idx val="2"/>
          <c:order val="2"/>
          <c:tx>
            <c:strRef>
              <c:f>Hoja1!$E$64</c:f>
              <c:strCache>
                <c:ptCount val="1"/>
                <c:pt idx="0">
                  <c:v>CR_S2</c:v>
                </c:pt>
              </c:strCache>
            </c:strRef>
          </c:tx>
          <c:spPr>
            <a:noFill/>
            <a:ln w="25400">
              <a:solidFill>
                <a:schemeClr val="accent3"/>
              </a:solidFill>
              <a:prstDash val="lgDashDot"/>
            </a:ln>
            <a:effectLst/>
          </c:spPr>
          <c:cat>
            <c:strRef>
              <c:f>Hoja1!$B$65:$B$70</c:f>
              <c:strCache>
                <c:ptCount val="6"/>
                <c:pt idx="0">
                  <c:v>VA</c:v>
                </c:pt>
                <c:pt idx="1">
                  <c:v>EMP</c:v>
                </c:pt>
                <c:pt idx="2">
                  <c:v>CC</c:v>
                </c:pt>
                <c:pt idx="3">
                  <c:v>WC</c:v>
                </c:pt>
                <c:pt idx="4">
                  <c:v>WA</c:v>
                </c:pt>
                <c:pt idx="5">
                  <c:v>CL</c:v>
                </c:pt>
              </c:strCache>
            </c:strRef>
          </c:cat>
          <c:val>
            <c:numRef>
              <c:f>Hoja1!$E$65:$E$70</c:f>
              <c:numCache>
                <c:formatCode>0.00</c:formatCode>
                <c:ptCount val="6"/>
                <c:pt idx="0">
                  <c:v>0.99999999995101929</c:v>
                </c:pt>
                <c:pt idx="1">
                  <c:v>0.92383082537352268</c:v>
                </c:pt>
                <c:pt idx="2">
                  <c:v>0.88932582981133124</c:v>
                </c:pt>
                <c:pt idx="3">
                  <c:v>0.79089366835515251</c:v>
                </c:pt>
                <c:pt idx="4">
                  <c:v>0.80327984495384175</c:v>
                </c:pt>
                <c:pt idx="5">
                  <c:v>0.82979760448574846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F0-4AA4-BBB1-8425928BEC5D}"/>
            </c:ext>
          </c:extLst>
        </c:ser>
        <c:ser>
          <c:idx val="3"/>
          <c:order val="3"/>
          <c:tx>
            <c:strRef>
              <c:f>Hoja1!$F$64</c:f>
              <c:strCache>
                <c:ptCount val="1"/>
                <c:pt idx="0">
                  <c:v>European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c:spPr>
          <c:cat>
            <c:strRef>
              <c:f>Hoja1!$B$65:$B$70</c:f>
              <c:strCache>
                <c:ptCount val="6"/>
                <c:pt idx="0">
                  <c:v>VA</c:v>
                </c:pt>
                <c:pt idx="1">
                  <c:v>EMP</c:v>
                </c:pt>
                <c:pt idx="2">
                  <c:v>CC</c:v>
                </c:pt>
                <c:pt idx="3">
                  <c:v>WC</c:v>
                </c:pt>
                <c:pt idx="4">
                  <c:v>WA</c:v>
                </c:pt>
                <c:pt idx="5">
                  <c:v>CL</c:v>
                </c:pt>
              </c:strCache>
            </c:strRef>
          </c:cat>
          <c:val>
            <c:numRef>
              <c:f>Hoja1!$F$65:$F$70</c:f>
              <c:numCache>
                <c:formatCode>0.00E+00</c:formatCode>
                <c:ptCount val="6"/>
                <c:pt idx="0">
                  <c:v>0.83786782405967475</c:v>
                </c:pt>
                <c:pt idx="1">
                  <c:v>0.61434465374216196</c:v>
                </c:pt>
                <c:pt idx="2">
                  <c:v>0.49733668775122192</c:v>
                </c:pt>
                <c:pt idx="3">
                  <c:v>0.34607137723182974</c:v>
                </c:pt>
                <c:pt idx="4">
                  <c:v>2.9275787899064827E-2</c:v>
                </c:pt>
                <c:pt idx="5">
                  <c:v>1.2606806366366271E-2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F0-4AA4-BBB1-8425928BEC5D}"/>
            </c:ext>
          </c:extLst>
        </c:ser>
        <c:ser>
          <c:idx val="4"/>
          <c:order val="4"/>
          <c:tx>
            <c:strRef>
              <c:f>Hoja1!$G$64</c:f>
              <c:strCache>
                <c:ptCount val="1"/>
                <c:pt idx="0">
                  <c:v>CR_S3</c:v>
                </c:pt>
              </c:strCache>
            </c:strRef>
          </c:tx>
          <c:spPr>
            <a:noFill/>
            <a:ln w="25400">
              <a:solidFill>
                <a:srgbClr val="C00000"/>
              </a:solidFill>
              <a:prstDash val="sysDot"/>
            </a:ln>
            <a:effectLst/>
          </c:spPr>
          <c:cat>
            <c:strRef>
              <c:f>Hoja1!$B$65:$B$70</c:f>
              <c:strCache>
                <c:ptCount val="6"/>
                <c:pt idx="0">
                  <c:v>VA</c:v>
                </c:pt>
                <c:pt idx="1">
                  <c:v>EMP</c:v>
                </c:pt>
                <c:pt idx="2">
                  <c:v>CC</c:v>
                </c:pt>
                <c:pt idx="3">
                  <c:v>WC</c:v>
                </c:pt>
                <c:pt idx="4">
                  <c:v>WA</c:v>
                </c:pt>
                <c:pt idx="5">
                  <c:v>CL</c:v>
                </c:pt>
              </c:strCache>
            </c:strRef>
          </c:cat>
          <c:val>
            <c:numRef>
              <c:f>Hoja1!$G$65:$G$70</c:f>
              <c:numCache>
                <c:formatCode>0.00</c:formatCode>
                <c:ptCount val="6"/>
                <c:pt idx="0">
                  <c:v>0.96437308503975638</c:v>
                </c:pt>
                <c:pt idx="1">
                  <c:v>1.1774294630953295</c:v>
                </c:pt>
                <c:pt idx="2">
                  <c:v>1.4992480626673359</c:v>
                </c:pt>
                <c:pt idx="3">
                  <c:v>1.3962826737114562</c:v>
                </c:pt>
                <c:pt idx="4">
                  <c:v>1.0595401353136213</c:v>
                </c:pt>
                <c:pt idx="5">
                  <c:v>1.8944485664484434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F0-4AA4-BBB1-8425928BE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810744"/>
        <c:axId val="591811384"/>
      </c:radarChart>
      <c:catAx>
        <c:axId val="591810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1811384"/>
        <c:crosses val="autoZero"/>
        <c:auto val="1"/>
        <c:lblAlgn val="ctr"/>
        <c:lblOffset val="100"/>
        <c:noMultiLvlLbl val="0"/>
      </c:catAx>
      <c:valAx>
        <c:axId val="59181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1810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Hoja1!$C$64</c:f>
              <c:strCache>
                <c:ptCount val="1"/>
                <c:pt idx="0">
                  <c:v>CR_S1</c:v>
                </c:pt>
              </c:strCache>
            </c:strRef>
          </c:tx>
          <c:spPr>
            <a:noFill/>
            <a:ln w="25400">
              <a:solidFill>
                <a:schemeClr val="accent1"/>
              </a:solidFill>
            </a:ln>
            <a:effectLst/>
          </c:spPr>
          <c:cat>
            <c:strRef>
              <c:f>Hoja1!$B$65:$B$70</c:f>
              <c:strCache>
                <c:ptCount val="6"/>
                <c:pt idx="0">
                  <c:v>VA</c:v>
                </c:pt>
                <c:pt idx="1">
                  <c:v>EMP</c:v>
                </c:pt>
                <c:pt idx="2">
                  <c:v>CC</c:v>
                </c:pt>
                <c:pt idx="3">
                  <c:v>WC</c:v>
                </c:pt>
                <c:pt idx="4">
                  <c:v>WA</c:v>
                </c:pt>
                <c:pt idx="5">
                  <c:v>CL</c:v>
                </c:pt>
              </c:strCache>
            </c:strRef>
          </c:cat>
          <c:val>
            <c:numRef>
              <c:f>Hoja1!$C$65:$C$70</c:f>
              <c:numCache>
                <c:formatCode>0.00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0-4AA4-BBB1-8425928BEC5D}"/>
            </c:ext>
          </c:extLst>
        </c:ser>
        <c:ser>
          <c:idx val="1"/>
          <c:order val="1"/>
          <c:tx>
            <c:strRef>
              <c:f>Hoja1!$D$64</c:f>
              <c:strCache>
                <c:ptCount val="1"/>
                <c:pt idx="0">
                  <c:v>European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/>
              </a:solidFill>
            </a:ln>
            <a:effectLst/>
          </c:spPr>
          <c:cat>
            <c:strRef>
              <c:f>Hoja1!$B$65:$B$70</c:f>
              <c:strCache>
                <c:ptCount val="6"/>
                <c:pt idx="0">
                  <c:v>VA</c:v>
                </c:pt>
                <c:pt idx="1">
                  <c:v>EMP</c:v>
                </c:pt>
                <c:pt idx="2">
                  <c:v>CC</c:v>
                </c:pt>
                <c:pt idx="3">
                  <c:v>WC</c:v>
                </c:pt>
                <c:pt idx="4">
                  <c:v>WA</c:v>
                </c:pt>
                <c:pt idx="5">
                  <c:v>CL</c:v>
                </c:pt>
              </c:strCache>
            </c:strRef>
          </c:cat>
          <c:val>
            <c:numRef>
              <c:f>Hoja1!$D$65:$D$70</c:f>
              <c:numCache>
                <c:formatCode>0.00E+00</c:formatCode>
                <c:ptCount val="6"/>
                <c:pt idx="0">
                  <c:v>0.82740441107744123</c:v>
                </c:pt>
                <c:pt idx="1">
                  <c:v>0.64533150955030349</c:v>
                </c:pt>
                <c:pt idx="2">
                  <c:v>0.54985801114318045</c:v>
                </c:pt>
                <c:pt idx="3">
                  <c:v>0.44986495661279641</c:v>
                </c:pt>
                <c:pt idx="4">
                  <c:v>3.3574567381869896E-2</c:v>
                </c:pt>
                <c:pt idx="5">
                  <c:v>1.4361600508549137E-2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F0-4AA4-BBB1-8425928BEC5D}"/>
            </c:ext>
          </c:extLst>
        </c:ser>
        <c:ser>
          <c:idx val="2"/>
          <c:order val="2"/>
          <c:tx>
            <c:strRef>
              <c:f>Hoja1!$E$64</c:f>
              <c:strCache>
                <c:ptCount val="1"/>
                <c:pt idx="0">
                  <c:v>CR_S2</c:v>
                </c:pt>
              </c:strCache>
            </c:strRef>
          </c:tx>
          <c:spPr>
            <a:noFill/>
            <a:ln w="25400">
              <a:solidFill>
                <a:schemeClr val="accent3"/>
              </a:solidFill>
              <a:prstDash val="lgDashDot"/>
            </a:ln>
            <a:effectLst/>
          </c:spPr>
          <c:cat>
            <c:strRef>
              <c:f>Hoja1!$B$65:$B$70</c:f>
              <c:strCache>
                <c:ptCount val="6"/>
                <c:pt idx="0">
                  <c:v>VA</c:v>
                </c:pt>
                <c:pt idx="1">
                  <c:v>EMP</c:v>
                </c:pt>
                <c:pt idx="2">
                  <c:v>CC</c:v>
                </c:pt>
                <c:pt idx="3">
                  <c:v>WC</c:v>
                </c:pt>
                <c:pt idx="4">
                  <c:v>WA</c:v>
                </c:pt>
                <c:pt idx="5">
                  <c:v>CL</c:v>
                </c:pt>
              </c:strCache>
            </c:strRef>
          </c:cat>
          <c:val>
            <c:numRef>
              <c:f>Hoja1!$E$65:$E$70</c:f>
              <c:numCache>
                <c:formatCode>0.00</c:formatCode>
                <c:ptCount val="6"/>
                <c:pt idx="0">
                  <c:v>0.99999999995101929</c:v>
                </c:pt>
                <c:pt idx="1">
                  <c:v>0.92383082537352268</c:v>
                </c:pt>
                <c:pt idx="2">
                  <c:v>0.88932582981133124</c:v>
                </c:pt>
                <c:pt idx="3">
                  <c:v>0.79089366835515251</c:v>
                </c:pt>
                <c:pt idx="4">
                  <c:v>0.80327984495384175</c:v>
                </c:pt>
                <c:pt idx="5">
                  <c:v>0.82979760448574846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F0-4AA4-BBB1-8425928BEC5D}"/>
            </c:ext>
          </c:extLst>
        </c:ser>
        <c:ser>
          <c:idx val="3"/>
          <c:order val="3"/>
          <c:tx>
            <c:strRef>
              <c:f>Hoja1!$F$64</c:f>
              <c:strCache>
                <c:ptCount val="1"/>
                <c:pt idx="0">
                  <c:v>European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c:spPr>
          <c:cat>
            <c:strRef>
              <c:f>Hoja1!$B$65:$B$70</c:f>
              <c:strCache>
                <c:ptCount val="6"/>
                <c:pt idx="0">
                  <c:v>VA</c:v>
                </c:pt>
                <c:pt idx="1">
                  <c:v>EMP</c:v>
                </c:pt>
                <c:pt idx="2">
                  <c:v>CC</c:v>
                </c:pt>
                <c:pt idx="3">
                  <c:v>WC</c:v>
                </c:pt>
                <c:pt idx="4">
                  <c:v>WA</c:v>
                </c:pt>
                <c:pt idx="5">
                  <c:v>CL</c:v>
                </c:pt>
              </c:strCache>
            </c:strRef>
          </c:cat>
          <c:val>
            <c:numRef>
              <c:f>Hoja1!$F$65:$F$70</c:f>
              <c:numCache>
                <c:formatCode>0.00E+00</c:formatCode>
                <c:ptCount val="6"/>
                <c:pt idx="0">
                  <c:v>0.83786782405967475</c:v>
                </c:pt>
                <c:pt idx="1">
                  <c:v>0.61434465374216196</c:v>
                </c:pt>
                <c:pt idx="2">
                  <c:v>0.49733668775122192</c:v>
                </c:pt>
                <c:pt idx="3">
                  <c:v>0.34607137723182974</c:v>
                </c:pt>
                <c:pt idx="4">
                  <c:v>2.9275787899064827E-2</c:v>
                </c:pt>
                <c:pt idx="5">
                  <c:v>1.2606806366366271E-2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F0-4AA4-BBB1-8425928BEC5D}"/>
            </c:ext>
          </c:extLst>
        </c:ser>
        <c:ser>
          <c:idx val="4"/>
          <c:order val="4"/>
          <c:tx>
            <c:strRef>
              <c:f>Hoja1!$G$64</c:f>
              <c:strCache>
                <c:ptCount val="1"/>
                <c:pt idx="0">
                  <c:v>CR_S3</c:v>
                </c:pt>
              </c:strCache>
            </c:strRef>
          </c:tx>
          <c:spPr>
            <a:noFill/>
            <a:ln w="25400">
              <a:solidFill>
                <a:srgbClr val="C00000"/>
              </a:solidFill>
              <a:prstDash val="sysDot"/>
            </a:ln>
            <a:effectLst/>
          </c:spPr>
          <c:cat>
            <c:strRef>
              <c:f>Hoja1!$B$65:$B$70</c:f>
              <c:strCache>
                <c:ptCount val="6"/>
                <c:pt idx="0">
                  <c:v>VA</c:v>
                </c:pt>
                <c:pt idx="1">
                  <c:v>EMP</c:v>
                </c:pt>
                <c:pt idx="2">
                  <c:v>CC</c:v>
                </c:pt>
                <c:pt idx="3">
                  <c:v>WC</c:v>
                </c:pt>
                <c:pt idx="4">
                  <c:v>WA</c:v>
                </c:pt>
                <c:pt idx="5">
                  <c:v>CL</c:v>
                </c:pt>
              </c:strCache>
            </c:strRef>
          </c:cat>
          <c:val>
            <c:numRef>
              <c:f>Hoja1!$G$65:$G$70</c:f>
              <c:numCache>
                <c:formatCode>0.00</c:formatCode>
                <c:ptCount val="6"/>
                <c:pt idx="0">
                  <c:v>0.96437308503975638</c:v>
                </c:pt>
                <c:pt idx="1">
                  <c:v>1.1774294630953295</c:v>
                </c:pt>
                <c:pt idx="2">
                  <c:v>1.4992480626673359</c:v>
                </c:pt>
                <c:pt idx="3">
                  <c:v>1.3962826737114562</c:v>
                </c:pt>
                <c:pt idx="4">
                  <c:v>1.0595401353136213</c:v>
                </c:pt>
                <c:pt idx="5">
                  <c:v>1.8944485664484434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F0-4AA4-BBB1-8425928BEC5D}"/>
            </c:ext>
          </c:extLst>
        </c:ser>
        <c:ser>
          <c:idx val="5"/>
          <c:order val="5"/>
          <c:tx>
            <c:strRef>
              <c:f>Hoja1!$H$64</c:f>
              <c:strCache>
                <c:ptCount val="1"/>
                <c:pt idx="0">
                  <c:v>European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C00000"/>
              </a:solidFill>
            </a:ln>
            <a:effectLst/>
          </c:spPr>
          <c:cat>
            <c:strRef>
              <c:f>Hoja1!$B$65:$B$70</c:f>
              <c:strCache>
                <c:ptCount val="6"/>
                <c:pt idx="0">
                  <c:v>VA</c:v>
                </c:pt>
                <c:pt idx="1">
                  <c:v>EMP</c:v>
                </c:pt>
                <c:pt idx="2">
                  <c:v>CC</c:v>
                </c:pt>
                <c:pt idx="3">
                  <c:v>WC</c:v>
                </c:pt>
                <c:pt idx="4">
                  <c:v>WA</c:v>
                </c:pt>
                <c:pt idx="5">
                  <c:v>CL</c:v>
                </c:pt>
              </c:strCache>
            </c:strRef>
          </c:cat>
          <c:val>
            <c:numRef>
              <c:f>Hoja1!$H$65:$H$70</c:f>
              <c:numCache>
                <c:formatCode>0.00E+00</c:formatCode>
                <c:ptCount val="6"/>
                <c:pt idx="0">
                  <c:v>0.68219348169117155</c:v>
                </c:pt>
                <c:pt idx="1">
                  <c:v>0.50713511359786878</c:v>
                </c:pt>
                <c:pt idx="2">
                  <c:v>0.45515971398582999</c:v>
                </c:pt>
                <c:pt idx="3">
                  <c:v>0.39377970969386916</c:v>
                </c:pt>
                <c:pt idx="4">
                  <c:v>2.8191960126191174E-2</c:v>
                </c:pt>
                <c:pt idx="5">
                  <c:v>1.1505165663150057E-2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F0-4AA4-BBB1-8425928BE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810744"/>
        <c:axId val="591811384"/>
      </c:radarChart>
      <c:catAx>
        <c:axId val="591810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1811384"/>
        <c:crosses val="autoZero"/>
        <c:auto val="1"/>
        <c:lblAlgn val="ctr"/>
        <c:lblOffset val="100"/>
        <c:noMultiLvlLbl val="0"/>
      </c:catAx>
      <c:valAx>
        <c:axId val="59181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1810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99759405074365"/>
          <c:y val="5.0925925925925923E-2"/>
          <c:w val="0.83944685039370082"/>
          <c:h val="0.7010131849198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'VA (M.EUR)'!$T$16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'VA (M.EUR)'!$U$15:$AA$15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'VA (M.EUR)'!$U$16:$AA$16</c:f>
              <c:numCache>
                <c:formatCode>0.00</c:formatCode>
                <c:ptCount val="7"/>
                <c:pt idx="0">
                  <c:v>2.8732784768259871</c:v>
                </c:pt>
                <c:pt idx="1">
                  <c:v>2.4994471000369383</c:v>
                </c:pt>
                <c:pt idx="2">
                  <c:v>2.3044547482480344</c:v>
                </c:pt>
                <c:pt idx="3">
                  <c:v>2.7421340430131016</c:v>
                </c:pt>
                <c:pt idx="4">
                  <c:v>1.7846240740278903</c:v>
                </c:pt>
                <c:pt idx="5">
                  <c:v>2.2656040092132135</c:v>
                </c:pt>
                <c:pt idx="6">
                  <c:v>2.8265665302997243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0A-476C-8520-8FDC76A67E2C}"/>
            </c:ext>
          </c:extLst>
        </c:ser>
        <c:ser>
          <c:idx val="1"/>
          <c:order val="1"/>
          <c:tx>
            <c:strRef>
              <c:f>'VA (M.EUR)'!$T$17</c:f>
              <c:strCache>
                <c:ptCount val="1"/>
                <c:pt idx="0">
                  <c:v>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'VA (M.EUR)'!$U$15:$AA$15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'VA (M.EUR)'!$U$17:$AA$17</c:f>
              <c:numCache>
                <c:formatCode>0.00</c:formatCode>
                <c:ptCount val="7"/>
                <c:pt idx="0">
                  <c:v>0.18992408631279312</c:v>
                </c:pt>
                <c:pt idx="1">
                  <c:v>0.56461665001382599</c:v>
                </c:pt>
                <c:pt idx="2">
                  <c:v>0.1792612015675992</c:v>
                </c:pt>
                <c:pt idx="3">
                  <c:v>8.2296995530564895E-2</c:v>
                </c:pt>
                <c:pt idx="4">
                  <c:v>1.0820857460984878</c:v>
                </c:pt>
                <c:pt idx="5">
                  <c:v>6.8912361533880875E-2</c:v>
                </c:pt>
                <c:pt idx="6">
                  <c:v>0.11596636811731648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0A-476C-8520-8FDC76A67E2C}"/>
            </c:ext>
          </c:extLst>
        </c:ser>
        <c:ser>
          <c:idx val="2"/>
          <c:order val="2"/>
          <c:tx>
            <c:strRef>
              <c:f>'VA (M.EUR)'!$T$18</c:f>
              <c:strCache>
                <c:ptCount val="1"/>
                <c:pt idx="0">
                  <c:v>REU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'VA (M.EUR)'!$U$15:$AA$15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'VA (M.EUR)'!$U$18:$AA$18</c:f>
              <c:numCache>
                <c:formatCode>0.00</c:formatCode>
                <c:ptCount val="7"/>
                <c:pt idx="0">
                  <c:v>0.24242364656876136</c:v>
                </c:pt>
                <c:pt idx="1">
                  <c:v>0.24403884468165668</c:v>
                </c:pt>
                <c:pt idx="2">
                  <c:v>0.19949531103960949</c:v>
                </c:pt>
                <c:pt idx="3">
                  <c:v>0.23089098829077145</c:v>
                </c:pt>
                <c:pt idx="4">
                  <c:v>0.22725001880148735</c:v>
                </c:pt>
                <c:pt idx="5">
                  <c:v>0.18459126666533127</c:v>
                </c:pt>
                <c:pt idx="6">
                  <c:v>0.24882698772249667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0A-476C-8520-8FDC76A67E2C}"/>
            </c:ext>
          </c:extLst>
        </c:ser>
        <c:ser>
          <c:idx val="3"/>
          <c:order val="3"/>
          <c:tx>
            <c:strRef>
              <c:f>'VA (M.EUR)'!$T$19</c:f>
              <c:strCache>
                <c:ptCount val="1"/>
                <c:pt idx="0">
                  <c:v>CN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'VA (M.EUR)'!$U$15:$AA$15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'VA (M.EUR)'!$U$19:$AA$19</c:f>
              <c:numCache>
                <c:formatCode>0.00</c:formatCode>
                <c:ptCount val="7"/>
                <c:pt idx="0">
                  <c:v>4.6252540230069548E-2</c:v>
                </c:pt>
                <c:pt idx="1">
                  <c:v>4.7778407140762313E-2</c:v>
                </c:pt>
                <c:pt idx="2">
                  <c:v>0.51264404079091608</c:v>
                </c:pt>
                <c:pt idx="3">
                  <c:v>4.4420713141984397E-2</c:v>
                </c:pt>
                <c:pt idx="4">
                  <c:v>4.6251824629428485E-2</c:v>
                </c:pt>
                <c:pt idx="5">
                  <c:v>0.4483354090181525</c:v>
                </c:pt>
                <c:pt idx="6">
                  <c:v>3.5727409560247398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0A-476C-8520-8FDC76A67E2C}"/>
            </c:ext>
          </c:extLst>
        </c:ser>
        <c:ser>
          <c:idx val="4"/>
          <c:order val="4"/>
          <c:tx>
            <c:strRef>
              <c:f>'VA (M.EUR)'!$T$20</c:f>
              <c:strCache>
                <c:ptCount val="1"/>
                <c:pt idx="0">
                  <c:v>WL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'VA (M.EUR)'!$U$15:$AA$15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'VA (M.EUR)'!$U$20:$AA$20</c:f>
              <c:numCache>
                <c:formatCode>0.00</c:formatCode>
                <c:ptCount val="7"/>
                <c:pt idx="0">
                  <c:v>0.71119395042971167</c:v>
                </c:pt>
                <c:pt idx="1">
                  <c:v>0.70912349831098365</c:v>
                </c:pt>
                <c:pt idx="2">
                  <c:v>0.71136518613004063</c:v>
                </c:pt>
                <c:pt idx="3">
                  <c:v>0.24879109419028894</c:v>
                </c:pt>
                <c:pt idx="4">
                  <c:v>0.23777504605315769</c:v>
                </c:pt>
                <c:pt idx="5">
                  <c:v>0.24873175457647265</c:v>
                </c:pt>
                <c:pt idx="6">
                  <c:v>0.11753761698922666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0A-476C-8520-8FDC76A67E2C}"/>
            </c:ext>
          </c:extLst>
        </c:ser>
        <c:ser>
          <c:idx val="5"/>
          <c:order val="5"/>
          <c:tx>
            <c:strRef>
              <c:f>'VA (M.EUR)'!$T$21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'VA (M.EUR)'!$U$15:$AA$15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'VA (M.EUR)'!$U$21:$AA$21</c:f>
              <c:numCache>
                <c:formatCode>0.00</c:formatCode>
                <c:ptCount val="7"/>
                <c:pt idx="0">
                  <c:v>0.14409982722196657</c:v>
                </c:pt>
                <c:pt idx="1">
                  <c:v>0.15364479744710779</c:v>
                </c:pt>
                <c:pt idx="2">
                  <c:v>0.15871694848634083</c:v>
                </c:pt>
                <c:pt idx="3">
                  <c:v>0.13107850961612774</c:v>
                </c:pt>
                <c:pt idx="4">
                  <c:v>0.14376169146336126</c:v>
                </c:pt>
                <c:pt idx="5">
                  <c:v>0.14407570556078281</c:v>
                </c:pt>
                <c:pt idx="6">
                  <c:v>0.52304218757623067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0A-476C-8520-8FDC76A67E2C}"/>
            </c:ext>
          </c:extLst>
        </c:ser>
        <c:ser>
          <c:idx val="6"/>
          <c:order val="6"/>
          <c:tx>
            <c:strRef>
              <c:f>'VA (M.EUR)'!$T$22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'VA (M.EUR)'!$U$15:$AA$15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'VA (M.EUR)'!$U$22:$AA$22</c:f>
              <c:numCache>
                <c:formatCode>0.00</c:formatCode>
                <c:ptCount val="7"/>
                <c:pt idx="0">
                  <c:v>0.21825366184799952</c:v>
                </c:pt>
                <c:pt idx="1">
                  <c:v>0.2067768917686881</c:v>
                </c:pt>
                <c:pt idx="2">
                  <c:v>0.21299955077850502</c:v>
                </c:pt>
                <c:pt idx="3">
                  <c:v>0.2130462714350998</c:v>
                </c:pt>
                <c:pt idx="4">
                  <c:v>0.1709102139632554</c:v>
                </c:pt>
                <c:pt idx="5">
                  <c:v>0.20085007418852424</c:v>
                </c:pt>
                <c:pt idx="6">
                  <c:v>0.51411030358282828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0A-476C-8520-8FDC76A67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0316728"/>
        <c:axId val="595660344"/>
      </c:barChart>
      <c:catAx>
        <c:axId val="58031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5660344"/>
        <c:crosses val="autoZero"/>
        <c:auto val="1"/>
        <c:lblAlgn val="ctr"/>
        <c:lblOffset val="100"/>
        <c:noMultiLvlLbl val="0"/>
      </c:catAx>
      <c:valAx>
        <c:axId val="595660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cEURO/kWh</a:t>
                </a:r>
                <a:endParaRPr lang="es-ES"/>
              </a:p>
            </c:rich>
          </c:tx>
          <c:layout>
            <c:manualLayout>
              <c:xMode val="edge"/>
              <c:yMode val="edge"/>
              <c:x val="1.296222269222237E-2"/>
              <c:y val="0.255796104010593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0316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'VA (M.EUR)'!$A$37</c:f>
              <c:strCache>
                <c:ptCount val="1"/>
                <c:pt idx="0">
                  <c:v>EUR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 (M.EUR)'!$B$31:$J$31</c:f>
              <c:strCache>
                <c:ptCount val="9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  <c:pt idx="7">
                  <c:v>PV</c:v>
                </c:pt>
                <c:pt idx="8">
                  <c:v>BATT</c:v>
                </c:pt>
              </c:strCache>
            </c:strRef>
          </c:cat>
          <c:val>
            <c:numRef>
              <c:f>'VA (M.EUR)'!$B$37:$J$37</c:f>
              <c:numCache>
                <c:formatCode>0</c:formatCode>
                <c:ptCount val="9"/>
                <c:pt idx="0">
                  <c:v>694.73684924181453</c:v>
                </c:pt>
                <c:pt idx="1">
                  <c:v>695.25730612972347</c:v>
                </c:pt>
                <c:pt idx="2">
                  <c:v>563.92514427142464</c:v>
                </c:pt>
                <c:pt idx="3">
                  <c:v>814.56412896419533</c:v>
                </c:pt>
                <c:pt idx="4">
                  <c:v>824.86516285736366</c:v>
                </c:pt>
                <c:pt idx="5">
                  <c:v>671.60669167233971</c:v>
                </c:pt>
                <c:pt idx="6">
                  <c:v>760.777113497203</c:v>
                </c:pt>
                <c:pt idx="7">
                  <c:v>494.69487206667958</c:v>
                </c:pt>
                <c:pt idx="8">
                  <c:v>266.08224143052331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8C-48C8-9E02-1D69D8ACBBF0}"/>
            </c:ext>
          </c:extLst>
        </c:ser>
        <c:ser>
          <c:idx val="1"/>
          <c:order val="1"/>
          <c:tx>
            <c:strRef>
              <c:f>'VA (M.EUR)'!$A$38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'VA (M.EUR)'!$B$31:$J$31</c:f>
              <c:strCache>
                <c:ptCount val="9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  <c:pt idx="7">
                  <c:v>PV</c:v>
                </c:pt>
                <c:pt idx="8">
                  <c:v>BATT</c:v>
                </c:pt>
              </c:strCache>
            </c:strRef>
          </c:cat>
          <c:val>
            <c:numRef>
              <c:f>'VA (M.EUR)'!$B$38:$J$38</c:f>
              <c:numCache>
                <c:formatCode>0</c:formatCode>
                <c:ptCount val="9"/>
                <c:pt idx="0">
                  <c:v>235.34612213984144</c:v>
                </c:pt>
                <c:pt idx="1">
                  <c:v>234.82566524408799</c:v>
                </c:pt>
                <c:pt idx="2">
                  <c:v>335.37048442101775</c:v>
                </c:pt>
                <c:pt idx="3">
                  <c:v>169.91712114598317</c:v>
                </c:pt>
                <c:pt idx="4">
                  <c:v>159.61608720459412</c:v>
                </c:pt>
                <c:pt idx="5">
                  <c:v>277.80052866020912</c:v>
                </c:pt>
                <c:pt idx="6">
                  <c:v>1126.9557453794828</c:v>
                </c:pt>
                <c:pt idx="7">
                  <c:v>255.77215475786585</c:v>
                </c:pt>
                <c:pt idx="8">
                  <c:v>871.18359062161721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8C-48C8-9E02-1D69D8ACB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6324728"/>
        <c:axId val="566325048"/>
      </c:barChart>
      <c:catAx>
        <c:axId val="56632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66325048"/>
        <c:crosses val="autoZero"/>
        <c:auto val="1"/>
        <c:lblAlgn val="ctr"/>
        <c:lblOffset val="100"/>
        <c:noMultiLvlLbl val="0"/>
      </c:catAx>
      <c:valAx>
        <c:axId val="56632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6632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9437925368605"/>
          <c:y val="5.2667592842183836E-2"/>
          <c:w val="0.83137761058162751"/>
          <c:h val="0.72673474119552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'EM(1000p)'!$R$21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'EM(1000p)'!$S$20:$AA$20</c:f>
              <c:strCache>
                <c:ptCount val="9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  <c:pt idx="7">
                  <c:v>PV</c:v>
                </c:pt>
                <c:pt idx="8">
                  <c:v>BATT</c:v>
                </c:pt>
              </c:strCache>
            </c:strRef>
          </c:cat>
          <c:val>
            <c:numRef>
              <c:f>'EM(1000p)'!$S$21:$AA$21</c:f>
              <c:numCache>
                <c:formatCode>0</c:formatCode>
                <c:ptCount val="9"/>
                <c:pt idx="0">
                  <c:v>64.547635217070109</c:v>
                </c:pt>
                <c:pt idx="1">
                  <c:v>57.194842751237658</c:v>
                </c:pt>
                <c:pt idx="2">
                  <c:v>46.625955027062055</c:v>
                </c:pt>
                <c:pt idx="3">
                  <c:v>80.981219673847022</c:v>
                </c:pt>
                <c:pt idx="4">
                  <c:v>58.854024136208011</c:v>
                </c:pt>
                <c:pt idx="5">
                  <c:v>63.49178933635757</c:v>
                </c:pt>
                <c:pt idx="6">
                  <c:v>13.222712911374543</c:v>
                </c:pt>
                <c:pt idx="7">
                  <c:v>8.1675170885326356</c:v>
                </c:pt>
                <c:pt idx="8">
                  <c:v>18.673530463808103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87-40C0-BDCE-089A3137BF0B}"/>
            </c:ext>
          </c:extLst>
        </c:ser>
        <c:ser>
          <c:idx val="1"/>
          <c:order val="1"/>
          <c:tx>
            <c:strRef>
              <c:f>'EM(1000p)'!$R$22</c:f>
              <c:strCache>
                <c:ptCount val="1"/>
                <c:pt idx="0">
                  <c:v>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'EM(1000p)'!$S$20:$AA$20</c:f>
              <c:strCache>
                <c:ptCount val="9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  <c:pt idx="7">
                  <c:v>PV</c:v>
                </c:pt>
                <c:pt idx="8">
                  <c:v>BATT</c:v>
                </c:pt>
              </c:strCache>
            </c:strRef>
          </c:cat>
          <c:val>
            <c:numRef>
              <c:f>'EM(1000p)'!$S$22:$AA$22</c:f>
              <c:numCache>
                <c:formatCode>0</c:formatCode>
                <c:ptCount val="9"/>
                <c:pt idx="0">
                  <c:v>3.4652733388344323</c:v>
                </c:pt>
                <c:pt idx="1">
                  <c:v>8.7760100457463626</c:v>
                </c:pt>
                <c:pt idx="2">
                  <c:v>3.317318585391237</c:v>
                </c:pt>
                <c:pt idx="3">
                  <c:v>1.4575474381814906</c:v>
                </c:pt>
                <c:pt idx="4">
                  <c:v>19.201583450136351</c:v>
                </c:pt>
                <c:pt idx="5">
                  <c:v>1.2243548871104928</c:v>
                </c:pt>
                <c:pt idx="6">
                  <c:v>0.50275394414102792</c:v>
                </c:pt>
                <c:pt idx="7">
                  <c:v>0.19286102541493019</c:v>
                </c:pt>
                <c:pt idx="8">
                  <c:v>1.1447221949746356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87-40C0-BDCE-089A3137BF0B}"/>
            </c:ext>
          </c:extLst>
        </c:ser>
        <c:ser>
          <c:idx val="2"/>
          <c:order val="2"/>
          <c:tx>
            <c:strRef>
              <c:f>'EM(1000p)'!$R$25</c:f>
              <c:strCache>
                <c:ptCount val="1"/>
                <c:pt idx="0">
                  <c:v>REU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'EM(1000p)'!$S$20:$AA$20</c:f>
              <c:strCache>
                <c:ptCount val="9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  <c:pt idx="7">
                  <c:v>PV</c:v>
                </c:pt>
                <c:pt idx="8">
                  <c:v>BATT</c:v>
                </c:pt>
              </c:strCache>
            </c:strRef>
          </c:cat>
          <c:val>
            <c:numRef>
              <c:f>'EM(1000p)'!$S$25:$AA$25</c:f>
              <c:numCache>
                <c:formatCode>0</c:formatCode>
                <c:ptCount val="9"/>
                <c:pt idx="0">
                  <c:v>3.9421455794999076</c:v>
                </c:pt>
                <c:pt idx="1">
                  <c:v>4.0329700791735803</c:v>
                </c:pt>
                <c:pt idx="2">
                  <c:v>3.2391956310692671</c:v>
                </c:pt>
                <c:pt idx="3">
                  <c:v>4.7348287148552757</c:v>
                </c:pt>
                <c:pt idx="4">
                  <c:v>4.9321773755977878</c:v>
                </c:pt>
                <c:pt idx="5">
                  <c:v>3.7894079898557691</c:v>
                </c:pt>
                <c:pt idx="6">
                  <c:v>1.2047795823046081</c:v>
                </c:pt>
                <c:pt idx="7">
                  <c:v>0.53694869619350849</c:v>
                </c:pt>
                <c:pt idx="8">
                  <c:v>2.4669193506052598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87-40C0-BDCE-089A3137BF0B}"/>
            </c:ext>
          </c:extLst>
        </c:ser>
        <c:ser>
          <c:idx val="3"/>
          <c:order val="3"/>
          <c:tx>
            <c:strRef>
              <c:f>'EM(1000p)'!$R$23</c:f>
              <c:strCache>
                <c:ptCount val="1"/>
                <c:pt idx="0">
                  <c:v>CN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'EM(1000p)'!$S$20:$AA$20</c:f>
              <c:strCache>
                <c:ptCount val="9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  <c:pt idx="7">
                  <c:v>PV</c:v>
                </c:pt>
                <c:pt idx="8">
                  <c:v>BATT</c:v>
                </c:pt>
              </c:strCache>
            </c:strRef>
          </c:cat>
          <c:val>
            <c:numRef>
              <c:f>'EM(1000p)'!$S$23:$AA$23</c:f>
              <c:numCache>
                <c:formatCode>0</c:formatCode>
                <c:ptCount val="9"/>
                <c:pt idx="0">
                  <c:v>3.502143010081578</c:v>
                </c:pt>
                <c:pt idx="1">
                  <c:v>3.6631315671172482</c:v>
                </c:pt>
                <c:pt idx="2">
                  <c:v>37.555381097589134</c:v>
                </c:pt>
                <c:pt idx="3">
                  <c:v>4.1553447891391171</c:v>
                </c:pt>
                <c:pt idx="4">
                  <c:v>4.5140132192169364</c:v>
                </c:pt>
                <c:pt idx="5">
                  <c:v>47.51569719741898</c:v>
                </c:pt>
                <c:pt idx="6">
                  <c:v>71.618974072683073</c:v>
                </c:pt>
                <c:pt idx="7">
                  <c:v>14.759165007562672</c:v>
                </c:pt>
                <c:pt idx="8">
                  <c:v>210.03605279665217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87-40C0-BDCE-089A3137BF0B}"/>
            </c:ext>
          </c:extLst>
        </c:ser>
        <c:ser>
          <c:idx val="4"/>
          <c:order val="4"/>
          <c:tx>
            <c:strRef>
              <c:f>'EM(1000p)'!$R$24</c:f>
              <c:strCache>
                <c:ptCount val="1"/>
                <c:pt idx="0">
                  <c:v>WL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'EM(1000p)'!$S$20:$AA$20</c:f>
              <c:strCache>
                <c:ptCount val="9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  <c:pt idx="7">
                  <c:v>PV</c:v>
                </c:pt>
                <c:pt idx="8">
                  <c:v>BATT</c:v>
                </c:pt>
              </c:strCache>
            </c:strRef>
          </c:cat>
          <c:val>
            <c:numRef>
              <c:f>'EM(1000p)'!$S$24:$AA$24</c:f>
              <c:numCache>
                <c:formatCode>0</c:formatCode>
                <c:ptCount val="9"/>
                <c:pt idx="0">
                  <c:v>4.1657433904619783</c:v>
                </c:pt>
                <c:pt idx="1">
                  <c:v>4.0361871151663973</c:v>
                </c:pt>
                <c:pt idx="2">
                  <c:v>4.2293304413264066</c:v>
                </c:pt>
                <c:pt idx="3">
                  <c:v>3.3482974767417875</c:v>
                </c:pt>
                <c:pt idx="4">
                  <c:v>2.466769010287222</c:v>
                </c:pt>
                <c:pt idx="5">
                  <c:v>3.2503623229497949</c:v>
                </c:pt>
                <c:pt idx="6">
                  <c:v>2.0193774988902251</c:v>
                </c:pt>
                <c:pt idx="7">
                  <c:v>0.54755834410833593</c:v>
                </c:pt>
                <c:pt idx="8">
                  <c:v>5.4367942978290094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87-40C0-BDCE-089A3137BF0B}"/>
            </c:ext>
          </c:extLst>
        </c:ser>
        <c:ser>
          <c:idx val="5"/>
          <c:order val="5"/>
          <c:tx>
            <c:strRef>
              <c:f>'EM(1000p)'!$R$26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'EM(1000p)'!$S$20:$AA$20</c:f>
              <c:strCache>
                <c:ptCount val="9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  <c:pt idx="7">
                  <c:v>PV</c:v>
                </c:pt>
                <c:pt idx="8">
                  <c:v>BATT</c:v>
                </c:pt>
              </c:strCache>
            </c:strRef>
          </c:cat>
          <c:val>
            <c:numRef>
              <c:f>'EM(1000p)'!$S$26:$AA$26</c:f>
              <c:numCache>
                <c:formatCode>0</c:formatCode>
                <c:ptCount val="9"/>
                <c:pt idx="0">
                  <c:v>2.3033252682587708</c:v>
                </c:pt>
                <c:pt idx="1">
                  <c:v>2.4211773250974646</c:v>
                </c:pt>
                <c:pt idx="2">
                  <c:v>2.5175003949365018</c:v>
                </c:pt>
                <c:pt idx="3">
                  <c:v>2.5791364719914789</c:v>
                </c:pt>
                <c:pt idx="4">
                  <c:v>2.74312409797446</c:v>
                </c:pt>
                <c:pt idx="5">
                  <c:v>2.8065081184038587</c:v>
                </c:pt>
                <c:pt idx="6">
                  <c:v>2.4023070243181435</c:v>
                </c:pt>
                <c:pt idx="7">
                  <c:v>0.67007933321097246</c:v>
                </c:pt>
                <c:pt idx="8">
                  <c:v>6.398724736632885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87-40C0-BDCE-089A3137BF0B}"/>
            </c:ext>
          </c:extLst>
        </c:ser>
        <c:ser>
          <c:idx val="6"/>
          <c:order val="6"/>
          <c:tx>
            <c:strRef>
              <c:f>'EM(1000p)'!$R$27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'EM(1000p)'!$S$20:$AA$20</c:f>
              <c:strCache>
                <c:ptCount val="9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  <c:pt idx="7">
                  <c:v>PV</c:v>
                </c:pt>
                <c:pt idx="8">
                  <c:v>BATT</c:v>
                </c:pt>
              </c:strCache>
            </c:strRef>
          </c:cat>
          <c:val>
            <c:numRef>
              <c:f>'EM(1000p)'!$S$27:$AA$27</c:f>
              <c:numCache>
                <c:formatCode>0</c:formatCode>
                <c:ptCount val="9"/>
                <c:pt idx="0">
                  <c:v>31.355154971354654</c:v>
                </c:pt>
                <c:pt idx="1">
                  <c:v>30.072606407855638</c:v>
                </c:pt>
                <c:pt idx="2">
                  <c:v>30.897978514169314</c:v>
                </c:pt>
                <c:pt idx="3">
                  <c:v>37.827058580528075</c:v>
                </c:pt>
                <c:pt idx="4">
                  <c:v>32.082548247476254</c:v>
                </c:pt>
                <c:pt idx="5">
                  <c:v>36.973094309229424</c:v>
                </c:pt>
                <c:pt idx="6">
                  <c:v>26.344542432443124</c:v>
                </c:pt>
                <c:pt idx="7">
                  <c:v>7.8873198164710061</c:v>
                </c:pt>
                <c:pt idx="8">
                  <c:v>68.179655323991597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87-40C0-BDCE-089A3137B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3716472"/>
        <c:axId val="593717112"/>
      </c:barChart>
      <c:catAx>
        <c:axId val="59371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3717112"/>
        <c:crosses val="autoZero"/>
        <c:auto val="1"/>
        <c:lblAlgn val="ctr"/>
        <c:lblOffset val="100"/>
        <c:noMultiLvlLbl val="0"/>
      </c:catAx>
      <c:valAx>
        <c:axId val="593717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FTE/MW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3716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'EM(1000p)'!$A$42</c:f>
              <c:strCache>
                <c:ptCount val="1"/>
                <c:pt idx="0">
                  <c:v>EUR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'EM(1000p)'!$B$36:$J$36</c:f>
              <c:strCache>
                <c:ptCount val="9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  <c:pt idx="7">
                  <c:v>PV</c:v>
                </c:pt>
                <c:pt idx="8">
                  <c:v>BATT</c:v>
                </c:pt>
              </c:strCache>
            </c:strRef>
          </c:cat>
          <c:val>
            <c:numRef>
              <c:f>'EM(1000p)'!$B$42:$J$42</c:f>
              <c:numCache>
                <c:formatCode>0</c:formatCode>
                <c:ptCount val="9"/>
                <c:pt idx="0">
                  <c:v>14.391010827080889</c:v>
                </c:pt>
                <c:pt idx="1">
                  <c:v>12.243439691684255</c:v>
                </c:pt>
                <c:pt idx="2">
                  <c:v>10.636493848704513</c:v>
                </c:pt>
                <c:pt idx="3">
                  <c:v>17.434719165376759</c:v>
                </c:pt>
                <c:pt idx="4">
                  <c:v>16.59755699238843</c:v>
                </c:pt>
                <c:pt idx="5">
                  <c:v>13.701110442664769</c:v>
                </c:pt>
                <c:pt idx="6">
                  <c:v>11.03025170376339</c:v>
                </c:pt>
                <c:pt idx="7">
                  <c:v>6.5732173018857898</c:v>
                </c:pt>
                <c:pt idx="8">
                  <c:v>4.4570344018775998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3B-48EA-8BFB-62F5174FB05B}"/>
            </c:ext>
          </c:extLst>
        </c:ser>
        <c:ser>
          <c:idx val="1"/>
          <c:order val="1"/>
          <c:tx>
            <c:strRef>
              <c:f>'EM(1000p)'!$A$43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'EM(1000p)'!$B$36:$J$36</c:f>
              <c:strCache>
                <c:ptCount val="9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  <c:pt idx="7">
                  <c:v>PV</c:v>
                </c:pt>
                <c:pt idx="8">
                  <c:v>BATT</c:v>
                </c:pt>
              </c:strCache>
            </c:strRef>
          </c:cat>
          <c:val>
            <c:numRef>
              <c:f>'EM(1000p)'!$B$43:$J$43</c:f>
              <c:numCache>
                <c:formatCode>0</c:formatCode>
                <c:ptCount val="9"/>
                <c:pt idx="0">
                  <c:v>8.2652733280313964</c:v>
                </c:pt>
                <c:pt idx="1">
                  <c:v>13.728106629696057</c:v>
                </c:pt>
                <c:pt idx="2">
                  <c:v>15.040038089604272</c:v>
                </c:pt>
                <c:pt idx="3">
                  <c:v>9.581967463680094</c:v>
                </c:pt>
                <c:pt idx="4">
                  <c:v>8.361290914990974</c:v>
                </c:pt>
                <c:pt idx="5">
                  <c:v>18.109132389600411</c:v>
                </c:pt>
                <c:pt idx="6">
                  <c:v>75.640716500311697</c:v>
                </c:pt>
                <c:pt idx="7">
                  <c:v>17.630471069290557</c:v>
                </c:pt>
                <c:pt idx="8">
                  <c:v>58.010245431021133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3B-48EA-8BFB-62F5174FB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6324728"/>
        <c:axId val="566325048"/>
      </c:barChart>
      <c:catAx>
        <c:axId val="56632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66325048"/>
        <c:crosses val="autoZero"/>
        <c:auto val="1"/>
        <c:lblAlgn val="ctr"/>
        <c:lblOffset val="100"/>
        <c:noMultiLvlLbl val="0"/>
      </c:catAx>
      <c:valAx>
        <c:axId val="56632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6632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6380021609821"/>
          <c:y val="4.6369873448555504E-2"/>
          <c:w val="0.86227780227881257"/>
          <c:h val="0.738636108049751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'CC(GgCO2eq)'!$R$21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'CC(GgCO2eq)'!$S$20:$X$20</c:f>
              <c:strCache>
                <c:ptCount val="6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</c:strCache>
            </c:strRef>
          </c:cat>
          <c:val>
            <c:numRef>
              <c:f>'CC(GgCO2eq)'!$S$21:$X$21</c:f>
              <c:numCache>
                <c:formatCode>0</c:formatCode>
                <c:ptCount val="6"/>
                <c:pt idx="0">
                  <c:v>9.3296570215427206</c:v>
                </c:pt>
                <c:pt idx="1">
                  <c:v>7.3345338290375359</c:v>
                </c:pt>
                <c:pt idx="2">
                  <c:v>5.9063699574348671</c:v>
                </c:pt>
                <c:pt idx="3">
                  <c:v>6.5646889574346261</c:v>
                </c:pt>
                <c:pt idx="4">
                  <c:v>3.7046814868023965</c:v>
                </c:pt>
                <c:pt idx="5">
                  <c:v>5.4159451213051533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A-4D9D-8F9F-1720DEF94136}"/>
            </c:ext>
          </c:extLst>
        </c:ser>
        <c:ser>
          <c:idx val="1"/>
          <c:order val="1"/>
          <c:tx>
            <c:strRef>
              <c:f>'CC(GgCO2eq)'!$R$22</c:f>
              <c:strCache>
                <c:ptCount val="1"/>
                <c:pt idx="0">
                  <c:v>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'CC(GgCO2eq)'!$S$20:$X$20</c:f>
              <c:strCache>
                <c:ptCount val="6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</c:strCache>
            </c:strRef>
          </c:cat>
          <c:val>
            <c:numRef>
              <c:f>'CC(GgCO2eq)'!$S$22:$X$22</c:f>
              <c:numCache>
                <c:formatCode>0</c:formatCode>
                <c:ptCount val="6"/>
                <c:pt idx="0">
                  <c:v>0.94989059453171443</c:v>
                </c:pt>
                <c:pt idx="1">
                  <c:v>2.4005257828745288</c:v>
                </c:pt>
                <c:pt idx="2">
                  <c:v>0.92791456092017488</c:v>
                </c:pt>
                <c:pt idx="3">
                  <c:v>0.37224858457059506</c:v>
                </c:pt>
                <c:pt idx="4">
                  <c:v>2.5203923500788066</c:v>
                </c:pt>
                <c:pt idx="5">
                  <c:v>0.34160276862430072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2A-4D9D-8F9F-1720DEF94136}"/>
            </c:ext>
          </c:extLst>
        </c:ser>
        <c:ser>
          <c:idx val="2"/>
          <c:order val="2"/>
          <c:tx>
            <c:strRef>
              <c:f>'CC(GgCO2eq)'!$R$23</c:f>
              <c:strCache>
                <c:ptCount val="1"/>
                <c:pt idx="0">
                  <c:v>REU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'CC(GgCO2eq)'!$S$20:$X$20</c:f>
              <c:strCache>
                <c:ptCount val="6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</c:strCache>
            </c:strRef>
          </c:cat>
          <c:val>
            <c:numRef>
              <c:f>'CC(GgCO2eq)'!$S$23:$X$23</c:f>
              <c:numCache>
                <c:formatCode>0</c:formatCode>
                <c:ptCount val="6"/>
                <c:pt idx="0">
                  <c:v>1.0559643976450426</c:v>
                </c:pt>
                <c:pt idx="1">
                  <c:v>1.0559892185416524</c:v>
                </c:pt>
                <c:pt idx="2">
                  <c:v>0.86240538255704413</c:v>
                </c:pt>
                <c:pt idx="3">
                  <c:v>1.0182745934524986</c:v>
                </c:pt>
                <c:pt idx="4">
                  <c:v>0.97027255005474122</c:v>
                </c:pt>
                <c:pt idx="5">
                  <c:v>0.82759228606532098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2A-4D9D-8F9F-1720DEF94136}"/>
            </c:ext>
          </c:extLst>
        </c:ser>
        <c:ser>
          <c:idx val="3"/>
          <c:order val="3"/>
          <c:tx>
            <c:strRef>
              <c:f>'CC(GgCO2eq)'!$R$24</c:f>
              <c:strCache>
                <c:ptCount val="1"/>
                <c:pt idx="0">
                  <c:v>CN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'CC(GgCO2eq)'!$S$20:$X$20</c:f>
              <c:strCache>
                <c:ptCount val="6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</c:strCache>
            </c:strRef>
          </c:cat>
          <c:val>
            <c:numRef>
              <c:f>'CC(GgCO2eq)'!$S$24:$X$24</c:f>
              <c:numCache>
                <c:formatCode>0</c:formatCode>
                <c:ptCount val="6"/>
                <c:pt idx="0">
                  <c:v>1.2434409790857908</c:v>
                </c:pt>
                <c:pt idx="1">
                  <c:v>1.2479581394048402</c:v>
                </c:pt>
                <c:pt idx="2">
                  <c:v>11.930269545149303</c:v>
                </c:pt>
                <c:pt idx="3">
                  <c:v>1.2431663894737535</c:v>
                </c:pt>
                <c:pt idx="4">
                  <c:v>1.1636132933717016</c:v>
                </c:pt>
                <c:pt idx="5">
                  <c:v>9.7989462718768756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2A-4D9D-8F9F-1720DEF94136}"/>
            </c:ext>
          </c:extLst>
        </c:ser>
        <c:ser>
          <c:idx val="4"/>
          <c:order val="4"/>
          <c:tx>
            <c:strRef>
              <c:f>'CC(GgCO2eq)'!$R$25</c:f>
              <c:strCache>
                <c:ptCount val="1"/>
                <c:pt idx="0">
                  <c:v>WL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'CC(GgCO2eq)'!$S$20:$X$20</c:f>
              <c:strCache>
                <c:ptCount val="6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</c:strCache>
            </c:strRef>
          </c:cat>
          <c:val>
            <c:numRef>
              <c:f>'CC(GgCO2eq)'!$S$25:$X$25</c:f>
              <c:numCache>
                <c:formatCode>0</c:formatCode>
                <c:ptCount val="6"/>
                <c:pt idx="0">
                  <c:v>3.9941506243720948</c:v>
                </c:pt>
                <c:pt idx="1">
                  <c:v>3.9795120340790313</c:v>
                </c:pt>
                <c:pt idx="2">
                  <c:v>4.0211537881111283</c:v>
                </c:pt>
                <c:pt idx="3">
                  <c:v>1.3955098181132317</c:v>
                </c:pt>
                <c:pt idx="4">
                  <c:v>1.3385248365380593</c:v>
                </c:pt>
                <c:pt idx="5">
                  <c:v>1.4017052215584922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2A-4D9D-8F9F-1720DEF94136}"/>
            </c:ext>
          </c:extLst>
        </c:ser>
        <c:ser>
          <c:idx val="5"/>
          <c:order val="5"/>
          <c:tx>
            <c:strRef>
              <c:f>'CC(GgCO2eq)'!$R$26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'CC(GgCO2eq)'!$S$20:$X$20</c:f>
              <c:strCache>
                <c:ptCount val="6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</c:strCache>
            </c:strRef>
          </c:cat>
          <c:val>
            <c:numRef>
              <c:f>'CC(GgCO2eq)'!$S$26:$X$26</c:f>
              <c:numCache>
                <c:formatCode>0</c:formatCode>
                <c:ptCount val="6"/>
                <c:pt idx="0">
                  <c:v>0.83480659170554539</c:v>
                </c:pt>
                <c:pt idx="1">
                  <c:v>0.8626121154201043</c:v>
                </c:pt>
                <c:pt idx="2">
                  <c:v>1.0596933642377433</c:v>
                </c:pt>
                <c:pt idx="3">
                  <c:v>0.79186714426085514</c:v>
                </c:pt>
                <c:pt idx="4">
                  <c:v>0.74154322016924112</c:v>
                </c:pt>
                <c:pt idx="5">
                  <c:v>0.99350223058554099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2A-4D9D-8F9F-1720DEF94136}"/>
            </c:ext>
          </c:extLst>
        </c:ser>
        <c:ser>
          <c:idx val="6"/>
          <c:order val="6"/>
          <c:tx>
            <c:strRef>
              <c:f>'CC(GgCO2eq)'!$R$27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'CC(GgCO2eq)'!$S$20:$X$20</c:f>
              <c:strCache>
                <c:ptCount val="6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</c:strCache>
            </c:strRef>
          </c:cat>
          <c:val>
            <c:numRef>
              <c:f>'CC(GgCO2eq)'!$S$27:$X$27</c:f>
              <c:numCache>
                <c:formatCode>0</c:formatCode>
                <c:ptCount val="6"/>
                <c:pt idx="0">
                  <c:v>3.1510131212777432</c:v>
                </c:pt>
                <c:pt idx="1">
                  <c:v>2.9931447041590142</c:v>
                </c:pt>
                <c:pt idx="2">
                  <c:v>3.1910113601981824</c:v>
                </c:pt>
                <c:pt idx="3">
                  <c:v>3.0820015958702669</c:v>
                </c:pt>
                <c:pt idx="4">
                  <c:v>2.4275223364891598</c:v>
                </c:pt>
                <c:pt idx="5">
                  <c:v>2.9114628780772973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2A-4D9D-8F9F-1720DEF94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235216"/>
        <c:axId val="236235536"/>
      </c:barChart>
      <c:catAx>
        <c:axId val="23623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6235536"/>
        <c:crosses val="autoZero"/>
        <c:auto val="1"/>
        <c:lblAlgn val="ctr"/>
        <c:lblOffset val="100"/>
        <c:noMultiLvlLbl val="0"/>
      </c:catAx>
      <c:valAx>
        <c:axId val="23623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 CO2 eq/kWh</a:t>
                </a:r>
                <a:endParaRPr lang="es-ES"/>
              </a:p>
            </c:rich>
          </c:tx>
          <c:layout>
            <c:manualLayout>
              <c:xMode val="edge"/>
              <c:yMode val="edge"/>
              <c:x val="2.6676649328823358E-2"/>
              <c:y val="0.24874800174670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623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'CC(GgCO2eq)'!$R$21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'CC(GgCO2eq)'!$S$20:$Y$20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'CC(GgCO2eq)'!$S$21:$Y$21</c:f>
              <c:numCache>
                <c:formatCode>0</c:formatCode>
                <c:ptCount val="7"/>
                <c:pt idx="0">
                  <c:v>9.3296570215427206</c:v>
                </c:pt>
                <c:pt idx="1">
                  <c:v>7.3345338290375359</c:v>
                </c:pt>
                <c:pt idx="2">
                  <c:v>5.9063699574348671</c:v>
                </c:pt>
                <c:pt idx="3">
                  <c:v>6.5646889574346261</c:v>
                </c:pt>
                <c:pt idx="4">
                  <c:v>3.7046814868023965</c:v>
                </c:pt>
                <c:pt idx="5">
                  <c:v>5.4159451213051533</c:v>
                </c:pt>
                <c:pt idx="6">
                  <c:v>4.5408989057225639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10-4BAA-A676-00571BDB1647}"/>
            </c:ext>
          </c:extLst>
        </c:ser>
        <c:ser>
          <c:idx val="1"/>
          <c:order val="1"/>
          <c:tx>
            <c:strRef>
              <c:f>'CC(GgCO2eq)'!$R$22</c:f>
              <c:strCache>
                <c:ptCount val="1"/>
                <c:pt idx="0">
                  <c:v>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'CC(GgCO2eq)'!$S$20:$Y$20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'CC(GgCO2eq)'!$S$22:$Y$22</c:f>
              <c:numCache>
                <c:formatCode>0</c:formatCode>
                <c:ptCount val="7"/>
                <c:pt idx="0">
                  <c:v>0.94989059453171443</c:v>
                </c:pt>
                <c:pt idx="1">
                  <c:v>2.4005257828745288</c:v>
                </c:pt>
                <c:pt idx="2">
                  <c:v>0.92791456092017488</c:v>
                </c:pt>
                <c:pt idx="3">
                  <c:v>0.37224858457059506</c:v>
                </c:pt>
                <c:pt idx="4">
                  <c:v>2.5203923500788066</c:v>
                </c:pt>
                <c:pt idx="5">
                  <c:v>0.34160276862430072</c:v>
                </c:pt>
                <c:pt idx="6">
                  <c:v>0.70987987204844138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10-4BAA-A676-00571BDB1647}"/>
            </c:ext>
          </c:extLst>
        </c:ser>
        <c:ser>
          <c:idx val="2"/>
          <c:order val="2"/>
          <c:tx>
            <c:strRef>
              <c:f>'CC(GgCO2eq)'!$R$23</c:f>
              <c:strCache>
                <c:ptCount val="1"/>
                <c:pt idx="0">
                  <c:v>REU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'CC(GgCO2eq)'!$S$20:$Y$20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'CC(GgCO2eq)'!$S$23:$Y$23</c:f>
              <c:numCache>
                <c:formatCode>0</c:formatCode>
                <c:ptCount val="7"/>
                <c:pt idx="0">
                  <c:v>1.0559643976450426</c:v>
                </c:pt>
                <c:pt idx="1">
                  <c:v>1.0559892185416524</c:v>
                </c:pt>
                <c:pt idx="2">
                  <c:v>0.86240538255704413</c:v>
                </c:pt>
                <c:pt idx="3">
                  <c:v>1.0182745934524986</c:v>
                </c:pt>
                <c:pt idx="4">
                  <c:v>0.97027255005474122</c:v>
                </c:pt>
                <c:pt idx="5">
                  <c:v>0.82759228606532098</c:v>
                </c:pt>
                <c:pt idx="6">
                  <c:v>1.0406191874526189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10-4BAA-A676-00571BDB1647}"/>
            </c:ext>
          </c:extLst>
        </c:ser>
        <c:ser>
          <c:idx val="3"/>
          <c:order val="3"/>
          <c:tx>
            <c:strRef>
              <c:f>'CC(GgCO2eq)'!$R$24</c:f>
              <c:strCache>
                <c:ptCount val="1"/>
                <c:pt idx="0">
                  <c:v>CN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'CC(GgCO2eq)'!$S$20:$Y$20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'CC(GgCO2eq)'!$S$24:$Y$24</c:f>
              <c:numCache>
                <c:formatCode>0</c:formatCode>
                <c:ptCount val="7"/>
                <c:pt idx="0">
                  <c:v>1.2434409790857908</c:v>
                </c:pt>
                <c:pt idx="1">
                  <c:v>1.2479581394048402</c:v>
                </c:pt>
                <c:pt idx="2">
                  <c:v>11.930269545149303</c:v>
                </c:pt>
                <c:pt idx="3">
                  <c:v>1.2431663894737535</c:v>
                </c:pt>
                <c:pt idx="4">
                  <c:v>1.1636132933717016</c:v>
                </c:pt>
                <c:pt idx="5">
                  <c:v>9.7989462718768756</c:v>
                </c:pt>
                <c:pt idx="6">
                  <c:v>74.406752902927252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10-4BAA-A676-00571BDB1647}"/>
            </c:ext>
          </c:extLst>
        </c:ser>
        <c:ser>
          <c:idx val="4"/>
          <c:order val="4"/>
          <c:tx>
            <c:strRef>
              <c:f>'CC(GgCO2eq)'!$R$25</c:f>
              <c:strCache>
                <c:ptCount val="1"/>
                <c:pt idx="0">
                  <c:v>WL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'CC(GgCO2eq)'!$S$20:$Y$20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'CC(GgCO2eq)'!$S$25:$Y$25</c:f>
              <c:numCache>
                <c:formatCode>0</c:formatCode>
                <c:ptCount val="7"/>
                <c:pt idx="0">
                  <c:v>3.9941506243720948</c:v>
                </c:pt>
                <c:pt idx="1">
                  <c:v>3.9795120340790313</c:v>
                </c:pt>
                <c:pt idx="2">
                  <c:v>4.0211537881111283</c:v>
                </c:pt>
                <c:pt idx="3">
                  <c:v>1.3955098181132317</c:v>
                </c:pt>
                <c:pt idx="4">
                  <c:v>1.3385248365380593</c:v>
                </c:pt>
                <c:pt idx="5">
                  <c:v>1.4017052215584922</c:v>
                </c:pt>
                <c:pt idx="6">
                  <c:v>0.57479555439025054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10-4BAA-A676-00571BDB1647}"/>
            </c:ext>
          </c:extLst>
        </c:ser>
        <c:ser>
          <c:idx val="5"/>
          <c:order val="5"/>
          <c:tx>
            <c:strRef>
              <c:f>'CC(GgCO2eq)'!$R$26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'CC(GgCO2eq)'!$S$20:$Y$20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'CC(GgCO2eq)'!$S$26:$Y$26</c:f>
              <c:numCache>
                <c:formatCode>0</c:formatCode>
                <c:ptCount val="7"/>
                <c:pt idx="0">
                  <c:v>0.83480659170554539</c:v>
                </c:pt>
                <c:pt idx="1">
                  <c:v>0.8626121154201043</c:v>
                </c:pt>
                <c:pt idx="2">
                  <c:v>1.0596933642377433</c:v>
                </c:pt>
                <c:pt idx="3">
                  <c:v>0.79186714426085514</c:v>
                </c:pt>
                <c:pt idx="4">
                  <c:v>0.74154322016924112</c:v>
                </c:pt>
                <c:pt idx="5">
                  <c:v>0.99350223058554099</c:v>
                </c:pt>
                <c:pt idx="6">
                  <c:v>4.0272876891744431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10-4BAA-A676-00571BDB1647}"/>
            </c:ext>
          </c:extLst>
        </c:ser>
        <c:ser>
          <c:idx val="6"/>
          <c:order val="6"/>
          <c:tx>
            <c:strRef>
              <c:f>'CC(GgCO2eq)'!$R$27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'CC(GgCO2eq)'!$S$20:$Y$20</c:f>
              <c:strCache>
                <c:ptCount val="7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</c:strCache>
            </c:strRef>
          </c:cat>
          <c:val>
            <c:numRef>
              <c:f>'CC(GgCO2eq)'!$S$27:$Y$27</c:f>
              <c:numCache>
                <c:formatCode>0</c:formatCode>
                <c:ptCount val="7"/>
                <c:pt idx="0">
                  <c:v>3.1510131212777432</c:v>
                </c:pt>
                <c:pt idx="1">
                  <c:v>2.9931447041590142</c:v>
                </c:pt>
                <c:pt idx="2">
                  <c:v>3.1910113601981824</c:v>
                </c:pt>
                <c:pt idx="3">
                  <c:v>3.0820015958702669</c:v>
                </c:pt>
                <c:pt idx="4">
                  <c:v>2.4275223364891598</c:v>
                </c:pt>
                <c:pt idx="5">
                  <c:v>2.9114628780772973</c:v>
                </c:pt>
                <c:pt idx="6">
                  <c:v>7.2303244606129811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10-4BAA-A676-00571BDB1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235216"/>
        <c:axId val="236235536"/>
      </c:barChart>
      <c:catAx>
        <c:axId val="23623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6235536"/>
        <c:crosses val="autoZero"/>
        <c:auto val="1"/>
        <c:lblAlgn val="ctr"/>
        <c:lblOffset val="100"/>
        <c:noMultiLvlLbl val="0"/>
      </c:catAx>
      <c:valAx>
        <c:axId val="23623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 CO2 eq/kWh</a:t>
                </a:r>
                <a:endParaRPr lang="es-E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623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'CC(GgCO2eq)'!$A$42</c:f>
              <c:strCache>
                <c:ptCount val="1"/>
                <c:pt idx="0">
                  <c:v>EUR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'CC(GgCO2eq)'!$B$20:$J$20</c:f>
              <c:strCache>
                <c:ptCount val="9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  <c:pt idx="7">
                  <c:v>PV</c:v>
                </c:pt>
                <c:pt idx="8">
                  <c:v>BATT</c:v>
                </c:pt>
              </c:strCache>
            </c:strRef>
          </c:cat>
          <c:val>
            <c:numRef>
              <c:f>'CC(GgCO2eq)'!$B$42:$J$42</c:f>
              <c:numCache>
                <c:formatCode>0</c:formatCode>
                <c:ptCount val="9"/>
                <c:pt idx="0">
                  <c:v>238.23618888993951</c:v>
                </c:pt>
                <c:pt idx="1">
                  <c:v>226.79331505987966</c:v>
                </c:pt>
                <c:pt idx="2">
                  <c:v>161.75979230948911</c:v>
                </c:pt>
                <c:pt idx="3">
                  <c:v>212.08993313737056</c:v>
                </c:pt>
                <c:pt idx="4">
                  <c:v>191.83153234890574</c:v>
                </c:pt>
                <c:pt idx="5">
                  <c:v>175.56312966210871</c:v>
                </c:pt>
                <c:pt idx="6">
                  <c:v>149.97843410367813</c:v>
                </c:pt>
                <c:pt idx="7">
                  <c:v>81.964780953740998</c:v>
                </c:pt>
                <c:pt idx="8">
                  <c:v>68.013653149937142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F0-42EF-94F6-0CD8E1D22BB6}"/>
            </c:ext>
          </c:extLst>
        </c:ser>
        <c:ser>
          <c:idx val="1"/>
          <c:order val="1"/>
          <c:tx>
            <c:strRef>
              <c:f>'CC(GgCO2eq)'!$A$43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'CC(GgCO2eq)'!$B$20:$J$20</c:f>
              <c:strCache>
                <c:ptCount val="9"/>
                <c:pt idx="0">
                  <c:v>PT_S1</c:v>
                </c:pt>
                <c:pt idx="1">
                  <c:v>PT_S2</c:v>
                </c:pt>
                <c:pt idx="2">
                  <c:v>PT_S3</c:v>
                </c:pt>
                <c:pt idx="3">
                  <c:v>CR_S1</c:v>
                </c:pt>
                <c:pt idx="4">
                  <c:v>CR_S2</c:v>
                </c:pt>
                <c:pt idx="5">
                  <c:v>CR_S3</c:v>
                </c:pt>
                <c:pt idx="6">
                  <c:v>PV+BATT</c:v>
                </c:pt>
                <c:pt idx="7">
                  <c:v>PV</c:v>
                </c:pt>
                <c:pt idx="8">
                  <c:v>BATT</c:v>
                </c:pt>
              </c:strCache>
            </c:strRef>
          </c:cat>
          <c:val>
            <c:numRef>
              <c:f>'CC(GgCO2eq)'!$B$43:$J$43</c:f>
              <c:numCache>
                <c:formatCode>0</c:formatCode>
                <c:ptCount val="9"/>
                <c:pt idx="0">
                  <c:v>193.84659095538092</c:v>
                </c:pt>
                <c:pt idx="1">
                  <c:v>190.90036506780626</c:v>
                </c:pt>
                <c:pt idx="2">
                  <c:v>424.58408496299279</c:v>
                </c:pt>
                <c:pt idx="3">
                  <c:v>173.62770457863854</c:v>
                </c:pt>
                <c:pt idx="4">
                  <c:v>151.19712588575049</c:v>
                </c:pt>
                <c:pt idx="5">
                  <c:v>402.72329142023921</c:v>
                </c:pt>
                <c:pt idx="6">
                  <c:v>2055.8251660065625</c:v>
                </c:pt>
                <c:pt idx="7">
                  <c:v>448.01013219725365</c:v>
                </c:pt>
                <c:pt idx="8">
                  <c:v>1607.8150338093087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F0-42EF-94F6-0CD8E1D22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6324728"/>
        <c:axId val="566325048"/>
      </c:barChart>
      <c:catAx>
        <c:axId val="56632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66325048"/>
        <c:crosses val="autoZero"/>
        <c:auto val="1"/>
        <c:lblAlgn val="ctr"/>
        <c:lblOffset val="100"/>
        <c:noMultiLvlLbl val="0"/>
      </c:catAx>
      <c:valAx>
        <c:axId val="56632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6632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EBB9E-9D6D-4DEE-8AD5-326C50FB8827}" type="doc">
      <dgm:prSet loTypeId="urn:microsoft.com/office/officeart/2005/8/layout/radial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F0E8825-257F-4DD1-BEF9-58493A66C7EC}">
      <dgm:prSet phldrT="[Texto]" custT="1"/>
      <dgm:spPr/>
      <dgm:t>
        <a:bodyPr/>
        <a:lstStyle/>
        <a:p>
          <a:r>
            <a:rPr lang="es-ES" sz="4800" dirty="0">
              <a:latin typeface="Arial" panose="020B0604020202020204" pitchFamily="34" charset="0"/>
              <a:cs typeface="Arial" panose="020B0604020202020204" pitchFamily="34" charset="0"/>
            </a:rPr>
            <a:t>FISA</a:t>
          </a:r>
        </a:p>
      </dgm:t>
    </dgm:pt>
    <dgm:pt modelId="{FA1D26CF-9C58-4224-8E30-A3A52EE04FD4}" type="parTrans" cxnId="{E2FE7EED-64AF-42EA-8B62-D93EB6EF9DCD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6F815E-7630-4BB0-8103-EF976382504A}" type="sibTrans" cxnId="{E2FE7EED-64AF-42EA-8B62-D93EB6EF9DCD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E004E6-14AC-48E4-9929-A2F86BB8C96B}">
      <dgm:prSet phldrT="[Texto]" custT="1"/>
      <dgm:spPr>
        <a:solidFill>
          <a:srgbClr val="99FF99">
            <a:alpha val="49804"/>
          </a:srgbClr>
        </a:solidFill>
      </dgm:spPr>
      <dgm:t>
        <a:bodyPr/>
        <a:lstStyle/>
        <a:p>
          <a:endParaRPr lang="es-E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150BA8-7061-4BAA-A78A-1A8CA747625A}" type="parTrans" cxnId="{B5976AF4-25BE-4B3F-8C76-56516CF18092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060B6F-9335-41EB-8016-1B1FA5131333}" type="sibTrans" cxnId="{B5976AF4-25BE-4B3F-8C76-56516CF18092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9FEA5C-69CC-4CE2-816A-CF11C0DB1E03}">
      <dgm:prSet phldrT="[Texto]" custT="1"/>
      <dgm:spPr>
        <a:noFill/>
        <a:ln>
          <a:noFill/>
          <a:prstDash val="dash"/>
        </a:ln>
      </dgm:spPr>
      <dgm:t>
        <a:bodyPr/>
        <a:lstStyle/>
        <a:p>
          <a:r>
            <a:rPr lang="es-ES" sz="2800" dirty="0">
              <a:latin typeface="Arial" panose="020B0604020202020204" pitchFamily="34" charset="0"/>
              <a:cs typeface="Arial" panose="020B0604020202020204" pitchFamily="34" charset="0"/>
            </a:rPr>
            <a:t>Cost </a:t>
          </a:r>
        </a:p>
        <a:p>
          <a:r>
            <a:rPr lang="es-ES" sz="2800" dirty="0">
              <a:latin typeface="Arial" panose="020B0604020202020204" pitchFamily="34" charset="0"/>
              <a:cs typeface="Arial" panose="020B0604020202020204" pitchFamily="34" charset="0"/>
            </a:rPr>
            <a:t>data</a:t>
          </a:r>
        </a:p>
      </dgm:t>
    </dgm:pt>
    <dgm:pt modelId="{E30E8C13-8958-46AC-95A0-2154FF710AF0}" type="sibTrans" cxnId="{63B815D6-53E9-4E46-A4B4-7863BF6FAA22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8933A1-1674-4279-82CD-E90C15FF9DE9}" type="parTrans" cxnId="{63B815D6-53E9-4E46-A4B4-7863BF6FAA22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AB6720-2BEA-4D7E-AC1F-4A6FE8249BCB}">
      <dgm:prSet phldrT="[Texto]"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endParaRPr lang="es-E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C2F4C5-4B09-4FB7-B98A-4A5BC28D9A99}" type="sibTrans" cxnId="{368E432D-D50D-4C2B-814A-3B891A0D8C39}">
      <dgm:prSet/>
      <dgm:spPr/>
      <dgm:t>
        <a:bodyPr/>
        <a:lstStyle/>
        <a:p>
          <a:endParaRPr lang="es-ES"/>
        </a:p>
      </dgm:t>
    </dgm:pt>
    <dgm:pt modelId="{99E892BD-7318-41EB-92DB-C2DA1490900A}" type="parTrans" cxnId="{368E432D-D50D-4C2B-814A-3B891A0D8C39}">
      <dgm:prSet/>
      <dgm:spPr/>
      <dgm:t>
        <a:bodyPr/>
        <a:lstStyle/>
        <a:p>
          <a:endParaRPr lang="es-ES"/>
        </a:p>
      </dgm:t>
    </dgm:pt>
    <dgm:pt modelId="{1E784DA6-3DA4-4D5E-A44D-D999610C02A2}" type="pres">
      <dgm:prSet presAssocID="{E9EEBB9E-9D6D-4DEE-8AD5-326C50FB8827}" presName="composite" presStyleCnt="0">
        <dgm:presLayoutVars>
          <dgm:chMax val="1"/>
          <dgm:dir/>
          <dgm:resizeHandles val="exact"/>
        </dgm:presLayoutVars>
      </dgm:prSet>
      <dgm:spPr/>
    </dgm:pt>
    <dgm:pt modelId="{A840099F-ED0D-4553-AE65-9DB7D57FAD2A}" type="pres">
      <dgm:prSet presAssocID="{E9EEBB9E-9D6D-4DEE-8AD5-326C50FB8827}" presName="radial" presStyleCnt="0">
        <dgm:presLayoutVars>
          <dgm:animLvl val="ctr"/>
        </dgm:presLayoutVars>
      </dgm:prSet>
      <dgm:spPr/>
    </dgm:pt>
    <dgm:pt modelId="{D939989B-3C41-467F-8E57-06B214C2EA84}" type="pres">
      <dgm:prSet presAssocID="{AF0E8825-257F-4DD1-BEF9-58493A66C7EC}" presName="centerShape" presStyleLbl="vennNode1" presStyleIdx="0" presStyleCnt="4"/>
      <dgm:spPr/>
    </dgm:pt>
    <dgm:pt modelId="{7A0042BA-771C-44E9-A32E-CE213AC3CBE3}" type="pres">
      <dgm:prSet presAssocID="{1CAB6720-2BEA-4D7E-AC1F-4A6FE8249BCB}" presName="node" presStyleLbl="vennNode1" presStyleIdx="1" presStyleCnt="4" custScaleX="140698" custScaleY="136236">
        <dgm:presLayoutVars>
          <dgm:bulletEnabled val="1"/>
        </dgm:presLayoutVars>
      </dgm:prSet>
      <dgm:spPr/>
    </dgm:pt>
    <dgm:pt modelId="{F8EBCBD5-EE94-4A57-8ACB-C6BE3B275CD7}" type="pres">
      <dgm:prSet presAssocID="{CF9FEA5C-69CC-4CE2-816A-CF11C0DB1E03}" presName="node" presStyleLbl="vennNode1" presStyleIdx="2" presStyleCnt="4" custScaleX="175670" custScaleY="176628" custRadScaleRad="105819" custRadScaleInc="-1230">
        <dgm:presLayoutVars>
          <dgm:bulletEnabled val="1"/>
        </dgm:presLayoutVars>
      </dgm:prSet>
      <dgm:spPr/>
    </dgm:pt>
    <dgm:pt modelId="{7CC4CFFA-F749-4E67-985E-C100CF6322B0}" type="pres">
      <dgm:prSet presAssocID="{D6E004E6-14AC-48E4-9929-A2F86BB8C96B}" presName="node" presStyleLbl="vennNode1" presStyleIdx="3" presStyleCnt="4" custScaleX="133772" custScaleY="136789" custRadScaleRad="104634" custRadScaleInc="1212">
        <dgm:presLayoutVars>
          <dgm:bulletEnabled val="1"/>
        </dgm:presLayoutVars>
      </dgm:prSet>
      <dgm:spPr/>
    </dgm:pt>
  </dgm:ptLst>
  <dgm:cxnLst>
    <dgm:cxn modelId="{FA9C7910-F2D5-4819-B88B-1CB6F20950E5}" type="presOf" srcId="{AF0E8825-257F-4DD1-BEF9-58493A66C7EC}" destId="{D939989B-3C41-467F-8E57-06B214C2EA84}" srcOrd="0" destOrd="0" presId="urn:microsoft.com/office/officeart/2005/8/layout/radial3"/>
    <dgm:cxn modelId="{368E432D-D50D-4C2B-814A-3B891A0D8C39}" srcId="{AF0E8825-257F-4DD1-BEF9-58493A66C7EC}" destId="{1CAB6720-2BEA-4D7E-AC1F-4A6FE8249BCB}" srcOrd="0" destOrd="0" parTransId="{99E892BD-7318-41EB-92DB-C2DA1490900A}" sibTransId="{80C2F4C5-4B09-4FB7-B98A-4A5BC28D9A99}"/>
    <dgm:cxn modelId="{65E67F54-9AEC-48B9-900F-6AD07378E89A}" type="presOf" srcId="{1CAB6720-2BEA-4D7E-AC1F-4A6FE8249BCB}" destId="{7A0042BA-771C-44E9-A32E-CE213AC3CBE3}" srcOrd="0" destOrd="0" presId="urn:microsoft.com/office/officeart/2005/8/layout/radial3"/>
    <dgm:cxn modelId="{0AB3FBA2-392B-4314-AB83-628D2B223BBB}" type="presOf" srcId="{CF9FEA5C-69CC-4CE2-816A-CF11C0DB1E03}" destId="{F8EBCBD5-EE94-4A57-8ACB-C6BE3B275CD7}" srcOrd="0" destOrd="0" presId="urn:microsoft.com/office/officeart/2005/8/layout/radial3"/>
    <dgm:cxn modelId="{63B815D6-53E9-4E46-A4B4-7863BF6FAA22}" srcId="{AF0E8825-257F-4DD1-BEF9-58493A66C7EC}" destId="{CF9FEA5C-69CC-4CE2-816A-CF11C0DB1E03}" srcOrd="1" destOrd="0" parTransId="{958933A1-1674-4279-82CD-E90C15FF9DE9}" sibTransId="{E30E8C13-8958-46AC-95A0-2154FF710AF0}"/>
    <dgm:cxn modelId="{A80F08DA-F482-45F4-BD32-DA6E3FAEDE6E}" type="presOf" srcId="{E9EEBB9E-9D6D-4DEE-8AD5-326C50FB8827}" destId="{1E784DA6-3DA4-4D5E-A44D-D999610C02A2}" srcOrd="0" destOrd="0" presId="urn:microsoft.com/office/officeart/2005/8/layout/radial3"/>
    <dgm:cxn modelId="{E2FE7EED-64AF-42EA-8B62-D93EB6EF9DCD}" srcId="{E9EEBB9E-9D6D-4DEE-8AD5-326C50FB8827}" destId="{AF0E8825-257F-4DD1-BEF9-58493A66C7EC}" srcOrd="0" destOrd="0" parTransId="{FA1D26CF-9C58-4224-8E30-A3A52EE04FD4}" sibTransId="{2D6F815E-7630-4BB0-8103-EF976382504A}"/>
    <dgm:cxn modelId="{B5976AF4-25BE-4B3F-8C76-56516CF18092}" srcId="{AF0E8825-257F-4DD1-BEF9-58493A66C7EC}" destId="{D6E004E6-14AC-48E4-9929-A2F86BB8C96B}" srcOrd="2" destOrd="0" parTransId="{6F150BA8-7061-4BAA-A78A-1A8CA747625A}" sibTransId="{CA060B6F-9335-41EB-8016-1B1FA5131333}"/>
    <dgm:cxn modelId="{4E78F4FC-3E7E-48A9-8EB7-83D14FCDE7A9}" type="presOf" srcId="{D6E004E6-14AC-48E4-9929-A2F86BB8C96B}" destId="{7CC4CFFA-F749-4E67-985E-C100CF6322B0}" srcOrd="0" destOrd="0" presId="urn:microsoft.com/office/officeart/2005/8/layout/radial3"/>
    <dgm:cxn modelId="{6FD7EE45-0DEF-4F41-984A-6C7658A9F033}" type="presParOf" srcId="{1E784DA6-3DA4-4D5E-A44D-D999610C02A2}" destId="{A840099F-ED0D-4553-AE65-9DB7D57FAD2A}" srcOrd="0" destOrd="0" presId="urn:microsoft.com/office/officeart/2005/8/layout/radial3"/>
    <dgm:cxn modelId="{56ABC82C-BFEB-4394-9B0B-1507237753D7}" type="presParOf" srcId="{A840099F-ED0D-4553-AE65-9DB7D57FAD2A}" destId="{D939989B-3C41-467F-8E57-06B214C2EA84}" srcOrd="0" destOrd="0" presId="urn:microsoft.com/office/officeart/2005/8/layout/radial3"/>
    <dgm:cxn modelId="{CD9B025D-25CA-4EF6-8A2D-67EED1F310ED}" type="presParOf" srcId="{A840099F-ED0D-4553-AE65-9DB7D57FAD2A}" destId="{7A0042BA-771C-44E9-A32E-CE213AC3CBE3}" srcOrd="1" destOrd="0" presId="urn:microsoft.com/office/officeart/2005/8/layout/radial3"/>
    <dgm:cxn modelId="{9ED27821-5F4E-4901-AAF2-926C77833025}" type="presParOf" srcId="{A840099F-ED0D-4553-AE65-9DB7D57FAD2A}" destId="{F8EBCBD5-EE94-4A57-8ACB-C6BE3B275CD7}" srcOrd="2" destOrd="0" presId="urn:microsoft.com/office/officeart/2005/8/layout/radial3"/>
    <dgm:cxn modelId="{E1039762-694C-45C3-BD66-C42B62F0E162}" type="presParOf" srcId="{A840099F-ED0D-4553-AE65-9DB7D57FAD2A}" destId="{7CC4CFFA-F749-4E67-985E-C100CF6322B0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FC064F-9427-4460-955C-7E9037BBDD14}" type="doc">
      <dgm:prSet loTypeId="urn:microsoft.com/office/officeart/2005/8/layout/v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904DB02C-284D-4D93-B8DC-042754E5B174}">
      <dgm:prSet phldrT="[Texto]"/>
      <dgm:spPr/>
      <dgm:t>
        <a:bodyPr/>
        <a:lstStyle/>
        <a:p>
          <a:r>
            <a:rPr lang="es-ES" dirty="0"/>
            <a:t>3 </a:t>
          </a:r>
          <a:r>
            <a:rPr lang="es-ES" dirty="0" err="1"/>
            <a:t>Scenarios</a:t>
          </a:r>
          <a:endParaRPr lang="es-ES" dirty="0"/>
        </a:p>
      </dgm:t>
    </dgm:pt>
    <dgm:pt modelId="{9F5B0F4B-986D-4739-B01C-3824AECD5F1B}" type="parTrans" cxnId="{E80011AC-8DD0-4315-A1FE-3596C122886E}">
      <dgm:prSet/>
      <dgm:spPr/>
      <dgm:t>
        <a:bodyPr/>
        <a:lstStyle/>
        <a:p>
          <a:endParaRPr lang="es-ES"/>
        </a:p>
      </dgm:t>
    </dgm:pt>
    <dgm:pt modelId="{1A1C00D1-703C-40DA-A1BA-D8203191A7F4}" type="sibTrans" cxnId="{E80011AC-8DD0-4315-A1FE-3596C122886E}">
      <dgm:prSet/>
      <dgm:spPr/>
      <dgm:t>
        <a:bodyPr/>
        <a:lstStyle/>
        <a:p>
          <a:endParaRPr lang="es-ES"/>
        </a:p>
      </dgm:t>
    </dgm:pt>
    <dgm:pt modelId="{F70F3A10-BB50-4257-8DCA-29F2062F8333}">
      <dgm:prSet phldrT="[Texto]"/>
      <dgm:spPr/>
      <dgm:t>
        <a:bodyPr/>
        <a:lstStyle/>
        <a:p>
          <a:r>
            <a:rPr lang="es-ES" dirty="0"/>
            <a:t>2 CSP Technologies</a:t>
          </a:r>
        </a:p>
      </dgm:t>
    </dgm:pt>
    <dgm:pt modelId="{C91E100B-309D-49A6-ADBD-141F7CE36006}" type="parTrans" cxnId="{D4026AFF-A1F6-4A84-98A2-206BE6EF8974}">
      <dgm:prSet/>
      <dgm:spPr/>
      <dgm:t>
        <a:bodyPr/>
        <a:lstStyle/>
        <a:p>
          <a:endParaRPr lang="es-ES"/>
        </a:p>
      </dgm:t>
    </dgm:pt>
    <dgm:pt modelId="{02B15AA5-6F18-4CDB-AB49-6E2A56E5313C}" type="sibTrans" cxnId="{D4026AFF-A1F6-4A84-98A2-206BE6EF8974}">
      <dgm:prSet/>
      <dgm:spPr/>
      <dgm:t>
        <a:bodyPr/>
        <a:lstStyle/>
        <a:p>
          <a:endParaRPr lang="es-ES"/>
        </a:p>
      </dgm:t>
    </dgm:pt>
    <dgm:pt modelId="{E0546CA3-13EA-4AEB-B4AB-E975C02DECF6}">
      <dgm:prSet phldrT="[Texto]"/>
      <dgm:spPr/>
      <dgm:t>
        <a:bodyPr/>
        <a:lstStyle/>
        <a:p>
          <a:r>
            <a:rPr lang="es-ES" dirty="0"/>
            <a:t>1 </a:t>
          </a:r>
          <a:r>
            <a:rPr lang="es-ES" dirty="0" err="1"/>
            <a:t>Comparison</a:t>
          </a:r>
          <a:endParaRPr lang="es-ES" dirty="0"/>
        </a:p>
      </dgm:t>
    </dgm:pt>
    <dgm:pt modelId="{31D40C05-B0B3-4BF9-939B-B89BD496B43D}" type="parTrans" cxnId="{F3D77E2E-F1DA-4E1B-85B0-2E6736B16AF2}">
      <dgm:prSet/>
      <dgm:spPr/>
      <dgm:t>
        <a:bodyPr/>
        <a:lstStyle/>
        <a:p>
          <a:endParaRPr lang="es-ES"/>
        </a:p>
      </dgm:t>
    </dgm:pt>
    <dgm:pt modelId="{CE49D931-3831-4749-9A80-8D35046791DA}" type="sibTrans" cxnId="{F3D77E2E-F1DA-4E1B-85B0-2E6736B16AF2}">
      <dgm:prSet/>
      <dgm:spPr/>
      <dgm:t>
        <a:bodyPr/>
        <a:lstStyle/>
        <a:p>
          <a:endParaRPr lang="es-ES"/>
        </a:p>
      </dgm:t>
    </dgm:pt>
    <dgm:pt modelId="{08826263-4BD9-471C-9F3D-7978B6B32CC8}" type="pres">
      <dgm:prSet presAssocID="{BCFC064F-9427-4460-955C-7E9037BBDD14}" presName="outerComposite" presStyleCnt="0">
        <dgm:presLayoutVars>
          <dgm:chMax val="5"/>
          <dgm:dir/>
          <dgm:resizeHandles val="exact"/>
        </dgm:presLayoutVars>
      </dgm:prSet>
      <dgm:spPr/>
    </dgm:pt>
    <dgm:pt modelId="{9F72E479-6541-4457-A510-F624491FE3A1}" type="pres">
      <dgm:prSet presAssocID="{BCFC064F-9427-4460-955C-7E9037BBDD14}" presName="dummyMaxCanvas" presStyleCnt="0">
        <dgm:presLayoutVars/>
      </dgm:prSet>
      <dgm:spPr/>
    </dgm:pt>
    <dgm:pt modelId="{65FA3945-9731-4DA1-8EBF-0D4D45966F15}" type="pres">
      <dgm:prSet presAssocID="{BCFC064F-9427-4460-955C-7E9037BBDD14}" presName="ThreeNodes_1" presStyleLbl="node1" presStyleIdx="0" presStyleCnt="3" custLinFactNeighborX="-185">
        <dgm:presLayoutVars>
          <dgm:bulletEnabled val="1"/>
        </dgm:presLayoutVars>
      </dgm:prSet>
      <dgm:spPr/>
    </dgm:pt>
    <dgm:pt modelId="{DC6A7996-44D7-4DD7-8459-B4988488B89D}" type="pres">
      <dgm:prSet presAssocID="{BCFC064F-9427-4460-955C-7E9037BBDD14}" presName="ThreeNodes_2" presStyleLbl="node1" presStyleIdx="1" presStyleCnt="3">
        <dgm:presLayoutVars>
          <dgm:bulletEnabled val="1"/>
        </dgm:presLayoutVars>
      </dgm:prSet>
      <dgm:spPr/>
    </dgm:pt>
    <dgm:pt modelId="{085E02E3-21F9-4389-A574-4FA65E178614}" type="pres">
      <dgm:prSet presAssocID="{BCFC064F-9427-4460-955C-7E9037BBDD14}" presName="ThreeNodes_3" presStyleLbl="node1" presStyleIdx="2" presStyleCnt="3">
        <dgm:presLayoutVars>
          <dgm:bulletEnabled val="1"/>
        </dgm:presLayoutVars>
      </dgm:prSet>
      <dgm:spPr/>
    </dgm:pt>
    <dgm:pt modelId="{C907576F-DBA6-4345-AF6C-39157D629135}" type="pres">
      <dgm:prSet presAssocID="{BCFC064F-9427-4460-955C-7E9037BBDD14}" presName="ThreeConn_1-2" presStyleLbl="fgAccFollowNode1" presStyleIdx="0" presStyleCnt="2">
        <dgm:presLayoutVars>
          <dgm:bulletEnabled val="1"/>
        </dgm:presLayoutVars>
      </dgm:prSet>
      <dgm:spPr/>
    </dgm:pt>
    <dgm:pt modelId="{6782B470-370F-4F32-9ABF-034D5079C6F5}" type="pres">
      <dgm:prSet presAssocID="{BCFC064F-9427-4460-955C-7E9037BBDD14}" presName="ThreeConn_2-3" presStyleLbl="fgAccFollowNode1" presStyleIdx="1" presStyleCnt="2">
        <dgm:presLayoutVars>
          <dgm:bulletEnabled val="1"/>
        </dgm:presLayoutVars>
      </dgm:prSet>
      <dgm:spPr/>
    </dgm:pt>
    <dgm:pt modelId="{1D06657F-3278-4C1C-98F2-CCE2BA6CE96A}" type="pres">
      <dgm:prSet presAssocID="{BCFC064F-9427-4460-955C-7E9037BBDD14}" presName="ThreeNodes_1_text" presStyleLbl="node1" presStyleIdx="2" presStyleCnt="3">
        <dgm:presLayoutVars>
          <dgm:bulletEnabled val="1"/>
        </dgm:presLayoutVars>
      </dgm:prSet>
      <dgm:spPr/>
    </dgm:pt>
    <dgm:pt modelId="{52E66EBE-6E9A-426E-83FA-9270B929360E}" type="pres">
      <dgm:prSet presAssocID="{BCFC064F-9427-4460-955C-7E9037BBDD14}" presName="ThreeNodes_2_text" presStyleLbl="node1" presStyleIdx="2" presStyleCnt="3">
        <dgm:presLayoutVars>
          <dgm:bulletEnabled val="1"/>
        </dgm:presLayoutVars>
      </dgm:prSet>
      <dgm:spPr/>
    </dgm:pt>
    <dgm:pt modelId="{6416DEE7-741A-4C39-BF5F-98B9523B815D}" type="pres">
      <dgm:prSet presAssocID="{BCFC064F-9427-4460-955C-7E9037BBDD1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71B201C-F050-42B1-BF3B-2C8CD84B19D7}" type="presOf" srcId="{E0546CA3-13EA-4AEB-B4AB-E975C02DECF6}" destId="{085E02E3-21F9-4389-A574-4FA65E178614}" srcOrd="0" destOrd="0" presId="urn:microsoft.com/office/officeart/2005/8/layout/vProcess5"/>
    <dgm:cxn modelId="{C7D5631D-EE40-4437-A524-01D482163AC7}" type="presOf" srcId="{BCFC064F-9427-4460-955C-7E9037BBDD14}" destId="{08826263-4BD9-471C-9F3D-7978B6B32CC8}" srcOrd="0" destOrd="0" presId="urn:microsoft.com/office/officeart/2005/8/layout/vProcess5"/>
    <dgm:cxn modelId="{BA3AEC1E-1BEA-4C36-8159-65143970ECAE}" type="presOf" srcId="{E0546CA3-13EA-4AEB-B4AB-E975C02DECF6}" destId="{6416DEE7-741A-4C39-BF5F-98B9523B815D}" srcOrd="1" destOrd="0" presId="urn:microsoft.com/office/officeart/2005/8/layout/vProcess5"/>
    <dgm:cxn modelId="{F3D77E2E-F1DA-4E1B-85B0-2E6736B16AF2}" srcId="{BCFC064F-9427-4460-955C-7E9037BBDD14}" destId="{E0546CA3-13EA-4AEB-B4AB-E975C02DECF6}" srcOrd="2" destOrd="0" parTransId="{31D40C05-B0B3-4BF9-939B-B89BD496B43D}" sibTransId="{CE49D931-3831-4749-9A80-8D35046791DA}"/>
    <dgm:cxn modelId="{4D20FB62-CCFB-4FFE-83D0-C1284D25D63B}" type="presOf" srcId="{904DB02C-284D-4D93-B8DC-042754E5B174}" destId="{1D06657F-3278-4C1C-98F2-CCE2BA6CE96A}" srcOrd="1" destOrd="0" presId="urn:microsoft.com/office/officeart/2005/8/layout/vProcess5"/>
    <dgm:cxn modelId="{B841356D-9347-44C8-9F51-836E2C2BEB93}" type="presOf" srcId="{F70F3A10-BB50-4257-8DCA-29F2062F8333}" destId="{52E66EBE-6E9A-426E-83FA-9270B929360E}" srcOrd="1" destOrd="0" presId="urn:microsoft.com/office/officeart/2005/8/layout/vProcess5"/>
    <dgm:cxn modelId="{52DD107C-A276-43C9-90E2-9CDF5BF17477}" type="presOf" srcId="{904DB02C-284D-4D93-B8DC-042754E5B174}" destId="{65FA3945-9731-4DA1-8EBF-0D4D45966F15}" srcOrd="0" destOrd="0" presId="urn:microsoft.com/office/officeart/2005/8/layout/vProcess5"/>
    <dgm:cxn modelId="{FDA23382-F99F-4876-9527-C957CCB2261F}" type="presOf" srcId="{1A1C00D1-703C-40DA-A1BA-D8203191A7F4}" destId="{C907576F-DBA6-4345-AF6C-39157D629135}" srcOrd="0" destOrd="0" presId="urn:microsoft.com/office/officeart/2005/8/layout/vProcess5"/>
    <dgm:cxn modelId="{73158385-9653-491D-ACC2-D4C12CB42A45}" type="presOf" srcId="{02B15AA5-6F18-4CDB-AB49-6E2A56E5313C}" destId="{6782B470-370F-4F32-9ABF-034D5079C6F5}" srcOrd="0" destOrd="0" presId="urn:microsoft.com/office/officeart/2005/8/layout/vProcess5"/>
    <dgm:cxn modelId="{E80011AC-8DD0-4315-A1FE-3596C122886E}" srcId="{BCFC064F-9427-4460-955C-7E9037BBDD14}" destId="{904DB02C-284D-4D93-B8DC-042754E5B174}" srcOrd="0" destOrd="0" parTransId="{9F5B0F4B-986D-4739-B01C-3824AECD5F1B}" sibTransId="{1A1C00D1-703C-40DA-A1BA-D8203191A7F4}"/>
    <dgm:cxn modelId="{1077BFD1-BDBA-43C0-86F7-C88F17AF9C5D}" type="presOf" srcId="{F70F3A10-BB50-4257-8DCA-29F2062F8333}" destId="{DC6A7996-44D7-4DD7-8459-B4988488B89D}" srcOrd="0" destOrd="0" presId="urn:microsoft.com/office/officeart/2005/8/layout/vProcess5"/>
    <dgm:cxn modelId="{D4026AFF-A1F6-4A84-98A2-206BE6EF8974}" srcId="{BCFC064F-9427-4460-955C-7E9037BBDD14}" destId="{F70F3A10-BB50-4257-8DCA-29F2062F8333}" srcOrd="1" destOrd="0" parTransId="{C91E100B-309D-49A6-ADBD-141F7CE36006}" sibTransId="{02B15AA5-6F18-4CDB-AB49-6E2A56E5313C}"/>
    <dgm:cxn modelId="{24287AB5-2FEF-4844-8D95-345D466F3247}" type="presParOf" srcId="{08826263-4BD9-471C-9F3D-7978B6B32CC8}" destId="{9F72E479-6541-4457-A510-F624491FE3A1}" srcOrd="0" destOrd="0" presId="urn:microsoft.com/office/officeart/2005/8/layout/vProcess5"/>
    <dgm:cxn modelId="{76397989-C454-415C-861B-092152C38F50}" type="presParOf" srcId="{08826263-4BD9-471C-9F3D-7978B6B32CC8}" destId="{65FA3945-9731-4DA1-8EBF-0D4D45966F15}" srcOrd="1" destOrd="0" presId="urn:microsoft.com/office/officeart/2005/8/layout/vProcess5"/>
    <dgm:cxn modelId="{9CFFF064-BDD9-4CD4-94F5-45E6EF4B0BC6}" type="presParOf" srcId="{08826263-4BD9-471C-9F3D-7978B6B32CC8}" destId="{DC6A7996-44D7-4DD7-8459-B4988488B89D}" srcOrd="2" destOrd="0" presId="urn:microsoft.com/office/officeart/2005/8/layout/vProcess5"/>
    <dgm:cxn modelId="{ACD12D2D-D19C-4F11-B7AA-63A2BEB56ED7}" type="presParOf" srcId="{08826263-4BD9-471C-9F3D-7978B6B32CC8}" destId="{085E02E3-21F9-4389-A574-4FA65E178614}" srcOrd="3" destOrd="0" presId="urn:microsoft.com/office/officeart/2005/8/layout/vProcess5"/>
    <dgm:cxn modelId="{070B4594-1C88-4B3F-98DC-1D4D3BE588BF}" type="presParOf" srcId="{08826263-4BD9-471C-9F3D-7978B6B32CC8}" destId="{C907576F-DBA6-4345-AF6C-39157D629135}" srcOrd="4" destOrd="0" presId="urn:microsoft.com/office/officeart/2005/8/layout/vProcess5"/>
    <dgm:cxn modelId="{ED00DE75-69D5-485C-A420-2C1C610B2C5F}" type="presParOf" srcId="{08826263-4BD9-471C-9F3D-7978B6B32CC8}" destId="{6782B470-370F-4F32-9ABF-034D5079C6F5}" srcOrd="5" destOrd="0" presId="urn:microsoft.com/office/officeart/2005/8/layout/vProcess5"/>
    <dgm:cxn modelId="{114090AF-ADA3-4DFD-A99E-36460994D0CA}" type="presParOf" srcId="{08826263-4BD9-471C-9F3D-7978B6B32CC8}" destId="{1D06657F-3278-4C1C-98F2-CCE2BA6CE96A}" srcOrd="6" destOrd="0" presId="urn:microsoft.com/office/officeart/2005/8/layout/vProcess5"/>
    <dgm:cxn modelId="{6EEE0085-9B9D-4857-892B-841A27D9E9C3}" type="presParOf" srcId="{08826263-4BD9-471C-9F3D-7978B6B32CC8}" destId="{52E66EBE-6E9A-426E-83FA-9270B929360E}" srcOrd="7" destOrd="0" presId="urn:microsoft.com/office/officeart/2005/8/layout/vProcess5"/>
    <dgm:cxn modelId="{A56B339D-53DC-4D91-AB57-947D0423CCC1}" type="presParOf" srcId="{08826263-4BD9-471C-9F3D-7978B6B32CC8}" destId="{6416DEE7-741A-4C39-BF5F-98B9523B815D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9989B-3C41-467F-8E57-06B214C2EA84}">
      <dsp:nvSpPr>
        <dsp:cNvPr id="0" name=""/>
        <dsp:cNvSpPr/>
      </dsp:nvSpPr>
      <dsp:spPr>
        <a:xfrm>
          <a:off x="1702023" y="1174350"/>
          <a:ext cx="2755728" cy="275572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>
              <a:latin typeface="Arial" panose="020B0604020202020204" pitchFamily="34" charset="0"/>
              <a:cs typeface="Arial" panose="020B0604020202020204" pitchFamily="34" charset="0"/>
            </a:rPr>
            <a:t>FISA</a:t>
          </a:r>
        </a:p>
      </dsp:txBody>
      <dsp:txXfrm>
        <a:off x="2105590" y="1577917"/>
        <a:ext cx="1948594" cy="1948594"/>
      </dsp:txXfrm>
    </dsp:sp>
    <dsp:sp modelId="{7A0042BA-771C-44E9-A32E-CE213AC3CBE3}">
      <dsp:nvSpPr>
        <dsp:cNvPr id="0" name=""/>
        <dsp:cNvSpPr/>
      </dsp:nvSpPr>
      <dsp:spPr>
        <a:xfrm>
          <a:off x="2110573" y="-179217"/>
          <a:ext cx="1938627" cy="1877147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94478" y="95685"/>
        <a:ext cx="1370817" cy="1327343"/>
      </dsp:txXfrm>
    </dsp:sp>
    <dsp:sp modelId="{F8EBCBD5-EE94-4A57-8ACB-C6BE3B275CD7}">
      <dsp:nvSpPr>
        <dsp:cNvPr id="0" name=""/>
        <dsp:cNvSpPr/>
      </dsp:nvSpPr>
      <dsp:spPr>
        <a:xfrm>
          <a:off x="3536540" y="2231797"/>
          <a:ext cx="2420494" cy="2433694"/>
        </a:xfrm>
        <a:prstGeom prst="ellipse">
          <a:avLst/>
        </a:prstGeom>
        <a:noFill/>
        <a:ln w="25400" cap="flat" cmpd="sng" algn="ctr">
          <a:noFill/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Arial" panose="020B0604020202020204" pitchFamily="34" charset="0"/>
              <a:cs typeface="Arial" panose="020B0604020202020204" pitchFamily="34" charset="0"/>
            </a:rPr>
            <a:t>Cost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Arial" panose="020B0604020202020204" pitchFamily="34" charset="0"/>
              <a:cs typeface="Arial" panose="020B0604020202020204" pitchFamily="34" charset="0"/>
            </a:rPr>
            <a:t>data</a:t>
          </a:r>
        </a:p>
      </dsp:txBody>
      <dsp:txXfrm>
        <a:off x="3891013" y="2588203"/>
        <a:ext cx="1711548" cy="1720882"/>
      </dsp:txXfrm>
    </dsp:sp>
    <dsp:sp modelId="{7CC4CFFA-F749-4E67-985E-C100CF6322B0}">
      <dsp:nvSpPr>
        <dsp:cNvPr id="0" name=""/>
        <dsp:cNvSpPr/>
      </dsp:nvSpPr>
      <dsp:spPr>
        <a:xfrm>
          <a:off x="510393" y="2506264"/>
          <a:ext cx="1843196" cy="1884766"/>
        </a:xfrm>
        <a:prstGeom prst="ellipse">
          <a:avLst/>
        </a:prstGeom>
        <a:solidFill>
          <a:srgbClr val="99FF99">
            <a:alpha val="49804"/>
          </a:srgb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0323" y="2782282"/>
        <a:ext cx="1303336" cy="1332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A3945-9731-4DA1-8EBF-0D4D45966F15}">
      <dsp:nvSpPr>
        <dsp:cNvPr id="0" name=""/>
        <dsp:cNvSpPr/>
      </dsp:nvSpPr>
      <dsp:spPr>
        <a:xfrm>
          <a:off x="0" y="0"/>
          <a:ext cx="4676356" cy="91739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3 </a:t>
          </a:r>
          <a:r>
            <a:rPr lang="es-ES" sz="3400" kern="1200" dirty="0" err="1"/>
            <a:t>Scenarios</a:t>
          </a:r>
          <a:endParaRPr lang="es-ES" sz="3400" kern="1200" dirty="0"/>
        </a:p>
      </dsp:txBody>
      <dsp:txXfrm>
        <a:off x="26870" y="26870"/>
        <a:ext cx="3686415" cy="863654"/>
      </dsp:txXfrm>
    </dsp:sp>
    <dsp:sp modelId="{DC6A7996-44D7-4DD7-8459-B4988488B89D}">
      <dsp:nvSpPr>
        <dsp:cNvPr id="0" name=""/>
        <dsp:cNvSpPr/>
      </dsp:nvSpPr>
      <dsp:spPr>
        <a:xfrm>
          <a:off x="412619" y="1070294"/>
          <a:ext cx="4676356" cy="91739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2 CSP Technologies</a:t>
          </a:r>
        </a:p>
      </dsp:txBody>
      <dsp:txXfrm>
        <a:off x="439489" y="1097164"/>
        <a:ext cx="3613690" cy="863654"/>
      </dsp:txXfrm>
    </dsp:sp>
    <dsp:sp modelId="{085E02E3-21F9-4389-A574-4FA65E178614}">
      <dsp:nvSpPr>
        <dsp:cNvPr id="0" name=""/>
        <dsp:cNvSpPr/>
      </dsp:nvSpPr>
      <dsp:spPr>
        <a:xfrm>
          <a:off x="825239" y="2140588"/>
          <a:ext cx="4676356" cy="91739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1 </a:t>
          </a:r>
          <a:r>
            <a:rPr lang="es-ES" sz="3400" kern="1200" dirty="0" err="1"/>
            <a:t>Comparison</a:t>
          </a:r>
          <a:endParaRPr lang="es-ES" sz="3400" kern="1200" dirty="0"/>
        </a:p>
      </dsp:txBody>
      <dsp:txXfrm>
        <a:off x="852109" y="2167458"/>
        <a:ext cx="3613690" cy="863654"/>
      </dsp:txXfrm>
    </dsp:sp>
    <dsp:sp modelId="{C907576F-DBA6-4345-AF6C-39157D629135}">
      <dsp:nvSpPr>
        <dsp:cNvPr id="0" name=""/>
        <dsp:cNvSpPr/>
      </dsp:nvSpPr>
      <dsp:spPr>
        <a:xfrm>
          <a:off x="4080049" y="695691"/>
          <a:ext cx="596306" cy="5963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700" kern="1200"/>
        </a:p>
      </dsp:txBody>
      <dsp:txXfrm>
        <a:off x="4214218" y="695691"/>
        <a:ext cx="327968" cy="448720"/>
      </dsp:txXfrm>
    </dsp:sp>
    <dsp:sp modelId="{6782B470-370F-4F32-9ABF-034D5079C6F5}">
      <dsp:nvSpPr>
        <dsp:cNvPr id="0" name=""/>
        <dsp:cNvSpPr/>
      </dsp:nvSpPr>
      <dsp:spPr>
        <a:xfrm>
          <a:off x="4492669" y="1759869"/>
          <a:ext cx="596306" cy="5963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700" kern="1200"/>
        </a:p>
      </dsp:txBody>
      <dsp:txXfrm>
        <a:off x="4626838" y="1759869"/>
        <a:ext cx="327968" cy="448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40944-85AC-4816-BA90-F47ADE2BD3A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57DB7-6EFD-4DBA-8162-BAFEAFEE197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190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52282-78C1-489C-9559-A181FA7AF9B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8D484-BAA9-485A-B517-CB9203C1CE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4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455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771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755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419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37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338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68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895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656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301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40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93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7741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CR_S2, CR_S1 </a:t>
            </a:r>
            <a:r>
              <a:rPr lang="es-ES" dirty="0" err="1"/>
              <a:t>less</a:t>
            </a:r>
            <a:r>
              <a:rPr lang="es-ES" dirty="0"/>
              <a:t> gCO2eq/kWh</a:t>
            </a:r>
          </a:p>
          <a:p>
            <a:r>
              <a:rPr lang="es-ES" dirty="0" err="1"/>
              <a:t>Looking</a:t>
            </a:r>
            <a:r>
              <a:rPr lang="es-ES" dirty="0"/>
              <a:t> </a:t>
            </a:r>
            <a:r>
              <a:rPr lang="es-ES" dirty="0" err="1"/>
              <a:t>just</a:t>
            </a:r>
            <a:r>
              <a:rPr lang="es-ES" dirty="0"/>
              <a:t> as a </a:t>
            </a:r>
            <a:r>
              <a:rPr lang="es-ES" dirty="0" err="1"/>
              <a:t>producer</a:t>
            </a:r>
            <a:r>
              <a:rPr lang="es-ES" dirty="0"/>
              <a:t>… S3: PV+BATT, PT, CR… </a:t>
            </a:r>
            <a:r>
              <a:rPr lang="es-ES" dirty="0" err="1"/>
              <a:t>assuming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as a </a:t>
            </a:r>
            <a:r>
              <a:rPr lang="es-ES" dirty="0" err="1"/>
              <a:t>politician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want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loose</a:t>
            </a:r>
            <a:r>
              <a:rPr lang="es-ES" dirty="0"/>
              <a:t> </a:t>
            </a:r>
            <a:r>
              <a:rPr lang="es-ES" dirty="0" err="1"/>
              <a:t>employment</a:t>
            </a:r>
            <a:r>
              <a:rPr lang="es-ES" dirty="0"/>
              <a:t> and </a:t>
            </a:r>
            <a:r>
              <a:rPr lang="es-ES" dirty="0" err="1"/>
              <a:t>gdp</a:t>
            </a:r>
            <a:r>
              <a:rPr lang="es-ES" dirty="0"/>
              <a:t> </a:t>
            </a:r>
            <a:r>
              <a:rPr lang="es-ES" dirty="0" err="1"/>
              <a:t>growth</a:t>
            </a:r>
            <a:r>
              <a:rPr lang="es-ES" dirty="0"/>
              <a:t>, </a:t>
            </a:r>
            <a:r>
              <a:rPr lang="es-ES" dirty="0" err="1"/>
              <a:t>also</a:t>
            </a:r>
            <a:r>
              <a:rPr lang="es-ES" dirty="0"/>
              <a:t> CR_S2, CR_S1…</a:t>
            </a:r>
          </a:p>
          <a:p>
            <a:r>
              <a:rPr lang="es-ES" dirty="0" err="1"/>
              <a:t>Besides</a:t>
            </a:r>
            <a:r>
              <a:rPr lang="es-ES" dirty="0"/>
              <a:t>, </a:t>
            </a:r>
            <a:r>
              <a:rPr lang="es-ES" dirty="0" err="1"/>
              <a:t>we</a:t>
            </a:r>
            <a:r>
              <a:rPr lang="es-ES" dirty="0"/>
              <a:t> are </a:t>
            </a:r>
            <a:r>
              <a:rPr lang="es-ES" dirty="0" err="1"/>
              <a:t>investing</a:t>
            </a:r>
            <a:r>
              <a:rPr lang="es-ES" dirty="0"/>
              <a:t> in a </a:t>
            </a:r>
            <a:r>
              <a:rPr lang="es-ES" dirty="0" err="1"/>
              <a:t>green</a:t>
            </a:r>
            <a:r>
              <a:rPr lang="es-ES" dirty="0"/>
              <a:t> </a:t>
            </a:r>
            <a:r>
              <a:rPr lang="es-ES" dirty="0" err="1"/>
              <a:t>energy</a:t>
            </a:r>
            <a:r>
              <a:rPr lang="es-ES" dirty="0"/>
              <a:t> </a:t>
            </a:r>
            <a:r>
              <a:rPr lang="es-ES" dirty="0" err="1"/>
              <a:t>transition</a:t>
            </a:r>
            <a:endParaRPr lang="es-ES" dirty="0"/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same</a:t>
            </a:r>
            <a:r>
              <a:rPr lang="es-ES" dirty="0"/>
              <a:t> </a:t>
            </a:r>
            <a:r>
              <a:rPr lang="es-ES" dirty="0" err="1"/>
              <a:t>happens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WC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19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282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741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064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078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437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557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070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632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D484-BAA9-485A-B517-CB9203C1CE53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81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3643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7237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2929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795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948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94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66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1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64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05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319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D484-BAA9-485A-B517-CB9203C1CE5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48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40863"/>
            <a:ext cx="9144000" cy="11690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accent1"/>
                </a:solidFill>
                <a:cs typeface="Aharoni" panose="02010803020104030203" pitchFamily="2" charset="-79"/>
              </a:defRPr>
            </a:lvl1pPr>
          </a:lstStyle>
          <a:p>
            <a:r>
              <a:rPr lang="en-US" dirty="0"/>
              <a:t>MUSTEC Presentation Title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38614"/>
            <a:ext cx="9144000" cy="6407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l-GR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944144" y="4413250"/>
            <a:ext cx="4303712" cy="4513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Presenters</a:t>
            </a:r>
            <a:endParaRPr lang="en-GB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096516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28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2064" y="1588008"/>
            <a:ext cx="858316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47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2064" y="1588008"/>
            <a:ext cx="6437376" cy="452596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2"/>
              </a:buClr>
              <a:buFont typeface="Wingdings" pitchFamily="2" charset="2"/>
              <a:buChar char="v"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278688" y="1597025"/>
            <a:ext cx="4535487" cy="4511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37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20640" y="1588008"/>
            <a:ext cx="6437376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5"/>
          </p:nvPr>
        </p:nvSpPr>
        <p:spPr>
          <a:xfrm>
            <a:off x="425958" y="1572958"/>
            <a:ext cx="4316413" cy="4535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785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65504" y="1588008"/>
            <a:ext cx="10192512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lowchart: Delay 3"/>
          <p:cNvSpPr/>
          <p:nvPr userDrawn="1"/>
        </p:nvSpPr>
        <p:spPr>
          <a:xfrm rot="10800000">
            <a:off x="195072" y="1755648"/>
            <a:ext cx="768096" cy="3669792"/>
          </a:xfrm>
          <a:prstGeom prst="flowChartDelay">
            <a:avLst/>
          </a:prstGeom>
          <a:noFill/>
          <a:ln w="28575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5" hasCustomPrompt="1"/>
          </p:nvPr>
        </p:nvSpPr>
        <p:spPr>
          <a:xfrm rot="16200000">
            <a:off x="-985265" y="3314700"/>
            <a:ext cx="3345180" cy="5516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</a:rPr>
              <a:t>Click to edit subtitle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47994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12763" y="1584325"/>
            <a:ext cx="10009187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266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87A3BE-68C4-474D-8CBD-BFD17E939A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2E16-D0A4-41B6-876E-E607EEE5195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48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2064" y="1588008"/>
            <a:ext cx="858316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811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2064" y="1588008"/>
            <a:ext cx="6437376" cy="452596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2"/>
              </a:buClr>
              <a:buFont typeface="Wingdings" pitchFamily="2" charset="2"/>
              <a:buChar char="v"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278688" y="1597025"/>
            <a:ext cx="4535487" cy="4511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15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20640" y="1588008"/>
            <a:ext cx="6437376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5"/>
          </p:nvPr>
        </p:nvSpPr>
        <p:spPr>
          <a:xfrm>
            <a:off x="425958" y="1572958"/>
            <a:ext cx="4316413" cy="4535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034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65504" y="1588008"/>
            <a:ext cx="10192512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lowchart: Delay 3"/>
          <p:cNvSpPr/>
          <p:nvPr userDrawn="1"/>
        </p:nvSpPr>
        <p:spPr>
          <a:xfrm rot="10800000">
            <a:off x="195072" y="1755648"/>
            <a:ext cx="768096" cy="3669792"/>
          </a:xfrm>
          <a:prstGeom prst="flowChartDelay">
            <a:avLst/>
          </a:prstGeom>
          <a:noFill/>
          <a:ln w="28575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5" hasCustomPrompt="1"/>
          </p:nvPr>
        </p:nvSpPr>
        <p:spPr>
          <a:xfrm rot="16200000">
            <a:off x="-985265" y="3314700"/>
            <a:ext cx="3345180" cy="5516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</a:rPr>
              <a:t>Click to edit subtitle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0630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096516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291584" y="2585674"/>
            <a:ext cx="360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Cambria" pitchFamily="18" charset="0"/>
              </a:rPr>
              <a:t>Thank</a:t>
            </a:r>
            <a:r>
              <a:rPr lang="en-US" sz="4800" b="1" baseline="0" dirty="0">
                <a:solidFill>
                  <a:schemeClr val="accent2"/>
                </a:solidFill>
                <a:latin typeface="Cambria" pitchFamily="18" charset="0"/>
              </a:rPr>
              <a:t> you!</a:t>
            </a:r>
            <a:endParaRPr lang="en-GB" sz="4800" b="1" dirty="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4522851"/>
            <a:ext cx="4572000" cy="85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Name:…Email:…</a:t>
            </a:r>
          </a:p>
        </p:txBody>
      </p:sp>
    </p:spTree>
    <p:extLst>
      <p:ext uri="{BB962C8B-B14F-4D97-AF65-F5344CB8AC3E}">
        <p14:creationId xmlns:p14="http://schemas.microsoft.com/office/powerpoint/2010/main" val="1180661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12763" y="1584325"/>
            <a:ext cx="10009187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16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2064" y="1588008"/>
            <a:ext cx="858316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32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2064" y="1588008"/>
            <a:ext cx="6437376" cy="452596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2"/>
              </a:buClr>
              <a:buFont typeface="Wingdings" pitchFamily="2" charset="2"/>
              <a:buChar char="v"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278688" y="1597025"/>
            <a:ext cx="4535487" cy="4511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75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20640" y="1588008"/>
            <a:ext cx="6437376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5"/>
          </p:nvPr>
        </p:nvSpPr>
        <p:spPr>
          <a:xfrm>
            <a:off x="425958" y="1572958"/>
            <a:ext cx="4316413" cy="4535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95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65504" y="1588008"/>
            <a:ext cx="10192512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lowchart: Delay 3"/>
          <p:cNvSpPr/>
          <p:nvPr userDrawn="1"/>
        </p:nvSpPr>
        <p:spPr>
          <a:xfrm rot="10800000">
            <a:off x="195072" y="1755648"/>
            <a:ext cx="768096" cy="3669792"/>
          </a:xfrm>
          <a:prstGeom prst="flowChartDelay">
            <a:avLst/>
          </a:prstGeom>
          <a:noFill/>
          <a:ln w="28575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ubtitle 2"/>
          <p:cNvSpPr>
            <a:spLocks noGrp="1"/>
          </p:cNvSpPr>
          <p:nvPr>
            <p:ph type="subTitle" idx="15" hasCustomPrompt="1"/>
          </p:nvPr>
        </p:nvSpPr>
        <p:spPr>
          <a:xfrm rot="16200000">
            <a:off x="-985265" y="3314700"/>
            <a:ext cx="3345180" cy="5516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</a:rPr>
              <a:t>Click to edit subtitle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953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12763" y="1584325"/>
            <a:ext cx="10009187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18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40863"/>
            <a:ext cx="9144000" cy="11690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accent1"/>
                </a:solidFill>
                <a:cs typeface="Aharoni" panose="02010803020104030203" pitchFamily="2" charset="-79"/>
              </a:defRPr>
            </a:lvl1pPr>
          </a:lstStyle>
          <a:p>
            <a:r>
              <a:rPr lang="en-US" dirty="0"/>
              <a:t>MUSTEC Presentation Title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38614"/>
            <a:ext cx="9144000" cy="6407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l-GR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944144" y="4413250"/>
            <a:ext cx="4303712" cy="4513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Presenters</a:t>
            </a:r>
            <a:endParaRPr lang="en-GB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096516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70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096516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Institute logo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291584" y="2585674"/>
            <a:ext cx="360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1CE"/>
                </a:solidFill>
                <a:latin typeface="Cambria" pitchFamily="18" charset="0"/>
              </a:rPr>
              <a:t>Thank you!</a:t>
            </a:r>
            <a:endParaRPr lang="en-GB" sz="4800" b="1" dirty="0">
              <a:solidFill>
                <a:srgbClr val="0071CE"/>
              </a:solidFill>
              <a:latin typeface="Cambria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4522851"/>
            <a:ext cx="4572000" cy="85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Name:…Email:…</a:t>
            </a:r>
          </a:p>
        </p:txBody>
      </p:sp>
    </p:spTree>
    <p:extLst>
      <p:ext uri="{BB962C8B-B14F-4D97-AF65-F5344CB8AC3E}">
        <p14:creationId xmlns:p14="http://schemas.microsoft.com/office/powerpoint/2010/main" val="120643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7463905" y="464272"/>
            <a:ext cx="4418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  <a:latin typeface="Cambria" pitchFamily="18" charset="0"/>
                <a:cs typeface="Aharoni" panose="02010803020104030203" pitchFamily="2" charset="-79"/>
              </a:rPr>
              <a:t>Market Uptake of Solar Thermal Electricity through Cooperation</a:t>
            </a:r>
            <a:endParaRPr lang="el-GR" sz="2000" b="1" dirty="0">
              <a:solidFill>
                <a:schemeClr val="accent1"/>
              </a:solidFill>
              <a:latin typeface="Cambria" pitchFamily="18" charset="0"/>
              <a:cs typeface="Aharoni" panose="02010803020104030203" pitchFamily="2" charset="-79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 rot="20575336">
            <a:off x="7955602" y="2610236"/>
            <a:ext cx="3794760" cy="3704844"/>
            <a:chOff x="3993406" y="1835474"/>
            <a:chExt cx="3794760" cy="3704844"/>
          </a:xfrm>
        </p:grpSpPr>
        <p:pic>
          <p:nvPicPr>
            <p:cNvPr id="1027" name="Picture 3" descr="\\fileserver\Projects\MUSTEC\09 Technical\Capture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406" y="1920818"/>
              <a:ext cx="3733800" cy="361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 userDrawn="1"/>
          </p:nvSpPr>
          <p:spPr>
            <a:xfrm>
              <a:off x="4054366" y="1835474"/>
              <a:ext cx="3733800" cy="3619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7788166" y="5945750"/>
            <a:ext cx="424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project has received funding from the European Union’s Horizon 2020 research and innovation </a:t>
            </a:r>
            <a:r>
              <a:rPr lang="en-US" sz="1200" dirty="0" err="1"/>
              <a:t>programme</a:t>
            </a:r>
            <a:r>
              <a:rPr lang="en-US" sz="1200" dirty="0"/>
              <a:t> under grant agreement No 764626</a:t>
            </a:r>
            <a:endParaRPr lang="el-GR" sz="1200" dirty="0"/>
          </a:p>
        </p:txBody>
      </p:sp>
      <p:pic>
        <p:nvPicPr>
          <p:cNvPr id="22" name="Picture 2" descr="https://europa.eu/european-union/sites/europaeu/files/docs/body/flag_yellow_low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90" y="6018190"/>
            <a:ext cx="888453" cy="5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fileserver\Projects\MUSTEC\09 Technical\Logo\MUSTEC original logo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23350" r="4378" b="23389"/>
          <a:stretch/>
        </p:blipFill>
        <p:spPr bwMode="auto">
          <a:xfrm>
            <a:off x="275937" y="130324"/>
            <a:ext cx="4991007" cy="16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3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B749-A2C7-431C-99C3-1BBC5D0DA192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Rounded Rectangle 7"/>
          <p:cNvSpPr/>
          <p:nvPr userDrawn="1"/>
        </p:nvSpPr>
        <p:spPr>
          <a:xfrm>
            <a:off x="390144" y="329184"/>
            <a:ext cx="6644640" cy="98755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 rot="20575336">
            <a:off x="8958358" y="3654671"/>
            <a:ext cx="2591802" cy="2463482"/>
            <a:chOff x="3993406" y="1835474"/>
            <a:chExt cx="3794760" cy="3704844"/>
          </a:xfrm>
        </p:grpSpPr>
        <p:pic>
          <p:nvPicPr>
            <p:cNvPr id="10" name="Picture 3" descr="\\fileserver\Projects\MUSTEC\09 Technical\Capture.JP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406" y="1920818"/>
              <a:ext cx="3733800" cy="361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 userDrawn="1"/>
          </p:nvSpPr>
          <p:spPr>
            <a:xfrm>
              <a:off x="4054366" y="1835474"/>
              <a:ext cx="3733800" cy="3619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2" descr="\\fileserver\Projects\MUSTEC\09 Technical\Logo\MUSTEC original logo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23350" r="4378" b="23389"/>
          <a:stretch/>
        </p:blipFill>
        <p:spPr bwMode="auto">
          <a:xfrm>
            <a:off x="8980025" y="329184"/>
            <a:ext cx="2942751" cy="99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39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61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7463905" y="464272"/>
            <a:ext cx="4418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22169"/>
                </a:solidFill>
                <a:latin typeface="Cambria" pitchFamily="18" charset="0"/>
                <a:cs typeface="Aharoni" panose="02010803020104030203" pitchFamily="2" charset="-79"/>
              </a:rPr>
              <a:t>Market Uptake of Solar Thermal Electricity through Cooperation</a:t>
            </a:r>
            <a:endParaRPr lang="el-GR" sz="2000" b="1" dirty="0">
              <a:solidFill>
                <a:srgbClr val="022169"/>
              </a:solidFill>
              <a:latin typeface="Cambria" pitchFamily="18" charset="0"/>
              <a:cs typeface="Aharoni" panose="02010803020104030203" pitchFamily="2" charset="-79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 rot="20575336">
            <a:off x="7955602" y="2610236"/>
            <a:ext cx="3794760" cy="3704844"/>
            <a:chOff x="3993406" y="1835474"/>
            <a:chExt cx="3794760" cy="3704844"/>
          </a:xfrm>
        </p:grpSpPr>
        <p:pic>
          <p:nvPicPr>
            <p:cNvPr id="1027" name="Picture 3" descr="\\fileserver\Projects\MUSTEC\09 Technical\Capture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406" y="1920818"/>
              <a:ext cx="3733800" cy="361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 userDrawn="1"/>
          </p:nvSpPr>
          <p:spPr>
            <a:xfrm>
              <a:off x="4054366" y="1835474"/>
              <a:ext cx="3733800" cy="3619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7788166" y="5945750"/>
            <a:ext cx="424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This project has received funding from the European Union’s Horizon 2020 research and innovation </a:t>
            </a:r>
            <a:r>
              <a:rPr lang="en-US" sz="1200" dirty="0" err="1">
                <a:solidFill>
                  <a:prstClr val="black"/>
                </a:solidFill>
              </a:rPr>
              <a:t>programme</a:t>
            </a:r>
            <a:r>
              <a:rPr lang="en-US" sz="1200" dirty="0">
                <a:solidFill>
                  <a:prstClr val="black"/>
                </a:solidFill>
              </a:rPr>
              <a:t> under grant agreement No 764626</a:t>
            </a:r>
            <a:endParaRPr lang="el-GR" sz="1200" dirty="0">
              <a:solidFill>
                <a:prstClr val="black"/>
              </a:solidFill>
            </a:endParaRPr>
          </a:p>
        </p:txBody>
      </p:sp>
      <p:pic>
        <p:nvPicPr>
          <p:cNvPr id="22" name="Picture 2" descr="https://europa.eu/european-union/sites/europaeu/files/docs/body/flag_yellow_low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90" y="6018190"/>
            <a:ext cx="888453" cy="5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fileserver\Projects\MUSTEC\09 Technical\Logo\MUSTEC original logo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23350" r="4378" b="23389"/>
          <a:stretch/>
        </p:blipFill>
        <p:spPr bwMode="auto">
          <a:xfrm>
            <a:off x="275937" y="130324"/>
            <a:ext cx="4991007" cy="16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73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390144" y="329184"/>
            <a:ext cx="6644640" cy="98755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0575336">
            <a:off x="8958358" y="3654671"/>
            <a:ext cx="2591802" cy="2463482"/>
            <a:chOff x="3993406" y="1835474"/>
            <a:chExt cx="3794760" cy="3704844"/>
          </a:xfrm>
        </p:grpSpPr>
        <p:pic>
          <p:nvPicPr>
            <p:cNvPr id="10" name="Picture 3" descr="\\fileserver\Projects\MUSTEC\09 Technical\Capture.JP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406" y="1920818"/>
              <a:ext cx="3733800" cy="361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 userDrawn="1"/>
          </p:nvSpPr>
          <p:spPr>
            <a:xfrm>
              <a:off x="4054366" y="1835474"/>
              <a:ext cx="3733800" cy="3619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2" descr="\\fileserver\Projects\MUSTEC\09 Technical\Logo\MUSTEC original logo.jp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23350" r="4378" b="23389"/>
          <a:stretch/>
        </p:blipFill>
        <p:spPr bwMode="auto">
          <a:xfrm>
            <a:off x="8980025" y="329184"/>
            <a:ext cx="2942751" cy="99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20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390144" y="329184"/>
            <a:ext cx="6644640" cy="98755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0575336">
            <a:off x="8958358" y="3654671"/>
            <a:ext cx="2591802" cy="2463482"/>
            <a:chOff x="3993406" y="1835474"/>
            <a:chExt cx="3794760" cy="3704844"/>
          </a:xfrm>
        </p:grpSpPr>
        <p:pic>
          <p:nvPicPr>
            <p:cNvPr id="10" name="Picture 3" descr="\\fileserver\Projects\MUSTEC\09 Technical\Capture.JP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406" y="1920818"/>
              <a:ext cx="3733800" cy="361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 userDrawn="1"/>
          </p:nvSpPr>
          <p:spPr>
            <a:xfrm>
              <a:off x="4054366" y="1835474"/>
              <a:ext cx="3733800" cy="3619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2" descr="\\fileserver\Projects\MUSTEC\09 Technical\Logo\MUSTEC original logo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23350" r="4378" b="23389"/>
          <a:stretch/>
        </p:blipFill>
        <p:spPr bwMode="auto">
          <a:xfrm>
            <a:off x="8980025" y="329184"/>
            <a:ext cx="2942751" cy="99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1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santacruz.banacloche@gmail.com" TargetMode="External"/><Relationship Id="rId2" Type="http://schemas.openxmlformats.org/officeDocument/2006/relationships/hyperlink" Target="mailto:santacruzp.banacloche@ciemat.e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santacruzp.banacloche@ciemat.es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diagramData" Target="../diagrams/data2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microsoft.com/office/2007/relationships/diagramDrawing" Target="../diagrams/drawing2.xml"/><Relationship Id="rId5" Type="http://schemas.openxmlformats.org/officeDocument/2006/relationships/image" Target="../media/image11.jpeg"/><Relationship Id="rId15" Type="http://schemas.openxmlformats.org/officeDocument/2006/relationships/image" Target="../media/image16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9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MUSTEC project meeting:</a:t>
            </a:r>
            <a:br>
              <a:rPr lang="de-DE" cap="small" dirty="0"/>
            </a:br>
            <a:r>
              <a:rPr lang="en-GB" dirty="0"/>
              <a:t>progress of the work in WP9</a:t>
            </a:r>
          </a:p>
        </p:txBody>
      </p:sp>
      <p:sp>
        <p:nvSpPr>
          <p:cNvPr id="29" name="Subtitle 28"/>
          <p:cNvSpPr>
            <a:spLocks noGrp="1"/>
          </p:cNvSpPr>
          <p:nvPr>
            <p:ph type="subTitle" idx="1"/>
          </p:nvPr>
        </p:nvSpPr>
        <p:spPr>
          <a:xfrm>
            <a:off x="1019175" y="3638614"/>
            <a:ext cx="9982200" cy="640778"/>
          </a:xfrm>
        </p:spPr>
        <p:txBody>
          <a:bodyPr/>
          <a:lstStyle/>
          <a:p>
            <a:r>
              <a:rPr lang="en-GB" sz="2800" dirty="0"/>
              <a:t>Impact assessment of potential STE cooperation projects in Europe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Santacruz Banacloche Sánchez</a:t>
            </a:r>
          </a:p>
          <a:p>
            <a:r>
              <a:rPr lang="en-GB" dirty="0"/>
              <a:t>Yolanda Lechón Pérez</a:t>
            </a:r>
          </a:p>
          <a:p>
            <a:r>
              <a:rPr lang="en-GB" dirty="0"/>
              <a:t>CIEMAT – UASE</a:t>
            </a:r>
          </a:p>
          <a:p>
            <a:r>
              <a:rPr lang="en-US" i="1" dirty="0"/>
              <a:t>12-14 May 2020, Madrid, Spain</a:t>
            </a:r>
            <a:endParaRPr lang="en-GB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2" b="9592"/>
          <a:stretch>
            <a:fillRect/>
          </a:stretch>
        </p:blipFill>
        <p:spPr>
          <a:xfrm>
            <a:off x="324838" y="6095570"/>
            <a:ext cx="3859212" cy="511175"/>
          </a:xfrm>
        </p:spPr>
      </p:pic>
    </p:spTree>
    <p:extLst>
      <p:ext uri="{BB962C8B-B14F-4D97-AF65-F5344CB8AC3E}">
        <p14:creationId xmlns:p14="http://schemas.microsoft.com/office/powerpoint/2010/main" val="53628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Value</a:t>
            </a:r>
            <a:r>
              <a:rPr lang="es-ES" b="1" dirty="0"/>
              <a:t> </a:t>
            </a:r>
            <a:r>
              <a:rPr lang="es-ES" b="1" dirty="0" err="1"/>
              <a:t>added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A832DB8-7240-49E4-98AA-F53D50D8B5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920152"/>
              </p:ext>
            </p:extLst>
          </p:nvPr>
        </p:nvGraphicFramePr>
        <p:xfrm>
          <a:off x="341313" y="1569307"/>
          <a:ext cx="10762735" cy="462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2949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Value</a:t>
            </a:r>
            <a:r>
              <a:rPr lang="es-ES" b="1" dirty="0"/>
              <a:t> </a:t>
            </a:r>
            <a:r>
              <a:rPr lang="es-ES" b="1" dirty="0" err="1"/>
              <a:t>added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A832DB8-7240-49E4-98AA-F53D50D8B5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489464"/>
              </p:ext>
            </p:extLst>
          </p:nvPr>
        </p:nvGraphicFramePr>
        <p:xfrm>
          <a:off x="605481" y="1408670"/>
          <a:ext cx="10836876" cy="494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66454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8E5BA-431F-4A35-8B47-77544981E3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Value</a:t>
            </a:r>
            <a:r>
              <a:rPr lang="es-ES" b="1" dirty="0"/>
              <a:t> </a:t>
            </a:r>
            <a:r>
              <a:rPr lang="es-ES" b="1" dirty="0" err="1"/>
              <a:t>added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9981C5E-2040-4440-AC60-54E609EA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8919043-FD19-4081-8A0C-BDC7DA5169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270925"/>
              </p:ext>
            </p:extLst>
          </p:nvPr>
        </p:nvGraphicFramePr>
        <p:xfrm>
          <a:off x="653142" y="1608881"/>
          <a:ext cx="10446979" cy="451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4 Marcador de posición de imagen">
            <a:extLst>
              <a:ext uri="{FF2B5EF4-FFF2-40B4-BE49-F238E27FC236}">
                <a16:creationId xmlns:a16="http://schemas.microsoft.com/office/drawing/2014/main" id="{757D0C70-D347-47AA-930F-B1A3B7B19EE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" r="4438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</p:spTree>
    <p:extLst>
      <p:ext uri="{BB962C8B-B14F-4D97-AF65-F5344CB8AC3E}">
        <p14:creationId xmlns:p14="http://schemas.microsoft.com/office/powerpoint/2010/main" val="3870768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Preliminary</a:t>
            </a:r>
            <a:r>
              <a:rPr lang="es-ES" b="1" dirty="0"/>
              <a:t> </a:t>
            </a:r>
            <a:r>
              <a:rPr lang="es-ES" b="1" dirty="0" err="1"/>
              <a:t>results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1E7D9C23-BE1E-4FFD-8302-1D3CE5752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762" y="1584325"/>
            <a:ext cx="7353583" cy="453548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Generate</a:t>
            </a:r>
            <a:r>
              <a:rPr lang="es-ES" dirty="0"/>
              <a:t> </a:t>
            </a:r>
            <a:r>
              <a:rPr lang="es-ES" dirty="0" err="1"/>
              <a:t>value</a:t>
            </a:r>
            <a:r>
              <a:rPr lang="es-ES" dirty="0"/>
              <a:t> </a:t>
            </a:r>
            <a:r>
              <a:rPr lang="es-ES" dirty="0" err="1"/>
              <a:t>added</a:t>
            </a:r>
            <a:r>
              <a:rPr lang="es-ES" dirty="0"/>
              <a:t> in </a:t>
            </a:r>
            <a:r>
              <a:rPr lang="es-ES" dirty="0" err="1"/>
              <a:t>Europe</a:t>
            </a:r>
            <a:r>
              <a:rPr lang="es-ES" dirty="0"/>
              <a:t>?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9F3F5DBE-D20D-4DEA-AD35-800766608809}"/>
              </a:ext>
            </a:extLst>
          </p:cNvPr>
          <p:cNvSpPr/>
          <p:nvPr/>
        </p:nvSpPr>
        <p:spPr>
          <a:xfrm>
            <a:off x="7640877" y="1778696"/>
            <a:ext cx="1227551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BE2C72-4D45-4AF7-839A-21F3CF874BA5}"/>
              </a:ext>
            </a:extLst>
          </p:cNvPr>
          <p:cNvSpPr txBox="1"/>
          <p:nvPr/>
        </p:nvSpPr>
        <p:spPr>
          <a:xfrm>
            <a:off x="9494728" y="1668870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itchFamily="34" charset="0"/>
                <a:cs typeface="Arial" pitchFamily="34" charset="0"/>
              </a:rPr>
              <a:t>CR_S2</a:t>
            </a:r>
          </a:p>
        </p:txBody>
      </p:sp>
    </p:spTree>
    <p:extLst>
      <p:ext uri="{BB962C8B-B14F-4D97-AF65-F5344CB8AC3E}">
        <p14:creationId xmlns:p14="http://schemas.microsoft.com/office/powerpoint/2010/main" val="3299436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Preliminary</a:t>
            </a:r>
            <a:r>
              <a:rPr lang="es-ES" b="1" dirty="0"/>
              <a:t> </a:t>
            </a:r>
            <a:r>
              <a:rPr lang="es-ES" b="1" dirty="0" err="1"/>
              <a:t>results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1E7D9C23-BE1E-4FFD-8302-1D3CE5752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762" y="1584325"/>
            <a:ext cx="7353583" cy="453548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Generate</a:t>
            </a:r>
            <a:r>
              <a:rPr lang="es-ES" dirty="0"/>
              <a:t> </a:t>
            </a:r>
            <a:r>
              <a:rPr lang="es-ES" dirty="0" err="1"/>
              <a:t>value</a:t>
            </a:r>
            <a:r>
              <a:rPr lang="es-ES" dirty="0"/>
              <a:t> </a:t>
            </a:r>
            <a:r>
              <a:rPr lang="es-ES" dirty="0" err="1"/>
              <a:t>added</a:t>
            </a:r>
            <a:r>
              <a:rPr lang="es-ES" dirty="0"/>
              <a:t> in </a:t>
            </a:r>
            <a:r>
              <a:rPr lang="es-ES" dirty="0" err="1"/>
              <a:t>Europe</a:t>
            </a:r>
            <a:r>
              <a:rPr lang="es-ES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Generate</a:t>
            </a:r>
            <a:r>
              <a:rPr lang="es-ES" dirty="0"/>
              <a:t> </a:t>
            </a:r>
            <a:r>
              <a:rPr lang="es-ES" dirty="0" err="1"/>
              <a:t>employment</a:t>
            </a:r>
            <a:r>
              <a:rPr lang="es-ES" dirty="0"/>
              <a:t> in </a:t>
            </a:r>
            <a:r>
              <a:rPr lang="es-ES" dirty="0" err="1"/>
              <a:t>Europe</a:t>
            </a:r>
            <a:r>
              <a:rPr lang="es-ES" dirty="0"/>
              <a:t>?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9F3F5DBE-D20D-4DEA-AD35-800766608809}"/>
              </a:ext>
            </a:extLst>
          </p:cNvPr>
          <p:cNvSpPr/>
          <p:nvPr/>
        </p:nvSpPr>
        <p:spPr>
          <a:xfrm>
            <a:off x="7640877" y="1778696"/>
            <a:ext cx="1227551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B2BD99F-74C0-4E38-A6B0-C6656B5AA8D9}"/>
              </a:ext>
            </a:extLst>
          </p:cNvPr>
          <p:cNvSpPr txBox="1"/>
          <p:nvPr/>
        </p:nvSpPr>
        <p:spPr>
          <a:xfrm>
            <a:off x="9494728" y="1668870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itchFamily="34" charset="0"/>
                <a:cs typeface="Arial" pitchFamily="34" charset="0"/>
              </a:rPr>
              <a:t>CR_S2</a:t>
            </a:r>
          </a:p>
        </p:txBody>
      </p:sp>
    </p:spTree>
    <p:extLst>
      <p:ext uri="{BB962C8B-B14F-4D97-AF65-F5344CB8AC3E}">
        <p14:creationId xmlns:p14="http://schemas.microsoft.com/office/powerpoint/2010/main" val="993326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Employment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CE9AE9F-1741-4386-8798-2A750757DA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850158"/>
              </p:ext>
            </p:extLst>
          </p:nvPr>
        </p:nvGraphicFramePr>
        <p:xfrm>
          <a:off x="757881" y="1250821"/>
          <a:ext cx="10824519" cy="528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63882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Employment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5FBA6D7-94CE-456A-ACA9-C1854D75CA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756776"/>
              </p:ext>
            </p:extLst>
          </p:nvPr>
        </p:nvGraphicFramePr>
        <p:xfrm>
          <a:off x="862149" y="1737360"/>
          <a:ext cx="10189027" cy="414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3376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Preliminary</a:t>
            </a:r>
            <a:r>
              <a:rPr lang="es-ES" b="1" dirty="0"/>
              <a:t> </a:t>
            </a:r>
            <a:r>
              <a:rPr lang="es-ES" b="1" dirty="0" err="1"/>
              <a:t>results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1E7D9C23-BE1E-4FFD-8302-1D3CE5752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762" y="1584325"/>
            <a:ext cx="7353583" cy="453548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Generate</a:t>
            </a:r>
            <a:r>
              <a:rPr lang="es-ES" dirty="0"/>
              <a:t> </a:t>
            </a:r>
            <a:r>
              <a:rPr lang="es-ES" dirty="0" err="1"/>
              <a:t>value</a:t>
            </a:r>
            <a:r>
              <a:rPr lang="es-ES" dirty="0"/>
              <a:t> </a:t>
            </a:r>
            <a:r>
              <a:rPr lang="es-ES" dirty="0" err="1"/>
              <a:t>added</a:t>
            </a:r>
            <a:r>
              <a:rPr lang="es-ES" dirty="0"/>
              <a:t> in </a:t>
            </a:r>
            <a:r>
              <a:rPr lang="es-ES" dirty="0" err="1"/>
              <a:t>Europe</a:t>
            </a:r>
            <a:r>
              <a:rPr lang="es-ES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Generate</a:t>
            </a:r>
            <a:r>
              <a:rPr lang="es-ES" dirty="0"/>
              <a:t> </a:t>
            </a:r>
            <a:r>
              <a:rPr lang="es-ES" dirty="0" err="1"/>
              <a:t>employment</a:t>
            </a:r>
            <a:r>
              <a:rPr lang="es-ES" dirty="0"/>
              <a:t> in </a:t>
            </a:r>
            <a:r>
              <a:rPr lang="es-ES" dirty="0" err="1"/>
              <a:t>Europe</a:t>
            </a:r>
            <a:r>
              <a:rPr lang="es-ES" dirty="0"/>
              <a:t>?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6C854B64-D52A-435D-9D89-04E543ED4D22}"/>
              </a:ext>
            </a:extLst>
          </p:cNvPr>
          <p:cNvSpPr/>
          <p:nvPr/>
        </p:nvSpPr>
        <p:spPr>
          <a:xfrm>
            <a:off x="7640877" y="2505204"/>
            <a:ext cx="1227551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CE919BD8-8001-4DD2-9DF2-1CDFEF6674A5}"/>
              </a:ext>
            </a:extLst>
          </p:cNvPr>
          <p:cNvSpPr/>
          <p:nvPr/>
        </p:nvSpPr>
        <p:spPr>
          <a:xfrm>
            <a:off x="7640877" y="1778696"/>
            <a:ext cx="1227551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2ABD71-D33F-4802-B9B3-802B2B5B2E97}"/>
              </a:ext>
            </a:extLst>
          </p:cNvPr>
          <p:cNvSpPr txBox="1"/>
          <p:nvPr/>
        </p:nvSpPr>
        <p:spPr>
          <a:xfrm>
            <a:off x="9494728" y="1668870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itchFamily="34" charset="0"/>
                <a:cs typeface="Arial" pitchFamily="34" charset="0"/>
              </a:rPr>
              <a:t>CR_S2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B37B15-265E-4F39-B984-E50B257B98E7}"/>
              </a:ext>
            </a:extLst>
          </p:cNvPr>
          <p:cNvSpPr txBox="1"/>
          <p:nvPr/>
        </p:nvSpPr>
        <p:spPr>
          <a:xfrm>
            <a:off x="9494728" y="2395378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itchFamily="34" charset="0"/>
                <a:cs typeface="Arial" pitchFamily="34" charset="0"/>
              </a:rPr>
              <a:t>CR_S1</a:t>
            </a:r>
          </a:p>
        </p:txBody>
      </p:sp>
    </p:spTree>
    <p:extLst>
      <p:ext uri="{BB962C8B-B14F-4D97-AF65-F5344CB8AC3E}">
        <p14:creationId xmlns:p14="http://schemas.microsoft.com/office/powerpoint/2010/main" val="1806413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Preliminary</a:t>
            </a:r>
            <a:r>
              <a:rPr lang="es-ES" b="1" dirty="0"/>
              <a:t> </a:t>
            </a:r>
            <a:r>
              <a:rPr lang="es-ES" b="1" dirty="0" err="1"/>
              <a:t>results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1E7D9C23-BE1E-4FFD-8302-1D3CE5752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762" y="1584325"/>
            <a:ext cx="7353583" cy="453548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Generate</a:t>
            </a:r>
            <a:r>
              <a:rPr lang="es-ES" dirty="0"/>
              <a:t> </a:t>
            </a:r>
            <a:r>
              <a:rPr lang="es-ES" dirty="0" err="1"/>
              <a:t>value</a:t>
            </a:r>
            <a:r>
              <a:rPr lang="es-ES" dirty="0"/>
              <a:t> </a:t>
            </a:r>
            <a:r>
              <a:rPr lang="es-ES" dirty="0" err="1"/>
              <a:t>added</a:t>
            </a:r>
            <a:r>
              <a:rPr lang="es-ES" dirty="0"/>
              <a:t> in </a:t>
            </a:r>
            <a:r>
              <a:rPr lang="es-ES" dirty="0" err="1"/>
              <a:t>Europe</a:t>
            </a:r>
            <a:r>
              <a:rPr lang="es-ES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Generate</a:t>
            </a:r>
            <a:r>
              <a:rPr lang="es-ES" dirty="0"/>
              <a:t> </a:t>
            </a:r>
            <a:r>
              <a:rPr lang="es-ES" dirty="0" err="1"/>
              <a:t>employment</a:t>
            </a:r>
            <a:r>
              <a:rPr lang="es-ES" dirty="0"/>
              <a:t> in </a:t>
            </a:r>
            <a:r>
              <a:rPr lang="es-ES" dirty="0" err="1"/>
              <a:t>Europe</a:t>
            </a:r>
            <a:r>
              <a:rPr lang="es-ES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Minimize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overall</a:t>
            </a:r>
            <a:r>
              <a:rPr lang="es-ES" dirty="0"/>
              <a:t> </a:t>
            </a:r>
            <a:r>
              <a:rPr lang="es-ES" dirty="0" err="1"/>
              <a:t>environmental</a:t>
            </a:r>
            <a:r>
              <a:rPr lang="es-ES" dirty="0"/>
              <a:t> </a:t>
            </a:r>
            <a:r>
              <a:rPr lang="es-ES" dirty="0" err="1"/>
              <a:t>impacts</a:t>
            </a:r>
            <a:r>
              <a:rPr lang="es-ES" dirty="0"/>
              <a:t>?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B1C00D7-C912-4DA7-BCE9-8B05289E35A1}"/>
              </a:ext>
            </a:extLst>
          </p:cNvPr>
          <p:cNvSpPr/>
          <p:nvPr/>
        </p:nvSpPr>
        <p:spPr>
          <a:xfrm>
            <a:off x="7640877" y="2505204"/>
            <a:ext cx="1227551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3A1EDD2D-D46C-4BEC-B5A6-547D21C89395}"/>
              </a:ext>
            </a:extLst>
          </p:cNvPr>
          <p:cNvSpPr/>
          <p:nvPr/>
        </p:nvSpPr>
        <p:spPr>
          <a:xfrm>
            <a:off x="7640877" y="1778696"/>
            <a:ext cx="1227551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D53FAA-9074-4901-B0B0-B129EF3D8CE3}"/>
              </a:ext>
            </a:extLst>
          </p:cNvPr>
          <p:cNvSpPr txBox="1"/>
          <p:nvPr/>
        </p:nvSpPr>
        <p:spPr>
          <a:xfrm>
            <a:off x="9494728" y="1668870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itchFamily="34" charset="0"/>
                <a:cs typeface="Arial" pitchFamily="34" charset="0"/>
              </a:rPr>
              <a:t>CR_S2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5FC87B-B50C-49B5-BFED-703D45CCC2EF}"/>
              </a:ext>
            </a:extLst>
          </p:cNvPr>
          <p:cNvSpPr txBox="1"/>
          <p:nvPr/>
        </p:nvSpPr>
        <p:spPr>
          <a:xfrm>
            <a:off x="9494728" y="2395378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itchFamily="34" charset="0"/>
                <a:cs typeface="Arial" pitchFamily="34" charset="0"/>
              </a:rPr>
              <a:t>CR_S1</a:t>
            </a:r>
          </a:p>
        </p:txBody>
      </p:sp>
    </p:spTree>
    <p:extLst>
      <p:ext uri="{BB962C8B-B14F-4D97-AF65-F5344CB8AC3E}">
        <p14:creationId xmlns:p14="http://schemas.microsoft.com/office/powerpoint/2010/main" val="762733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GHG </a:t>
            </a:r>
            <a:r>
              <a:rPr lang="es-ES" b="1" dirty="0" err="1"/>
              <a:t>emissions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A0AB82B-744E-43CA-8C84-E7719A5A6B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12216"/>
              </p:ext>
            </p:extLst>
          </p:nvPr>
        </p:nvGraphicFramePr>
        <p:xfrm>
          <a:off x="486136" y="1481559"/>
          <a:ext cx="10949651" cy="471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9042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Presentation Outline</a:t>
            </a:r>
            <a:endParaRPr lang="en-GB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2</a:t>
            </a:fld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endParaRPr lang="en-US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3200" dirty="0"/>
              <a:t>Data sources</a:t>
            </a:r>
          </a:p>
          <a:p>
            <a:pPr marL="457200" indent="-45720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3200" dirty="0"/>
              <a:t>Preliminary results</a:t>
            </a:r>
          </a:p>
        </p:txBody>
      </p:sp>
      <p:pic>
        <p:nvPicPr>
          <p:cNvPr id="8" name="4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2" b="9592"/>
          <a:stretch>
            <a:fillRect/>
          </a:stretch>
        </p:blipFill>
        <p:spPr>
          <a:xfrm>
            <a:off x="324838" y="6095570"/>
            <a:ext cx="3859212" cy="5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41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GHG </a:t>
            </a:r>
            <a:r>
              <a:rPr lang="es-ES" b="1" dirty="0" err="1"/>
              <a:t>emissions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A0AB82B-744E-43CA-8C84-E7719A5A6B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115781"/>
              </p:ext>
            </p:extLst>
          </p:nvPr>
        </p:nvGraphicFramePr>
        <p:xfrm>
          <a:off x="613458" y="1539432"/>
          <a:ext cx="10968942" cy="4843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7085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GHG </a:t>
            </a:r>
            <a:r>
              <a:rPr lang="es-ES" b="1" dirty="0" err="1"/>
              <a:t>emissions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52CE968-2074-4A04-87AF-21D76D8E26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295902"/>
              </p:ext>
            </p:extLst>
          </p:nvPr>
        </p:nvGraphicFramePr>
        <p:xfrm>
          <a:off x="574766" y="1504709"/>
          <a:ext cx="11007634" cy="48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6534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Water</a:t>
            </a:r>
            <a:r>
              <a:rPr lang="es-ES" b="1" dirty="0"/>
              <a:t> </a:t>
            </a:r>
            <a:r>
              <a:rPr lang="es-ES" b="1" dirty="0" err="1"/>
              <a:t>consumption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530347"/>
              </p:ext>
            </p:extLst>
          </p:nvPr>
        </p:nvGraphicFramePr>
        <p:xfrm>
          <a:off x="377951" y="1319514"/>
          <a:ext cx="10988387" cy="5062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8603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Water</a:t>
            </a:r>
            <a:r>
              <a:rPr lang="es-ES" b="1" dirty="0"/>
              <a:t> </a:t>
            </a:r>
            <a:r>
              <a:rPr lang="es-ES" b="1" dirty="0" err="1"/>
              <a:t>consumption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EEA1099-01ED-4E74-B622-98FE4C522B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532379"/>
              </p:ext>
            </p:extLst>
          </p:nvPr>
        </p:nvGraphicFramePr>
        <p:xfrm>
          <a:off x="377953" y="1567543"/>
          <a:ext cx="10986734" cy="4441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2097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Preliminary</a:t>
            </a:r>
            <a:r>
              <a:rPr lang="es-ES" b="1" dirty="0"/>
              <a:t> </a:t>
            </a:r>
            <a:r>
              <a:rPr lang="es-ES" b="1" dirty="0" err="1"/>
              <a:t>results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1E7D9C23-BE1E-4FFD-8302-1D3CE5752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762" y="1584325"/>
            <a:ext cx="7353583" cy="453548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Generate</a:t>
            </a:r>
            <a:r>
              <a:rPr lang="es-ES" dirty="0"/>
              <a:t> </a:t>
            </a:r>
            <a:r>
              <a:rPr lang="es-ES" dirty="0" err="1"/>
              <a:t>value</a:t>
            </a:r>
            <a:r>
              <a:rPr lang="es-ES" dirty="0"/>
              <a:t> </a:t>
            </a:r>
            <a:r>
              <a:rPr lang="es-ES" dirty="0" err="1"/>
              <a:t>added</a:t>
            </a:r>
            <a:r>
              <a:rPr lang="es-ES" dirty="0"/>
              <a:t> in </a:t>
            </a:r>
            <a:r>
              <a:rPr lang="es-ES" dirty="0" err="1"/>
              <a:t>Europe</a:t>
            </a:r>
            <a:r>
              <a:rPr lang="es-ES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Generate</a:t>
            </a:r>
            <a:r>
              <a:rPr lang="es-ES" dirty="0"/>
              <a:t> </a:t>
            </a:r>
            <a:r>
              <a:rPr lang="es-ES" dirty="0" err="1"/>
              <a:t>employment</a:t>
            </a:r>
            <a:r>
              <a:rPr lang="es-ES" dirty="0"/>
              <a:t> in </a:t>
            </a:r>
            <a:r>
              <a:rPr lang="es-ES" dirty="0" err="1"/>
              <a:t>Europe</a:t>
            </a:r>
            <a:r>
              <a:rPr lang="es-ES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Minimize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overall</a:t>
            </a:r>
            <a:r>
              <a:rPr lang="es-ES" dirty="0"/>
              <a:t> </a:t>
            </a:r>
            <a:r>
              <a:rPr lang="es-ES" dirty="0" err="1"/>
              <a:t>environmental</a:t>
            </a:r>
            <a:r>
              <a:rPr lang="es-ES" dirty="0"/>
              <a:t> </a:t>
            </a:r>
            <a:r>
              <a:rPr lang="es-ES" dirty="0" err="1"/>
              <a:t>impacts</a:t>
            </a:r>
            <a:r>
              <a:rPr lang="es-ES" dirty="0"/>
              <a:t>?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3DC8F5D1-C3CA-49D6-8B82-13C01B42446C}"/>
              </a:ext>
            </a:extLst>
          </p:cNvPr>
          <p:cNvSpPr/>
          <p:nvPr/>
        </p:nvSpPr>
        <p:spPr>
          <a:xfrm>
            <a:off x="7640877" y="2505204"/>
            <a:ext cx="1227551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FA16F407-C547-47A7-8E24-B435E4CD962D}"/>
              </a:ext>
            </a:extLst>
          </p:cNvPr>
          <p:cNvSpPr/>
          <p:nvPr/>
        </p:nvSpPr>
        <p:spPr>
          <a:xfrm>
            <a:off x="7640877" y="1778696"/>
            <a:ext cx="1227551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993BF88C-9924-4279-80BF-D51CD6102288}"/>
              </a:ext>
            </a:extLst>
          </p:cNvPr>
          <p:cNvSpPr/>
          <p:nvPr/>
        </p:nvSpPr>
        <p:spPr>
          <a:xfrm>
            <a:off x="7640877" y="3486944"/>
            <a:ext cx="1227551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8EC085-EDFC-44D0-95C7-526B9F84F1B7}"/>
              </a:ext>
            </a:extLst>
          </p:cNvPr>
          <p:cNvSpPr txBox="1"/>
          <p:nvPr/>
        </p:nvSpPr>
        <p:spPr>
          <a:xfrm>
            <a:off x="9494728" y="1668870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itchFamily="34" charset="0"/>
                <a:cs typeface="Arial" pitchFamily="34" charset="0"/>
              </a:rPr>
              <a:t>CR_S2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D05ADC-7697-4314-9667-54E716D4D87A}"/>
              </a:ext>
            </a:extLst>
          </p:cNvPr>
          <p:cNvSpPr txBox="1"/>
          <p:nvPr/>
        </p:nvSpPr>
        <p:spPr>
          <a:xfrm>
            <a:off x="9494728" y="2395378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itchFamily="34" charset="0"/>
                <a:cs typeface="Arial" pitchFamily="34" charset="0"/>
              </a:rPr>
              <a:t>CR_S1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981493-2B4F-4681-9725-6F1FEB48486E}"/>
              </a:ext>
            </a:extLst>
          </p:cNvPr>
          <p:cNvSpPr txBox="1"/>
          <p:nvPr/>
        </p:nvSpPr>
        <p:spPr>
          <a:xfrm>
            <a:off x="9494728" y="3372923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itchFamily="34" charset="0"/>
                <a:cs typeface="Arial" pitchFamily="34" charset="0"/>
              </a:rPr>
              <a:t>CR_S2</a:t>
            </a:r>
          </a:p>
        </p:txBody>
      </p:sp>
    </p:spTree>
    <p:extLst>
      <p:ext uri="{BB962C8B-B14F-4D97-AF65-F5344CB8AC3E}">
        <p14:creationId xmlns:p14="http://schemas.microsoft.com/office/powerpoint/2010/main" val="3166228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Preliminary</a:t>
            </a:r>
            <a:r>
              <a:rPr lang="es-ES" b="1" dirty="0"/>
              <a:t> </a:t>
            </a:r>
            <a:r>
              <a:rPr lang="es-ES" b="1" dirty="0" err="1"/>
              <a:t>results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1E7D9C23-BE1E-4FFD-8302-1D3CE5752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762" y="1584325"/>
            <a:ext cx="7353583" cy="453548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Generate</a:t>
            </a:r>
            <a:r>
              <a:rPr lang="es-ES" dirty="0"/>
              <a:t> </a:t>
            </a:r>
            <a:r>
              <a:rPr lang="es-ES" dirty="0" err="1"/>
              <a:t>value</a:t>
            </a:r>
            <a:r>
              <a:rPr lang="es-ES" dirty="0"/>
              <a:t> </a:t>
            </a:r>
            <a:r>
              <a:rPr lang="es-ES" dirty="0" err="1"/>
              <a:t>added</a:t>
            </a:r>
            <a:r>
              <a:rPr lang="es-ES" dirty="0"/>
              <a:t> in </a:t>
            </a:r>
            <a:r>
              <a:rPr lang="es-ES" dirty="0" err="1"/>
              <a:t>Europe</a:t>
            </a:r>
            <a:r>
              <a:rPr lang="es-ES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Generate</a:t>
            </a:r>
            <a:r>
              <a:rPr lang="es-ES" dirty="0"/>
              <a:t> </a:t>
            </a:r>
            <a:r>
              <a:rPr lang="es-ES" dirty="0" err="1"/>
              <a:t>employment</a:t>
            </a:r>
            <a:r>
              <a:rPr lang="es-ES" dirty="0"/>
              <a:t> in </a:t>
            </a:r>
            <a:r>
              <a:rPr lang="es-ES" dirty="0" err="1"/>
              <a:t>Europe</a:t>
            </a:r>
            <a:r>
              <a:rPr lang="es-ES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Minimize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overall</a:t>
            </a:r>
            <a:r>
              <a:rPr lang="es-ES" dirty="0"/>
              <a:t> </a:t>
            </a:r>
            <a:r>
              <a:rPr lang="es-ES" dirty="0" err="1"/>
              <a:t>environmental</a:t>
            </a:r>
            <a:r>
              <a:rPr lang="es-ES" dirty="0"/>
              <a:t> </a:t>
            </a:r>
            <a:r>
              <a:rPr lang="es-ES" dirty="0" err="1"/>
              <a:t>impacts</a:t>
            </a:r>
            <a:r>
              <a:rPr lang="es-ES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Minimize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social </a:t>
            </a:r>
            <a:r>
              <a:rPr lang="es-ES" dirty="0" err="1"/>
              <a:t>risks</a:t>
            </a:r>
            <a:r>
              <a:rPr lang="es-ES" dirty="0"/>
              <a:t> </a:t>
            </a:r>
            <a:r>
              <a:rPr lang="es-ES" dirty="0" err="1"/>
              <a:t>embodied</a:t>
            </a:r>
            <a:r>
              <a:rPr lang="es-ES" dirty="0"/>
              <a:t> in global </a:t>
            </a:r>
            <a:r>
              <a:rPr lang="es-ES" dirty="0" err="1"/>
              <a:t>value</a:t>
            </a:r>
            <a:r>
              <a:rPr lang="es-ES" dirty="0"/>
              <a:t> </a:t>
            </a:r>
            <a:r>
              <a:rPr lang="es-ES" dirty="0" err="1"/>
              <a:t>chains</a:t>
            </a:r>
            <a:r>
              <a:rPr lang="es-ES" dirty="0"/>
              <a:t>?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65E30495-47D1-4E3F-A676-3FEAD38E683C}"/>
              </a:ext>
            </a:extLst>
          </p:cNvPr>
          <p:cNvSpPr/>
          <p:nvPr/>
        </p:nvSpPr>
        <p:spPr>
          <a:xfrm>
            <a:off x="7640877" y="2505204"/>
            <a:ext cx="1227551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EB25AAEB-73EE-46AA-9FC3-DF138BB96352}"/>
              </a:ext>
            </a:extLst>
          </p:cNvPr>
          <p:cNvSpPr/>
          <p:nvPr/>
        </p:nvSpPr>
        <p:spPr>
          <a:xfrm>
            <a:off x="7640877" y="1778696"/>
            <a:ext cx="1227551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154F2208-50A5-49BB-ACA5-7B42131E91DF}"/>
              </a:ext>
            </a:extLst>
          </p:cNvPr>
          <p:cNvSpPr/>
          <p:nvPr/>
        </p:nvSpPr>
        <p:spPr>
          <a:xfrm>
            <a:off x="7640877" y="3486944"/>
            <a:ext cx="1227551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FEF147-B59D-40D1-AC39-BF700120C2A3}"/>
              </a:ext>
            </a:extLst>
          </p:cNvPr>
          <p:cNvSpPr txBox="1"/>
          <p:nvPr/>
        </p:nvSpPr>
        <p:spPr>
          <a:xfrm>
            <a:off x="9494728" y="1668870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itchFamily="34" charset="0"/>
                <a:cs typeface="Arial" pitchFamily="34" charset="0"/>
              </a:rPr>
              <a:t>CR_S2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E028AE-6555-42EE-AA42-5F6409708A43}"/>
              </a:ext>
            </a:extLst>
          </p:cNvPr>
          <p:cNvSpPr txBox="1"/>
          <p:nvPr/>
        </p:nvSpPr>
        <p:spPr>
          <a:xfrm>
            <a:off x="9494728" y="2395378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itchFamily="34" charset="0"/>
                <a:cs typeface="Arial" pitchFamily="34" charset="0"/>
              </a:rPr>
              <a:t>CR_S1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61A5806-A6F7-417C-BC8B-0AB5428D8700}"/>
              </a:ext>
            </a:extLst>
          </p:cNvPr>
          <p:cNvSpPr txBox="1"/>
          <p:nvPr/>
        </p:nvSpPr>
        <p:spPr>
          <a:xfrm>
            <a:off x="9494728" y="3372923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itchFamily="34" charset="0"/>
                <a:cs typeface="Arial" pitchFamily="34" charset="0"/>
              </a:rPr>
              <a:t>CR_S2</a:t>
            </a:r>
          </a:p>
        </p:txBody>
      </p:sp>
    </p:spTree>
    <p:extLst>
      <p:ext uri="{BB962C8B-B14F-4D97-AF65-F5344CB8AC3E}">
        <p14:creationId xmlns:p14="http://schemas.microsoft.com/office/powerpoint/2010/main" val="2351805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Sweatfree</a:t>
            </a:r>
            <a:r>
              <a:rPr lang="es-ES" b="1" dirty="0"/>
              <a:t> </a:t>
            </a:r>
            <a:r>
              <a:rPr lang="es-ES" b="1" dirty="0" err="1"/>
              <a:t>wage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897417"/>
              </p:ext>
            </p:extLst>
          </p:nvPr>
        </p:nvGraphicFramePr>
        <p:xfrm>
          <a:off x="532437" y="1435261"/>
          <a:ext cx="10914926" cy="4947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8642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Sweatfree</a:t>
            </a:r>
            <a:r>
              <a:rPr lang="es-ES" b="1" dirty="0"/>
              <a:t> </a:t>
            </a:r>
            <a:r>
              <a:rPr lang="es-ES" b="1" dirty="0" err="1"/>
              <a:t>wage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2F3424B-5218-4831-94F4-2228B33643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425277"/>
              </p:ext>
            </p:extLst>
          </p:nvPr>
        </p:nvGraphicFramePr>
        <p:xfrm>
          <a:off x="377952" y="1554479"/>
          <a:ext cx="11204448" cy="4532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7473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Child </a:t>
            </a:r>
            <a:r>
              <a:rPr lang="es-ES" b="1" dirty="0" err="1"/>
              <a:t>labour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350830"/>
              </p:ext>
            </p:extLst>
          </p:nvPr>
        </p:nvGraphicFramePr>
        <p:xfrm>
          <a:off x="729204" y="1493134"/>
          <a:ext cx="10648709" cy="486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01425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Child </a:t>
            </a:r>
            <a:r>
              <a:rPr lang="es-ES" b="1" dirty="0" err="1"/>
              <a:t>labour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853DCC9-1664-4964-90EA-FDB341F0C2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594643"/>
              </p:ext>
            </p:extLst>
          </p:nvPr>
        </p:nvGraphicFramePr>
        <p:xfrm>
          <a:off x="622663" y="1713866"/>
          <a:ext cx="10946674" cy="448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4939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7477" y="465963"/>
            <a:ext cx="6656832" cy="682752"/>
          </a:xfrm>
        </p:spPr>
        <p:txBody>
          <a:bodyPr/>
          <a:lstStyle/>
          <a:p>
            <a:r>
              <a:rPr lang="en-GB" b="1" dirty="0"/>
              <a:t>Data sources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3</a:t>
            </a:fld>
            <a:endParaRPr lang="en-GB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512764" y="1584325"/>
            <a:ext cx="5754686" cy="4535488"/>
          </a:xfrm>
        </p:spPr>
        <p:txBody>
          <a:bodyPr/>
          <a:lstStyle/>
          <a:p>
            <a:endParaRPr lang="en-US" sz="2000" dirty="0"/>
          </a:p>
          <a:p>
            <a:endParaRPr lang="es-ES" dirty="0"/>
          </a:p>
        </p:txBody>
      </p:sp>
      <p:pic>
        <p:nvPicPr>
          <p:cNvPr id="8" name="4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2" b="9592"/>
          <a:stretch>
            <a:fillRect/>
          </a:stretch>
        </p:blipFill>
        <p:spPr>
          <a:xfrm>
            <a:off x="324838" y="6095570"/>
            <a:ext cx="3859212" cy="511175"/>
          </a:xfrm>
          <a:prstGeom prst="rect">
            <a:avLst/>
          </a:prstGeom>
        </p:spPr>
      </p:pic>
      <p:graphicFrame>
        <p:nvGraphicFramePr>
          <p:cNvPr id="10" name="9 Diagrama"/>
          <p:cNvGraphicFramePr/>
          <p:nvPr/>
        </p:nvGraphicFramePr>
        <p:xfrm>
          <a:off x="5457826" y="1514476"/>
          <a:ext cx="6448424" cy="448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3 Marcador de texto"/>
          <p:cNvSpPr txBox="1">
            <a:spLocks/>
          </p:cNvSpPr>
          <p:nvPr/>
        </p:nvSpPr>
        <p:spPr>
          <a:xfrm>
            <a:off x="512762" y="1584325"/>
            <a:ext cx="6682365" cy="45354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s-ES" b="1" dirty="0">
                <a:solidFill>
                  <a:prstClr val="black"/>
                </a:solidFill>
                <a:latin typeface="Calibri"/>
                <a:cs typeface="+mn-cs"/>
              </a:rPr>
              <a:t>EXIOBASEv3 &amp; SHDB (</a:t>
            </a:r>
            <a:r>
              <a:rPr lang="es-ES" b="1" dirty="0" err="1">
                <a:solidFill>
                  <a:prstClr val="black"/>
                </a:solidFill>
                <a:latin typeface="Calibri"/>
                <a:cs typeface="+mn-cs"/>
              </a:rPr>
              <a:t>year</a:t>
            </a:r>
            <a:r>
              <a:rPr lang="es-ES" b="1" dirty="0">
                <a:solidFill>
                  <a:prstClr val="black"/>
                </a:solidFill>
                <a:latin typeface="Calibri"/>
                <a:cs typeface="+mn-cs"/>
              </a:rPr>
              <a:t> 2011):</a:t>
            </a:r>
          </a:p>
          <a:p>
            <a:pPr marL="342900" lvl="0" indent="-342900">
              <a:spcBef>
                <a:spcPts val="0"/>
              </a:spcBef>
              <a:buFontTx/>
              <a:buChar char="-"/>
            </a:pPr>
            <a:r>
              <a:rPr lang="es-ES" sz="2400" i="1" dirty="0" err="1">
                <a:solidFill>
                  <a:prstClr val="black"/>
                </a:solidFill>
                <a:latin typeface="Calibri"/>
                <a:cs typeface="+mn-cs"/>
              </a:rPr>
              <a:t>Value</a:t>
            </a:r>
            <a:r>
              <a:rPr lang="es-ES" sz="2400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s-ES" sz="2400" i="1" dirty="0" err="1">
                <a:solidFill>
                  <a:prstClr val="black"/>
                </a:solidFill>
                <a:latin typeface="Calibri"/>
                <a:cs typeface="+mn-cs"/>
              </a:rPr>
              <a:t>added</a:t>
            </a:r>
            <a:r>
              <a:rPr lang="es-ES" sz="2400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es-ES" sz="2400" i="1" dirty="0">
              <a:solidFill>
                <a:srgbClr val="FF0000"/>
              </a:solidFill>
              <a:latin typeface="Calibri"/>
              <a:cs typeface="+mn-cs"/>
            </a:endParaRPr>
          </a:p>
          <a:p>
            <a:pPr marL="342900" lvl="0" indent="-342900">
              <a:spcBef>
                <a:spcPts val="0"/>
              </a:spcBef>
              <a:buFontTx/>
              <a:buChar char="-"/>
            </a:pPr>
            <a:r>
              <a:rPr lang="es-ES" sz="2400" i="1" dirty="0" err="1">
                <a:solidFill>
                  <a:prstClr val="black"/>
                </a:solidFill>
                <a:latin typeface="Calibri"/>
                <a:cs typeface="+mn-cs"/>
              </a:rPr>
              <a:t>Employment</a:t>
            </a:r>
            <a:r>
              <a:rPr lang="es-ES" sz="2400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es-ES" sz="2400" i="1" dirty="0">
              <a:solidFill>
                <a:srgbClr val="FF0000"/>
              </a:solidFill>
              <a:latin typeface="Calibri"/>
              <a:cs typeface="+mn-cs"/>
            </a:endParaRPr>
          </a:p>
          <a:p>
            <a:pPr marL="342900" lvl="0" indent="-342900">
              <a:spcBef>
                <a:spcPts val="0"/>
              </a:spcBef>
              <a:buFontTx/>
              <a:buChar char="-"/>
            </a:pPr>
            <a:r>
              <a:rPr lang="es-ES" sz="2400" i="1" dirty="0" err="1">
                <a:solidFill>
                  <a:prstClr val="black"/>
                </a:solidFill>
                <a:latin typeface="Calibri"/>
                <a:cs typeface="+mn-cs"/>
              </a:rPr>
              <a:t>Climate</a:t>
            </a:r>
            <a:r>
              <a:rPr lang="es-ES" sz="2400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s-ES" sz="2400" i="1" dirty="0" err="1">
                <a:solidFill>
                  <a:prstClr val="black"/>
                </a:solidFill>
                <a:latin typeface="Calibri"/>
                <a:cs typeface="+mn-cs"/>
              </a:rPr>
              <a:t>change</a:t>
            </a:r>
            <a:r>
              <a:rPr lang="es-ES" sz="2400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marL="342900" lvl="0" indent="-342900">
              <a:spcBef>
                <a:spcPts val="0"/>
              </a:spcBef>
              <a:buFontTx/>
              <a:buChar char="-"/>
            </a:pPr>
            <a:r>
              <a:rPr lang="es-ES" sz="2400" i="1" dirty="0" err="1">
                <a:solidFill>
                  <a:prstClr val="black"/>
                </a:solidFill>
                <a:latin typeface="Calibri"/>
                <a:cs typeface="+mn-cs"/>
              </a:rPr>
              <a:t>Water</a:t>
            </a:r>
            <a:r>
              <a:rPr lang="es-ES" sz="2400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s-ES" sz="2400" i="1" dirty="0" err="1">
                <a:solidFill>
                  <a:prstClr val="black"/>
                </a:solidFill>
                <a:latin typeface="Calibri"/>
                <a:cs typeface="+mn-cs"/>
              </a:rPr>
              <a:t>consumption</a:t>
            </a:r>
            <a:r>
              <a:rPr lang="es-ES" sz="2400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marL="342900" lvl="0" indent="-342900">
              <a:spcBef>
                <a:spcPts val="0"/>
              </a:spcBef>
              <a:buFontTx/>
              <a:buChar char="-"/>
            </a:pPr>
            <a:r>
              <a:rPr lang="es-ES" sz="2400" i="1" dirty="0" err="1">
                <a:solidFill>
                  <a:prstClr val="black"/>
                </a:solidFill>
                <a:latin typeface="Calibri"/>
                <a:cs typeface="+mn-cs"/>
              </a:rPr>
              <a:t>Wage</a:t>
            </a:r>
            <a:r>
              <a:rPr lang="es-ES" sz="2400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s-ES" sz="2400" i="1" dirty="0" err="1">
                <a:solidFill>
                  <a:prstClr val="black"/>
                </a:solidFill>
                <a:latin typeface="Calibri"/>
                <a:cs typeface="+mn-cs"/>
              </a:rPr>
              <a:t>assessment</a:t>
            </a:r>
            <a:r>
              <a:rPr lang="es-ES" sz="2400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marL="342900" lvl="0" indent="-342900">
              <a:spcBef>
                <a:spcPts val="0"/>
              </a:spcBef>
              <a:buFontTx/>
              <a:buChar char="-"/>
            </a:pPr>
            <a:r>
              <a:rPr lang="es-ES" sz="2400" i="1" dirty="0">
                <a:solidFill>
                  <a:prstClr val="black"/>
                </a:solidFill>
                <a:latin typeface="Calibri"/>
                <a:cs typeface="+mn-cs"/>
              </a:rPr>
              <a:t>Child labor </a:t>
            </a:r>
          </a:p>
          <a:p>
            <a:pPr lvl="0">
              <a:spcBef>
                <a:spcPts val="0"/>
              </a:spcBef>
            </a:pPr>
            <a:r>
              <a:rPr lang="es-ES" b="1" dirty="0">
                <a:solidFill>
                  <a:prstClr val="black"/>
                </a:solidFill>
                <a:latin typeface="Calibri"/>
                <a:cs typeface="+mn-cs"/>
              </a:rPr>
              <a:t>Data display:</a:t>
            </a:r>
          </a:p>
          <a:p>
            <a:pPr marL="342900" lvl="0" indent="-342900">
              <a:spcBef>
                <a:spcPts val="0"/>
              </a:spcBef>
              <a:buFontTx/>
              <a:buChar char="-"/>
            </a:pPr>
            <a:r>
              <a:rPr lang="es-ES" sz="2400" i="1" dirty="0">
                <a:solidFill>
                  <a:prstClr val="black"/>
                </a:solidFill>
                <a:latin typeface="Calibri"/>
                <a:cs typeface="+mn-cs"/>
              </a:rPr>
              <a:t>7 </a:t>
            </a:r>
            <a:r>
              <a:rPr lang="es-ES" sz="2400" i="1" dirty="0" err="1">
                <a:solidFill>
                  <a:prstClr val="black"/>
                </a:solidFill>
                <a:latin typeface="Calibri"/>
                <a:cs typeface="+mn-cs"/>
              </a:rPr>
              <a:t>Regions</a:t>
            </a:r>
            <a:r>
              <a:rPr lang="es-ES" sz="2400" i="1" dirty="0">
                <a:solidFill>
                  <a:prstClr val="black"/>
                </a:solidFill>
                <a:latin typeface="Calibri"/>
                <a:cs typeface="+mn-cs"/>
              </a:rPr>
              <a:t>: ES, DE, CN, WL, REU, </a:t>
            </a:r>
          </a:p>
          <a:p>
            <a:pPr lvl="0">
              <a:spcBef>
                <a:spcPts val="0"/>
              </a:spcBef>
            </a:pPr>
            <a:r>
              <a:rPr lang="es-ES" sz="2400" i="1" dirty="0">
                <a:solidFill>
                  <a:prstClr val="black"/>
                </a:solidFill>
                <a:latin typeface="Calibri"/>
                <a:cs typeface="+mn-cs"/>
              </a:rPr>
              <a:t>OECD, ROW</a:t>
            </a:r>
          </a:p>
          <a:p>
            <a:pPr marL="342900" lvl="0" indent="-342900">
              <a:spcBef>
                <a:spcPts val="0"/>
              </a:spcBef>
              <a:buFontTx/>
              <a:buChar char="-"/>
            </a:pPr>
            <a:r>
              <a:rPr lang="es-ES" sz="2400" i="1" dirty="0">
                <a:solidFill>
                  <a:prstClr val="black"/>
                </a:solidFill>
                <a:latin typeface="Calibri"/>
                <a:cs typeface="+mn-cs"/>
              </a:rPr>
              <a:t>42 </a:t>
            </a:r>
            <a:r>
              <a:rPr lang="es-ES" sz="2400" i="1" dirty="0" err="1">
                <a:solidFill>
                  <a:prstClr val="black"/>
                </a:solidFill>
                <a:latin typeface="Calibri"/>
                <a:cs typeface="+mn-cs"/>
              </a:rPr>
              <a:t>Sectors</a:t>
            </a:r>
            <a:endParaRPr lang="es-ES" sz="2400" i="1" dirty="0">
              <a:solidFill>
                <a:prstClr val="black"/>
              </a:solidFill>
              <a:latin typeface="Calibri"/>
              <a:cs typeface="+mn-cs"/>
            </a:endParaRPr>
          </a:p>
          <a:p>
            <a:endParaRPr lang="es-ES" sz="2400" i="1" dirty="0">
              <a:solidFill>
                <a:srgbClr val="FF000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069" y="2076449"/>
            <a:ext cx="1814034" cy="32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Resultado de imagen de wai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792710B5-12E6-40C0-9FB7-E304D9A1D3E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63"/>
          <a:stretch/>
        </p:blipFill>
        <p:spPr>
          <a:xfrm>
            <a:off x="6079703" y="4691808"/>
            <a:ext cx="1387897" cy="4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27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Preliminary</a:t>
            </a:r>
            <a:r>
              <a:rPr lang="es-ES" b="1" dirty="0"/>
              <a:t> </a:t>
            </a:r>
            <a:r>
              <a:rPr lang="es-ES" b="1" dirty="0" err="1"/>
              <a:t>results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1E7D9C23-BE1E-4FFD-8302-1D3CE5752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762" y="1584325"/>
            <a:ext cx="7353583" cy="453548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Generate</a:t>
            </a:r>
            <a:r>
              <a:rPr lang="es-ES" dirty="0"/>
              <a:t> </a:t>
            </a:r>
            <a:r>
              <a:rPr lang="es-ES" dirty="0" err="1"/>
              <a:t>value</a:t>
            </a:r>
            <a:r>
              <a:rPr lang="es-ES" dirty="0"/>
              <a:t> </a:t>
            </a:r>
            <a:r>
              <a:rPr lang="es-ES" dirty="0" err="1"/>
              <a:t>added</a:t>
            </a:r>
            <a:r>
              <a:rPr lang="es-ES" dirty="0"/>
              <a:t> in </a:t>
            </a:r>
            <a:r>
              <a:rPr lang="es-ES" dirty="0" err="1"/>
              <a:t>Europe</a:t>
            </a:r>
            <a:r>
              <a:rPr lang="es-ES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Generate</a:t>
            </a:r>
            <a:r>
              <a:rPr lang="es-ES" dirty="0"/>
              <a:t> </a:t>
            </a:r>
            <a:r>
              <a:rPr lang="es-ES" dirty="0" err="1"/>
              <a:t>employment</a:t>
            </a:r>
            <a:r>
              <a:rPr lang="es-ES" dirty="0"/>
              <a:t> in </a:t>
            </a:r>
            <a:r>
              <a:rPr lang="es-ES" dirty="0" err="1"/>
              <a:t>Europe</a:t>
            </a:r>
            <a:r>
              <a:rPr lang="es-ES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Minimize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overall</a:t>
            </a:r>
            <a:r>
              <a:rPr lang="es-ES" dirty="0"/>
              <a:t> </a:t>
            </a:r>
            <a:r>
              <a:rPr lang="es-ES" dirty="0" err="1"/>
              <a:t>environmental</a:t>
            </a:r>
            <a:r>
              <a:rPr lang="es-ES" dirty="0"/>
              <a:t> </a:t>
            </a:r>
            <a:r>
              <a:rPr lang="es-ES" dirty="0" err="1"/>
              <a:t>impacts</a:t>
            </a:r>
            <a:r>
              <a:rPr lang="es-ES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Minimize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social </a:t>
            </a:r>
            <a:r>
              <a:rPr lang="es-ES" dirty="0" err="1"/>
              <a:t>risks</a:t>
            </a:r>
            <a:r>
              <a:rPr lang="es-ES" dirty="0"/>
              <a:t> </a:t>
            </a:r>
            <a:r>
              <a:rPr lang="es-ES" dirty="0" err="1"/>
              <a:t>embodied</a:t>
            </a:r>
            <a:r>
              <a:rPr lang="es-ES" dirty="0"/>
              <a:t> in global </a:t>
            </a:r>
            <a:r>
              <a:rPr lang="es-ES" dirty="0" err="1"/>
              <a:t>value</a:t>
            </a:r>
            <a:r>
              <a:rPr lang="es-ES" dirty="0"/>
              <a:t> </a:t>
            </a:r>
            <a:r>
              <a:rPr lang="es-ES" dirty="0" err="1"/>
              <a:t>chains</a:t>
            </a:r>
            <a:r>
              <a:rPr lang="es-ES" dirty="0"/>
              <a:t>?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1255E9A5-28F2-4782-A499-2CA034B1CF02}"/>
              </a:ext>
            </a:extLst>
          </p:cNvPr>
          <p:cNvSpPr/>
          <p:nvPr/>
        </p:nvSpPr>
        <p:spPr>
          <a:xfrm>
            <a:off x="7640877" y="2505204"/>
            <a:ext cx="1227551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ACD2A00-D514-4D3D-970E-2B868BDF33ED}"/>
              </a:ext>
            </a:extLst>
          </p:cNvPr>
          <p:cNvSpPr/>
          <p:nvPr/>
        </p:nvSpPr>
        <p:spPr>
          <a:xfrm>
            <a:off x="7640877" y="1778696"/>
            <a:ext cx="1227551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2FFD5283-DF5F-4CC7-8AA1-3CECA15A2617}"/>
              </a:ext>
            </a:extLst>
          </p:cNvPr>
          <p:cNvSpPr/>
          <p:nvPr/>
        </p:nvSpPr>
        <p:spPr>
          <a:xfrm>
            <a:off x="7640877" y="3486944"/>
            <a:ext cx="1227551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D2961B3D-FFD7-478C-99F5-8787080C074B}"/>
              </a:ext>
            </a:extLst>
          </p:cNvPr>
          <p:cNvSpPr/>
          <p:nvPr/>
        </p:nvSpPr>
        <p:spPr>
          <a:xfrm>
            <a:off x="7640876" y="4803378"/>
            <a:ext cx="1227551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7EA611-C97A-4631-85D7-AC91CBE51723}"/>
              </a:ext>
            </a:extLst>
          </p:cNvPr>
          <p:cNvSpPr txBox="1"/>
          <p:nvPr/>
        </p:nvSpPr>
        <p:spPr>
          <a:xfrm>
            <a:off x="9494728" y="1668870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itchFamily="34" charset="0"/>
                <a:cs typeface="Arial" pitchFamily="34" charset="0"/>
              </a:rPr>
              <a:t>CR_S2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BDE2C6-8399-4DF0-8C26-2D146E0B0500}"/>
              </a:ext>
            </a:extLst>
          </p:cNvPr>
          <p:cNvSpPr txBox="1"/>
          <p:nvPr/>
        </p:nvSpPr>
        <p:spPr>
          <a:xfrm>
            <a:off x="9494728" y="2395378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itchFamily="34" charset="0"/>
                <a:cs typeface="Arial" pitchFamily="34" charset="0"/>
              </a:rPr>
              <a:t>CR_S1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266575-2ECA-4DDC-9A28-A715E57784D5}"/>
              </a:ext>
            </a:extLst>
          </p:cNvPr>
          <p:cNvSpPr txBox="1"/>
          <p:nvPr/>
        </p:nvSpPr>
        <p:spPr>
          <a:xfrm>
            <a:off x="9494728" y="3372923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itchFamily="34" charset="0"/>
                <a:cs typeface="Arial" pitchFamily="34" charset="0"/>
              </a:rPr>
              <a:t>CR_S2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4526AAC-EE4F-40A1-80AF-4192BBE0CDA0}"/>
              </a:ext>
            </a:extLst>
          </p:cNvPr>
          <p:cNvSpPr txBox="1"/>
          <p:nvPr/>
        </p:nvSpPr>
        <p:spPr>
          <a:xfrm>
            <a:off x="9494728" y="4699576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itchFamily="34" charset="0"/>
                <a:cs typeface="Arial" pitchFamily="34" charset="0"/>
              </a:rPr>
              <a:t>CR_S2</a:t>
            </a:r>
          </a:p>
        </p:txBody>
      </p:sp>
    </p:spTree>
    <p:extLst>
      <p:ext uri="{BB962C8B-B14F-4D97-AF65-F5344CB8AC3E}">
        <p14:creationId xmlns:p14="http://schemas.microsoft.com/office/powerpoint/2010/main" val="1248495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Preliminary</a:t>
            </a:r>
            <a:r>
              <a:rPr lang="es-ES" b="1" dirty="0"/>
              <a:t> </a:t>
            </a:r>
            <a:r>
              <a:rPr lang="es-ES" b="1" dirty="0" err="1"/>
              <a:t>results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1E7D9C23-BE1E-4FFD-8302-1D3CE5752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762" y="1584325"/>
            <a:ext cx="7353583" cy="453548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Generate</a:t>
            </a:r>
            <a:r>
              <a:rPr lang="es-ES" dirty="0"/>
              <a:t> </a:t>
            </a:r>
            <a:r>
              <a:rPr lang="es-ES" dirty="0" err="1"/>
              <a:t>value</a:t>
            </a:r>
            <a:r>
              <a:rPr lang="es-ES" dirty="0"/>
              <a:t> </a:t>
            </a:r>
            <a:r>
              <a:rPr lang="es-ES" dirty="0" err="1"/>
              <a:t>added</a:t>
            </a:r>
            <a:r>
              <a:rPr lang="es-ES" dirty="0"/>
              <a:t> in </a:t>
            </a:r>
            <a:r>
              <a:rPr lang="es-ES" dirty="0" err="1"/>
              <a:t>Europe</a:t>
            </a:r>
            <a:r>
              <a:rPr lang="es-ES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Generate</a:t>
            </a:r>
            <a:r>
              <a:rPr lang="es-ES" dirty="0"/>
              <a:t> </a:t>
            </a:r>
            <a:r>
              <a:rPr lang="es-ES" dirty="0" err="1"/>
              <a:t>employment</a:t>
            </a:r>
            <a:r>
              <a:rPr lang="es-ES" dirty="0"/>
              <a:t> in </a:t>
            </a:r>
            <a:r>
              <a:rPr lang="es-ES" dirty="0" err="1"/>
              <a:t>Europe</a:t>
            </a:r>
            <a:r>
              <a:rPr lang="es-ES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Minimize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overall</a:t>
            </a:r>
            <a:r>
              <a:rPr lang="es-ES" dirty="0"/>
              <a:t> </a:t>
            </a:r>
            <a:r>
              <a:rPr lang="es-ES" dirty="0" err="1"/>
              <a:t>environmental</a:t>
            </a:r>
            <a:r>
              <a:rPr lang="es-ES" dirty="0"/>
              <a:t> </a:t>
            </a:r>
            <a:r>
              <a:rPr lang="es-ES" dirty="0" err="1"/>
              <a:t>impacts</a:t>
            </a:r>
            <a:r>
              <a:rPr lang="es-ES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Minimize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social </a:t>
            </a:r>
            <a:r>
              <a:rPr lang="es-ES" dirty="0" err="1"/>
              <a:t>risks</a:t>
            </a:r>
            <a:r>
              <a:rPr lang="es-ES" dirty="0"/>
              <a:t> </a:t>
            </a:r>
            <a:r>
              <a:rPr lang="es-ES" dirty="0" err="1"/>
              <a:t>embodied</a:t>
            </a:r>
            <a:r>
              <a:rPr lang="es-ES" dirty="0"/>
              <a:t> in global </a:t>
            </a:r>
            <a:r>
              <a:rPr lang="es-ES" dirty="0" err="1"/>
              <a:t>value</a:t>
            </a:r>
            <a:r>
              <a:rPr lang="es-ES" dirty="0"/>
              <a:t> </a:t>
            </a:r>
            <a:r>
              <a:rPr lang="es-ES" dirty="0" err="1"/>
              <a:t>chains</a:t>
            </a:r>
            <a:r>
              <a:rPr lang="es-ES" dirty="0"/>
              <a:t>?</a:t>
            </a:r>
          </a:p>
        </p:txBody>
      </p:sp>
      <p:sp>
        <p:nvSpPr>
          <p:cNvPr id="4" name="Diagrama de flujo: conector 3">
            <a:extLst>
              <a:ext uri="{FF2B5EF4-FFF2-40B4-BE49-F238E27FC236}">
                <a16:creationId xmlns:a16="http://schemas.microsoft.com/office/drawing/2014/main" id="{929E0886-9479-4D38-82DD-0BAB6D4827E4}"/>
              </a:ext>
            </a:extLst>
          </p:cNvPr>
          <p:cNvSpPr/>
          <p:nvPr/>
        </p:nvSpPr>
        <p:spPr>
          <a:xfrm>
            <a:off x="9068844" y="3745282"/>
            <a:ext cx="2354893" cy="2374531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8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CR</a:t>
            </a:r>
          </a:p>
        </p:txBody>
      </p:sp>
    </p:spTree>
    <p:extLst>
      <p:ext uri="{BB962C8B-B14F-4D97-AF65-F5344CB8AC3E}">
        <p14:creationId xmlns:p14="http://schemas.microsoft.com/office/powerpoint/2010/main" val="1660304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Preliminary</a:t>
            </a:r>
            <a:r>
              <a:rPr lang="es-ES" b="1" dirty="0"/>
              <a:t> </a:t>
            </a:r>
            <a:r>
              <a:rPr lang="es-ES" b="1" dirty="0" err="1"/>
              <a:t>results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sp>
        <p:nvSpPr>
          <p:cNvPr id="4" name="Diagrama de flujo: conector 3">
            <a:extLst>
              <a:ext uri="{FF2B5EF4-FFF2-40B4-BE49-F238E27FC236}">
                <a16:creationId xmlns:a16="http://schemas.microsoft.com/office/drawing/2014/main" id="{929E0886-9479-4D38-82DD-0BAB6D4827E4}"/>
              </a:ext>
            </a:extLst>
          </p:cNvPr>
          <p:cNvSpPr/>
          <p:nvPr/>
        </p:nvSpPr>
        <p:spPr>
          <a:xfrm>
            <a:off x="9068844" y="3745282"/>
            <a:ext cx="2354893" cy="2374531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8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CR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85309F2-6928-4DD3-8691-E58564652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568001"/>
              </p:ext>
            </p:extLst>
          </p:nvPr>
        </p:nvGraphicFramePr>
        <p:xfrm>
          <a:off x="172496" y="1401394"/>
          <a:ext cx="8629432" cy="531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907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Preliminary</a:t>
            </a:r>
            <a:r>
              <a:rPr lang="es-ES" b="1" dirty="0"/>
              <a:t> </a:t>
            </a:r>
            <a:r>
              <a:rPr lang="es-ES" b="1" dirty="0" err="1"/>
              <a:t>results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sp>
        <p:nvSpPr>
          <p:cNvPr id="4" name="Diagrama de flujo: conector 3">
            <a:extLst>
              <a:ext uri="{FF2B5EF4-FFF2-40B4-BE49-F238E27FC236}">
                <a16:creationId xmlns:a16="http://schemas.microsoft.com/office/drawing/2014/main" id="{929E0886-9479-4D38-82DD-0BAB6D4827E4}"/>
              </a:ext>
            </a:extLst>
          </p:cNvPr>
          <p:cNvSpPr/>
          <p:nvPr/>
        </p:nvSpPr>
        <p:spPr>
          <a:xfrm>
            <a:off x="9068844" y="3745282"/>
            <a:ext cx="2354893" cy="2374531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8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CR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85309F2-6928-4DD3-8691-E58564652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020576"/>
              </p:ext>
            </p:extLst>
          </p:nvPr>
        </p:nvGraphicFramePr>
        <p:xfrm>
          <a:off x="341313" y="1405288"/>
          <a:ext cx="8629432" cy="531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9053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Preliminary</a:t>
            </a:r>
            <a:r>
              <a:rPr lang="es-ES" b="1" dirty="0"/>
              <a:t> </a:t>
            </a:r>
            <a:r>
              <a:rPr lang="es-ES" b="1" dirty="0" err="1"/>
              <a:t>results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sp>
        <p:nvSpPr>
          <p:cNvPr id="4" name="Diagrama de flujo: conector 3">
            <a:extLst>
              <a:ext uri="{FF2B5EF4-FFF2-40B4-BE49-F238E27FC236}">
                <a16:creationId xmlns:a16="http://schemas.microsoft.com/office/drawing/2014/main" id="{929E0886-9479-4D38-82DD-0BAB6D4827E4}"/>
              </a:ext>
            </a:extLst>
          </p:cNvPr>
          <p:cNvSpPr/>
          <p:nvPr/>
        </p:nvSpPr>
        <p:spPr>
          <a:xfrm>
            <a:off x="9068844" y="3745282"/>
            <a:ext cx="2354893" cy="2374531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8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CR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85309F2-6928-4DD3-8691-E58564652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260322"/>
              </p:ext>
            </p:extLst>
          </p:nvPr>
        </p:nvGraphicFramePr>
        <p:xfrm>
          <a:off x="341313" y="1405288"/>
          <a:ext cx="8629432" cy="531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2561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Preliminary</a:t>
            </a:r>
            <a:r>
              <a:rPr lang="es-ES" b="1" dirty="0"/>
              <a:t> </a:t>
            </a:r>
            <a:r>
              <a:rPr lang="es-ES" b="1" dirty="0" err="1"/>
              <a:t>results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sp>
        <p:nvSpPr>
          <p:cNvPr id="4" name="Diagrama de flujo: conector 3">
            <a:extLst>
              <a:ext uri="{FF2B5EF4-FFF2-40B4-BE49-F238E27FC236}">
                <a16:creationId xmlns:a16="http://schemas.microsoft.com/office/drawing/2014/main" id="{929E0886-9479-4D38-82DD-0BAB6D4827E4}"/>
              </a:ext>
            </a:extLst>
          </p:cNvPr>
          <p:cNvSpPr/>
          <p:nvPr/>
        </p:nvSpPr>
        <p:spPr>
          <a:xfrm>
            <a:off x="9068844" y="3745282"/>
            <a:ext cx="2354893" cy="2374531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8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CR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85309F2-6928-4DD3-8691-E58564652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311560"/>
              </p:ext>
            </p:extLst>
          </p:nvPr>
        </p:nvGraphicFramePr>
        <p:xfrm>
          <a:off x="341313" y="1405288"/>
          <a:ext cx="8629432" cy="531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3411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Preliminary</a:t>
            </a:r>
            <a:r>
              <a:rPr lang="es-ES" b="1" dirty="0"/>
              <a:t> </a:t>
            </a:r>
            <a:r>
              <a:rPr lang="es-ES" b="1" dirty="0" err="1"/>
              <a:t>results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sp>
        <p:nvSpPr>
          <p:cNvPr id="4" name="Diagrama de flujo: conector 3">
            <a:extLst>
              <a:ext uri="{FF2B5EF4-FFF2-40B4-BE49-F238E27FC236}">
                <a16:creationId xmlns:a16="http://schemas.microsoft.com/office/drawing/2014/main" id="{929E0886-9479-4D38-82DD-0BAB6D4827E4}"/>
              </a:ext>
            </a:extLst>
          </p:cNvPr>
          <p:cNvSpPr/>
          <p:nvPr/>
        </p:nvSpPr>
        <p:spPr>
          <a:xfrm>
            <a:off x="9068844" y="3745282"/>
            <a:ext cx="2354893" cy="2374531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8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CR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85309F2-6928-4DD3-8691-E58564652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538952"/>
              </p:ext>
            </p:extLst>
          </p:nvPr>
        </p:nvGraphicFramePr>
        <p:xfrm>
          <a:off x="341313" y="1405288"/>
          <a:ext cx="8629432" cy="531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7066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Preliminary</a:t>
            </a:r>
            <a:r>
              <a:rPr lang="es-ES" b="1" dirty="0"/>
              <a:t> </a:t>
            </a:r>
            <a:r>
              <a:rPr lang="es-ES" b="1" dirty="0" err="1"/>
              <a:t>results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sp>
        <p:nvSpPr>
          <p:cNvPr id="4" name="Diagrama de flujo: conector 3">
            <a:extLst>
              <a:ext uri="{FF2B5EF4-FFF2-40B4-BE49-F238E27FC236}">
                <a16:creationId xmlns:a16="http://schemas.microsoft.com/office/drawing/2014/main" id="{929E0886-9479-4D38-82DD-0BAB6D4827E4}"/>
              </a:ext>
            </a:extLst>
          </p:cNvPr>
          <p:cNvSpPr/>
          <p:nvPr/>
        </p:nvSpPr>
        <p:spPr>
          <a:xfrm>
            <a:off x="9068844" y="3745282"/>
            <a:ext cx="2354893" cy="2374531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8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CR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85309F2-6928-4DD3-8691-E58564652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089118"/>
              </p:ext>
            </p:extLst>
          </p:nvPr>
        </p:nvGraphicFramePr>
        <p:xfrm>
          <a:off x="341313" y="1405288"/>
          <a:ext cx="8629432" cy="531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990214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Next </a:t>
            </a:r>
            <a:r>
              <a:rPr lang="es-ES" b="1" dirty="0" err="1"/>
              <a:t>steps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1E7D9C23-BE1E-4FFD-8302-1D3CE5752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763" y="1584325"/>
            <a:ext cx="10009187" cy="45354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 err="1"/>
              <a:t>Deepen</a:t>
            </a:r>
            <a:r>
              <a:rPr lang="es-ES" dirty="0"/>
              <a:t> </a:t>
            </a:r>
            <a:r>
              <a:rPr lang="es-ES" dirty="0" err="1"/>
              <a:t>into</a:t>
            </a:r>
            <a:r>
              <a:rPr lang="es-ES" dirty="0"/>
              <a:t> ROW </a:t>
            </a:r>
            <a:r>
              <a:rPr lang="es-ES" dirty="0" err="1"/>
              <a:t>region</a:t>
            </a:r>
            <a:endParaRPr lang="es-E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 err="1"/>
              <a:t>Include</a:t>
            </a:r>
            <a:r>
              <a:rPr lang="es-ES" dirty="0"/>
              <a:t> </a:t>
            </a:r>
            <a:r>
              <a:rPr lang="es-ES" dirty="0" err="1"/>
              <a:t>direct</a:t>
            </a:r>
            <a:r>
              <a:rPr lang="es-ES" dirty="0"/>
              <a:t> </a:t>
            </a:r>
            <a:r>
              <a:rPr lang="es-ES" dirty="0" err="1"/>
              <a:t>employment</a:t>
            </a:r>
            <a:r>
              <a:rPr lang="es-ES" dirty="0"/>
              <a:t> at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Operation</a:t>
            </a:r>
            <a:r>
              <a:rPr lang="es-ES" dirty="0"/>
              <a:t> </a:t>
            </a:r>
            <a:r>
              <a:rPr lang="es-ES" dirty="0" err="1"/>
              <a:t>Stage</a:t>
            </a:r>
            <a:endParaRPr lang="es-E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/>
              <a:t>Explore </a:t>
            </a:r>
            <a:r>
              <a:rPr lang="es-ES" dirty="0" err="1"/>
              <a:t>the</a:t>
            </a:r>
            <a:r>
              <a:rPr lang="es-ES" dirty="0"/>
              <a:t> PV+ESS BAU </a:t>
            </a:r>
            <a:r>
              <a:rPr lang="es-ES" dirty="0" err="1"/>
              <a:t>scenario</a:t>
            </a:r>
            <a:r>
              <a:rPr lang="es-ES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/>
              <a:t>Sector-</a:t>
            </a:r>
            <a:r>
              <a:rPr lang="es-ES" dirty="0" err="1"/>
              <a:t>level</a:t>
            </a:r>
            <a:r>
              <a:rPr lang="es-ES" dirty="0"/>
              <a:t> </a:t>
            </a:r>
            <a:r>
              <a:rPr lang="es-ES" dirty="0" err="1"/>
              <a:t>analysis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9038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How to contact us</a:t>
            </a:r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39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12064" y="1588008"/>
            <a:ext cx="6547104" cy="4525963"/>
          </a:xfrm>
        </p:spPr>
        <p:txBody>
          <a:bodyPr/>
          <a:lstStyle/>
          <a:p>
            <a:r>
              <a:rPr lang="en-GB" dirty="0"/>
              <a:t>E-mail:</a:t>
            </a:r>
          </a:p>
          <a:p>
            <a:r>
              <a:rPr lang="en-GB" dirty="0">
                <a:solidFill>
                  <a:srgbClr val="022169"/>
                </a:solidFill>
                <a:hlinkClick r:id="rId2"/>
              </a:rPr>
              <a:t>santacruzp.banacloche@ciemat.es</a:t>
            </a:r>
            <a:endParaRPr lang="en-GB" dirty="0">
              <a:solidFill>
                <a:srgbClr val="022169"/>
              </a:solidFill>
            </a:endParaRPr>
          </a:p>
          <a:p>
            <a:r>
              <a:rPr lang="en-GB" dirty="0"/>
              <a:t>Skype:</a:t>
            </a:r>
          </a:p>
          <a:p>
            <a:r>
              <a:rPr lang="en-GB" dirty="0">
                <a:hlinkClick r:id="rId3"/>
              </a:rPr>
              <a:t>santacruz.banacloche@gmail.com</a:t>
            </a:r>
            <a:endParaRPr lang="en-GB" dirty="0"/>
          </a:p>
          <a:p>
            <a:r>
              <a:rPr lang="en-GB" dirty="0"/>
              <a:t>Phone:</a:t>
            </a:r>
          </a:p>
          <a:p>
            <a:r>
              <a:rPr lang="en-GB" dirty="0"/>
              <a:t>+34 913 46 63 56</a:t>
            </a:r>
          </a:p>
        </p:txBody>
      </p:sp>
      <p:pic>
        <p:nvPicPr>
          <p:cNvPr id="6" name="4 Marcador de posición de imagen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2" b="9592"/>
          <a:stretch>
            <a:fillRect/>
          </a:stretch>
        </p:blipFill>
        <p:spPr>
          <a:xfrm>
            <a:off x="324838" y="6095570"/>
            <a:ext cx="3859212" cy="511175"/>
          </a:xfrm>
        </p:spPr>
      </p:pic>
    </p:spTree>
    <p:extLst>
      <p:ext uri="{BB962C8B-B14F-4D97-AF65-F5344CB8AC3E}">
        <p14:creationId xmlns:p14="http://schemas.microsoft.com/office/powerpoint/2010/main" val="26750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C7FD6867-0FCD-4460-969A-C3C914B42C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9506" y="3114679"/>
            <a:ext cx="644317" cy="48154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Data </a:t>
            </a:r>
            <a:r>
              <a:rPr lang="es-ES" b="1" dirty="0" err="1"/>
              <a:t>sources</a:t>
            </a:r>
            <a:endParaRPr lang="es-ES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 err="1"/>
              <a:t>Detailed</a:t>
            </a:r>
            <a:r>
              <a:rPr lang="es-ES" dirty="0"/>
              <a:t> </a:t>
            </a:r>
            <a:r>
              <a:rPr lang="es-ES" dirty="0" err="1"/>
              <a:t>list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investment</a:t>
            </a:r>
            <a:r>
              <a:rPr lang="es-ES" dirty="0"/>
              <a:t> and O&amp;M </a:t>
            </a:r>
            <a:r>
              <a:rPr lang="es-ES" dirty="0" err="1"/>
              <a:t>costs</a:t>
            </a:r>
            <a:endParaRPr lang="es-E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/>
              <a:t>Country-</a:t>
            </a:r>
            <a:r>
              <a:rPr lang="es-ES" dirty="0" err="1"/>
              <a:t>origin</a:t>
            </a:r>
            <a:r>
              <a:rPr lang="es-ES" dirty="0"/>
              <a:t> of CSP </a:t>
            </a:r>
            <a:r>
              <a:rPr lang="es-ES" dirty="0" err="1"/>
              <a:t>components</a:t>
            </a:r>
            <a:endParaRPr lang="es-E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 err="1"/>
              <a:t>Location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CSP </a:t>
            </a:r>
            <a:r>
              <a:rPr lang="es-ES" dirty="0" err="1"/>
              <a:t>plants</a:t>
            </a:r>
            <a:endParaRPr lang="es-E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 err="1"/>
              <a:t>Technical</a:t>
            </a:r>
            <a:r>
              <a:rPr lang="es-ES" dirty="0"/>
              <a:t> </a:t>
            </a:r>
            <a:r>
              <a:rPr lang="es-ES" dirty="0" err="1"/>
              <a:t>aspects</a:t>
            </a:r>
            <a:r>
              <a:rPr lang="es-ES" dirty="0"/>
              <a:t> (i.e. </a:t>
            </a:r>
            <a:r>
              <a:rPr lang="es-ES" dirty="0" err="1"/>
              <a:t>technology</a:t>
            </a:r>
            <a:r>
              <a:rPr lang="es-ES" dirty="0"/>
              <a:t>, </a:t>
            </a:r>
            <a:r>
              <a:rPr lang="es-ES" dirty="0" err="1"/>
              <a:t>lifespan</a:t>
            </a:r>
            <a:r>
              <a:rPr lang="es-ES" dirty="0"/>
              <a:t>) </a:t>
            </a:r>
          </a:p>
        </p:txBody>
      </p:sp>
      <p:pic>
        <p:nvPicPr>
          <p:cNvPr id="6" name="4 Marcador de posición de imagen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2" b="9592"/>
          <a:stretch>
            <a:fillRect/>
          </a:stretch>
        </p:blipFill>
        <p:spPr>
          <a:xfrm>
            <a:off x="324838" y="6095570"/>
            <a:ext cx="3859212" cy="511175"/>
          </a:xfrm>
        </p:spPr>
      </p:pic>
      <p:sp>
        <p:nvSpPr>
          <p:cNvPr id="5" name="AutoShape 4" descr="Resultado de imagen de bandera alema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AutoShape 2" descr="Resultado de imagen de parabolic trough pla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AFE2396-739D-4FE9-AE4F-80D8091FFB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3941" y="1593851"/>
            <a:ext cx="644317" cy="48154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C58FA87-E22D-4953-8206-6B66C012A7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9076" y="2100794"/>
            <a:ext cx="644317" cy="48154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EBF4CB1-FC31-4BBB-B539-B9D73AA5CE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2141" y="2608796"/>
            <a:ext cx="644317" cy="4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39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48639" y="4522851"/>
            <a:ext cx="5052061" cy="854075"/>
          </a:xfrm>
        </p:spPr>
        <p:txBody>
          <a:bodyPr/>
          <a:lstStyle/>
          <a:p>
            <a:r>
              <a:rPr lang="en-GB" dirty="0">
                <a:solidFill>
                  <a:srgbClr val="022169"/>
                </a:solidFill>
              </a:rPr>
              <a:t>Santacruz Banacloche Sánchez</a:t>
            </a:r>
          </a:p>
          <a:p>
            <a:r>
              <a:rPr lang="en-GB" dirty="0">
                <a:solidFill>
                  <a:srgbClr val="022169"/>
                </a:solidFill>
                <a:hlinkClick r:id="rId2"/>
              </a:rPr>
              <a:t>santacruzp.banacloche@ciemat.es</a:t>
            </a:r>
            <a:endParaRPr lang="en-GB" dirty="0">
              <a:solidFill>
                <a:srgbClr val="022169"/>
              </a:solidFill>
            </a:endParaRPr>
          </a:p>
          <a:p>
            <a:endParaRPr lang="en-GB" dirty="0">
              <a:solidFill>
                <a:srgbClr val="022169"/>
              </a:solidFill>
            </a:endParaRPr>
          </a:p>
          <a:p>
            <a:endParaRPr lang="en-GB" dirty="0">
              <a:solidFill>
                <a:srgbClr val="022169"/>
              </a:solidFill>
            </a:endParaRPr>
          </a:p>
        </p:txBody>
      </p:sp>
      <p:pic>
        <p:nvPicPr>
          <p:cNvPr id="4" name="4 Marcador de posición de imagen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2" b="9592"/>
          <a:stretch>
            <a:fillRect/>
          </a:stretch>
        </p:blipFill>
        <p:spPr>
          <a:xfrm>
            <a:off x="324838" y="6095570"/>
            <a:ext cx="3859212" cy="511175"/>
          </a:xfrm>
        </p:spPr>
      </p:pic>
    </p:spTree>
    <p:extLst>
      <p:ext uri="{BB962C8B-B14F-4D97-AF65-F5344CB8AC3E}">
        <p14:creationId xmlns:p14="http://schemas.microsoft.com/office/powerpoint/2010/main" val="14336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8" descr="US behind-the-meter storage forecast falls 31% on coronavirus ...">
            <a:extLst>
              <a:ext uri="{FF2B5EF4-FFF2-40B4-BE49-F238E27FC236}">
                <a16:creationId xmlns:a16="http://schemas.microsoft.com/office/drawing/2014/main" id="{EC965189-E9A5-4FA5-AA60-6ABD85378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038" y="3817707"/>
            <a:ext cx="1547086" cy="77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tudy: CSP Will Help China Cut Costs of Climate Action - Solarpaces">
            <a:extLst>
              <a:ext uri="{FF2B5EF4-FFF2-40B4-BE49-F238E27FC236}">
                <a16:creationId xmlns:a16="http://schemas.microsoft.com/office/drawing/2014/main" id="{9B9E49CF-8E79-431E-9AE8-F57992CCD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5"/>
          <a:stretch/>
        </p:blipFill>
        <p:spPr bwMode="auto">
          <a:xfrm>
            <a:off x="6297066" y="3817707"/>
            <a:ext cx="1661447" cy="77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Imágenes, fotos de stock y vectores sobre Icon Vs Design ...">
            <a:extLst>
              <a:ext uri="{FF2B5EF4-FFF2-40B4-BE49-F238E27FC236}">
                <a16:creationId xmlns:a16="http://schemas.microsoft.com/office/drawing/2014/main" id="{CA77FAF1-B2C4-4908-98A3-2C875D1AF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1" t="4734" r="24159" b="11274"/>
          <a:stretch/>
        </p:blipFill>
        <p:spPr bwMode="auto">
          <a:xfrm>
            <a:off x="7625472" y="3605239"/>
            <a:ext cx="820292" cy="134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AA7D7A0-571B-4761-9D9C-F272551D88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Data </a:t>
            </a:r>
            <a:r>
              <a:rPr lang="es-ES" b="1" dirty="0" err="1"/>
              <a:t>sources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A6D76C2-8F63-4913-811B-9B0A3546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5</a:t>
            </a:fld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BD654F-0397-4A95-9DC3-69BB85740D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763" y="1334075"/>
            <a:ext cx="10009187" cy="4535488"/>
          </a:xfrm>
        </p:spPr>
        <p:txBody>
          <a:bodyPr/>
          <a:lstStyle/>
          <a:p>
            <a:pPr marL="457200" indent="-457200">
              <a:buFontTx/>
              <a:buChar char="-"/>
            </a:pPr>
            <a:endParaRPr lang="es-ES" dirty="0"/>
          </a:p>
          <a:p>
            <a:pPr marL="457200" indent="-457200">
              <a:buFontTx/>
              <a:buChar char="-"/>
            </a:pPr>
            <a:endParaRPr lang="es-ES" dirty="0"/>
          </a:p>
          <a:p>
            <a:pPr marL="457200" indent="-457200">
              <a:buFontTx/>
              <a:buChar char="-"/>
            </a:pPr>
            <a:endParaRPr lang="es-ES" dirty="0"/>
          </a:p>
          <a:p>
            <a:pPr marL="457200" indent="-457200">
              <a:buFontTx/>
              <a:buChar char="-"/>
            </a:pPr>
            <a:endParaRPr lang="es-ES" dirty="0"/>
          </a:p>
          <a:p>
            <a:pPr marL="457200" indent="-457200">
              <a:buFontTx/>
              <a:buChar char="-"/>
            </a:pPr>
            <a:endParaRPr lang="es-ES" dirty="0"/>
          </a:p>
          <a:p>
            <a:pPr marL="457200" indent="-457200">
              <a:buFontTx/>
              <a:buChar char="-"/>
            </a:pPr>
            <a:endParaRPr lang="es-ES" dirty="0"/>
          </a:p>
          <a:p>
            <a:pPr marL="457200" indent="-457200">
              <a:buFontTx/>
              <a:buChar char="-"/>
            </a:pPr>
            <a:endParaRPr lang="es-ES" sz="2400" dirty="0"/>
          </a:p>
          <a:p>
            <a:pPr marL="457200" indent="-457200">
              <a:buFontTx/>
              <a:buChar char="-"/>
            </a:pPr>
            <a:r>
              <a:rPr lang="es-ES" sz="2400" dirty="0"/>
              <a:t>SAM </a:t>
            </a:r>
            <a:r>
              <a:rPr lang="es-ES" sz="2400" dirty="0" err="1"/>
              <a:t>modelling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PT and CR </a:t>
            </a:r>
            <a:r>
              <a:rPr lang="es-ES" sz="2400" dirty="0" err="1"/>
              <a:t>provided</a:t>
            </a:r>
            <a:r>
              <a:rPr lang="es-ES" sz="2400" dirty="0"/>
              <a:t> </a:t>
            </a:r>
            <a:r>
              <a:rPr lang="es-ES" sz="2400" dirty="0" err="1"/>
              <a:t>by</a:t>
            </a:r>
            <a:r>
              <a:rPr lang="es-ES" sz="2400" dirty="0"/>
              <a:t> CIEMAT</a:t>
            </a:r>
          </a:p>
          <a:p>
            <a:pPr marL="457200" indent="-457200">
              <a:buFontTx/>
              <a:buChar char="-"/>
            </a:pPr>
            <a:r>
              <a:rPr lang="es-ES" sz="2400" dirty="0" err="1"/>
              <a:t>Cost</a:t>
            </a:r>
            <a:r>
              <a:rPr lang="es-ES" sz="2400" dirty="0"/>
              <a:t> </a:t>
            </a:r>
            <a:r>
              <a:rPr lang="es-ES" sz="2400" dirty="0" err="1"/>
              <a:t>breakdown</a:t>
            </a:r>
            <a:r>
              <a:rPr lang="es-ES" sz="2400" dirty="0"/>
              <a:t> </a:t>
            </a:r>
            <a:r>
              <a:rPr lang="es-ES" sz="2400" dirty="0" err="1"/>
              <a:t>recalculated</a:t>
            </a:r>
            <a:r>
              <a:rPr lang="es-ES" sz="2400" dirty="0"/>
              <a:t>, </a:t>
            </a:r>
            <a:r>
              <a:rPr lang="es-ES" sz="2400" dirty="0" err="1"/>
              <a:t>based</a:t>
            </a:r>
            <a:r>
              <a:rPr lang="es-ES" sz="2400" dirty="0"/>
              <a:t> </a:t>
            </a:r>
            <a:r>
              <a:rPr lang="es-ES" sz="2400" dirty="0" err="1"/>
              <a:t>on</a:t>
            </a:r>
            <a:r>
              <a:rPr lang="es-ES" sz="2400" dirty="0"/>
              <a:t> D8.1 </a:t>
            </a:r>
            <a:r>
              <a:rPr lang="es-ES" sz="2400" dirty="0" err="1"/>
              <a:t>assumptions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PT, CR and PV+ESS</a:t>
            </a:r>
          </a:p>
        </p:txBody>
      </p:sp>
      <p:pic>
        <p:nvPicPr>
          <p:cNvPr id="8" name="4 Marcador de posición de imagen">
            <a:extLst>
              <a:ext uri="{FF2B5EF4-FFF2-40B4-BE49-F238E27FC236}">
                <a16:creationId xmlns:a16="http://schemas.microsoft.com/office/drawing/2014/main" id="{667CC117-93E4-4E30-9146-3E3107DB8E5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984689F0-5C79-45E8-8C69-4FE02BE4F3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256331"/>
              </p:ext>
            </p:extLst>
          </p:nvPr>
        </p:nvGraphicFramePr>
        <p:xfrm>
          <a:off x="580722" y="1584324"/>
          <a:ext cx="5501596" cy="3057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D5152C4-DD98-495E-B15A-522333A21C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92716" y="1661245"/>
            <a:ext cx="952869" cy="788582"/>
          </a:xfrm>
          <a:prstGeom prst="rect">
            <a:avLst/>
          </a:prstGeom>
        </p:spPr>
      </p:pic>
      <p:pic>
        <p:nvPicPr>
          <p:cNvPr id="12" name="Picture 6" descr="espana bandera | Bandera españa, Mapa de españa, Banderas de europa">
            <a:extLst>
              <a:ext uri="{FF2B5EF4-FFF2-40B4-BE49-F238E27FC236}">
                <a16:creationId xmlns:a16="http://schemas.microsoft.com/office/drawing/2014/main" id="{F143B09C-CC23-49E4-BF68-C6222A26C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33" y="1646769"/>
            <a:ext cx="1071979" cy="79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7D88E0D-976D-4EC3-AD13-81AE7B1D75E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5097" y="1646769"/>
            <a:ext cx="511983" cy="755132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CEF8668-C181-4251-87E3-BEF630B8C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183" y="2536099"/>
            <a:ext cx="1744118" cy="109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10226D29-57CC-48C2-9AD0-52475E758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206" y="2655402"/>
            <a:ext cx="1531237" cy="89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65DF1E5-2CC3-487E-A2BF-0F0CDA66F979}"/>
              </a:ext>
            </a:extLst>
          </p:cNvPr>
          <p:cNvSpPr/>
          <p:nvPr/>
        </p:nvSpPr>
        <p:spPr>
          <a:xfrm>
            <a:off x="5786069" y="2569675"/>
            <a:ext cx="21415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Parabolic</a:t>
            </a:r>
            <a:r>
              <a:rPr lang="es-ES" sz="1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1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Trough</a:t>
            </a:r>
            <a:r>
              <a:rPr lang="es-ES" sz="1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(PT)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4DB645D-EB38-4DD8-9E1E-3D10B1587373}"/>
              </a:ext>
            </a:extLst>
          </p:cNvPr>
          <p:cNvSpPr/>
          <p:nvPr/>
        </p:nvSpPr>
        <p:spPr>
          <a:xfrm>
            <a:off x="7805097" y="2573228"/>
            <a:ext cx="229696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Central Receiver (CR)</a:t>
            </a:r>
          </a:p>
        </p:txBody>
      </p:sp>
    </p:spTree>
    <p:extLst>
      <p:ext uri="{BB962C8B-B14F-4D97-AF65-F5344CB8AC3E}">
        <p14:creationId xmlns:p14="http://schemas.microsoft.com/office/powerpoint/2010/main" val="1108349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43739-4289-4A94-8C6D-22ECFDA485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Data </a:t>
            </a:r>
            <a:r>
              <a:rPr lang="es-ES" b="1" dirty="0" err="1"/>
              <a:t>sources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356FEBA-316E-4496-87C5-CBB3903C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CB7336-FBB6-495F-964A-3FB98B886E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763" y="1584325"/>
            <a:ext cx="11165117" cy="4535488"/>
          </a:xfrm>
        </p:spPr>
        <p:txBody>
          <a:bodyPr/>
          <a:lstStyle/>
          <a:p>
            <a:pPr algn="r"/>
            <a:r>
              <a:rPr lang="es-ES" dirty="0"/>
              <a:t>		</a:t>
            </a:r>
          </a:p>
        </p:txBody>
      </p:sp>
      <p:pic>
        <p:nvPicPr>
          <p:cNvPr id="10" name="4 Marcador de posición de imagen">
            <a:extLst>
              <a:ext uri="{FF2B5EF4-FFF2-40B4-BE49-F238E27FC236}">
                <a16:creationId xmlns:a16="http://schemas.microsoft.com/office/drawing/2014/main" id="{49B96E24-CB1A-4DBA-B6ED-0FB1493EEC3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" r="4813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pic>
        <p:nvPicPr>
          <p:cNvPr id="1042" name="Picture 18" descr="US behind-the-meter storage forecast falls 31% on coronavirus ...">
            <a:extLst>
              <a:ext uri="{FF2B5EF4-FFF2-40B4-BE49-F238E27FC236}">
                <a16:creationId xmlns:a16="http://schemas.microsoft.com/office/drawing/2014/main" id="{EA230DA1-36BF-4B29-9417-DE20650C2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31" y="3120846"/>
            <a:ext cx="5904812" cy="295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7DDE876F-090E-473F-BCD6-167AF4E54289}"/>
              </a:ext>
            </a:extLst>
          </p:cNvPr>
          <p:cNvSpPr/>
          <p:nvPr/>
        </p:nvSpPr>
        <p:spPr>
          <a:xfrm>
            <a:off x="583894" y="1674042"/>
            <a:ext cx="47813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CSP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CE92128-BA69-44D9-A7CE-9164947D4CC3}"/>
              </a:ext>
            </a:extLst>
          </p:cNvPr>
          <p:cNvSpPr/>
          <p:nvPr/>
        </p:nvSpPr>
        <p:spPr>
          <a:xfrm>
            <a:off x="7015917" y="1672204"/>
            <a:ext cx="47813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PV+ESS</a:t>
            </a:r>
            <a:endParaRPr lang="es-ES" sz="2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Study: CSP Will Help China Cut Costs of Climate Action - Solarpaces">
            <a:extLst>
              <a:ext uri="{FF2B5EF4-FFF2-40B4-BE49-F238E27FC236}">
                <a16:creationId xmlns:a16="http://schemas.microsoft.com/office/drawing/2014/main" id="{896D98F0-9F23-4678-A327-B3A73D340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5"/>
          <a:stretch/>
        </p:blipFill>
        <p:spPr bwMode="auto">
          <a:xfrm>
            <a:off x="8467" y="3120845"/>
            <a:ext cx="6341297" cy="29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ágenes, fotos de stock y vectores sobre Icon Vs Design ...">
            <a:extLst>
              <a:ext uri="{FF2B5EF4-FFF2-40B4-BE49-F238E27FC236}">
                <a16:creationId xmlns:a16="http://schemas.microsoft.com/office/drawing/2014/main" id="{2FBDE8F6-D625-433B-BC60-8AA34805B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1" t="4734" r="24159" b="11274"/>
          <a:stretch/>
        </p:blipFill>
        <p:spPr bwMode="auto">
          <a:xfrm>
            <a:off x="5936788" y="1767864"/>
            <a:ext cx="825952" cy="134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2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EE743-DFD8-40A9-884B-A73BB72A8D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Data </a:t>
            </a:r>
            <a:r>
              <a:rPr lang="es-ES" b="1" dirty="0" err="1"/>
              <a:t>sources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5D45FBB-27ED-4D5B-9A10-4F7619B7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7</a:t>
            </a:fld>
            <a:endParaRPr lang="en-GB" dirty="0"/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9DBF8C0C-2429-4A6D-9108-072D1225CB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2E8DB958-9DA6-4925-BD44-F667879AF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46" r="5000" b="8552"/>
          <a:stretch/>
        </p:blipFill>
        <p:spPr>
          <a:xfrm>
            <a:off x="1043703" y="1612279"/>
            <a:ext cx="10009187" cy="455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7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Preliminary</a:t>
            </a:r>
            <a:r>
              <a:rPr lang="es-ES" b="1" dirty="0"/>
              <a:t> </a:t>
            </a:r>
            <a:r>
              <a:rPr lang="es-ES" b="1" dirty="0" err="1"/>
              <a:t>results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1E7D9C23-BE1E-4FFD-8302-1D3CE5752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762" y="1584325"/>
            <a:ext cx="7353583" cy="453548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Generate</a:t>
            </a:r>
            <a:r>
              <a:rPr lang="es-ES" dirty="0"/>
              <a:t> </a:t>
            </a:r>
            <a:r>
              <a:rPr lang="es-ES" dirty="0" err="1"/>
              <a:t>value</a:t>
            </a:r>
            <a:r>
              <a:rPr lang="es-ES" dirty="0"/>
              <a:t> </a:t>
            </a:r>
            <a:r>
              <a:rPr lang="es-ES" dirty="0" err="1"/>
              <a:t>added</a:t>
            </a:r>
            <a:r>
              <a:rPr lang="es-ES" dirty="0"/>
              <a:t> in </a:t>
            </a:r>
            <a:r>
              <a:rPr lang="es-ES" dirty="0" err="1"/>
              <a:t>Europe</a:t>
            </a:r>
            <a:r>
              <a:rPr lang="es-E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450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F56D-FFFF-4A25-BCD5-F87E72878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/>
              <a:t>Value</a:t>
            </a:r>
            <a:r>
              <a:rPr lang="es-ES" b="1" dirty="0"/>
              <a:t> </a:t>
            </a:r>
            <a:r>
              <a:rPr lang="es-ES" b="1" dirty="0" err="1"/>
              <a:t>added</a:t>
            </a:r>
            <a:endParaRPr lang="es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EDA394-C359-491A-B10A-F75A29F4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4 Marcador de posición de imagen">
            <a:extLst>
              <a:ext uri="{FF2B5EF4-FFF2-40B4-BE49-F238E27FC236}">
                <a16:creationId xmlns:a16="http://schemas.microsoft.com/office/drawing/2014/main" id="{C34678B8-2227-4645-856B-3A88E1F667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>
            <a:fillRect/>
          </a:stretch>
        </p:blipFill>
        <p:spPr>
          <a:xfrm>
            <a:off x="341313" y="6194425"/>
            <a:ext cx="2487612" cy="450850"/>
          </a:xfr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7A4D36E-7F84-45E9-BFA6-2FCD29839F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555407"/>
              </p:ext>
            </p:extLst>
          </p:nvPr>
        </p:nvGraphicFramePr>
        <p:xfrm>
          <a:off x="679621" y="1680518"/>
          <a:ext cx="10762735" cy="4675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84218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USTE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2169"/>
      </a:accent1>
      <a:accent2>
        <a:srgbClr val="0071CE"/>
      </a:accent2>
      <a:accent3>
        <a:srgbClr val="FFD700"/>
      </a:accent3>
      <a:accent4>
        <a:srgbClr val="5D5D5D"/>
      </a:accent4>
      <a:accent5>
        <a:srgbClr val="000000"/>
      </a:accent5>
      <a:accent6>
        <a:srgbClr val="FFFFFF"/>
      </a:accent6>
      <a:hlink>
        <a:srgbClr val="022169"/>
      </a:hlink>
      <a:folHlink>
        <a:srgbClr val="0071C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MUSTE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2169"/>
      </a:accent1>
      <a:accent2>
        <a:srgbClr val="0071CE"/>
      </a:accent2>
      <a:accent3>
        <a:srgbClr val="FFD700"/>
      </a:accent3>
      <a:accent4>
        <a:srgbClr val="5D5D5D"/>
      </a:accent4>
      <a:accent5>
        <a:srgbClr val="000000"/>
      </a:accent5>
      <a:accent6>
        <a:srgbClr val="FFFFFF"/>
      </a:accent6>
      <a:hlink>
        <a:srgbClr val="022169"/>
      </a:hlink>
      <a:folHlink>
        <a:srgbClr val="0071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MUSTE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2169"/>
      </a:accent1>
      <a:accent2>
        <a:srgbClr val="0071CE"/>
      </a:accent2>
      <a:accent3>
        <a:srgbClr val="FFD700"/>
      </a:accent3>
      <a:accent4>
        <a:srgbClr val="5D5D5D"/>
      </a:accent4>
      <a:accent5>
        <a:srgbClr val="000000"/>
      </a:accent5>
      <a:accent6>
        <a:srgbClr val="FFFFFF"/>
      </a:accent6>
      <a:hlink>
        <a:srgbClr val="022169"/>
      </a:hlink>
      <a:folHlink>
        <a:srgbClr val="0071C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MUSTE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2169"/>
      </a:accent1>
      <a:accent2>
        <a:srgbClr val="0071CE"/>
      </a:accent2>
      <a:accent3>
        <a:srgbClr val="FFD700"/>
      </a:accent3>
      <a:accent4>
        <a:srgbClr val="5D5D5D"/>
      </a:accent4>
      <a:accent5>
        <a:srgbClr val="000000"/>
      </a:accent5>
      <a:accent6>
        <a:srgbClr val="FFFFFF"/>
      </a:accent6>
      <a:hlink>
        <a:srgbClr val="022169"/>
      </a:hlink>
      <a:folHlink>
        <a:srgbClr val="0071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MUSTE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2169"/>
      </a:accent1>
      <a:accent2>
        <a:srgbClr val="0071CE"/>
      </a:accent2>
      <a:accent3>
        <a:srgbClr val="FFD700"/>
      </a:accent3>
      <a:accent4>
        <a:srgbClr val="5D5D5D"/>
      </a:accent4>
      <a:accent5>
        <a:srgbClr val="000000"/>
      </a:accent5>
      <a:accent6>
        <a:srgbClr val="FFFFFF"/>
      </a:accent6>
      <a:hlink>
        <a:srgbClr val="022169"/>
      </a:hlink>
      <a:folHlink>
        <a:srgbClr val="0071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3003</TotalTime>
  <Words>664</Words>
  <Application>Microsoft Office PowerPoint</Application>
  <PresentationFormat>Panorámica</PresentationFormat>
  <Paragraphs>226</Paragraphs>
  <Slides>40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40</vt:i4>
      </vt:variant>
    </vt:vector>
  </HeadingPairs>
  <TitlesOfParts>
    <vt:vector size="51" baseType="lpstr">
      <vt:lpstr>Arial</vt:lpstr>
      <vt:lpstr>Calibri</vt:lpstr>
      <vt:lpstr>Calibri Light</vt:lpstr>
      <vt:lpstr>Cambria</vt:lpstr>
      <vt:lpstr>Courier New</vt:lpstr>
      <vt:lpstr>Wingdings</vt:lpstr>
      <vt:lpstr>Office Theme</vt:lpstr>
      <vt:lpstr>Custom Design</vt:lpstr>
      <vt:lpstr>1_Office Theme</vt:lpstr>
      <vt:lpstr>1_Custom Design</vt:lpstr>
      <vt:lpstr>2_Custom Design</vt:lpstr>
      <vt:lpstr>MUSTEC project meeting: progress of the work in WP9</vt:lpstr>
      <vt:lpstr>Presentation Outline</vt:lpstr>
      <vt:lpstr>Data sources</vt:lpstr>
      <vt:lpstr>Data sources</vt:lpstr>
      <vt:lpstr>Data sources</vt:lpstr>
      <vt:lpstr>Data sources</vt:lpstr>
      <vt:lpstr>Data sources</vt:lpstr>
      <vt:lpstr>Preliminary results</vt:lpstr>
      <vt:lpstr>Value added</vt:lpstr>
      <vt:lpstr>Value added</vt:lpstr>
      <vt:lpstr>Value added</vt:lpstr>
      <vt:lpstr>Value added</vt:lpstr>
      <vt:lpstr>Preliminary results</vt:lpstr>
      <vt:lpstr>Preliminary results</vt:lpstr>
      <vt:lpstr>Employment</vt:lpstr>
      <vt:lpstr>Employment</vt:lpstr>
      <vt:lpstr>Preliminary results</vt:lpstr>
      <vt:lpstr>Preliminary results</vt:lpstr>
      <vt:lpstr>GHG emissions</vt:lpstr>
      <vt:lpstr>GHG emissions</vt:lpstr>
      <vt:lpstr>GHG emissions</vt:lpstr>
      <vt:lpstr>Water consumption</vt:lpstr>
      <vt:lpstr>Water consumption</vt:lpstr>
      <vt:lpstr>Preliminary results</vt:lpstr>
      <vt:lpstr>Preliminary results</vt:lpstr>
      <vt:lpstr>Sweatfree wage</vt:lpstr>
      <vt:lpstr>Sweatfree wage</vt:lpstr>
      <vt:lpstr>Child labour</vt:lpstr>
      <vt:lpstr>Child labour</vt:lpstr>
      <vt:lpstr>Preliminary results</vt:lpstr>
      <vt:lpstr>Preliminary results</vt:lpstr>
      <vt:lpstr>Preliminary results</vt:lpstr>
      <vt:lpstr>Preliminary results</vt:lpstr>
      <vt:lpstr>Preliminary results</vt:lpstr>
      <vt:lpstr>Preliminary results</vt:lpstr>
      <vt:lpstr>Preliminary results</vt:lpstr>
      <vt:lpstr>Preliminary results</vt:lpstr>
      <vt:lpstr>Next steps</vt:lpstr>
      <vt:lpstr>How to contact us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Papadopoulou</dc:creator>
  <cp:lastModifiedBy>SANTACRUZ PEDRO BANACLOCHE SÁNCHEZ</cp:lastModifiedBy>
  <cp:revision>301</cp:revision>
  <dcterms:created xsi:type="dcterms:W3CDTF">2017-10-06T14:06:01Z</dcterms:created>
  <dcterms:modified xsi:type="dcterms:W3CDTF">2020-05-11T12:23:04Z</dcterms:modified>
</cp:coreProperties>
</file>