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handoutMasterIdLst>
    <p:handoutMasterId r:id="rId8"/>
  </p:handoutMasterIdLst>
  <p:sldIdLst>
    <p:sldId id="259" r:id="rId3"/>
    <p:sldId id="302" r:id="rId4"/>
    <p:sldId id="304" r:id="rId5"/>
    <p:sldId id="305" r:id="rId6"/>
  </p:sldIdLst>
  <p:sldSz cx="12192000" cy="6858000"/>
  <p:notesSz cx="6797675" cy="99266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D4AF"/>
    <a:srgbClr val="0221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49" autoAdjust="0"/>
  </p:normalViewPr>
  <p:slideViewPr>
    <p:cSldViewPr snapToGrid="0">
      <p:cViewPr>
        <p:scale>
          <a:sx n="60" d="100"/>
          <a:sy n="60" d="100"/>
        </p:scale>
        <p:origin x="1550" y="5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40944-85AC-4816-BA90-F47ADE2BD3A5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57DB7-6EFD-4DBA-8162-BAFEAFEE197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190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52282-78C1-489C-9559-A181FA7AF9B2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8D484-BAA9-485A-B517-CB9203C1CE5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045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340863"/>
            <a:ext cx="9144000" cy="11690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 b="1">
                <a:solidFill>
                  <a:schemeClr val="accent1"/>
                </a:solidFill>
                <a:cs typeface="Aharoni" panose="02010803020104030203" pitchFamily="2" charset="-79"/>
              </a:defRPr>
            </a:lvl1pPr>
          </a:lstStyle>
          <a:p>
            <a:r>
              <a:rPr lang="en-US" dirty="0" smtClean="0"/>
              <a:t>MUSTEC Presentation Title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38614"/>
            <a:ext cx="9144000" cy="64077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</a:t>
            </a:r>
            <a:endParaRPr lang="el-GR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3944144" y="4413250"/>
            <a:ext cx="4303712" cy="4513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Presenters</a:t>
            </a:r>
            <a:endParaRPr lang="en-GB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4" hasCustomPrompt="1"/>
          </p:nvPr>
        </p:nvSpPr>
        <p:spPr>
          <a:xfrm>
            <a:off x="341884" y="6194298"/>
            <a:ext cx="2096516" cy="4503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Institute logo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1289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/>
          <p:cNvSpPr>
            <a:spLocks noGrp="1"/>
          </p:cNvSpPr>
          <p:nvPr>
            <p:ph type="pic" sz="quarter" idx="14" hasCustomPrompt="1"/>
          </p:nvPr>
        </p:nvSpPr>
        <p:spPr>
          <a:xfrm>
            <a:off x="341884" y="6194298"/>
            <a:ext cx="2096516" cy="4503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Institute logo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291584" y="2585674"/>
            <a:ext cx="360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2"/>
                </a:solidFill>
                <a:latin typeface="Cambria" pitchFamily="18" charset="0"/>
              </a:rPr>
              <a:t>Thank</a:t>
            </a:r>
            <a:r>
              <a:rPr lang="en-US" sz="4800" b="1" baseline="0" dirty="0" smtClean="0">
                <a:solidFill>
                  <a:schemeClr val="accent2"/>
                </a:solidFill>
                <a:latin typeface="Cambria" pitchFamily="18" charset="0"/>
              </a:rPr>
              <a:t> you!</a:t>
            </a:r>
            <a:endParaRPr lang="en-GB" sz="4800" b="1" dirty="0">
              <a:solidFill>
                <a:schemeClr val="accent2"/>
              </a:solidFill>
              <a:latin typeface="Cambria" pitchFamily="18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4522851"/>
            <a:ext cx="4572000" cy="854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i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Name:…Email:…</a:t>
            </a:r>
          </a:p>
        </p:txBody>
      </p:sp>
    </p:spTree>
    <p:extLst>
      <p:ext uri="{BB962C8B-B14F-4D97-AF65-F5344CB8AC3E}">
        <p14:creationId xmlns:p14="http://schemas.microsoft.com/office/powerpoint/2010/main" val="1180661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7952" y="475488"/>
            <a:ext cx="6656832" cy="682752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/>
              <a:t>‹Nº›</a:t>
            </a:fld>
            <a:endParaRPr lang="en-GB" dirty="0"/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4" hasCustomPrompt="1"/>
          </p:nvPr>
        </p:nvSpPr>
        <p:spPr>
          <a:xfrm>
            <a:off x="341884" y="6194298"/>
            <a:ext cx="2486660" cy="4503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Institute logo</a:t>
            </a:r>
          </a:p>
          <a:p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2064" y="1588008"/>
            <a:ext cx="8583168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8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Courier New" pitchFamily="49" charset="0"/>
              <a:buChar char="o"/>
              <a:defRPr sz="2800">
                <a:latin typeface="Arial" pitchFamily="34" charset="0"/>
                <a:cs typeface="Arial" pitchFamily="34" charset="0"/>
              </a:defRPr>
            </a:lvl3pPr>
            <a:lvl4pPr>
              <a:defRPr sz="2800">
                <a:latin typeface="Arial" pitchFamily="34" charset="0"/>
                <a:cs typeface="Arial" pitchFamily="34" charset="0"/>
              </a:defRPr>
            </a:lvl4pPr>
            <a:lvl5pPr>
              <a:defRPr sz="2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320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7952" y="475488"/>
            <a:ext cx="6656832" cy="682752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/>
              <a:t>‹Nº›</a:t>
            </a:fld>
            <a:endParaRPr lang="en-GB" dirty="0"/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4" hasCustomPrompt="1"/>
          </p:nvPr>
        </p:nvSpPr>
        <p:spPr>
          <a:xfrm>
            <a:off x="341884" y="6194298"/>
            <a:ext cx="2486660" cy="4503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Institute logo</a:t>
            </a:r>
          </a:p>
          <a:p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12064" y="1588008"/>
            <a:ext cx="6437376" cy="4525963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accent2"/>
              </a:buClr>
              <a:buFont typeface="Wingdings" pitchFamily="2" charset="2"/>
              <a:buChar char="v"/>
              <a:defRPr sz="28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8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Courier New" pitchFamily="49" charset="0"/>
              <a:buChar char="o"/>
              <a:defRPr sz="2800">
                <a:latin typeface="Arial" pitchFamily="34" charset="0"/>
                <a:cs typeface="Arial" pitchFamily="34" charset="0"/>
              </a:defRPr>
            </a:lvl3pPr>
            <a:lvl4pPr>
              <a:defRPr sz="2800">
                <a:latin typeface="Arial" pitchFamily="34" charset="0"/>
                <a:cs typeface="Arial" pitchFamily="34" charset="0"/>
              </a:defRPr>
            </a:lvl4pPr>
            <a:lvl5pPr>
              <a:defRPr sz="2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7278688" y="1597025"/>
            <a:ext cx="4535487" cy="4511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8756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7952" y="475488"/>
            <a:ext cx="6656832" cy="682752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/>
              <a:t>‹Nº›</a:t>
            </a:fld>
            <a:endParaRPr lang="en-GB" dirty="0"/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4" hasCustomPrompt="1"/>
          </p:nvPr>
        </p:nvSpPr>
        <p:spPr>
          <a:xfrm>
            <a:off x="341884" y="6194298"/>
            <a:ext cx="2486660" cy="4503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Institute logo</a:t>
            </a:r>
          </a:p>
          <a:p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120640" y="1588008"/>
            <a:ext cx="6437376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8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Courier New" pitchFamily="49" charset="0"/>
              <a:buChar char="o"/>
              <a:defRPr sz="2800">
                <a:latin typeface="Arial" pitchFamily="34" charset="0"/>
                <a:cs typeface="Arial" pitchFamily="34" charset="0"/>
              </a:defRPr>
            </a:lvl3pPr>
            <a:lvl4pPr>
              <a:defRPr sz="2800">
                <a:latin typeface="Arial" pitchFamily="34" charset="0"/>
                <a:cs typeface="Arial" pitchFamily="34" charset="0"/>
              </a:defRPr>
            </a:lvl4pPr>
            <a:lvl5pPr>
              <a:defRPr sz="2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SmartArt Placeholder 4"/>
          <p:cNvSpPr>
            <a:spLocks noGrp="1"/>
          </p:cNvSpPr>
          <p:nvPr>
            <p:ph type="dgm" sz="quarter" idx="15"/>
          </p:nvPr>
        </p:nvSpPr>
        <p:spPr>
          <a:xfrm>
            <a:off x="425958" y="1572958"/>
            <a:ext cx="4316413" cy="4535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0953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7952" y="475488"/>
            <a:ext cx="6656832" cy="682752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/>
              <a:t>‹Nº›</a:t>
            </a:fld>
            <a:endParaRPr lang="en-GB" dirty="0"/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4" hasCustomPrompt="1"/>
          </p:nvPr>
        </p:nvSpPr>
        <p:spPr>
          <a:xfrm>
            <a:off x="341884" y="6194298"/>
            <a:ext cx="2486660" cy="4503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Institute logo</a:t>
            </a:r>
          </a:p>
          <a:p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365504" y="1588008"/>
            <a:ext cx="10192512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8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Courier New" pitchFamily="49" charset="0"/>
              <a:buChar char="o"/>
              <a:defRPr sz="2800">
                <a:latin typeface="Arial" pitchFamily="34" charset="0"/>
                <a:cs typeface="Arial" pitchFamily="34" charset="0"/>
              </a:defRPr>
            </a:lvl3pPr>
            <a:lvl4pPr>
              <a:defRPr sz="2800">
                <a:latin typeface="Arial" pitchFamily="34" charset="0"/>
                <a:cs typeface="Arial" pitchFamily="34" charset="0"/>
              </a:defRPr>
            </a:lvl4pPr>
            <a:lvl5pPr>
              <a:defRPr sz="2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5" hasCustomPrompt="1"/>
          </p:nvPr>
        </p:nvSpPr>
        <p:spPr>
          <a:xfrm rot="16200000">
            <a:off x="-985265" y="3314700"/>
            <a:ext cx="3345180" cy="5516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</a:rPr>
              <a:t>Click to edit subtitle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29538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7952" y="475488"/>
            <a:ext cx="6656832" cy="682752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/>
              <a:t>‹Nº›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12763" y="1584325"/>
            <a:ext cx="10009187" cy="4535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8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Courier New" pitchFamily="49" charset="0"/>
              <a:buChar char="o"/>
              <a:defRPr sz="2800">
                <a:latin typeface="Arial" pitchFamily="34" charset="0"/>
                <a:cs typeface="Arial" pitchFamily="34" charset="0"/>
              </a:defRPr>
            </a:lvl3pPr>
            <a:lvl4pPr>
              <a:defRPr sz="2800">
                <a:latin typeface="Arial" pitchFamily="34" charset="0"/>
                <a:cs typeface="Arial" pitchFamily="34" charset="0"/>
              </a:defRPr>
            </a:lvl4pPr>
            <a:lvl5pPr>
              <a:defRPr sz="2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4" hasCustomPrompt="1"/>
          </p:nvPr>
        </p:nvSpPr>
        <p:spPr>
          <a:xfrm>
            <a:off x="341884" y="6194298"/>
            <a:ext cx="2486660" cy="4503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Institute logo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8187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7463905" y="464272"/>
            <a:ext cx="44182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chemeClr val="accent1"/>
                </a:solidFill>
                <a:latin typeface="Cambria" pitchFamily="18" charset="0"/>
                <a:cs typeface="Aharoni" panose="02010803020104030203" pitchFamily="2" charset="-79"/>
              </a:rPr>
              <a:t>Market Uptake of Solar Thermal Electricity through Cooperation</a:t>
            </a:r>
            <a:endParaRPr lang="el-GR" sz="2000" b="1" dirty="0">
              <a:solidFill>
                <a:schemeClr val="accent1"/>
              </a:solidFill>
              <a:latin typeface="Cambria" pitchFamily="18" charset="0"/>
              <a:cs typeface="Aharoni" panose="02010803020104030203" pitchFamily="2" charset="-79"/>
            </a:endParaRPr>
          </a:p>
        </p:txBody>
      </p:sp>
      <p:grpSp>
        <p:nvGrpSpPr>
          <p:cNvPr id="25" name="Group 24"/>
          <p:cNvGrpSpPr/>
          <p:nvPr userDrawn="1"/>
        </p:nvGrpSpPr>
        <p:grpSpPr>
          <a:xfrm rot="20575336">
            <a:off x="7955602" y="2610236"/>
            <a:ext cx="3794760" cy="3704844"/>
            <a:chOff x="3993406" y="1835474"/>
            <a:chExt cx="3794760" cy="3704844"/>
          </a:xfrm>
        </p:grpSpPr>
        <p:pic>
          <p:nvPicPr>
            <p:cNvPr id="1027" name="Picture 3" descr="\\fileserver\Projects\MUSTEC\09 Technical\Capture.JPG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3406" y="1920818"/>
              <a:ext cx="3733800" cy="3619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/>
            <p:cNvSpPr/>
            <p:nvPr userDrawn="1"/>
          </p:nvSpPr>
          <p:spPr>
            <a:xfrm>
              <a:off x="4054366" y="1835474"/>
              <a:ext cx="3733800" cy="3619500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extBox 20"/>
          <p:cNvSpPr txBox="1"/>
          <p:nvPr userDrawn="1"/>
        </p:nvSpPr>
        <p:spPr>
          <a:xfrm>
            <a:off x="7788166" y="5945750"/>
            <a:ext cx="4246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This project has received funding from the European Union’s Horizon 2020 research and innovation </a:t>
            </a:r>
            <a:r>
              <a:rPr lang="en-US" sz="1200" dirty="0" err="1"/>
              <a:t>programme</a:t>
            </a:r>
            <a:r>
              <a:rPr lang="en-US" sz="1200" dirty="0"/>
              <a:t> under grant agreement </a:t>
            </a:r>
            <a:r>
              <a:rPr lang="en-US" sz="1200" dirty="0" smtClean="0"/>
              <a:t>No 764626</a:t>
            </a:r>
            <a:endParaRPr lang="el-GR" sz="1200" dirty="0"/>
          </a:p>
        </p:txBody>
      </p:sp>
      <p:pic>
        <p:nvPicPr>
          <p:cNvPr id="22" name="Picture 2" descr="https://europa.eu/european-union/sites/europaeu/files/docs/body/flag_yellow_low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90" y="6018190"/>
            <a:ext cx="888453" cy="59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fileserver\Projects\MUSTEC\09 Technical\Logo\MUSTEC original logo.jp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" t="23350" r="4378" b="23389"/>
          <a:stretch/>
        </p:blipFill>
        <p:spPr bwMode="auto">
          <a:xfrm>
            <a:off x="275937" y="130324"/>
            <a:ext cx="4991007" cy="168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33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FB749-A2C7-431C-99C3-1BBC5D0DA192}" type="slidenum">
              <a:rPr lang="en-GB" smtClean="0"/>
              <a:t>‹Nº›</a:t>
            </a:fld>
            <a:endParaRPr lang="en-GB"/>
          </a:p>
        </p:txBody>
      </p:sp>
      <p:sp>
        <p:nvSpPr>
          <p:cNvPr id="8" name="Rounded Rectangle 7"/>
          <p:cNvSpPr/>
          <p:nvPr userDrawn="1"/>
        </p:nvSpPr>
        <p:spPr>
          <a:xfrm>
            <a:off x="390144" y="329184"/>
            <a:ext cx="6644640" cy="99264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/>
          <p:cNvGrpSpPr/>
          <p:nvPr userDrawn="1"/>
        </p:nvGrpSpPr>
        <p:grpSpPr>
          <a:xfrm rot="20575336">
            <a:off x="8958358" y="3654671"/>
            <a:ext cx="2591802" cy="2463482"/>
            <a:chOff x="3993406" y="1835474"/>
            <a:chExt cx="3794760" cy="3704844"/>
          </a:xfrm>
        </p:grpSpPr>
        <p:pic>
          <p:nvPicPr>
            <p:cNvPr id="10" name="Picture 3" descr="\\fileserver\Projects\MUSTEC\09 Technical\Capture.JP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3406" y="1920818"/>
              <a:ext cx="3733800" cy="3619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 userDrawn="1"/>
          </p:nvSpPr>
          <p:spPr>
            <a:xfrm>
              <a:off x="4054366" y="1835474"/>
              <a:ext cx="3733800" cy="3619500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4" name="Picture 2" descr="\\fileserver\Projects\MUSTEC\09 Technical\Logo\MUSTEC original logo.jpg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" t="23350" r="4378" b="23389"/>
          <a:stretch/>
        </p:blipFill>
        <p:spPr bwMode="auto">
          <a:xfrm>
            <a:off x="8980025" y="329184"/>
            <a:ext cx="2942751" cy="99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390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61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agenda.ciemat.es/event/1530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hyperlink" Target="https://ciemat.vidyocloud.com/join/JrCXJxGk5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7"/>
          <p:cNvSpPr>
            <a:spLocks noGrp="1"/>
          </p:cNvSpPr>
          <p:nvPr/>
        </p:nvSpPr>
        <p:spPr>
          <a:xfrm>
            <a:off x="1524000" y="2309696"/>
            <a:ext cx="9144000" cy="1169099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1"/>
                </a:solidFill>
                <a:latin typeface="+mj-lt"/>
                <a:ea typeface="+mj-ea"/>
                <a:cs typeface="Aharoni" panose="02010803020104030203" pitchFamily="2" charset="-79"/>
              </a:defRPr>
            </a:lvl1pPr>
          </a:lstStyle>
          <a:p>
            <a:r>
              <a:rPr lang="en-GB" dirty="0"/>
              <a:t>6th MUSTEC PROJECT MEETING</a:t>
            </a:r>
          </a:p>
        </p:txBody>
      </p:sp>
      <p:sp>
        <p:nvSpPr>
          <p:cNvPr id="8" name="Subtitle 28"/>
          <p:cNvSpPr>
            <a:spLocks noGrp="1"/>
          </p:cNvSpPr>
          <p:nvPr/>
        </p:nvSpPr>
        <p:spPr>
          <a:xfrm>
            <a:off x="1524000" y="3607447"/>
            <a:ext cx="9144000" cy="64077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12th, 13th and 14th </a:t>
            </a:r>
            <a:r>
              <a:rPr lang="es-ES" dirty="0" err="1" smtClean="0"/>
              <a:t>May</a:t>
            </a:r>
            <a:r>
              <a:rPr lang="es-ES" dirty="0" smtClean="0"/>
              <a:t> 2020</a:t>
            </a:r>
            <a:endParaRPr lang="en-GB" dirty="0"/>
          </a:p>
        </p:txBody>
      </p:sp>
      <p:pic>
        <p:nvPicPr>
          <p:cNvPr id="1026" name="Picture 2" descr="Logo CIEMAT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" r="174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28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Agenda of the meeting</a:t>
            </a:r>
            <a:endParaRPr lang="en-GB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/>
              <a:t>2</a:t>
            </a:fld>
            <a:endParaRPr lang="en-GB" dirty="0"/>
          </a:p>
        </p:txBody>
      </p:sp>
      <p:pic>
        <p:nvPicPr>
          <p:cNvPr id="2052" name="Picture 4" descr="Logo CIEMAT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7" b="632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4588" t="5557" r="5647" b="5960"/>
          <a:stretch/>
        </p:blipFill>
        <p:spPr>
          <a:xfrm>
            <a:off x="339852" y="1285240"/>
            <a:ext cx="10711630" cy="571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29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9551" y="1500725"/>
            <a:ext cx="10447067" cy="682752"/>
          </a:xfrm>
        </p:spPr>
        <p:txBody>
          <a:bodyPr/>
          <a:lstStyle/>
          <a:p>
            <a:r>
              <a:rPr lang="es-ES" sz="2400" dirty="0">
                <a:hlinkClick r:id="rId2"/>
              </a:rPr>
              <a:t>https://agenda.ciemat.es/event/1530/</a:t>
            </a:r>
            <a:endParaRPr lang="es-ES" sz="24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/>
              <a:t>3</a:t>
            </a:fld>
            <a:endParaRPr lang="en-GB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77952" y="475488"/>
            <a:ext cx="6656832" cy="6827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Virtual room</a:t>
            </a:r>
            <a:endParaRPr lang="en-GB" dirty="0"/>
          </a:p>
        </p:txBody>
      </p:sp>
      <p:pic>
        <p:nvPicPr>
          <p:cNvPr id="9" name="Picture 2" descr="Logo CIEMAT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7" b="632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/>
          <p:cNvSpPr/>
          <p:nvPr/>
        </p:nvSpPr>
        <p:spPr>
          <a:xfrm>
            <a:off x="3062222" y="6123413"/>
            <a:ext cx="79451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JOIN URL: </a:t>
            </a:r>
            <a:r>
              <a:rPr lang="es-ES" sz="2400" dirty="0" smtClean="0">
                <a:latin typeface="Cambria" panose="02040503050406030204" pitchFamily="18" charset="0"/>
                <a:ea typeface="Cambria" panose="02040503050406030204" pitchFamily="18" charset="0"/>
                <a:hlinkClick r:id="rId4"/>
              </a:rPr>
              <a:t>https</a:t>
            </a:r>
            <a:r>
              <a:rPr lang="es-ES" sz="2400" dirty="0">
                <a:latin typeface="Cambria" panose="02040503050406030204" pitchFamily="18" charset="0"/>
                <a:ea typeface="Cambria" panose="02040503050406030204" pitchFamily="18" charset="0"/>
                <a:hlinkClick r:id="rId4"/>
              </a:rPr>
              <a:t>://</a:t>
            </a:r>
            <a:r>
              <a:rPr lang="es-ES" sz="2400" dirty="0" smtClean="0">
                <a:latin typeface="Cambria" panose="02040503050406030204" pitchFamily="18" charset="0"/>
                <a:ea typeface="Cambria" panose="02040503050406030204" pitchFamily="18" charset="0"/>
                <a:hlinkClick r:id="rId4"/>
              </a:rPr>
              <a:t>ciemat.vidyocloud.com/join/JrCXJxGk55</a:t>
            </a:r>
            <a:endParaRPr lang="es-ES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s-E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l="14931" t="18284" r="15764" b="15696"/>
          <a:stretch/>
        </p:blipFill>
        <p:spPr>
          <a:xfrm>
            <a:off x="341884" y="1924395"/>
            <a:ext cx="8216900" cy="419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0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749-A2C7-431C-99C3-1BBC5D0DA192}" type="slidenum">
              <a:rPr lang="en-GB" smtClean="0"/>
              <a:t>4</a:t>
            </a:fld>
            <a:endParaRPr lang="en-GB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77952" y="475488"/>
            <a:ext cx="6656832" cy="6827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Before we start: lets take a photo!</a:t>
            </a:r>
            <a:endParaRPr lang="en-GB" sz="3200" dirty="0"/>
          </a:p>
        </p:txBody>
      </p:sp>
      <p:pic>
        <p:nvPicPr>
          <p:cNvPr id="9" name="Picture 2" descr="Logo CIEMAT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7" b="632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52" y="1493710"/>
            <a:ext cx="7760208" cy="436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8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USTE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22169"/>
      </a:accent1>
      <a:accent2>
        <a:srgbClr val="0071CE"/>
      </a:accent2>
      <a:accent3>
        <a:srgbClr val="FFD700"/>
      </a:accent3>
      <a:accent4>
        <a:srgbClr val="5D5D5D"/>
      </a:accent4>
      <a:accent5>
        <a:srgbClr val="000000"/>
      </a:accent5>
      <a:accent6>
        <a:srgbClr val="FFFFFF"/>
      </a:accent6>
      <a:hlink>
        <a:srgbClr val="022169"/>
      </a:hlink>
      <a:folHlink>
        <a:srgbClr val="0071CE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MUSTE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22169"/>
      </a:accent1>
      <a:accent2>
        <a:srgbClr val="0071CE"/>
      </a:accent2>
      <a:accent3>
        <a:srgbClr val="FFD700"/>
      </a:accent3>
      <a:accent4>
        <a:srgbClr val="5D5D5D"/>
      </a:accent4>
      <a:accent5>
        <a:srgbClr val="000000"/>
      </a:accent5>
      <a:accent6>
        <a:srgbClr val="FFFFFF"/>
      </a:accent6>
      <a:hlink>
        <a:srgbClr val="022169"/>
      </a:hlink>
      <a:folHlink>
        <a:srgbClr val="0071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4079</TotalTime>
  <Words>39</Words>
  <Application>Microsoft Office PowerPoint</Application>
  <PresentationFormat>Panorámica</PresentationFormat>
  <Paragraphs>10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</vt:i4>
      </vt:variant>
    </vt:vector>
  </HeadingPairs>
  <TitlesOfParts>
    <vt:vector size="13" baseType="lpstr">
      <vt:lpstr>Aharoni</vt:lpstr>
      <vt:lpstr>Arial</vt:lpstr>
      <vt:lpstr>Calibri</vt:lpstr>
      <vt:lpstr>Calibri Light</vt:lpstr>
      <vt:lpstr>Cambria</vt:lpstr>
      <vt:lpstr>Courier New</vt:lpstr>
      <vt:lpstr>Wingdings</vt:lpstr>
      <vt:lpstr>Office Theme</vt:lpstr>
      <vt:lpstr>Custom Design</vt:lpstr>
      <vt:lpstr>Presentación de PowerPoint</vt:lpstr>
      <vt:lpstr>Agenda of the meeting</vt:lpstr>
      <vt:lpstr>https://agenda.ciemat.es/event/1530/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Papadopoulou</dc:creator>
  <cp:lastModifiedBy>admin</cp:lastModifiedBy>
  <cp:revision>132</cp:revision>
  <cp:lastPrinted>2018-11-19T07:14:44Z</cp:lastPrinted>
  <dcterms:created xsi:type="dcterms:W3CDTF">2017-10-06T14:06:01Z</dcterms:created>
  <dcterms:modified xsi:type="dcterms:W3CDTF">2020-05-12T06:28:56Z</dcterms:modified>
</cp:coreProperties>
</file>