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FFC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BE3FCA-D526-470D-9857-D6510EBBEA5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3F2ECFF3-3BA8-490C-9D64-06C5B8DEBB5C}">
      <dgm:prSet phldrT="[Texto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s-ES" sz="1200" b="0" dirty="0" smtClean="0"/>
            <a:t>WP2. DEVELOPMENT OF AN EUROPEAN COMPETENCE FRAMEWORK (ECF) FOR CLIMATE CHANGE AND SUSTAINABILITY</a:t>
          </a:r>
          <a:endParaRPr lang="en-GB" sz="1200" b="0" dirty="0"/>
        </a:p>
      </dgm:t>
    </dgm:pt>
    <dgm:pt modelId="{7ED3F7D7-D05C-4528-9199-55E297721359}" type="parTrans" cxnId="{A57186E0-C62F-41E3-B208-D088CCC3D5FF}">
      <dgm:prSet/>
      <dgm:spPr/>
      <dgm:t>
        <a:bodyPr/>
        <a:lstStyle/>
        <a:p>
          <a:endParaRPr lang="en-GB"/>
        </a:p>
      </dgm:t>
    </dgm:pt>
    <dgm:pt modelId="{E0CCAD0D-20EF-43E6-A68B-62DC64E3E483}" type="sibTrans" cxnId="{A57186E0-C62F-41E3-B208-D088CCC3D5FF}">
      <dgm:prSet/>
      <dgm:spPr/>
      <dgm:t>
        <a:bodyPr/>
        <a:lstStyle/>
        <a:p>
          <a:endParaRPr lang="en-GB"/>
        </a:p>
      </dgm:t>
    </dgm:pt>
    <dgm:pt modelId="{970CD35D-EA9A-4C7D-894A-ACC3298AFBBB}">
      <dgm:prSet phldrT="[Texto]"/>
      <dgm:spPr>
        <a:solidFill>
          <a:srgbClr val="FFC000">
            <a:alpha val="52941"/>
          </a:srgbClr>
        </a:solidFill>
      </dgm:spPr>
      <dgm:t>
        <a:bodyPr/>
        <a:lstStyle/>
        <a:p>
          <a:r>
            <a:rPr lang="es-ES" b="0" dirty="0" smtClean="0"/>
            <a:t>WP4. EDUCATIONAL COMMUNITY ENGAGEMENT</a:t>
          </a:r>
          <a:endParaRPr lang="en-GB" b="0" dirty="0"/>
        </a:p>
      </dgm:t>
    </dgm:pt>
    <dgm:pt modelId="{F8E3564F-1872-43A1-A232-021B4E58A9AF}" type="parTrans" cxnId="{55630D11-0865-463C-9FD4-8C8B637D843D}">
      <dgm:prSet/>
      <dgm:spPr/>
      <dgm:t>
        <a:bodyPr/>
        <a:lstStyle/>
        <a:p>
          <a:endParaRPr lang="en-GB"/>
        </a:p>
      </dgm:t>
    </dgm:pt>
    <dgm:pt modelId="{A023BDF9-50D4-44CC-AF45-86F88BF2009C}" type="sibTrans" cxnId="{55630D11-0865-463C-9FD4-8C8B637D843D}">
      <dgm:prSet/>
      <dgm:spPr/>
      <dgm:t>
        <a:bodyPr/>
        <a:lstStyle/>
        <a:p>
          <a:endParaRPr lang="en-GB"/>
        </a:p>
      </dgm:t>
    </dgm:pt>
    <dgm:pt modelId="{FA149DE1-0298-4BB9-B66B-893F67EB31A6}">
      <dgm:prSet phldrT="[Texto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s-ES" b="0" dirty="0" smtClean="0"/>
            <a:t>WP3. ECF IMPLEMENTATION AND TESTING</a:t>
          </a:r>
          <a:endParaRPr lang="en-GB" b="0" dirty="0"/>
        </a:p>
      </dgm:t>
    </dgm:pt>
    <dgm:pt modelId="{1334BD2F-3AC2-4C14-8261-46EA691B9377}" type="parTrans" cxnId="{5FA041CB-6888-4733-82F7-1A15628990F6}">
      <dgm:prSet/>
      <dgm:spPr/>
      <dgm:t>
        <a:bodyPr/>
        <a:lstStyle/>
        <a:p>
          <a:endParaRPr lang="en-GB"/>
        </a:p>
      </dgm:t>
    </dgm:pt>
    <dgm:pt modelId="{B2C9C12D-021C-4363-A84B-9C2CA806544E}" type="sibTrans" cxnId="{5FA041CB-6888-4733-82F7-1A15628990F6}">
      <dgm:prSet/>
      <dgm:spPr/>
      <dgm:t>
        <a:bodyPr/>
        <a:lstStyle/>
        <a:p>
          <a:endParaRPr lang="en-GB"/>
        </a:p>
      </dgm:t>
    </dgm:pt>
    <dgm:pt modelId="{F334CFC2-C6D5-46D0-8057-7002B3A22891}" type="pres">
      <dgm:prSet presAssocID="{B7BE3FCA-D526-470D-9857-D6510EBBEA51}" presName="compositeShape" presStyleCnt="0">
        <dgm:presLayoutVars>
          <dgm:chMax val="7"/>
          <dgm:dir/>
          <dgm:resizeHandles val="exact"/>
        </dgm:presLayoutVars>
      </dgm:prSet>
      <dgm:spPr/>
    </dgm:pt>
    <dgm:pt modelId="{4111B587-972C-47B3-83FD-EAF33F8861EE}" type="pres">
      <dgm:prSet presAssocID="{3F2ECFF3-3BA8-490C-9D64-06C5B8DEBB5C}" presName="circ1" presStyleLbl="vennNode1" presStyleIdx="0" presStyleCnt="3"/>
      <dgm:spPr/>
      <dgm:t>
        <a:bodyPr/>
        <a:lstStyle/>
        <a:p>
          <a:endParaRPr lang="en-GB"/>
        </a:p>
      </dgm:t>
    </dgm:pt>
    <dgm:pt modelId="{AA101E56-7B3C-4B06-B847-73E88C7DB323}" type="pres">
      <dgm:prSet presAssocID="{3F2ECFF3-3BA8-490C-9D64-06C5B8DEBB5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3254E5-B66E-4A6C-B4CF-13E374DB29BC}" type="pres">
      <dgm:prSet presAssocID="{970CD35D-EA9A-4C7D-894A-ACC3298AFBBB}" presName="circ2" presStyleLbl="vennNode1" presStyleIdx="1" presStyleCnt="3"/>
      <dgm:spPr/>
      <dgm:t>
        <a:bodyPr/>
        <a:lstStyle/>
        <a:p>
          <a:endParaRPr lang="en-GB"/>
        </a:p>
      </dgm:t>
    </dgm:pt>
    <dgm:pt modelId="{B2843374-6427-4A5A-8EDC-7155FE2AF4BA}" type="pres">
      <dgm:prSet presAssocID="{970CD35D-EA9A-4C7D-894A-ACC3298AFBB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6ABE55-2987-4545-9D88-6E69BF0EB948}" type="pres">
      <dgm:prSet presAssocID="{FA149DE1-0298-4BB9-B66B-893F67EB31A6}" presName="circ3" presStyleLbl="vennNode1" presStyleIdx="2" presStyleCnt="3"/>
      <dgm:spPr/>
      <dgm:t>
        <a:bodyPr/>
        <a:lstStyle/>
        <a:p>
          <a:endParaRPr lang="en-GB"/>
        </a:p>
      </dgm:t>
    </dgm:pt>
    <dgm:pt modelId="{DEB06275-F091-4554-88C9-FF0606844D1A}" type="pres">
      <dgm:prSet presAssocID="{FA149DE1-0298-4BB9-B66B-893F67EB31A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64EA4BC-5939-4496-A086-1868AD17E566}" type="presOf" srcId="{FA149DE1-0298-4BB9-B66B-893F67EB31A6}" destId="{AB6ABE55-2987-4545-9D88-6E69BF0EB948}" srcOrd="0" destOrd="0" presId="urn:microsoft.com/office/officeart/2005/8/layout/venn1"/>
    <dgm:cxn modelId="{058153D5-9BAE-4426-AE2A-25495789626F}" type="presOf" srcId="{3F2ECFF3-3BA8-490C-9D64-06C5B8DEBB5C}" destId="{4111B587-972C-47B3-83FD-EAF33F8861EE}" srcOrd="0" destOrd="0" presId="urn:microsoft.com/office/officeart/2005/8/layout/venn1"/>
    <dgm:cxn modelId="{55630D11-0865-463C-9FD4-8C8B637D843D}" srcId="{B7BE3FCA-D526-470D-9857-D6510EBBEA51}" destId="{970CD35D-EA9A-4C7D-894A-ACC3298AFBBB}" srcOrd="1" destOrd="0" parTransId="{F8E3564F-1872-43A1-A232-021B4E58A9AF}" sibTransId="{A023BDF9-50D4-44CC-AF45-86F88BF2009C}"/>
    <dgm:cxn modelId="{752CA396-6BF4-4E3F-97AE-0D0C5F5BF0CF}" type="presOf" srcId="{3F2ECFF3-3BA8-490C-9D64-06C5B8DEBB5C}" destId="{AA101E56-7B3C-4B06-B847-73E88C7DB323}" srcOrd="1" destOrd="0" presId="urn:microsoft.com/office/officeart/2005/8/layout/venn1"/>
    <dgm:cxn modelId="{9961B7B7-0A55-472C-80BE-15A394D52878}" type="presOf" srcId="{B7BE3FCA-D526-470D-9857-D6510EBBEA51}" destId="{F334CFC2-C6D5-46D0-8057-7002B3A22891}" srcOrd="0" destOrd="0" presId="urn:microsoft.com/office/officeart/2005/8/layout/venn1"/>
    <dgm:cxn modelId="{4CDDD27C-E2F5-430A-B422-82BFDD42E276}" type="presOf" srcId="{970CD35D-EA9A-4C7D-894A-ACC3298AFBBB}" destId="{153254E5-B66E-4A6C-B4CF-13E374DB29BC}" srcOrd="0" destOrd="0" presId="urn:microsoft.com/office/officeart/2005/8/layout/venn1"/>
    <dgm:cxn modelId="{F489DA44-869E-458C-9CCB-274BFFC6C7E6}" type="presOf" srcId="{970CD35D-EA9A-4C7D-894A-ACC3298AFBBB}" destId="{B2843374-6427-4A5A-8EDC-7155FE2AF4BA}" srcOrd="1" destOrd="0" presId="urn:microsoft.com/office/officeart/2005/8/layout/venn1"/>
    <dgm:cxn modelId="{A57186E0-C62F-41E3-B208-D088CCC3D5FF}" srcId="{B7BE3FCA-D526-470D-9857-D6510EBBEA51}" destId="{3F2ECFF3-3BA8-490C-9D64-06C5B8DEBB5C}" srcOrd="0" destOrd="0" parTransId="{7ED3F7D7-D05C-4528-9199-55E297721359}" sibTransId="{E0CCAD0D-20EF-43E6-A68B-62DC64E3E483}"/>
    <dgm:cxn modelId="{F3097E03-535C-42D8-B4C1-83A0A5FEEFD8}" type="presOf" srcId="{FA149DE1-0298-4BB9-B66B-893F67EB31A6}" destId="{DEB06275-F091-4554-88C9-FF0606844D1A}" srcOrd="1" destOrd="0" presId="urn:microsoft.com/office/officeart/2005/8/layout/venn1"/>
    <dgm:cxn modelId="{5FA041CB-6888-4733-82F7-1A15628990F6}" srcId="{B7BE3FCA-D526-470D-9857-D6510EBBEA51}" destId="{FA149DE1-0298-4BB9-B66B-893F67EB31A6}" srcOrd="2" destOrd="0" parTransId="{1334BD2F-3AC2-4C14-8261-46EA691B9377}" sibTransId="{B2C9C12D-021C-4363-A84B-9C2CA806544E}"/>
    <dgm:cxn modelId="{A4253BB4-A06A-4025-9828-CA3878F1B090}" type="presParOf" srcId="{F334CFC2-C6D5-46D0-8057-7002B3A22891}" destId="{4111B587-972C-47B3-83FD-EAF33F8861EE}" srcOrd="0" destOrd="0" presId="urn:microsoft.com/office/officeart/2005/8/layout/venn1"/>
    <dgm:cxn modelId="{419D019B-2EF9-4211-8836-4A47F197F685}" type="presParOf" srcId="{F334CFC2-C6D5-46D0-8057-7002B3A22891}" destId="{AA101E56-7B3C-4B06-B847-73E88C7DB323}" srcOrd="1" destOrd="0" presId="urn:microsoft.com/office/officeart/2005/8/layout/venn1"/>
    <dgm:cxn modelId="{CB9E8B8C-7562-42B6-A5A2-899A9A948EB3}" type="presParOf" srcId="{F334CFC2-C6D5-46D0-8057-7002B3A22891}" destId="{153254E5-B66E-4A6C-B4CF-13E374DB29BC}" srcOrd="2" destOrd="0" presId="urn:microsoft.com/office/officeart/2005/8/layout/venn1"/>
    <dgm:cxn modelId="{408C404E-7E54-494D-8399-31051F76FACB}" type="presParOf" srcId="{F334CFC2-C6D5-46D0-8057-7002B3A22891}" destId="{B2843374-6427-4A5A-8EDC-7155FE2AF4BA}" srcOrd="3" destOrd="0" presId="urn:microsoft.com/office/officeart/2005/8/layout/venn1"/>
    <dgm:cxn modelId="{F1BC9C2A-E275-4F81-A87C-A6E5CD8E8C22}" type="presParOf" srcId="{F334CFC2-C6D5-46D0-8057-7002B3A22891}" destId="{AB6ABE55-2987-4545-9D88-6E69BF0EB948}" srcOrd="4" destOrd="0" presId="urn:microsoft.com/office/officeart/2005/8/layout/venn1"/>
    <dgm:cxn modelId="{C59C69F5-6CD5-47F3-ADAA-43E5C2A7C14F}" type="presParOf" srcId="{F334CFC2-C6D5-46D0-8057-7002B3A22891}" destId="{DEB06275-F091-4554-88C9-FF0606844D1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509862-A142-4979-8BC6-F8C8238E02A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752F3E0-99D7-495E-9479-F4DCB4B087A0}">
      <dgm:prSet phldrT="[Texto]"/>
      <dgm:spPr/>
      <dgm:t>
        <a:bodyPr/>
        <a:lstStyle/>
        <a:p>
          <a:r>
            <a:rPr lang="en-US" b="1" noProof="0" dirty="0" smtClean="0"/>
            <a:t>Initial diagnosis</a:t>
          </a:r>
          <a:endParaRPr lang="en-US" b="1" noProof="0" dirty="0"/>
        </a:p>
      </dgm:t>
    </dgm:pt>
    <dgm:pt modelId="{30276219-D7E9-4530-A97D-C96E2DD57B4A}" type="parTrans" cxnId="{CA8EB63A-B0CD-4635-B6EB-B8738860D260}">
      <dgm:prSet/>
      <dgm:spPr/>
      <dgm:t>
        <a:bodyPr/>
        <a:lstStyle/>
        <a:p>
          <a:endParaRPr lang="en-US" b="1" noProof="0" dirty="0"/>
        </a:p>
      </dgm:t>
    </dgm:pt>
    <dgm:pt modelId="{B8FB7DFF-F81F-48EC-B67E-4B89778B297C}" type="sibTrans" cxnId="{CA8EB63A-B0CD-4635-B6EB-B8738860D260}">
      <dgm:prSet/>
      <dgm:spPr/>
      <dgm:t>
        <a:bodyPr/>
        <a:lstStyle/>
        <a:p>
          <a:endParaRPr lang="en-US" b="1" noProof="0" dirty="0"/>
        </a:p>
      </dgm:t>
    </dgm:pt>
    <dgm:pt modelId="{67F306B3-0CCF-4F4F-A4C9-33581072A8B3}">
      <dgm:prSet phldrT="[Texto]"/>
      <dgm:spPr/>
      <dgm:t>
        <a:bodyPr/>
        <a:lstStyle/>
        <a:p>
          <a:r>
            <a:rPr lang="en-US" b="1" noProof="0" dirty="0" smtClean="0"/>
            <a:t>Interventions</a:t>
          </a:r>
          <a:endParaRPr lang="en-US" b="1" noProof="0" dirty="0"/>
        </a:p>
      </dgm:t>
    </dgm:pt>
    <dgm:pt modelId="{8F82932D-A893-4543-84D0-B39CA6BBB21E}" type="parTrans" cxnId="{3AF90576-E5CD-401D-AC72-DE817B9778A8}">
      <dgm:prSet/>
      <dgm:spPr/>
      <dgm:t>
        <a:bodyPr/>
        <a:lstStyle/>
        <a:p>
          <a:endParaRPr lang="en-US" b="1" noProof="0" dirty="0"/>
        </a:p>
      </dgm:t>
    </dgm:pt>
    <dgm:pt modelId="{721F0846-F197-4EE0-AE2E-A961736ADF54}" type="sibTrans" cxnId="{3AF90576-E5CD-401D-AC72-DE817B9778A8}">
      <dgm:prSet/>
      <dgm:spPr/>
      <dgm:t>
        <a:bodyPr/>
        <a:lstStyle/>
        <a:p>
          <a:endParaRPr lang="en-US" b="1" noProof="0" dirty="0"/>
        </a:p>
      </dgm:t>
    </dgm:pt>
    <dgm:pt modelId="{77C256C6-D73E-4E99-B16F-3730416F1D8E}">
      <dgm:prSet phldrT="[Texto]"/>
      <dgm:spPr/>
      <dgm:t>
        <a:bodyPr/>
        <a:lstStyle/>
        <a:p>
          <a:r>
            <a:rPr lang="en-US" b="1" noProof="0" dirty="0" smtClean="0"/>
            <a:t>Final diagnosis</a:t>
          </a:r>
          <a:endParaRPr lang="en-US" b="1" noProof="0" dirty="0"/>
        </a:p>
      </dgm:t>
    </dgm:pt>
    <dgm:pt modelId="{CC4D4308-1823-4DB2-BE20-3EA8432B3AFD}" type="parTrans" cxnId="{9D3AE346-EDA2-4B33-BC9C-AFDB27659B08}">
      <dgm:prSet/>
      <dgm:spPr/>
      <dgm:t>
        <a:bodyPr/>
        <a:lstStyle/>
        <a:p>
          <a:endParaRPr lang="en-US" b="1" noProof="0" dirty="0"/>
        </a:p>
      </dgm:t>
    </dgm:pt>
    <dgm:pt modelId="{C8B20DA0-9497-481E-865A-EEE0EAB29D65}" type="sibTrans" cxnId="{9D3AE346-EDA2-4B33-BC9C-AFDB27659B08}">
      <dgm:prSet/>
      <dgm:spPr/>
      <dgm:t>
        <a:bodyPr/>
        <a:lstStyle/>
        <a:p>
          <a:endParaRPr lang="en-US" b="1" noProof="0" dirty="0"/>
        </a:p>
      </dgm:t>
    </dgm:pt>
    <dgm:pt modelId="{8FBCC603-DC92-4314-8BDE-9A76E7D2741F}">
      <dgm:prSet phldrT="[Texto]"/>
      <dgm:spPr/>
      <dgm:t>
        <a:bodyPr/>
        <a:lstStyle/>
        <a:p>
          <a:r>
            <a:rPr lang="en-US" b="1" noProof="0" dirty="0" smtClean="0"/>
            <a:t>Evaluation</a:t>
          </a:r>
          <a:endParaRPr lang="en-US" b="1" noProof="0" dirty="0"/>
        </a:p>
      </dgm:t>
    </dgm:pt>
    <dgm:pt modelId="{51CF7EFA-E74A-4107-A380-41ED1BCD54F8}" type="parTrans" cxnId="{4BC3C0C9-58FE-475D-9B0D-A96E20C9740E}">
      <dgm:prSet/>
      <dgm:spPr/>
      <dgm:t>
        <a:bodyPr/>
        <a:lstStyle/>
        <a:p>
          <a:endParaRPr lang="en-US" b="1" noProof="0" dirty="0"/>
        </a:p>
      </dgm:t>
    </dgm:pt>
    <dgm:pt modelId="{82767538-CC5D-4273-AAFE-700480274882}" type="sibTrans" cxnId="{4BC3C0C9-58FE-475D-9B0D-A96E20C9740E}">
      <dgm:prSet/>
      <dgm:spPr/>
      <dgm:t>
        <a:bodyPr/>
        <a:lstStyle/>
        <a:p>
          <a:endParaRPr lang="en-US" b="1" noProof="0" dirty="0"/>
        </a:p>
      </dgm:t>
    </dgm:pt>
    <dgm:pt modelId="{F2A5FC96-89FE-4595-B630-E6DC93FD718D}" type="pres">
      <dgm:prSet presAssocID="{2E509862-A142-4979-8BC6-F8C8238E02AA}" presName="Name0" presStyleCnt="0">
        <dgm:presLayoutVars>
          <dgm:dir/>
          <dgm:animLvl val="lvl"/>
          <dgm:resizeHandles val="exact"/>
        </dgm:presLayoutVars>
      </dgm:prSet>
      <dgm:spPr/>
    </dgm:pt>
    <dgm:pt modelId="{91ED8CFA-2F75-4D0E-B2B1-92247373C06E}" type="pres">
      <dgm:prSet presAssocID="{A752F3E0-99D7-495E-9479-F4DCB4B087A0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E8D835-5B36-4A7E-B794-A16C90FC18F6}" type="pres">
      <dgm:prSet presAssocID="{B8FB7DFF-F81F-48EC-B67E-4B89778B297C}" presName="parTxOnlySpace" presStyleCnt="0"/>
      <dgm:spPr/>
    </dgm:pt>
    <dgm:pt modelId="{F0EA6DB0-85F7-4848-BF50-D0E0B9E5A8BB}" type="pres">
      <dgm:prSet presAssocID="{67F306B3-0CCF-4F4F-A4C9-33581072A8B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F19E462-66C2-4C28-910B-CF67E52FD80B}" type="pres">
      <dgm:prSet presAssocID="{721F0846-F197-4EE0-AE2E-A961736ADF54}" presName="parTxOnlySpace" presStyleCnt="0"/>
      <dgm:spPr/>
    </dgm:pt>
    <dgm:pt modelId="{7CAB5703-5176-4B48-8675-599413E835CA}" type="pres">
      <dgm:prSet presAssocID="{77C256C6-D73E-4E99-B16F-3730416F1D8E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504566-17C7-4866-99A6-F91A82FCC182}" type="pres">
      <dgm:prSet presAssocID="{C8B20DA0-9497-481E-865A-EEE0EAB29D65}" presName="parTxOnlySpace" presStyleCnt="0"/>
      <dgm:spPr/>
    </dgm:pt>
    <dgm:pt modelId="{416D1A32-66F3-4407-8915-A87615C0000F}" type="pres">
      <dgm:prSet presAssocID="{8FBCC603-DC92-4314-8BDE-9A76E7D2741F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C27C515-259D-47B5-A3E4-20378D1051AB}" type="presOf" srcId="{A752F3E0-99D7-495E-9479-F4DCB4B087A0}" destId="{91ED8CFA-2F75-4D0E-B2B1-92247373C06E}" srcOrd="0" destOrd="0" presId="urn:microsoft.com/office/officeart/2005/8/layout/chevron1"/>
    <dgm:cxn modelId="{CA8EB63A-B0CD-4635-B6EB-B8738860D260}" srcId="{2E509862-A142-4979-8BC6-F8C8238E02AA}" destId="{A752F3E0-99D7-495E-9479-F4DCB4B087A0}" srcOrd="0" destOrd="0" parTransId="{30276219-D7E9-4530-A97D-C96E2DD57B4A}" sibTransId="{B8FB7DFF-F81F-48EC-B67E-4B89778B297C}"/>
    <dgm:cxn modelId="{E4830E87-3486-4255-B60E-693EF6A2935C}" type="presOf" srcId="{8FBCC603-DC92-4314-8BDE-9A76E7D2741F}" destId="{416D1A32-66F3-4407-8915-A87615C0000F}" srcOrd="0" destOrd="0" presId="urn:microsoft.com/office/officeart/2005/8/layout/chevron1"/>
    <dgm:cxn modelId="{9D3AE346-EDA2-4B33-BC9C-AFDB27659B08}" srcId="{2E509862-A142-4979-8BC6-F8C8238E02AA}" destId="{77C256C6-D73E-4E99-B16F-3730416F1D8E}" srcOrd="2" destOrd="0" parTransId="{CC4D4308-1823-4DB2-BE20-3EA8432B3AFD}" sibTransId="{C8B20DA0-9497-481E-865A-EEE0EAB29D65}"/>
    <dgm:cxn modelId="{222EBBC3-A71A-44F8-9CD8-AE104F43F8FA}" type="presOf" srcId="{67F306B3-0CCF-4F4F-A4C9-33581072A8B3}" destId="{F0EA6DB0-85F7-4848-BF50-D0E0B9E5A8BB}" srcOrd="0" destOrd="0" presId="urn:microsoft.com/office/officeart/2005/8/layout/chevron1"/>
    <dgm:cxn modelId="{4BC3C0C9-58FE-475D-9B0D-A96E20C9740E}" srcId="{2E509862-A142-4979-8BC6-F8C8238E02AA}" destId="{8FBCC603-DC92-4314-8BDE-9A76E7D2741F}" srcOrd="3" destOrd="0" parTransId="{51CF7EFA-E74A-4107-A380-41ED1BCD54F8}" sibTransId="{82767538-CC5D-4273-AAFE-700480274882}"/>
    <dgm:cxn modelId="{B0168CDB-ADBE-4922-99D5-005047820010}" type="presOf" srcId="{77C256C6-D73E-4E99-B16F-3730416F1D8E}" destId="{7CAB5703-5176-4B48-8675-599413E835CA}" srcOrd="0" destOrd="0" presId="urn:microsoft.com/office/officeart/2005/8/layout/chevron1"/>
    <dgm:cxn modelId="{3AF90576-E5CD-401D-AC72-DE817B9778A8}" srcId="{2E509862-A142-4979-8BC6-F8C8238E02AA}" destId="{67F306B3-0CCF-4F4F-A4C9-33581072A8B3}" srcOrd="1" destOrd="0" parTransId="{8F82932D-A893-4543-84D0-B39CA6BBB21E}" sibTransId="{721F0846-F197-4EE0-AE2E-A961736ADF54}"/>
    <dgm:cxn modelId="{B6D931FF-CC49-4F14-89D8-C6DCC109E3AF}" type="presOf" srcId="{2E509862-A142-4979-8BC6-F8C8238E02AA}" destId="{F2A5FC96-89FE-4595-B630-E6DC93FD718D}" srcOrd="0" destOrd="0" presId="urn:microsoft.com/office/officeart/2005/8/layout/chevron1"/>
    <dgm:cxn modelId="{7B426FAF-6381-4619-99BC-F07476BBF42F}" type="presParOf" srcId="{F2A5FC96-89FE-4595-B630-E6DC93FD718D}" destId="{91ED8CFA-2F75-4D0E-B2B1-92247373C06E}" srcOrd="0" destOrd="0" presId="urn:microsoft.com/office/officeart/2005/8/layout/chevron1"/>
    <dgm:cxn modelId="{8D72B1F9-8AFA-4BA1-BAE2-BAC75328CAAC}" type="presParOf" srcId="{F2A5FC96-89FE-4595-B630-E6DC93FD718D}" destId="{B8E8D835-5B36-4A7E-B794-A16C90FC18F6}" srcOrd="1" destOrd="0" presId="urn:microsoft.com/office/officeart/2005/8/layout/chevron1"/>
    <dgm:cxn modelId="{CA25C144-2068-4102-B1B7-5017EF77C769}" type="presParOf" srcId="{F2A5FC96-89FE-4595-B630-E6DC93FD718D}" destId="{F0EA6DB0-85F7-4848-BF50-D0E0B9E5A8BB}" srcOrd="2" destOrd="0" presId="urn:microsoft.com/office/officeart/2005/8/layout/chevron1"/>
    <dgm:cxn modelId="{0F677754-2E37-48FE-9F56-B040CB4CFDF6}" type="presParOf" srcId="{F2A5FC96-89FE-4595-B630-E6DC93FD718D}" destId="{6F19E462-66C2-4C28-910B-CF67E52FD80B}" srcOrd="3" destOrd="0" presId="urn:microsoft.com/office/officeart/2005/8/layout/chevron1"/>
    <dgm:cxn modelId="{B8B55DE5-79CF-45AB-9E02-DC34408D56F7}" type="presParOf" srcId="{F2A5FC96-89FE-4595-B630-E6DC93FD718D}" destId="{7CAB5703-5176-4B48-8675-599413E835CA}" srcOrd="4" destOrd="0" presId="urn:microsoft.com/office/officeart/2005/8/layout/chevron1"/>
    <dgm:cxn modelId="{D1DEB20E-E602-4AF6-B6B9-B37AC5D4E54A}" type="presParOf" srcId="{F2A5FC96-89FE-4595-B630-E6DC93FD718D}" destId="{18504566-17C7-4866-99A6-F91A82FCC182}" srcOrd="5" destOrd="0" presId="urn:microsoft.com/office/officeart/2005/8/layout/chevron1"/>
    <dgm:cxn modelId="{35C47AA3-4616-4060-913A-2FEE8DBC15AB}" type="presParOf" srcId="{F2A5FC96-89FE-4595-B630-E6DC93FD718D}" destId="{416D1A32-66F3-4407-8915-A87615C0000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1B587-972C-47B3-83FD-EAF33F8861EE}">
      <dsp:nvSpPr>
        <dsp:cNvPr id="0" name=""/>
        <dsp:cNvSpPr/>
      </dsp:nvSpPr>
      <dsp:spPr>
        <a:xfrm>
          <a:off x="1799940" y="97475"/>
          <a:ext cx="2016743" cy="2016743"/>
        </a:xfrm>
        <a:prstGeom prst="ellipse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WP2. DEVELOPMENT OF AN EUROPEAN COMPETENCE FRAMEWORK (ECF) FOR CLIMATE CHANGE AND SUSTAINABILITY</a:t>
          </a:r>
          <a:endParaRPr lang="en-GB" sz="1200" b="0" kern="1200" dirty="0"/>
        </a:p>
      </dsp:txBody>
      <dsp:txXfrm>
        <a:off x="2068839" y="450406"/>
        <a:ext cx="1478945" cy="907534"/>
      </dsp:txXfrm>
    </dsp:sp>
    <dsp:sp modelId="{153254E5-B66E-4A6C-B4CF-13E374DB29BC}">
      <dsp:nvSpPr>
        <dsp:cNvPr id="0" name=""/>
        <dsp:cNvSpPr/>
      </dsp:nvSpPr>
      <dsp:spPr>
        <a:xfrm>
          <a:off x="2527648" y="1357940"/>
          <a:ext cx="2016743" cy="2016743"/>
        </a:xfrm>
        <a:prstGeom prst="ellipse">
          <a:avLst/>
        </a:prstGeom>
        <a:solidFill>
          <a:srgbClr val="FFC000">
            <a:alpha val="52941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WP4. EDUCATIONAL COMMUNITY ENGAGEMENT</a:t>
          </a:r>
          <a:endParaRPr lang="en-GB" sz="1200" b="0" kern="1200" dirty="0"/>
        </a:p>
      </dsp:txBody>
      <dsp:txXfrm>
        <a:off x="3144435" y="1878932"/>
        <a:ext cx="1210046" cy="1109208"/>
      </dsp:txXfrm>
    </dsp:sp>
    <dsp:sp modelId="{AB6ABE55-2987-4545-9D88-6E69BF0EB948}">
      <dsp:nvSpPr>
        <dsp:cNvPr id="0" name=""/>
        <dsp:cNvSpPr/>
      </dsp:nvSpPr>
      <dsp:spPr>
        <a:xfrm>
          <a:off x="1072232" y="1357940"/>
          <a:ext cx="2016743" cy="201674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WP3. ECF IMPLEMENTATION AND TESTING</a:t>
          </a:r>
          <a:endParaRPr lang="en-GB" sz="1200" b="0" kern="1200" dirty="0"/>
        </a:p>
      </dsp:txBody>
      <dsp:txXfrm>
        <a:off x="1262142" y="1878932"/>
        <a:ext cx="1210046" cy="11092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D8CFA-2F75-4D0E-B2B1-92247373C06E}">
      <dsp:nvSpPr>
        <dsp:cNvPr id="0" name=""/>
        <dsp:cNvSpPr/>
      </dsp:nvSpPr>
      <dsp:spPr>
        <a:xfrm>
          <a:off x="2827" y="264858"/>
          <a:ext cx="1646039" cy="6584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noProof="0" dirty="0" smtClean="0"/>
            <a:t>Initial diagnosis</a:t>
          </a:r>
          <a:endParaRPr lang="en-US" sz="1300" b="1" kern="1200" noProof="0" dirty="0"/>
        </a:p>
      </dsp:txBody>
      <dsp:txXfrm>
        <a:off x="332035" y="264858"/>
        <a:ext cx="987624" cy="658415"/>
      </dsp:txXfrm>
    </dsp:sp>
    <dsp:sp modelId="{F0EA6DB0-85F7-4848-BF50-D0E0B9E5A8BB}">
      <dsp:nvSpPr>
        <dsp:cNvPr id="0" name=""/>
        <dsp:cNvSpPr/>
      </dsp:nvSpPr>
      <dsp:spPr>
        <a:xfrm>
          <a:off x="1484262" y="264858"/>
          <a:ext cx="1646039" cy="6584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noProof="0" dirty="0" smtClean="0"/>
            <a:t>Interventions</a:t>
          </a:r>
          <a:endParaRPr lang="en-US" sz="1300" b="1" kern="1200" noProof="0" dirty="0"/>
        </a:p>
      </dsp:txBody>
      <dsp:txXfrm>
        <a:off x="1813470" y="264858"/>
        <a:ext cx="987624" cy="658415"/>
      </dsp:txXfrm>
    </dsp:sp>
    <dsp:sp modelId="{7CAB5703-5176-4B48-8675-599413E835CA}">
      <dsp:nvSpPr>
        <dsp:cNvPr id="0" name=""/>
        <dsp:cNvSpPr/>
      </dsp:nvSpPr>
      <dsp:spPr>
        <a:xfrm>
          <a:off x="2965698" y="264858"/>
          <a:ext cx="1646039" cy="6584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noProof="0" dirty="0" smtClean="0"/>
            <a:t>Final diagnosis</a:t>
          </a:r>
          <a:endParaRPr lang="en-US" sz="1300" b="1" kern="1200" noProof="0" dirty="0"/>
        </a:p>
      </dsp:txBody>
      <dsp:txXfrm>
        <a:off x="3294906" y="264858"/>
        <a:ext cx="987624" cy="658415"/>
      </dsp:txXfrm>
    </dsp:sp>
    <dsp:sp modelId="{416D1A32-66F3-4407-8915-A87615C0000F}">
      <dsp:nvSpPr>
        <dsp:cNvPr id="0" name=""/>
        <dsp:cNvSpPr/>
      </dsp:nvSpPr>
      <dsp:spPr>
        <a:xfrm>
          <a:off x="4447133" y="264858"/>
          <a:ext cx="1646039" cy="6584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noProof="0" dirty="0" smtClean="0"/>
            <a:t>Evaluation</a:t>
          </a:r>
          <a:endParaRPr lang="en-US" sz="1300" b="1" kern="1200" noProof="0" dirty="0"/>
        </a:p>
      </dsp:txBody>
      <dsp:txXfrm>
        <a:off x="4776341" y="264858"/>
        <a:ext cx="987624" cy="6584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2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79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97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5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05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77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5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04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6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69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337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4C66F-60E8-4FAD-BC73-E83F3164AB48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15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2051720" y="764704"/>
            <a:ext cx="4896544" cy="5112568"/>
          </a:xfrm>
          <a:prstGeom prst="roundRect">
            <a:avLst>
              <a:gd name="adj" fmla="val 8532"/>
            </a:avLst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174072744"/>
              </p:ext>
            </p:extLst>
          </p:nvPr>
        </p:nvGraphicFramePr>
        <p:xfrm>
          <a:off x="1547664" y="1613024"/>
          <a:ext cx="5616624" cy="347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2411760" y="1052736"/>
            <a:ext cx="4248472" cy="5040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WP1. PROJECT COORDINATION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2411760" y="5157192"/>
            <a:ext cx="4248472" cy="5040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WP5. PROJECT DISSEMINATION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5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2051720" y="404664"/>
            <a:ext cx="1584176" cy="5112568"/>
          </a:xfrm>
          <a:prstGeom prst="roundRect">
            <a:avLst>
              <a:gd name="adj" fmla="val 8532"/>
            </a:avLst>
          </a:prstGeom>
          <a:solidFill>
            <a:srgbClr val="92D050">
              <a:alpha val="50196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noFill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923928" y="404664"/>
            <a:ext cx="1584176" cy="5112568"/>
          </a:xfrm>
          <a:prstGeom prst="roundRect">
            <a:avLst>
              <a:gd name="adj" fmla="val 8532"/>
            </a:avLst>
          </a:prstGeom>
          <a:solidFill>
            <a:srgbClr val="FFC000">
              <a:alpha val="50196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5796136" y="404664"/>
            <a:ext cx="1584176" cy="5112568"/>
          </a:xfrm>
          <a:prstGeom prst="roundRect">
            <a:avLst>
              <a:gd name="adj" fmla="val 8532"/>
            </a:avLst>
          </a:prstGeom>
          <a:solidFill>
            <a:srgbClr val="4F81BD">
              <a:alpha val="50196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2051720" y="980728"/>
            <a:ext cx="5328592" cy="936104"/>
          </a:xfrm>
          <a:prstGeom prst="roundRect">
            <a:avLst>
              <a:gd name="adj" fmla="val 8532"/>
            </a:avLst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Universities</a:t>
            </a:r>
            <a:endParaRPr lang="en-GB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2051720" y="2348880"/>
            <a:ext cx="5328592" cy="936104"/>
          </a:xfrm>
          <a:prstGeom prst="roundRect">
            <a:avLst>
              <a:gd name="adj" fmla="val 8532"/>
            </a:avLst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2">
                    <a:lumMod val="25000"/>
                  </a:schemeClr>
                </a:solidFill>
              </a:rPr>
              <a:t>High </a:t>
            </a:r>
            <a:r>
              <a:rPr lang="es-ES" b="1" dirty="0" err="1">
                <a:solidFill>
                  <a:schemeClr val="bg2">
                    <a:lumMod val="25000"/>
                  </a:schemeClr>
                </a:solidFill>
              </a:rPr>
              <a:t>schools</a:t>
            </a:r>
            <a:endParaRPr lang="en-GB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051720" y="3717032"/>
            <a:ext cx="5328592" cy="936104"/>
          </a:xfrm>
          <a:prstGeom prst="roundRect">
            <a:avLst>
              <a:gd name="adj" fmla="val 8532"/>
            </a:avLst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err="1" smtClean="0">
                <a:solidFill>
                  <a:schemeClr val="bg2">
                    <a:lumMod val="25000"/>
                  </a:schemeClr>
                </a:solidFill>
              </a:rPr>
              <a:t>Primary</a:t>
            </a:r>
            <a:r>
              <a:rPr lang="es-ES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s-ES" b="1" dirty="0" err="1" smtClean="0">
                <a:solidFill>
                  <a:schemeClr val="bg2">
                    <a:lumMod val="25000"/>
                  </a:schemeClr>
                </a:solidFill>
              </a:rPr>
              <a:t>schools</a:t>
            </a:r>
            <a:endParaRPr lang="en-GB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14 Diagrama"/>
          <p:cNvGraphicFramePr/>
          <p:nvPr>
            <p:extLst>
              <p:ext uri="{D42A27DB-BD31-4B8C-83A1-F6EECF244321}">
                <p14:modId xmlns:p14="http://schemas.microsoft.com/office/powerpoint/2010/main" val="3061748540"/>
              </p:ext>
            </p:extLst>
          </p:nvPr>
        </p:nvGraphicFramePr>
        <p:xfrm>
          <a:off x="1668016" y="5517232"/>
          <a:ext cx="6096000" cy="1188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2167789" y="434281"/>
            <a:ext cx="13520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ENVIRONMENT</a:t>
            </a:r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039997" y="435898"/>
            <a:ext cx="13520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SOCIETY</a:t>
            </a:r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912205" y="449798"/>
            <a:ext cx="13520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ECONOMY</a:t>
            </a:r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502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49</Words>
  <Application>Microsoft Office PowerPoint</Application>
  <PresentationFormat>Presentación en pantalla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Lechon Perez, Yolanda</dc:creator>
  <cp:lastModifiedBy>Lechon Perez, Yolanda</cp:lastModifiedBy>
  <cp:revision>8</cp:revision>
  <dcterms:created xsi:type="dcterms:W3CDTF">2020-10-22T08:01:09Z</dcterms:created>
  <dcterms:modified xsi:type="dcterms:W3CDTF">2020-10-27T16:53:21Z</dcterms:modified>
</cp:coreProperties>
</file>