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9" r:id="rId2"/>
    <p:sldId id="259" r:id="rId3"/>
    <p:sldId id="263" r:id="rId4"/>
    <p:sldId id="266" r:id="rId5"/>
    <p:sldId id="267" r:id="rId6"/>
    <p:sldId id="268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F3A024-6203-462A-B479-8AE87713C90C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192EB83-A820-48BB-8D53-8AF0802939AD}">
      <dgm:prSet phldrT="[Texto]"/>
      <dgm:spPr/>
      <dgm:t>
        <a:bodyPr/>
        <a:lstStyle/>
        <a:p>
          <a:r>
            <a:rPr lang="en-US" dirty="0" smtClean="0"/>
            <a:t>13 </a:t>
          </a:r>
          <a:r>
            <a:rPr lang="en-US" dirty="0" err="1" smtClean="0"/>
            <a:t>años</a:t>
          </a:r>
          <a:endParaRPr lang="es-ES" dirty="0"/>
        </a:p>
      </dgm:t>
    </dgm:pt>
    <dgm:pt modelId="{81FC8233-7123-48D0-B00E-9D79605DA987}" type="parTrans" cxnId="{43F10B7C-3D65-4701-9BC5-D078733C7756}">
      <dgm:prSet/>
      <dgm:spPr/>
      <dgm:t>
        <a:bodyPr/>
        <a:lstStyle/>
        <a:p>
          <a:endParaRPr lang="es-ES"/>
        </a:p>
      </dgm:t>
    </dgm:pt>
    <dgm:pt modelId="{E274A377-3065-4448-89A5-4C5103033722}" type="sibTrans" cxnId="{43F10B7C-3D65-4701-9BC5-D078733C7756}">
      <dgm:prSet/>
      <dgm:spPr/>
      <dgm:t>
        <a:bodyPr/>
        <a:lstStyle/>
        <a:p>
          <a:endParaRPr lang="es-ES"/>
        </a:p>
      </dgm:t>
    </dgm:pt>
    <dgm:pt modelId="{E76B6A2A-1080-4055-AC22-68F9CE84BF5E}">
      <dgm:prSet phldrT="[Texto]"/>
      <dgm:spPr/>
      <dgm:t>
        <a:bodyPr/>
        <a:lstStyle/>
        <a:p>
          <a:r>
            <a:rPr lang="en-US" dirty="0" smtClean="0"/>
            <a:t>1.000.000.000 $</a:t>
          </a:r>
          <a:endParaRPr lang="es-ES" dirty="0"/>
        </a:p>
      </dgm:t>
    </dgm:pt>
    <dgm:pt modelId="{F53165DC-487D-4B5B-9805-7D3979B3C152}" type="parTrans" cxnId="{0F550BE5-04D2-4628-8A75-F2787D11129B}">
      <dgm:prSet/>
      <dgm:spPr/>
      <dgm:t>
        <a:bodyPr/>
        <a:lstStyle/>
        <a:p>
          <a:endParaRPr lang="es-ES"/>
        </a:p>
      </dgm:t>
    </dgm:pt>
    <dgm:pt modelId="{FB1958C0-DC50-479C-8EFB-526A2FFCF38B}" type="sibTrans" cxnId="{0F550BE5-04D2-4628-8A75-F2787D11129B}">
      <dgm:prSet/>
      <dgm:spPr/>
      <dgm:t>
        <a:bodyPr/>
        <a:lstStyle/>
        <a:p>
          <a:endParaRPr lang="es-ES"/>
        </a:p>
      </dgm:t>
    </dgm:pt>
    <dgm:pt modelId="{6E20ACB4-3CD5-46C5-8ED2-B719F37154A5}">
      <dgm:prSet phldrT="[Texto]"/>
      <dgm:spPr/>
      <dgm:t>
        <a:bodyPr/>
        <a:lstStyle/>
        <a:p>
          <a:r>
            <a:rPr lang="en-US" dirty="0" smtClean="0"/>
            <a:t>2 </a:t>
          </a:r>
          <a:r>
            <a:rPr lang="en-US" dirty="0" err="1" smtClean="0"/>
            <a:t>días</a:t>
          </a:r>
          <a:endParaRPr lang="es-ES" dirty="0"/>
        </a:p>
      </dgm:t>
    </dgm:pt>
    <dgm:pt modelId="{9268866B-F530-417A-B32C-400F60359986}" type="parTrans" cxnId="{3C128498-4264-4019-B204-E65CD7B2D30D}">
      <dgm:prSet/>
      <dgm:spPr/>
      <dgm:t>
        <a:bodyPr/>
        <a:lstStyle/>
        <a:p>
          <a:endParaRPr lang="es-ES"/>
        </a:p>
      </dgm:t>
    </dgm:pt>
    <dgm:pt modelId="{25ADE94E-F47C-4D58-864E-8DA2BE840E7F}" type="sibTrans" cxnId="{3C128498-4264-4019-B204-E65CD7B2D30D}">
      <dgm:prSet/>
      <dgm:spPr/>
      <dgm:t>
        <a:bodyPr/>
        <a:lstStyle/>
        <a:p>
          <a:endParaRPr lang="es-ES"/>
        </a:p>
      </dgm:t>
    </dgm:pt>
    <dgm:pt modelId="{CC55BBDA-7FAC-4A3E-843E-89CCA3368338}">
      <dgm:prSet phldrT="[Texto]"/>
      <dgm:spPr/>
      <dgm:t>
        <a:bodyPr/>
        <a:lstStyle/>
        <a:p>
          <a:r>
            <a:rPr lang="en-US" dirty="0" smtClean="0"/>
            <a:t>800 $</a:t>
          </a:r>
          <a:endParaRPr lang="es-ES" dirty="0"/>
        </a:p>
      </dgm:t>
    </dgm:pt>
    <dgm:pt modelId="{4AB1C156-CA02-44EB-92CC-8E8E0916F3C3}" type="parTrans" cxnId="{5752802B-64CE-4B6C-8D1B-BA956A5B7C6D}">
      <dgm:prSet/>
      <dgm:spPr/>
      <dgm:t>
        <a:bodyPr/>
        <a:lstStyle/>
        <a:p>
          <a:endParaRPr lang="es-ES"/>
        </a:p>
      </dgm:t>
    </dgm:pt>
    <dgm:pt modelId="{D3DE60D9-B7B7-44A6-9E68-4AC5EE0A699B}" type="sibTrans" cxnId="{5752802B-64CE-4B6C-8D1B-BA956A5B7C6D}">
      <dgm:prSet/>
      <dgm:spPr/>
      <dgm:t>
        <a:bodyPr/>
        <a:lstStyle/>
        <a:p>
          <a:endParaRPr lang="es-ES"/>
        </a:p>
      </dgm:t>
    </dgm:pt>
    <dgm:pt modelId="{C23601D7-C646-4978-B8FA-D74B951364CA}" type="pres">
      <dgm:prSet presAssocID="{6BF3A024-6203-462A-B479-8AE87713C9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77E2E6-33F3-4F4B-B2FB-DD565172B222}" type="pres">
      <dgm:prSet presAssocID="{6E20ACB4-3CD5-46C5-8ED2-B719F37154A5}" presName="boxAndChildren" presStyleCnt="0"/>
      <dgm:spPr/>
    </dgm:pt>
    <dgm:pt modelId="{CBEDE679-6F2B-4681-89AA-6D862CFDB9A3}" type="pres">
      <dgm:prSet presAssocID="{6E20ACB4-3CD5-46C5-8ED2-B719F37154A5}" presName="parentTextBox" presStyleLbl="node1" presStyleIdx="0" presStyleCnt="2"/>
      <dgm:spPr/>
      <dgm:t>
        <a:bodyPr/>
        <a:lstStyle/>
        <a:p>
          <a:endParaRPr lang="es-ES"/>
        </a:p>
      </dgm:t>
    </dgm:pt>
    <dgm:pt modelId="{16E61C00-C8D2-4750-8723-59EE98B4C3E7}" type="pres">
      <dgm:prSet presAssocID="{6E20ACB4-3CD5-46C5-8ED2-B719F37154A5}" presName="entireBox" presStyleLbl="node1" presStyleIdx="0" presStyleCnt="2"/>
      <dgm:spPr/>
      <dgm:t>
        <a:bodyPr/>
        <a:lstStyle/>
        <a:p>
          <a:endParaRPr lang="es-ES"/>
        </a:p>
      </dgm:t>
    </dgm:pt>
    <dgm:pt modelId="{D3C550B4-7C32-4FD3-B6E1-59A38C99AED0}" type="pres">
      <dgm:prSet presAssocID="{6E20ACB4-3CD5-46C5-8ED2-B719F37154A5}" presName="descendantBox" presStyleCnt="0"/>
      <dgm:spPr/>
    </dgm:pt>
    <dgm:pt modelId="{D91787E8-825E-4843-A734-DDBC9131B7C5}" type="pres">
      <dgm:prSet presAssocID="{CC55BBDA-7FAC-4A3E-843E-89CCA3368338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5923B8-5502-427B-94C4-CDE039B3CA11}" type="pres">
      <dgm:prSet presAssocID="{E274A377-3065-4448-89A5-4C5103033722}" presName="sp" presStyleCnt="0"/>
      <dgm:spPr/>
    </dgm:pt>
    <dgm:pt modelId="{D97B9A2B-08F4-424F-8D17-B84FAA71C3BD}" type="pres">
      <dgm:prSet presAssocID="{7192EB83-A820-48BB-8D53-8AF0802939AD}" presName="arrowAndChildren" presStyleCnt="0"/>
      <dgm:spPr/>
    </dgm:pt>
    <dgm:pt modelId="{66748649-2857-4ED9-A7A9-6AD0F85946DF}" type="pres">
      <dgm:prSet presAssocID="{7192EB83-A820-48BB-8D53-8AF0802939AD}" presName="parentTextArrow" presStyleLbl="node1" presStyleIdx="0" presStyleCnt="2"/>
      <dgm:spPr/>
      <dgm:t>
        <a:bodyPr/>
        <a:lstStyle/>
        <a:p>
          <a:endParaRPr lang="es-ES"/>
        </a:p>
      </dgm:t>
    </dgm:pt>
    <dgm:pt modelId="{35D351C5-20C0-4134-A24F-7E06BC4F768A}" type="pres">
      <dgm:prSet presAssocID="{7192EB83-A820-48BB-8D53-8AF0802939AD}" presName="arrow" presStyleLbl="node1" presStyleIdx="1" presStyleCnt="2"/>
      <dgm:spPr/>
      <dgm:t>
        <a:bodyPr/>
        <a:lstStyle/>
        <a:p>
          <a:endParaRPr lang="es-ES"/>
        </a:p>
      </dgm:t>
    </dgm:pt>
    <dgm:pt modelId="{0F28907C-8F6D-4FA9-9097-5EC4DB56B7B6}" type="pres">
      <dgm:prSet presAssocID="{7192EB83-A820-48BB-8D53-8AF0802939AD}" presName="descendantArrow" presStyleCnt="0"/>
      <dgm:spPr/>
    </dgm:pt>
    <dgm:pt modelId="{E54B9115-6C91-4AFA-A3A6-8391EC53A3AB}" type="pres">
      <dgm:prSet presAssocID="{E76B6A2A-1080-4055-AC22-68F9CE84BF5E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F0A8556-DA8F-417D-89D5-4132FFED8E61}" type="presOf" srcId="{6E20ACB4-3CD5-46C5-8ED2-B719F37154A5}" destId="{16E61C00-C8D2-4750-8723-59EE98B4C3E7}" srcOrd="1" destOrd="0" presId="urn:microsoft.com/office/officeart/2005/8/layout/process4"/>
    <dgm:cxn modelId="{DFBF76C0-5CA9-446A-BB6E-2321FBE781B1}" type="presOf" srcId="{CC55BBDA-7FAC-4A3E-843E-89CCA3368338}" destId="{D91787E8-825E-4843-A734-DDBC9131B7C5}" srcOrd="0" destOrd="0" presId="urn:microsoft.com/office/officeart/2005/8/layout/process4"/>
    <dgm:cxn modelId="{43F10B7C-3D65-4701-9BC5-D078733C7756}" srcId="{6BF3A024-6203-462A-B479-8AE87713C90C}" destId="{7192EB83-A820-48BB-8D53-8AF0802939AD}" srcOrd="0" destOrd="0" parTransId="{81FC8233-7123-48D0-B00E-9D79605DA987}" sibTransId="{E274A377-3065-4448-89A5-4C5103033722}"/>
    <dgm:cxn modelId="{5752802B-64CE-4B6C-8D1B-BA956A5B7C6D}" srcId="{6E20ACB4-3CD5-46C5-8ED2-B719F37154A5}" destId="{CC55BBDA-7FAC-4A3E-843E-89CCA3368338}" srcOrd="0" destOrd="0" parTransId="{4AB1C156-CA02-44EB-92CC-8E8E0916F3C3}" sibTransId="{D3DE60D9-B7B7-44A6-9E68-4AC5EE0A699B}"/>
    <dgm:cxn modelId="{8064FED4-0CAF-4212-B5E4-A2D13E06DA27}" type="presOf" srcId="{E76B6A2A-1080-4055-AC22-68F9CE84BF5E}" destId="{E54B9115-6C91-4AFA-A3A6-8391EC53A3AB}" srcOrd="0" destOrd="0" presId="urn:microsoft.com/office/officeart/2005/8/layout/process4"/>
    <dgm:cxn modelId="{3BC28BAC-12DF-48EF-A619-C49A8EA5A4C4}" type="presOf" srcId="{7192EB83-A820-48BB-8D53-8AF0802939AD}" destId="{35D351C5-20C0-4134-A24F-7E06BC4F768A}" srcOrd="1" destOrd="0" presId="urn:microsoft.com/office/officeart/2005/8/layout/process4"/>
    <dgm:cxn modelId="{68A3B739-6CD3-45F6-B321-398023E91167}" type="presOf" srcId="{7192EB83-A820-48BB-8D53-8AF0802939AD}" destId="{66748649-2857-4ED9-A7A9-6AD0F85946DF}" srcOrd="0" destOrd="0" presId="urn:microsoft.com/office/officeart/2005/8/layout/process4"/>
    <dgm:cxn modelId="{211BF097-F564-4603-8C2E-63B5C53C3BC6}" type="presOf" srcId="{6BF3A024-6203-462A-B479-8AE87713C90C}" destId="{C23601D7-C646-4978-B8FA-D74B951364CA}" srcOrd="0" destOrd="0" presId="urn:microsoft.com/office/officeart/2005/8/layout/process4"/>
    <dgm:cxn modelId="{3C128498-4264-4019-B204-E65CD7B2D30D}" srcId="{6BF3A024-6203-462A-B479-8AE87713C90C}" destId="{6E20ACB4-3CD5-46C5-8ED2-B719F37154A5}" srcOrd="1" destOrd="0" parTransId="{9268866B-F530-417A-B32C-400F60359986}" sibTransId="{25ADE94E-F47C-4D58-864E-8DA2BE840E7F}"/>
    <dgm:cxn modelId="{0F550BE5-04D2-4628-8A75-F2787D11129B}" srcId="{7192EB83-A820-48BB-8D53-8AF0802939AD}" destId="{E76B6A2A-1080-4055-AC22-68F9CE84BF5E}" srcOrd="0" destOrd="0" parTransId="{F53165DC-487D-4B5B-9805-7D3979B3C152}" sibTransId="{FB1958C0-DC50-479C-8EFB-526A2FFCF38B}"/>
    <dgm:cxn modelId="{59318EC3-D4E3-4C37-AD58-10232EEA49BF}" type="presOf" srcId="{6E20ACB4-3CD5-46C5-8ED2-B719F37154A5}" destId="{CBEDE679-6F2B-4681-89AA-6D862CFDB9A3}" srcOrd="0" destOrd="0" presId="urn:microsoft.com/office/officeart/2005/8/layout/process4"/>
    <dgm:cxn modelId="{93E146FA-CF58-423F-9FF6-CDB448DEA4FD}" type="presParOf" srcId="{C23601D7-C646-4978-B8FA-D74B951364CA}" destId="{C877E2E6-33F3-4F4B-B2FB-DD565172B222}" srcOrd="0" destOrd="0" presId="urn:microsoft.com/office/officeart/2005/8/layout/process4"/>
    <dgm:cxn modelId="{339AEC5A-00DE-42D9-BD50-3D2F23510ABE}" type="presParOf" srcId="{C877E2E6-33F3-4F4B-B2FB-DD565172B222}" destId="{CBEDE679-6F2B-4681-89AA-6D862CFDB9A3}" srcOrd="0" destOrd="0" presId="urn:microsoft.com/office/officeart/2005/8/layout/process4"/>
    <dgm:cxn modelId="{F106B836-DFDF-41CA-AE5B-C9247A429D52}" type="presParOf" srcId="{C877E2E6-33F3-4F4B-B2FB-DD565172B222}" destId="{16E61C00-C8D2-4750-8723-59EE98B4C3E7}" srcOrd="1" destOrd="0" presId="urn:microsoft.com/office/officeart/2005/8/layout/process4"/>
    <dgm:cxn modelId="{55235528-B876-4A8D-9540-EA2AF87FE62B}" type="presParOf" srcId="{C877E2E6-33F3-4F4B-B2FB-DD565172B222}" destId="{D3C550B4-7C32-4FD3-B6E1-59A38C99AED0}" srcOrd="2" destOrd="0" presId="urn:microsoft.com/office/officeart/2005/8/layout/process4"/>
    <dgm:cxn modelId="{E0D6FCC2-AAA6-4C06-AE7E-D039CA75820D}" type="presParOf" srcId="{D3C550B4-7C32-4FD3-B6E1-59A38C99AED0}" destId="{D91787E8-825E-4843-A734-DDBC9131B7C5}" srcOrd="0" destOrd="0" presId="urn:microsoft.com/office/officeart/2005/8/layout/process4"/>
    <dgm:cxn modelId="{1A03DD17-92A1-474C-B7B3-24840121DF85}" type="presParOf" srcId="{C23601D7-C646-4978-B8FA-D74B951364CA}" destId="{315923B8-5502-427B-94C4-CDE039B3CA11}" srcOrd="1" destOrd="0" presId="urn:microsoft.com/office/officeart/2005/8/layout/process4"/>
    <dgm:cxn modelId="{D3C7445C-2C06-4607-B275-4D3F4ECB5F3F}" type="presParOf" srcId="{C23601D7-C646-4978-B8FA-D74B951364CA}" destId="{D97B9A2B-08F4-424F-8D17-B84FAA71C3BD}" srcOrd="2" destOrd="0" presId="urn:microsoft.com/office/officeart/2005/8/layout/process4"/>
    <dgm:cxn modelId="{1FD3F771-7A19-4042-AAFE-F669BDD64DB7}" type="presParOf" srcId="{D97B9A2B-08F4-424F-8D17-B84FAA71C3BD}" destId="{66748649-2857-4ED9-A7A9-6AD0F85946DF}" srcOrd="0" destOrd="0" presId="urn:microsoft.com/office/officeart/2005/8/layout/process4"/>
    <dgm:cxn modelId="{C7D5107A-3B13-421C-B810-364E6930D203}" type="presParOf" srcId="{D97B9A2B-08F4-424F-8D17-B84FAA71C3BD}" destId="{35D351C5-20C0-4134-A24F-7E06BC4F768A}" srcOrd="1" destOrd="0" presId="urn:microsoft.com/office/officeart/2005/8/layout/process4"/>
    <dgm:cxn modelId="{84D9DD2C-9DDE-4A48-9EBD-E090D5810792}" type="presParOf" srcId="{D97B9A2B-08F4-424F-8D17-B84FAA71C3BD}" destId="{0F28907C-8F6D-4FA9-9097-5EC4DB56B7B6}" srcOrd="2" destOrd="0" presId="urn:microsoft.com/office/officeart/2005/8/layout/process4"/>
    <dgm:cxn modelId="{7370589A-3643-4CB3-B002-E0D2B2B852B6}" type="presParOf" srcId="{0F28907C-8F6D-4FA9-9097-5EC4DB56B7B6}" destId="{E54B9115-6C91-4AFA-A3A6-8391EC53A3A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61C00-C8D2-4750-8723-59EE98B4C3E7}">
      <dsp:nvSpPr>
        <dsp:cNvPr id="0" name=""/>
        <dsp:cNvSpPr/>
      </dsp:nvSpPr>
      <dsp:spPr>
        <a:xfrm>
          <a:off x="0" y="3270452"/>
          <a:ext cx="8128000" cy="21457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2 </a:t>
          </a:r>
          <a:r>
            <a:rPr lang="en-US" sz="4100" kern="1200" dirty="0" err="1" smtClean="0"/>
            <a:t>días</a:t>
          </a:r>
          <a:endParaRPr lang="es-ES" sz="4100" kern="1200" dirty="0"/>
        </a:p>
      </dsp:txBody>
      <dsp:txXfrm>
        <a:off x="0" y="3270452"/>
        <a:ext cx="8128000" cy="1158716"/>
      </dsp:txXfrm>
    </dsp:sp>
    <dsp:sp modelId="{D91787E8-825E-4843-A734-DDBC9131B7C5}">
      <dsp:nvSpPr>
        <dsp:cNvPr id="0" name=""/>
        <dsp:cNvSpPr/>
      </dsp:nvSpPr>
      <dsp:spPr>
        <a:xfrm>
          <a:off x="0" y="4386253"/>
          <a:ext cx="8128000" cy="98705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74930" rIns="419608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800 $</a:t>
          </a:r>
          <a:endParaRPr lang="es-ES" sz="5900" kern="1200" dirty="0"/>
        </a:p>
      </dsp:txBody>
      <dsp:txXfrm>
        <a:off x="0" y="4386253"/>
        <a:ext cx="8128000" cy="987054"/>
      </dsp:txXfrm>
    </dsp:sp>
    <dsp:sp modelId="{35D351C5-20C0-4134-A24F-7E06BC4F768A}">
      <dsp:nvSpPr>
        <dsp:cNvPr id="0" name=""/>
        <dsp:cNvSpPr/>
      </dsp:nvSpPr>
      <dsp:spPr>
        <a:xfrm rot="10800000">
          <a:off x="0" y="2443"/>
          <a:ext cx="8128000" cy="3300195"/>
        </a:xfrm>
        <a:prstGeom prst="upArrowCallou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13 </a:t>
          </a:r>
          <a:r>
            <a:rPr lang="en-US" sz="4100" kern="1200" dirty="0" err="1" smtClean="0"/>
            <a:t>años</a:t>
          </a:r>
          <a:endParaRPr lang="es-ES" sz="4100" kern="1200" dirty="0"/>
        </a:p>
      </dsp:txBody>
      <dsp:txXfrm rot="-10800000">
        <a:off x="0" y="2443"/>
        <a:ext cx="8128000" cy="1158368"/>
      </dsp:txXfrm>
    </dsp:sp>
    <dsp:sp modelId="{E54B9115-6C91-4AFA-A3A6-8391EC53A3AB}">
      <dsp:nvSpPr>
        <dsp:cNvPr id="0" name=""/>
        <dsp:cNvSpPr/>
      </dsp:nvSpPr>
      <dsp:spPr>
        <a:xfrm>
          <a:off x="0" y="1160812"/>
          <a:ext cx="8128000" cy="986758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74930" rIns="419608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1.000.000.000 $</a:t>
          </a:r>
          <a:endParaRPr lang="es-ES" sz="5900" kern="1200" dirty="0"/>
        </a:p>
      </dsp:txBody>
      <dsp:txXfrm>
        <a:off x="0" y="1160812"/>
        <a:ext cx="8128000" cy="986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05035-E07F-4060-BA56-B142C92E9C0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46341-8CDF-4837-9522-6CA80BB05D0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8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AI para </a:t>
            </a:r>
            <a:r>
              <a:rPr lang="en-US" dirty="0" err="1" smtClean="0"/>
              <a:t>BioInn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esencial</a:t>
            </a:r>
            <a:r>
              <a:rPr lang="en-US" dirty="0" smtClean="0"/>
              <a:t> para </a:t>
            </a:r>
            <a:r>
              <a:rPr lang="en-US" dirty="0" err="1" smtClean="0"/>
              <a:t>conseguir</a:t>
            </a:r>
            <a:r>
              <a:rPr lang="en-US" dirty="0" smtClean="0"/>
              <a:t> </a:t>
            </a:r>
            <a:r>
              <a:rPr lang="en-US" dirty="0" err="1" smtClean="0"/>
              <a:t>objetivos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Practicamente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proyectos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AI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Colaboraciones</a:t>
            </a:r>
            <a:r>
              <a:rPr lang="en-US" dirty="0" smtClean="0"/>
              <a:t> con </a:t>
            </a:r>
            <a:r>
              <a:rPr lang="en-US" dirty="0" err="1" smtClean="0"/>
              <a:t>otros</a:t>
            </a:r>
            <a:r>
              <a:rPr lang="en-US" dirty="0" smtClean="0"/>
              <a:t> y </a:t>
            </a:r>
            <a:r>
              <a:rPr lang="en-US" dirty="0" err="1" smtClean="0"/>
              <a:t>empresas</a:t>
            </a:r>
            <a:endParaRPr lang="en-U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46341-8CDF-4837-9522-6CA80BB05D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4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C991-B52D-4FA1-A215-8A564DE352F5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FD7-B57F-4C93-B851-66A6432AF8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9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C991-B52D-4FA1-A215-8A564DE352F5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FD7-B57F-4C93-B851-66A6432AF8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5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C991-B52D-4FA1-A215-8A564DE352F5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FD7-B57F-4C93-B851-66A6432AF8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8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C991-B52D-4FA1-A215-8A564DE352F5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FD7-B57F-4C93-B851-66A6432AF8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5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C991-B52D-4FA1-A215-8A564DE352F5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FD7-B57F-4C93-B851-66A6432AF8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3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C991-B52D-4FA1-A215-8A564DE352F5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FD7-B57F-4C93-B851-66A6432AF8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7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C991-B52D-4FA1-A215-8A564DE352F5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FD7-B57F-4C93-B851-66A6432AF8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C991-B52D-4FA1-A215-8A564DE352F5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FD7-B57F-4C93-B851-66A6432AF8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C991-B52D-4FA1-A215-8A564DE352F5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FD7-B57F-4C93-B851-66A6432AF8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1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C991-B52D-4FA1-A215-8A564DE352F5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FD7-B57F-4C93-B851-66A6432AF8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6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C991-B52D-4FA1-A215-8A564DE352F5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FD7-B57F-4C93-B851-66A6432AF8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6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CC991-B52D-4FA1-A215-8A564DE352F5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44FD7-B57F-4C93-B851-66A6432AF8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4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553" y="1784047"/>
            <a:ext cx="4832894" cy="166651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838876" y="4287326"/>
            <a:ext cx="4514249" cy="1018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Ramón García </a:t>
            </a:r>
            <a:r>
              <a:rPr lang="en-US" sz="2400" dirty="0" smtClean="0"/>
              <a:t>Escudero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División</a:t>
            </a:r>
            <a:r>
              <a:rPr lang="en-US" dirty="0" smtClean="0"/>
              <a:t> de </a:t>
            </a:r>
            <a:r>
              <a:rPr lang="en-US" dirty="0" err="1" smtClean="0"/>
              <a:t>Oncologia</a:t>
            </a:r>
            <a:r>
              <a:rPr lang="en-US" dirty="0" smtClean="0"/>
              <a:t> Molecular y </a:t>
            </a:r>
            <a:r>
              <a:rPr lang="en-US" dirty="0" err="1" smtClean="0"/>
              <a:t>Traslacional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3583" t="15907" r="25827" b="8372"/>
          <a:stretch/>
        </p:blipFill>
        <p:spPr>
          <a:xfrm>
            <a:off x="6377543" y="940280"/>
            <a:ext cx="5388886" cy="504108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301925" y="3199214"/>
            <a:ext cx="3050835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IA </a:t>
            </a:r>
            <a:r>
              <a:rPr lang="en-US" sz="2800" dirty="0" err="1" smtClean="0"/>
              <a:t>en</a:t>
            </a:r>
            <a:r>
              <a:rPr lang="en-US" sz="2800" dirty="0" smtClean="0"/>
              <a:t> BIOMEDICINA</a:t>
            </a:r>
            <a:endParaRPr lang="en-US" sz="2800" dirty="0"/>
          </a:p>
        </p:txBody>
      </p:sp>
      <p:sp>
        <p:nvSpPr>
          <p:cNvPr id="4" name="Flecha derecha 3"/>
          <p:cNvSpPr/>
          <p:nvPr/>
        </p:nvSpPr>
        <p:spPr>
          <a:xfrm>
            <a:off x="4123425" y="3211012"/>
            <a:ext cx="1009291" cy="4996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7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ECAAB3E-E9A0-4662-976B-D666A8A72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b="1587"/>
          <a:stretch>
            <a:fillRect/>
          </a:stretch>
        </p:blipFill>
        <p:spPr bwMode="auto">
          <a:xfrm>
            <a:off x="6347521" y="1048661"/>
            <a:ext cx="3703908" cy="4656568"/>
          </a:xfrm>
          <a:prstGeom prst="rect">
            <a:avLst/>
          </a:prstGeom>
          <a:noFill/>
          <a:ln>
            <a:noFill/>
          </a:ln>
          <a:effectLst>
            <a:glow rad="127000">
              <a:srgbClr val="02102A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10F6103-825E-4A28-B07B-5E9EFAD71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178" y="1050025"/>
            <a:ext cx="3544684" cy="4663760"/>
          </a:xfrm>
          <a:prstGeom prst="rect">
            <a:avLst/>
          </a:prstGeom>
          <a:noFill/>
          <a:effectLst>
            <a:glow rad="127000">
              <a:srgbClr val="02102A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125668" y="6167879"/>
            <a:ext cx="6043257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3.200.000.000 </a:t>
            </a:r>
            <a:r>
              <a:rPr lang="en-US" sz="3200" dirty="0" err="1" smtClean="0"/>
              <a:t>unidades</a:t>
            </a:r>
            <a:r>
              <a:rPr lang="en-US" sz="3200" dirty="0" smtClean="0"/>
              <a:t> (A, C, G, T)</a:t>
            </a:r>
            <a:endParaRPr lang="en-US" sz="3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892177" y="108381"/>
            <a:ext cx="2407647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/>
              <a:t>Febrero</a:t>
            </a:r>
            <a:r>
              <a:rPr lang="en-US" sz="3200" dirty="0" smtClean="0"/>
              <a:t> 2001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61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50234" y="161313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 </a:t>
            </a:r>
            <a:r>
              <a:rPr lang="en-US" dirty="0" err="1" smtClean="0"/>
              <a:t>años</a:t>
            </a:r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6987395" y="1613139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1.000.000.000 $</a:t>
            </a:r>
            <a:endParaRPr lang="en-US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67809122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09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6009" t="45684" r="36360" b="26737"/>
          <a:stretch/>
        </p:blipFill>
        <p:spPr>
          <a:xfrm>
            <a:off x="2544134" y="1920513"/>
            <a:ext cx="6827688" cy="425917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922521" y="534837"/>
            <a:ext cx="434695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Next Generation Sequencing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93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234780" y="861458"/>
            <a:ext cx="7722441" cy="5706490"/>
            <a:chOff x="905680" y="861458"/>
            <a:chExt cx="7722441" cy="570649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680" y="861458"/>
              <a:ext cx="7722441" cy="5706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CuadroTexto 2"/>
            <p:cNvSpPr txBox="1"/>
            <p:nvPr/>
          </p:nvSpPr>
          <p:spPr>
            <a:xfrm>
              <a:off x="7716098" y="2249533"/>
              <a:ext cx="793807" cy="196977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Oral</a:t>
              </a:r>
              <a:endParaRPr lang="es-E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Pulmón </a:t>
              </a:r>
              <a:endParaRPr lang="es-E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Vejiga</a:t>
              </a:r>
              <a:endParaRPr lang="es-E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Ovario</a:t>
              </a:r>
              <a:endParaRPr lang="es-E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Renal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...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1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dor\Downloads\atvbaha.120.314654.fig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032" y="710888"/>
            <a:ext cx="5663394" cy="566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8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828799" y="1233580"/>
            <a:ext cx="867817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IA para </a:t>
            </a:r>
            <a:r>
              <a:rPr lang="en-US" sz="2400" dirty="0" err="1" smtClean="0"/>
              <a:t>investigación</a:t>
            </a:r>
            <a:r>
              <a:rPr lang="en-US" sz="2400" dirty="0" smtClean="0"/>
              <a:t> </a:t>
            </a:r>
            <a:r>
              <a:rPr lang="en-US" sz="2400" dirty="0" err="1" smtClean="0"/>
              <a:t>biomédica</a:t>
            </a:r>
            <a:r>
              <a:rPr lang="en-US" sz="2400" dirty="0" smtClean="0"/>
              <a:t>: ESENCIAL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Machine learning, deep-learning,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/>
              <a:t>Experimentos</a:t>
            </a:r>
            <a:r>
              <a:rPr lang="en-US" sz="2400" dirty="0" smtClean="0"/>
              <a:t>: </a:t>
            </a:r>
            <a:r>
              <a:rPr lang="en-US" sz="2400" dirty="0" err="1" smtClean="0"/>
              <a:t>económicamente</a:t>
            </a:r>
            <a:r>
              <a:rPr lang="en-US" sz="2400" dirty="0" smtClean="0"/>
              <a:t> (</a:t>
            </a:r>
            <a:r>
              <a:rPr lang="en-US" sz="2400" dirty="0" err="1" smtClean="0"/>
              <a:t>casi</a:t>
            </a:r>
            <a:r>
              <a:rPr lang="en-US" sz="2400" dirty="0" smtClean="0"/>
              <a:t>) </a:t>
            </a:r>
            <a:r>
              <a:rPr lang="en-US" sz="2400" dirty="0" err="1" smtClean="0"/>
              <a:t>viables</a:t>
            </a:r>
            <a:endParaRPr lang="en-US" sz="2400" dirty="0" smtClean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/>
              <a:t>Cuello</a:t>
            </a:r>
            <a:r>
              <a:rPr lang="en-US" sz="2400" dirty="0" smtClean="0"/>
              <a:t> </a:t>
            </a:r>
            <a:r>
              <a:rPr lang="en-US" sz="2400" dirty="0" err="1" smtClean="0"/>
              <a:t>botella</a:t>
            </a:r>
            <a:r>
              <a:rPr lang="en-US" sz="2400" dirty="0" smtClean="0"/>
              <a:t>: 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err="1"/>
              <a:t>almacenamiento</a:t>
            </a:r>
            <a:endParaRPr lang="en-US" sz="2400" dirty="0"/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err="1" smtClean="0"/>
              <a:t>análisis</a:t>
            </a:r>
            <a:r>
              <a:rPr lang="en-US" sz="2400" dirty="0" smtClean="0"/>
              <a:t> de </a:t>
            </a:r>
            <a:r>
              <a:rPr lang="en-US" sz="2400" dirty="0" err="1" smtClean="0"/>
              <a:t>datos</a:t>
            </a:r>
            <a:r>
              <a:rPr lang="en-US" sz="2400" dirty="0" smtClean="0"/>
              <a:t> 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err="1" smtClean="0"/>
              <a:t>Interpretación</a:t>
            </a:r>
            <a:r>
              <a:rPr lang="en-US" sz="2400" dirty="0" smtClean="0"/>
              <a:t> </a:t>
            </a:r>
            <a:r>
              <a:rPr lang="en-US" sz="2400" dirty="0" err="1" smtClean="0"/>
              <a:t>biológica</a:t>
            </a:r>
            <a:endParaRPr lang="en-US" sz="2400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/>
              <a:t>Bioinformático</a:t>
            </a:r>
            <a:r>
              <a:rPr lang="en-US" sz="2400" dirty="0" smtClean="0"/>
              <a:t> y </a:t>
            </a:r>
            <a:r>
              <a:rPr lang="en-US" sz="2400" dirty="0" err="1" smtClean="0"/>
              <a:t>biólogo</a:t>
            </a:r>
            <a:r>
              <a:rPr lang="en-US" sz="2400" dirty="0" smtClean="0"/>
              <a:t> </a:t>
            </a:r>
            <a:r>
              <a:rPr lang="en-US" sz="2400" dirty="0" err="1" smtClean="0"/>
              <a:t>computacional</a:t>
            </a:r>
            <a:endParaRPr lang="en-US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300" y="5390486"/>
            <a:ext cx="2717345" cy="129073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988789" y="405442"/>
            <a:ext cx="4214423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IA </a:t>
            </a:r>
            <a:r>
              <a:rPr lang="en-US" sz="2800" dirty="0" err="1" smtClean="0"/>
              <a:t>en</a:t>
            </a:r>
            <a:r>
              <a:rPr lang="en-US" sz="2800" dirty="0" smtClean="0"/>
              <a:t> </a:t>
            </a:r>
            <a:r>
              <a:rPr lang="en-US" sz="2800" dirty="0" err="1" smtClean="0"/>
              <a:t>Innovación</a:t>
            </a:r>
            <a:r>
              <a:rPr lang="en-US" sz="2800" dirty="0" smtClean="0"/>
              <a:t> Biomédica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063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102</Words>
  <Application>Microsoft Office PowerPoint</Application>
  <PresentationFormat>Panorámica</PresentationFormat>
  <Paragraphs>31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CIEMAT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Hewlett-Packard Company</dc:creator>
  <cp:lastModifiedBy>Ramon Garcia Escudero</cp:lastModifiedBy>
  <cp:revision>27</cp:revision>
  <dcterms:created xsi:type="dcterms:W3CDTF">2023-06-28T09:00:29Z</dcterms:created>
  <dcterms:modified xsi:type="dcterms:W3CDTF">2023-07-02T18:25:20Z</dcterms:modified>
</cp:coreProperties>
</file>