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49" r:id="rId1"/>
    <p:sldMasterId id="2147483747" r:id="rId2"/>
    <p:sldMasterId id="2147483768" r:id="rId3"/>
  </p:sldMasterIdLst>
  <p:notesMasterIdLst>
    <p:notesMasterId r:id="rId10"/>
  </p:notesMasterIdLst>
  <p:handoutMasterIdLst>
    <p:handoutMasterId r:id="rId11"/>
  </p:handoutMasterIdLst>
  <p:sldIdLst>
    <p:sldId id="257" r:id="rId4"/>
    <p:sldId id="367" r:id="rId5"/>
    <p:sldId id="488" r:id="rId6"/>
    <p:sldId id="485" r:id="rId7"/>
    <p:sldId id="487" r:id="rId8"/>
    <p:sldId id="332" r:id="rId9"/>
  </p:sldIdLst>
  <p:sldSz cx="10690225" cy="7561263"/>
  <p:notesSz cx="6858000" cy="9144000"/>
  <p:defaultTextStyle>
    <a:defPPr>
      <a:defRPr lang="cs-CZ"/>
    </a:defPPr>
    <a:lvl1pPr algn="l" defTabSz="5810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88925" indent="293688" algn="l" defTabSz="5810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581025" indent="585788" algn="l" defTabSz="5810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873125" indent="877888" algn="l" defTabSz="5810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165225" indent="1169988" algn="l" defTabSz="5810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50BD343-FE04-EBD0-D3E0-0879D4FAE0EE}" name="Tomas Czakoj" initials="TC" userId="Tomas Czakoj" providerId="None"/>
  <p188:author id="{FEEE0882-837C-FFC1-8342-F41230D67673}" name="Kostal Michal" initials="KM" userId="S::Michal.Kostal@cvrez.cz::79ae653f-f0c1-4742-8e98-15855af3c87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54A0"/>
    <a:srgbClr val="080808"/>
    <a:srgbClr val="FF3300"/>
    <a:srgbClr val="4D4D4D"/>
    <a:srgbClr val="42BA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6524BC-2C03-45FE-9B5A-7A7C67A48C72}" v="30" dt="2023-07-08T10:03:17.8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176" autoAdjust="0"/>
    <p:restoredTop sz="94472" autoAdjust="0"/>
  </p:normalViewPr>
  <p:slideViewPr>
    <p:cSldViewPr>
      <p:cViewPr varScale="1">
        <p:scale>
          <a:sx n="74" d="100"/>
          <a:sy n="74" d="100"/>
        </p:scale>
        <p:origin x="874" y="58"/>
      </p:cViewPr>
      <p:guideLst>
        <p:guide orient="horz" pos="2381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89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stal Michal" userId="79ae653f-f0c1-4742-8e98-15855af3c871" providerId="ADAL" clId="{686524BC-2C03-45FE-9B5A-7A7C67A48C72}"/>
    <pc:docChg chg="undo custSel addSld delSld modSld sldOrd">
      <pc:chgData name="Kostal Michal" userId="79ae653f-f0c1-4742-8e98-15855af3c871" providerId="ADAL" clId="{686524BC-2C03-45FE-9B5A-7A7C67A48C72}" dt="2023-07-08T10:10:35.905" v="1380" actId="20577"/>
      <pc:docMkLst>
        <pc:docMk/>
      </pc:docMkLst>
      <pc:sldChg chg="modSp mod">
        <pc:chgData name="Kostal Michal" userId="79ae653f-f0c1-4742-8e98-15855af3c871" providerId="ADAL" clId="{686524BC-2C03-45FE-9B5A-7A7C67A48C72}" dt="2023-07-08T10:03:17.891" v="1338" actId="1076"/>
        <pc:sldMkLst>
          <pc:docMk/>
          <pc:sldMk cId="0" sldId="257"/>
        </pc:sldMkLst>
        <pc:spChg chg="mod">
          <ac:chgData name="Kostal Michal" userId="79ae653f-f0c1-4742-8e98-15855af3c871" providerId="ADAL" clId="{686524BC-2C03-45FE-9B5A-7A7C67A48C72}" dt="2023-07-08T10:03:17.891" v="1338" actId="1076"/>
          <ac:spMkLst>
            <pc:docMk/>
            <pc:sldMk cId="0" sldId="257"/>
            <ac:spMk id="2" creationId="{5DA1E337-A33C-3D7B-DD6C-089C7274C349}"/>
          </ac:spMkLst>
        </pc:spChg>
        <pc:spChg chg="mod">
          <ac:chgData name="Kostal Michal" userId="79ae653f-f0c1-4742-8e98-15855af3c871" providerId="ADAL" clId="{686524BC-2C03-45FE-9B5A-7A7C67A48C72}" dt="2023-07-08T01:41:27.182" v="21"/>
          <ac:spMkLst>
            <pc:docMk/>
            <pc:sldMk cId="0" sldId="257"/>
            <ac:spMk id="17410" creationId="{2E934DCA-78DA-4528-B533-D2A422A5B9A3}"/>
          </ac:spMkLst>
        </pc:spChg>
      </pc:sldChg>
      <pc:sldChg chg="del">
        <pc:chgData name="Kostal Michal" userId="79ae653f-f0c1-4742-8e98-15855af3c871" providerId="ADAL" clId="{686524BC-2C03-45FE-9B5A-7A7C67A48C72}" dt="2023-07-08T09:00:09.864" v="439" actId="47"/>
        <pc:sldMkLst>
          <pc:docMk/>
          <pc:sldMk cId="0" sldId="309"/>
        </pc:sldMkLst>
      </pc:sldChg>
      <pc:sldChg chg="del">
        <pc:chgData name="Kostal Michal" userId="79ae653f-f0c1-4742-8e98-15855af3c871" providerId="ADAL" clId="{686524BC-2C03-45FE-9B5A-7A7C67A48C72}" dt="2023-07-08T09:00:21.787" v="445" actId="47"/>
        <pc:sldMkLst>
          <pc:docMk/>
          <pc:sldMk cId="0" sldId="315"/>
        </pc:sldMkLst>
      </pc:sldChg>
      <pc:sldChg chg="del">
        <pc:chgData name="Kostal Michal" userId="79ae653f-f0c1-4742-8e98-15855af3c871" providerId="ADAL" clId="{686524BC-2C03-45FE-9B5A-7A7C67A48C72}" dt="2023-07-08T09:00:08.261" v="438" actId="47"/>
        <pc:sldMkLst>
          <pc:docMk/>
          <pc:sldMk cId="451266749" sldId="320"/>
        </pc:sldMkLst>
      </pc:sldChg>
      <pc:sldChg chg="del">
        <pc:chgData name="Kostal Michal" userId="79ae653f-f0c1-4742-8e98-15855af3c871" providerId="ADAL" clId="{686524BC-2C03-45FE-9B5A-7A7C67A48C72}" dt="2023-07-08T09:00:27.367" v="448" actId="47"/>
        <pc:sldMkLst>
          <pc:docMk/>
          <pc:sldMk cId="3961983973" sldId="323"/>
        </pc:sldMkLst>
      </pc:sldChg>
      <pc:sldChg chg="del">
        <pc:chgData name="Kostal Michal" userId="79ae653f-f0c1-4742-8e98-15855af3c871" providerId="ADAL" clId="{686524BC-2C03-45FE-9B5A-7A7C67A48C72}" dt="2023-07-08T09:00:19.852" v="444" actId="47"/>
        <pc:sldMkLst>
          <pc:docMk/>
          <pc:sldMk cId="2501654500" sldId="347"/>
        </pc:sldMkLst>
      </pc:sldChg>
      <pc:sldChg chg="modSp mod ord">
        <pc:chgData name="Kostal Michal" userId="79ae653f-f0c1-4742-8e98-15855af3c871" providerId="ADAL" clId="{686524BC-2C03-45FE-9B5A-7A7C67A48C72}" dt="2023-07-08T10:10:35.905" v="1380" actId="20577"/>
        <pc:sldMkLst>
          <pc:docMk/>
          <pc:sldMk cId="3642738379" sldId="367"/>
        </pc:sldMkLst>
        <pc:spChg chg="mod">
          <ac:chgData name="Kostal Michal" userId="79ae653f-f0c1-4742-8e98-15855af3c871" providerId="ADAL" clId="{686524BC-2C03-45FE-9B5A-7A7C67A48C72}" dt="2023-07-08T10:09:59.261" v="1361" actId="20577"/>
          <ac:spMkLst>
            <pc:docMk/>
            <pc:sldMk cId="3642738379" sldId="367"/>
            <ac:spMk id="69634" creationId="{6ED28773-F638-4625-9E13-A14B21A29977}"/>
          </ac:spMkLst>
        </pc:spChg>
        <pc:spChg chg="mod">
          <ac:chgData name="Kostal Michal" userId="79ae653f-f0c1-4742-8e98-15855af3c871" providerId="ADAL" clId="{686524BC-2C03-45FE-9B5A-7A7C67A48C72}" dt="2023-07-08T10:10:35.905" v="1380" actId="20577"/>
          <ac:spMkLst>
            <pc:docMk/>
            <pc:sldMk cId="3642738379" sldId="367"/>
            <ac:spMk id="69635" creationId="{BFD05570-A449-4CFC-8443-4DEEE5BB6948}"/>
          </ac:spMkLst>
        </pc:spChg>
      </pc:sldChg>
      <pc:sldChg chg="del">
        <pc:chgData name="Kostal Michal" userId="79ae653f-f0c1-4742-8e98-15855af3c871" providerId="ADAL" clId="{686524BC-2C03-45FE-9B5A-7A7C67A48C72}" dt="2023-07-08T09:00:23.929" v="446" actId="47"/>
        <pc:sldMkLst>
          <pc:docMk/>
          <pc:sldMk cId="2573767971" sldId="369"/>
        </pc:sldMkLst>
      </pc:sldChg>
      <pc:sldChg chg="del">
        <pc:chgData name="Kostal Michal" userId="79ae653f-f0c1-4742-8e98-15855af3c871" providerId="ADAL" clId="{686524BC-2C03-45FE-9B5A-7A7C67A48C72}" dt="2023-07-08T09:00:11.706" v="440" actId="47"/>
        <pc:sldMkLst>
          <pc:docMk/>
          <pc:sldMk cId="378236045" sldId="386"/>
        </pc:sldMkLst>
      </pc:sldChg>
      <pc:sldChg chg="del">
        <pc:chgData name="Kostal Michal" userId="79ae653f-f0c1-4742-8e98-15855af3c871" providerId="ADAL" clId="{686524BC-2C03-45FE-9B5A-7A7C67A48C72}" dt="2023-07-08T09:00:00.294" v="435" actId="47"/>
        <pc:sldMkLst>
          <pc:docMk/>
          <pc:sldMk cId="0" sldId="392"/>
        </pc:sldMkLst>
      </pc:sldChg>
      <pc:sldChg chg="del">
        <pc:chgData name="Kostal Michal" userId="79ae653f-f0c1-4742-8e98-15855af3c871" providerId="ADAL" clId="{686524BC-2C03-45FE-9B5A-7A7C67A48C72}" dt="2023-07-08T09:00:17.895" v="443" actId="47"/>
        <pc:sldMkLst>
          <pc:docMk/>
          <pc:sldMk cId="844899404" sldId="401"/>
        </pc:sldMkLst>
      </pc:sldChg>
      <pc:sldChg chg="del">
        <pc:chgData name="Kostal Michal" userId="79ae653f-f0c1-4742-8e98-15855af3c871" providerId="ADAL" clId="{686524BC-2C03-45FE-9B5A-7A7C67A48C72}" dt="2023-07-08T09:00:13.741" v="441" actId="47"/>
        <pc:sldMkLst>
          <pc:docMk/>
          <pc:sldMk cId="2764327004" sldId="402"/>
        </pc:sldMkLst>
      </pc:sldChg>
      <pc:sldChg chg="del">
        <pc:chgData name="Kostal Michal" userId="79ae653f-f0c1-4742-8e98-15855af3c871" providerId="ADAL" clId="{686524BC-2C03-45FE-9B5A-7A7C67A48C72}" dt="2023-07-08T09:00:25.563" v="447" actId="47"/>
        <pc:sldMkLst>
          <pc:docMk/>
          <pc:sldMk cId="0" sldId="407"/>
        </pc:sldMkLst>
      </pc:sldChg>
      <pc:sldChg chg="del">
        <pc:chgData name="Kostal Michal" userId="79ae653f-f0c1-4742-8e98-15855af3c871" providerId="ADAL" clId="{686524BC-2C03-45FE-9B5A-7A7C67A48C72}" dt="2023-07-08T09:00:29.041" v="449" actId="47"/>
        <pc:sldMkLst>
          <pc:docMk/>
          <pc:sldMk cId="717392938" sldId="476"/>
        </pc:sldMkLst>
      </pc:sldChg>
      <pc:sldChg chg="delSp del mod ord">
        <pc:chgData name="Kostal Michal" userId="79ae653f-f0c1-4742-8e98-15855af3c871" providerId="ADAL" clId="{686524BC-2C03-45FE-9B5A-7A7C67A48C72}" dt="2023-07-08T02:03:18.057" v="261" actId="47"/>
        <pc:sldMkLst>
          <pc:docMk/>
          <pc:sldMk cId="3611961502" sldId="478"/>
        </pc:sldMkLst>
        <pc:picChg chg="del">
          <ac:chgData name="Kostal Michal" userId="79ae653f-f0c1-4742-8e98-15855af3c871" providerId="ADAL" clId="{686524BC-2C03-45FE-9B5A-7A7C67A48C72}" dt="2023-07-08T01:42:18.259" v="64" actId="478"/>
          <ac:picMkLst>
            <pc:docMk/>
            <pc:sldMk cId="3611961502" sldId="478"/>
            <ac:picMk id="9" creationId="{53FD3920-208F-469D-9EB6-633A8C8F6D35}"/>
          </ac:picMkLst>
        </pc:picChg>
        <pc:picChg chg="del">
          <ac:chgData name="Kostal Michal" userId="79ae653f-f0c1-4742-8e98-15855af3c871" providerId="ADAL" clId="{686524BC-2C03-45FE-9B5A-7A7C67A48C72}" dt="2023-07-08T01:42:20.084" v="65" actId="478"/>
          <ac:picMkLst>
            <pc:docMk/>
            <pc:sldMk cId="3611961502" sldId="478"/>
            <ac:picMk id="11" creationId="{F50DE1B3-F5AE-46AF-8590-9B4430AAD13D}"/>
          </ac:picMkLst>
        </pc:picChg>
        <pc:picChg chg="del">
          <ac:chgData name="Kostal Michal" userId="79ae653f-f0c1-4742-8e98-15855af3c871" providerId="ADAL" clId="{686524BC-2C03-45FE-9B5A-7A7C67A48C72}" dt="2023-07-08T01:42:23.591" v="67" actId="478"/>
          <ac:picMkLst>
            <pc:docMk/>
            <pc:sldMk cId="3611961502" sldId="478"/>
            <ac:picMk id="13" creationId="{C7A89C6C-79ED-4020-9385-85E9748AF291}"/>
          </ac:picMkLst>
        </pc:picChg>
        <pc:picChg chg="del">
          <ac:chgData name="Kostal Michal" userId="79ae653f-f0c1-4742-8e98-15855af3c871" providerId="ADAL" clId="{686524BC-2C03-45FE-9B5A-7A7C67A48C72}" dt="2023-07-08T01:42:21.835" v="66" actId="478"/>
          <ac:picMkLst>
            <pc:docMk/>
            <pc:sldMk cId="3611961502" sldId="478"/>
            <ac:picMk id="14" creationId="{452376BE-7B13-4AB6-AF10-C5707019BEF6}"/>
          </ac:picMkLst>
        </pc:picChg>
        <pc:picChg chg="del">
          <ac:chgData name="Kostal Michal" userId="79ae653f-f0c1-4742-8e98-15855af3c871" providerId="ADAL" clId="{686524BC-2C03-45FE-9B5A-7A7C67A48C72}" dt="2023-07-08T01:42:28.502" v="68" actId="478"/>
          <ac:picMkLst>
            <pc:docMk/>
            <pc:sldMk cId="3611961502" sldId="478"/>
            <ac:picMk id="16" creationId="{AEDD5CDF-2892-4A72-AE6E-6190DA099550}"/>
          </ac:picMkLst>
        </pc:picChg>
      </pc:sldChg>
      <pc:sldChg chg="del">
        <pc:chgData name="Kostal Michal" userId="79ae653f-f0c1-4742-8e98-15855af3c871" providerId="ADAL" clId="{686524BC-2C03-45FE-9B5A-7A7C67A48C72}" dt="2023-07-08T09:00:04.272" v="436" actId="47"/>
        <pc:sldMkLst>
          <pc:docMk/>
          <pc:sldMk cId="4123868601" sldId="481"/>
        </pc:sldMkLst>
      </pc:sldChg>
      <pc:sldChg chg="del">
        <pc:chgData name="Kostal Michal" userId="79ae653f-f0c1-4742-8e98-15855af3c871" providerId="ADAL" clId="{686524BC-2C03-45FE-9B5A-7A7C67A48C72}" dt="2023-07-08T09:00:06.108" v="437" actId="47"/>
        <pc:sldMkLst>
          <pc:docMk/>
          <pc:sldMk cId="1496056632" sldId="482"/>
        </pc:sldMkLst>
      </pc:sldChg>
      <pc:sldChg chg="del">
        <pc:chgData name="Kostal Michal" userId="79ae653f-f0c1-4742-8e98-15855af3c871" providerId="ADAL" clId="{686524BC-2C03-45FE-9B5A-7A7C67A48C72}" dt="2023-07-08T09:00:15.670" v="442" actId="47"/>
        <pc:sldMkLst>
          <pc:docMk/>
          <pc:sldMk cId="3334520691" sldId="484"/>
        </pc:sldMkLst>
      </pc:sldChg>
      <pc:sldChg chg="addSp delSp modSp add mod">
        <pc:chgData name="Kostal Michal" userId="79ae653f-f0c1-4742-8e98-15855af3c871" providerId="ADAL" clId="{686524BC-2C03-45FE-9B5A-7A7C67A48C72}" dt="2023-07-08T09:58:01.592" v="1327" actId="207"/>
        <pc:sldMkLst>
          <pc:docMk/>
          <pc:sldMk cId="3783352138" sldId="485"/>
        </pc:sldMkLst>
        <pc:spChg chg="del">
          <ac:chgData name="Kostal Michal" userId="79ae653f-f0c1-4742-8e98-15855af3c871" providerId="ADAL" clId="{686524BC-2C03-45FE-9B5A-7A7C67A48C72}" dt="2023-07-08T01:42:43.907" v="72" actId="478"/>
          <ac:spMkLst>
            <pc:docMk/>
            <pc:sldMk cId="3783352138" sldId="485"/>
            <ac:spMk id="10" creationId="{2AD5A820-582D-4C50-89D1-2F0E40BD99E9}"/>
          </ac:spMkLst>
        </pc:spChg>
        <pc:spChg chg="del mod">
          <ac:chgData name="Kostal Michal" userId="79ae653f-f0c1-4742-8e98-15855af3c871" providerId="ADAL" clId="{686524BC-2C03-45FE-9B5A-7A7C67A48C72}" dt="2023-07-08T01:42:48.683" v="74" actId="478"/>
          <ac:spMkLst>
            <pc:docMk/>
            <pc:sldMk cId="3783352138" sldId="485"/>
            <ac:spMk id="12" creationId="{1E4DC16C-56C0-4646-B324-22607A3CE037}"/>
          </ac:spMkLst>
        </pc:spChg>
        <pc:spChg chg="del">
          <ac:chgData name="Kostal Michal" userId="79ae653f-f0c1-4742-8e98-15855af3c871" providerId="ADAL" clId="{686524BC-2C03-45FE-9B5A-7A7C67A48C72}" dt="2023-07-08T08:56:51.629" v="344" actId="478"/>
          <ac:spMkLst>
            <pc:docMk/>
            <pc:sldMk cId="3783352138" sldId="485"/>
            <ac:spMk id="15" creationId="{6218A478-2ABD-41F7-9F7D-847B8F2B7AF3}"/>
          </ac:spMkLst>
        </pc:spChg>
        <pc:spChg chg="del">
          <ac:chgData name="Kostal Michal" userId="79ae653f-f0c1-4742-8e98-15855af3c871" providerId="ADAL" clId="{686524BC-2C03-45FE-9B5A-7A7C67A48C72}" dt="2023-07-08T01:42:37.501" v="71" actId="478"/>
          <ac:spMkLst>
            <pc:docMk/>
            <pc:sldMk cId="3783352138" sldId="485"/>
            <ac:spMk id="23" creationId="{BB41A31E-3564-49F0-9DD1-DFDC89ACAB3A}"/>
          </ac:spMkLst>
        </pc:spChg>
        <pc:spChg chg="mod">
          <ac:chgData name="Kostal Michal" userId="79ae653f-f0c1-4742-8e98-15855af3c871" providerId="ADAL" clId="{686524BC-2C03-45FE-9B5A-7A7C67A48C72}" dt="2023-07-08T09:02:05.620" v="460" actId="20577"/>
          <ac:spMkLst>
            <pc:docMk/>
            <pc:sldMk cId="3783352138" sldId="485"/>
            <ac:spMk id="19458" creationId="{EAEB692F-0971-4B0E-9041-9D4EB9941593}"/>
          </ac:spMkLst>
        </pc:spChg>
        <pc:spChg chg="mod">
          <ac:chgData name="Kostal Michal" userId="79ae653f-f0c1-4742-8e98-15855af3c871" providerId="ADAL" clId="{686524BC-2C03-45FE-9B5A-7A7C67A48C72}" dt="2023-07-08T08:59:45.705" v="434" actId="5793"/>
          <ac:spMkLst>
            <pc:docMk/>
            <pc:sldMk cId="3783352138" sldId="485"/>
            <ac:spMk id="19459" creationId="{8F19D6B6-C479-41CA-AC3D-CE76CCF3C617}"/>
          </ac:spMkLst>
        </pc:spChg>
        <pc:graphicFrameChg chg="add del mod modGraphic">
          <ac:chgData name="Kostal Michal" userId="79ae653f-f0c1-4742-8e98-15855af3c871" providerId="ADAL" clId="{686524BC-2C03-45FE-9B5A-7A7C67A48C72}" dt="2023-07-08T08:56:46.346" v="343" actId="478"/>
          <ac:graphicFrameMkLst>
            <pc:docMk/>
            <pc:sldMk cId="3783352138" sldId="485"/>
            <ac:graphicFrameMk id="2" creationId="{56474392-5EF2-B7D2-BE70-C6A373AF6C14}"/>
          </ac:graphicFrameMkLst>
        </pc:graphicFrameChg>
        <pc:graphicFrameChg chg="add mod modGraphic">
          <ac:chgData name="Kostal Michal" userId="79ae653f-f0c1-4742-8e98-15855af3c871" providerId="ADAL" clId="{686524BC-2C03-45FE-9B5A-7A7C67A48C72}" dt="2023-07-08T09:58:01.592" v="1327" actId="207"/>
          <ac:graphicFrameMkLst>
            <pc:docMk/>
            <pc:sldMk cId="3783352138" sldId="485"/>
            <ac:graphicFrameMk id="4" creationId="{F991DB1B-B5CC-E91F-A0D7-70C3749C70A6}"/>
          </ac:graphicFrameMkLst>
        </pc:graphicFrameChg>
        <pc:picChg chg="del">
          <ac:chgData name="Kostal Michal" userId="79ae653f-f0c1-4742-8e98-15855af3c871" providerId="ADAL" clId="{686524BC-2C03-45FE-9B5A-7A7C67A48C72}" dt="2023-07-08T01:42:50.246" v="75" actId="478"/>
          <ac:picMkLst>
            <pc:docMk/>
            <pc:sldMk cId="3783352138" sldId="485"/>
            <ac:picMk id="3" creationId="{A1DD5E74-6EB4-4CCB-AC79-9CCB59A71F36}"/>
          </ac:picMkLst>
        </pc:picChg>
        <pc:picChg chg="del">
          <ac:chgData name="Kostal Michal" userId="79ae653f-f0c1-4742-8e98-15855af3c871" providerId="ADAL" clId="{686524BC-2C03-45FE-9B5A-7A7C67A48C72}" dt="2023-07-08T01:42:35.046" v="70" actId="478"/>
          <ac:picMkLst>
            <pc:docMk/>
            <pc:sldMk cId="3783352138" sldId="485"/>
            <ac:picMk id="18" creationId="{B980429E-4DCD-474E-98F7-AC8A7D4E9910}"/>
          </ac:picMkLst>
        </pc:picChg>
      </pc:sldChg>
      <pc:sldChg chg="addSp delSp modSp add del mod">
        <pc:chgData name="Kostal Michal" userId="79ae653f-f0c1-4742-8e98-15855af3c871" providerId="ADAL" clId="{686524BC-2C03-45FE-9B5A-7A7C67A48C72}" dt="2023-07-08T01:44:48.964" v="89" actId="47"/>
        <pc:sldMkLst>
          <pc:docMk/>
          <pc:sldMk cId="1499956217" sldId="486"/>
        </pc:sldMkLst>
        <pc:graphicFrameChg chg="del">
          <ac:chgData name="Kostal Michal" userId="79ae653f-f0c1-4742-8e98-15855af3c871" providerId="ADAL" clId="{686524BC-2C03-45FE-9B5A-7A7C67A48C72}" dt="2023-07-08T01:44:15.495" v="83" actId="478"/>
          <ac:graphicFrameMkLst>
            <pc:docMk/>
            <pc:sldMk cId="1499956217" sldId="486"/>
            <ac:graphicFrameMk id="2" creationId="{56474392-5EF2-B7D2-BE70-C6A373AF6C14}"/>
          </ac:graphicFrameMkLst>
        </pc:graphicFrameChg>
        <pc:graphicFrameChg chg="add mod modGraphic">
          <ac:chgData name="Kostal Michal" userId="79ae653f-f0c1-4742-8e98-15855af3c871" providerId="ADAL" clId="{686524BC-2C03-45FE-9B5A-7A7C67A48C72}" dt="2023-07-08T01:44:45.756" v="88" actId="14734"/>
          <ac:graphicFrameMkLst>
            <pc:docMk/>
            <pc:sldMk cId="1499956217" sldId="486"/>
            <ac:graphicFrameMk id="3" creationId="{5A9221D5-3274-60F3-44F3-6DFDDAA8800F}"/>
          </ac:graphicFrameMkLst>
        </pc:graphicFrameChg>
      </pc:sldChg>
      <pc:sldChg chg="addSp delSp modSp add mod">
        <pc:chgData name="Kostal Michal" userId="79ae653f-f0c1-4742-8e98-15855af3c871" providerId="ADAL" clId="{686524BC-2C03-45FE-9B5A-7A7C67A48C72}" dt="2023-07-08T09:58:38.902" v="1330" actId="207"/>
        <pc:sldMkLst>
          <pc:docMk/>
          <pc:sldMk cId="1942594423" sldId="487"/>
        </pc:sldMkLst>
        <pc:spChg chg="del">
          <ac:chgData name="Kostal Michal" userId="79ae653f-f0c1-4742-8e98-15855af3c871" providerId="ADAL" clId="{686524BC-2C03-45FE-9B5A-7A7C67A48C72}" dt="2023-07-08T08:57:06.028" v="346" actId="478"/>
          <ac:spMkLst>
            <pc:docMk/>
            <pc:sldMk cId="1942594423" sldId="487"/>
            <ac:spMk id="15" creationId="{6218A478-2ABD-41F7-9F7D-847B8F2B7AF3}"/>
          </ac:spMkLst>
        </pc:spChg>
        <pc:spChg chg="mod">
          <ac:chgData name="Kostal Michal" userId="79ae653f-f0c1-4742-8e98-15855af3c871" providerId="ADAL" clId="{686524BC-2C03-45FE-9B5A-7A7C67A48C72}" dt="2023-07-08T09:02:24.873" v="461"/>
          <ac:spMkLst>
            <pc:docMk/>
            <pc:sldMk cId="1942594423" sldId="487"/>
            <ac:spMk id="19458" creationId="{EAEB692F-0971-4B0E-9041-9D4EB9941593}"/>
          </ac:spMkLst>
        </pc:spChg>
        <pc:graphicFrameChg chg="del">
          <ac:chgData name="Kostal Michal" userId="79ae653f-f0c1-4742-8e98-15855af3c871" providerId="ADAL" clId="{686524BC-2C03-45FE-9B5A-7A7C67A48C72}" dt="2023-07-08T08:56:57.989" v="345" actId="478"/>
          <ac:graphicFrameMkLst>
            <pc:docMk/>
            <pc:sldMk cId="1942594423" sldId="487"/>
            <ac:graphicFrameMk id="2" creationId="{56474392-5EF2-B7D2-BE70-C6A373AF6C14}"/>
          </ac:graphicFrameMkLst>
        </pc:graphicFrameChg>
        <pc:graphicFrameChg chg="add mod modGraphic">
          <ac:chgData name="Kostal Michal" userId="79ae653f-f0c1-4742-8e98-15855af3c871" providerId="ADAL" clId="{686524BC-2C03-45FE-9B5A-7A7C67A48C72}" dt="2023-07-08T09:58:38.902" v="1330" actId="207"/>
          <ac:graphicFrameMkLst>
            <pc:docMk/>
            <pc:sldMk cId="1942594423" sldId="487"/>
            <ac:graphicFrameMk id="3" creationId="{880AEA96-262F-6F11-93AE-34827DF578F1}"/>
          </ac:graphicFrameMkLst>
        </pc:graphicFrameChg>
      </pc:sldChg>
      <pc:sldChg chg="addSp delSp modSp add mod ord">
        <pc:chgData name="Kostal Michal" userId="79ae653f-f0c1-4742-8e98-15855af3c871" providerId="ADAL" clId="{686524BC-2C03-45FE-9B5A-7A7C67A48C72}" dt="2023-07-08T10:04:09.254" v="1354" actId="1076"/>
        <pc:sldMkLst>
          <pc:docMk/>
          <pc:sldMk cId="1027683073" sldId="488"/>
        </pc:sldMkLst>
        <pc:spChg chg="add mod">
          <ac:chgData name="Kostal Michal" userId="79ae653f-f0c1-4742-8e98-15855af3c871" providerId="ADAL" clId="{686524BC-2C03-45FE-9B5A-7A7C67A48C72}" dt="2023-07-08T08:43:59.644" v="305" actId="14100"/>
          <ac:spMkLst>
            <pc:docMk/>
            <pc:sldMk cId="1027683073" sldId="488"/>
            <ac:spMk id="3" creationId="{1592A9F5-71D1-628F-E717-282D39226925}"/>
          </ac:spMkLst>
        </pc:spChg>
        <pc:spChg chg="add mod">
          <ac:chgData name="Kostal Michal" userId="79ae653f-f0c1-4742-8e98-15855af3c871" providerId="ADAL" clId="{686524BC-2C03-45FE-9B5A-7A7C67A48C72}" dt="2023-07-08T10:04:09.254" v="1354" actId="1076"/>
          <ac:spMkLst>
            <pc:docMk/>
            <pc:sldMk cId="1027683073" sldId="488"/>
            <ac:spMk id="5" creationId="{EF5C0381-5105-5675-F93D-401457569036}"/>
          </ac:spMkLst>
        </pc:spChg>
        <pc:spChg chg="del">
          <ac:chgData name="Kostal Michal" userId="79ae653f-f0c1-4742-8e98-15855af3c871" providerId="ADAL" clId="{686524BC-2C03-45FE-9B5A-7A7C67A48C72}" dt="2023-07-08T01:46:24.767" v="98" actId="478"/>
          <ac:spMkLst>
            <pc:docMk/>
            <pc:sldMk cId="1027683073" sldId="488"/>
            <ac:spMk id="15" creationId="{6218A478-2ABD-41F7-9F7D-847B8F2B7AF3}"/>
          </ac:spMkLst>
        </pc:spChg>
        <pc:spChg chg="mod">
          <ac:chgData name="Kostal Michal" userId="79ae653f-f0c1-4742-8e98-15855af3c871" providerId="ADAL" clId="{686524BC-2C03-45FE-9B5A-7A7C67A48C72}" dt="2023-07-08T01:46:42.852" v="124" actId="20577"/>
          <ac:spMkLst>
            <pc:docMk/>
            <pc:sldMk cId="1027683073" sldId="488"/>
            <ac:spMk id="19458" creationId="{EAEB692F-0971-4B0E-9041-9D4EB9941593}"/>
          </ac:spMkLst>
        </pc:spChg>
        <pc:spChg chg="del">
          <ac:chgData name="Kostal Michal" userId="79ae653f-f0c1-4742-8e98-15855af3c871" providerId="ADAL" clId="{686524BC-2C03-45FE-9B5A-7A7C67A48C72}" dt="2023-07-08T01:46:21.492" v="97" actId="478"/>
          <ac:spMkLst>
            <pc:docMk/>
            <pc:sldMk cId="1027683073" sldId="488"/>
            <ac:spMk id="19459" creationId="{8F19D6B6-C479-41CA-AC3D-CE76CCF3C617}"/>
          </ac:spMkLst>
        </pc:spChg>
        <pc:graphicFrameChg chg="del mod modGraphic">
          <ac:chgData name="Kostal Michal" userId="79ae653f-f0c1-4742-8e98-15855af3c871" providerId="ADAL" clId="{686524BC-2C03-45FE-9B5A-7A7C67A48C72}" dt="2023-07-08T08:55:19.242" v="311" actId="478"/>
          <ac:graphicFrameMkLst>
            <pc:docMk/>
            <pc:sldMk cId="1027683073" sldId="488"/>
            <ac:graphicFrameMk id="2" creationId="{56474392-5EF2-B7D2-BE70-C6A373AF6C14}"/>
          </ac:graphicFrameMkLst>
        </pc:graphicFrameChg>
        <pc:graphicFrameChg chg="add mod modGraphic">
          <ac:chgData name="Kostal Michal" userId="79ae653f-f0c1-4742-8e98-15855af3c871" providerId="ADAL" clId="{686524BC-2C03-45FE-9B5A-7A7C67A48C72}" dt="2023-07-08T09:57:52.001" v="1326" actId="207"/>
          <ac:graphicFrameMkLst>
            <pc:docMk/>
            <pc:sldMk cId="1027683073" sldId="488"/>
            <ac:graphicFrameMk id="6" creationId="{07B3D76F-4A72-2DAB-5F53-1162902DCAD4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C18E145-CCDD-46C1-A6BF-A2C264E3CE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5613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09CA09E-1EEC-47A2-A83E-CF0091F5039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455613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F5A4540-80A2-486E-AAC7-87DF18D4033C}" type="datetimeFigureOut">
              <a:rPr lang="cs-CZ" altLang="cs-CZ"/>
              <a:pPr>
                <a:defRPr/>
              </a:pPr>
              <a:t>08.07.2023</a:t>
            </a:fld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86D33B3-01CF-4DC0-8584-E2E9055BCCE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defTabSz="455613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E658612-9BD6-45DF-8096-DF94BA5777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455613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30F6ECA-F986-465C-A70E-274FEECED52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5A935E0-35C1-484E-A7E2-40EFE1501F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9BFC468-0EBD-41A3-8B45-D91E8B02A1E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FCF51D3-7625-4CE1-84EF-0D649B8854EB}" type="datetimeFigureOut">
              <a:rPr lang="cs-CZ" altLang="cs-CZ"/>
              <a:pPr>
                <a:defRPr/>
              </a:pPr>
              <a:t>08.07.2023</a:t>
            </a:fld>
            <a:endParaRPr lang="cs-CZ" alt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553C308A-42F2-4DFF-ABC1-63557F87DC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E55DFA2C-12DC-4F12-8EC5-ABDB1BDC24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AF16F6-054C-42BE-A039-C47A530F797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C95ED1-A2F8-49BD-A8F0-CA258F8C4E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7E30BAA-D9AB-4F06-9C40-541E34F1CD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E30BAA-D9AB-4F06-9C40-541E34F1CD9C}" type="slidenum">
              <a:rPr lang="cs-CZ" altLang="cs-CZ" smtClean="0"/>
              <a:pPr>
                <a:defRPr/>
              </a:pPr>
              <a:t>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6948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72943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číslo snímku 12">
            <a:extLst>
              <a:ext uri="{FF2B5EF4-FFF2-40B4-BE49-F238E27FC236}">
                <a16:creationId xmlns:a16="http://schemas.microsoft.com/office/drawing/2014/main" id="{7489DBE7-BE1F-4D2C-B91E-DEFA2A39E9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581025" eaLnBrk="0" hangingPunct="0">
              <a:defRPr/>
            </a:lvl1pPr>
          </a:lstStyle>
          <a:p>
            <a:pPr>
              <a:defRPr/>
            </a:pPr>
            <a:fld id="{9578A0AA-1993-4E52-896D-C2100632DCC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4982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2">
            <a:extLst>
              <a:ext uri="{FF2B5EF4-FFF2-40B4-BE49-F238E27FC236}">
                <a16:creationId xmlns:a16="http://schemas.microsoft.com/office/drawing/2014/main" id="{54BDBFB8-15EE-47CE-AF41-E5020445E6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581025" eaLnBrk="0" hangingPunct="0">
              <a:defRPr/>
            </a:lvl1pPr>
          </a:lstStyle>
          <a:p>
            <a:pPr>
              <a:defRPr/>
            </a:pPr>
            <a:fld id="{E1D87C70-1412-49AD-B795-D400D43E917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1566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988" y="301628"/>
            <a:ext cx="3516312" cy="1281113"/>
          </a:xfrm>
        </p:spPr>
        <p:txBody>
          <a:bodyPr anchor="b"/>
          <a:lstStyle>
            <a:lvl1pPr algn="l">
              <a:defRPr sz="1985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79891" y="301625"/>
            <a:ext cx="5975349" cy="6453188"/>
          </a:xfrm>
        </p:spPr>
        <p:txBody>
          <a:bodyPr/>
          <a:lstStyle>
            <a:lvl1pPr>
              <a:defRPr sz="3087"/>
            </a:lvl1pPr>
            <a:lvl2pPr>
              <a:defRPr sz="2756"/>
            </a:lvl2pPr>
            <a:lvl3pPr>
              <a:defRPr sz="231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988" y="1582741"/>
            <a:ext cx="3516312" cy="5172075"/>
          </a:xfrm>
        </p:spPr>
        <p:txBody>
          <a:bodyPr/>
          <a:lstStyle>
            <a:lvl1pPr marL="0" indent="0">
              <a:buNone/>
              <a:defRPr sz="1323"/>
            </a:lvl1pPr>
            <a:lvl2pPr marL="441802" indent="0">
              <a:buNone/>
              <a:defRPr sz="1213"/>
            </a:lvl2pPr>
            <a:lvl3pPr marL="883604" indent="0">
              <a:buNone/>
              <a:defRPr sz="992"/>
            </a:lvl3pPr>
            <a:lvl4pPr marL="1325409" indent="0">
              <a:buNone/>
              <a:defRPr sz="882"/>
            </a:lvl4pPr>
            <a:lvl5pPr marL="1767212" indent="0">
              <a:buNone/>
              <a:defRPr sz="882"/>
            </a:lvl5pPr>
            <a:lvl6pPr marL="2209013" indent="0">
              <a:buNone/>
              <a:defRPr sz="882"/>
            </a:lvl6pPr>
            <a:lvl7pPr marL="2650815" indent="0">
              <a:buNone/>
              <a:defRPr sz="882"/>
            </a:lvl7pPr>
            <a:lvl8pPr marL="3092619" indent="0">
              <a:buNone/>
              <a:defRPr sz="882"/>
            </a:lvl8pPr>
            <a:lvl9pPr marL="3534422" indent="0">
              <a:buNone/>
              <a:defRPr sz="882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číslo snímku 12">
            <a:extLst>
              <a:ext uri="{FF2B5EF4-FFF2-40B4-BE49-F238E27FC236}">
                <a16:creationId xmlns:a16="http://schemas.microsoft.com/office/drawing/2014/main" id="{B443A3AB-9860-413E-855D-AC7C44DE6B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581025" eaLnBrk="0" hangingPunct="0">
              <a:defRPr/>
            </a:lvl1pPr>
          </a:lstStyle>
          <a:p>
            <a:pPr>
              <a:defRPr/>
            </a:pPr>
            <a:fld id="{C1AF29EF-86BA-40D2-9434-7208014C02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1096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501" y="5292725"/>
            <a:ext cx="6413500" cy="625475"/>
          </a:xfrm>
        </p:spPr>
        <p:txBody>
          <a:bodyPr anchor="b"/>
          <a:lstStyle>
            <a:lvl1pPr algn="l">
              <a:defRPr sz="1985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501" y="676275"/>
            <a:ext cx="6413500" cy="4535488"/>
          </a:xfrm>
        </p:spPr>
        <p:txBody>
          <a:bodyPr/>
          <a:lstStyle>
            <a:lvl1pPr marL="0" indent="0">
              <a:buNone/>
              <a:defRPr sz="3087"/>
            </a:lvl1pPr>
            <a:lvl2pPr marL="441802" indent="0">
              <a:buNone/>
              <a:defRPr sz="2756"/>
            </a:lvl2pPr>
            <a:lvl3pPr marL="883604" indent="0">
              <a:buNone/>
              <a:defRPr sz="2315"/>
            </a:lvl3pPr>
            <a:lvl4pPr marL="1325409" indent="0">
              <a:buNone/>
              <a:defRPr sz="1985"/>
            </a:lvl4pPr>
            <a:lvl5pPr marL="1767212" indent="0">
              <a:buNone/>
              <a:defRPr sz="1985"/>
            </a:lvl5pPr>
            <a:lvl6pPr marL="2209013" indent="0">
              <a:buNone/>
              <a:defRPr sz="1985"/>
            </a:lvl6pPr>
            <a:lvl7pPr marL="2650815" indent="0">
              <a:buNone/>
              <a:defRPr sz="1985"/>
            </a:lvl7pPr>
            <a:lvl8pPr marL="3092619" indent="0">
              <a:buNone/>
              <a:defRPr sz="1985"/>
            </a:lvl8pPr>
            <a:lvl9pPr marL="3534422" indent="0">
              <a:buNone/>
              <a:defRPr sz="1985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501" y="5918201"/>
            <a:ext cx="6413500" cy="887413"/>
          </a:xfrm>
        </p:spPr>
        <p:txBody>
          <a:bodyPr/>
          <a:lstStyle>
            <a:lvl1pPr marL="0" indent="0">
              <a:buNone/>
              <a:defRPr sz="1323"/>
            </a:lvl1pPr>
            <a:lvl2pPr marL="441802" indent="0">
              <a:buNone/>
              <a:defRPr sz="1213"/>
            </a:lvl2pPr>
            <a:lvl3pPr marL="883604" indent="0">
              <a:buNone/>
              <a:defRPr sz="992"/>
            </a:lvl3pPr>
            <a:lvl4pPr marL="1325409" indent="0">
              <a:buNone/>
              <a:defRPr sz="882"/>
            </a:lvl4pPr>
            <a:lvl5pPr marL="1767212" indent="0">
              <a:buNone/>
              <a:defRPr sz="882"/>
            </a:lvl5pPr>
            <a:lvl6pPr marL="2209013" indent="0">
              <a:buNone/>
              <a:defRPr sz="882"/>
            </a:lvl6pPr>
            <a:lvl7pPr marL="2650815" indent="0">
              <a:buNone/>
              <a:defRPr sz="882"/>
            </a:lvl7pPr>
            <a:lvl8pPr marL="3092619" indent="0">
              <a:buNone/>
              <a:defRPr sz="882"/>
            </a:lvl8pPr>
            <a:lvl9pPr marL="3534422" indent="0">
              <a:buNone/>
              <a:defRPr sz="882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číslo snímku 12">
            <a:extLst>
              <a:ext uri="{FF2B5EF4-FFF2-40B4-BE49-F238E27FC236}">
                <a16:creationId xmlns:a16="http://schemas.microsoft.com/office/drawing/2014/main" id="{07704D45-9C40-4B5B-94C9-3584738F42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581025" eaLnBrk="0" hangingPunct="0">
              <a:defRPr/>
            </a:lvl1pPr>
          </a:lstStyle>
          <a:p>
            <a:pPr>
              <a:defRPr/>
            </a:pPr>
            <a:fld id="{E74F5B32-0B5A-4E17-B244-B0F3C83573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8759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12">
            <a:extLst>
              <a:ext uri="{FF2B5EF4-FFF2-40B4-BE49-F238E27FC236}">
                <a16:creationId xmlns:a16="http://schemas.microsoft.com/office/drawing/2014/main" id="{A56C56F8-0146-49B4-89CB-05CAA6AE79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581025" eaLnBrk="0" hangingPunct="0">
              <a:defRPr/>
            </a:lvl1pPr>
          </a:lstStyle>
          <a:p>
            <a:pPr>
              <a:defRPr/>
            </a:pPr>
            <a:fld id="{F5508C36-CBA3-49BA-85A6-18E52CE50B2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0509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35888" y="180975"/>
            <a:ext cx="2405062" cy="64087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20700" y="180975"/>
            <a:ext cx="7062788" cy="64087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12">
            <a:extLst>
              <a:ext uri="{FF2B5EF4-FFF2-40B4-BE49-F238E27FC236}">
                <a16:creationId xmlns:a16="http://schemas.microsoft.com/office/drawing/2014/main" id="{6EDC1903-20F3-4E8F-9966-907F2551EB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581025" eaLnBrk="0" hangingPunct="0">
              <a:defRPr/>
            </a:lvl1pPr>
          </a:lstStyle>
          <a:p>
            <a:pPr>
              <a:defRPr/>
            </a:pPr>
            <a:fld id="{EC139A66-B31C-4420-988E-6AC1522E084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1810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0700" y="1404938"/>
            <a:ext cx="9620250" cy="51847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100000"/>
              <a:buFontTx/>
              <a:buBlip>
                <a:blip r:embed="rId3"/>
              </a:buBlip>
              <a:defRPr/>
            </a:lvl2pPr>
            <a:lvl3pPr>
              <a:buSzPct val="100000"/>
              <a:buFontTx/>
              <a:buBlip>
                <a:blip r:embed="rId4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3"/>
              </a:buBlip>
              <a:defRPr/>
            </a:lvl5pPr>
            <a:lvl6pPr>
              <a:buSzPct val="100000"/>
              <a:buFontTx/>
              <a:buBlip>
                <a:blip r:embed="rId2"/>
              </a:buBlip>
              <a:defRPr sz="1400" baseline="0"/>
            </a:lvl6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  <a:p>
            <a:pPr lvl="5"/>
            <a:r>
              <a:rPr lang="cs-CZ" dirty="0"/>
              <a:t>Šestá úroveň		</a:t>
            </a:r>
          </a:p>
        </p:txBody>
      </p:sp>
      <p:sp>
        <p:nvSpPr>
          <p:cNvPr id="4" name="Zástupný symbol pro číslo snímku 12">
            <a:extLst>
              <a:ext uri="{FF2B5EF4-FFF2-40B4-BE49-F238E27FC236}">
                <a16:creationId xmlns:a16="http://schemas.microsoft.com/office/drawing/2014/main" id="{0E7E1965-357E-420B-B058-5DDFCF5130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D4AC1-BF2E-425D-B758-DE10B2970F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185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>
            <a:spLocks noGrp="1"/>
          </p:cNvSpPr>
          <p:nvPr>
            <p:ph idx="11"/>
          </p:nvPr>
        </p:nvSpPr>
        <p:spPr>
          <a:xfrm>
            <a:off x="520700" y="1404938"/>
            <a:ext cx="4752404" cy="51847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100000"/>
              <a:buFontTx/>
              <a:buBlip>
                <a:blip r:embed="rId3"/>
              </a:buBlip>
              <a:defRPr/>
            </a:lvl2pPr>
            <a:lvl3pPr>
              <a:buSzPct val="100000"/>
              <a:buFontTx/>
              <a:buBlip>
                <a:blip r:embed="rId4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3"/>
              </a:buBlip>
              <a:defRPr/>
            </a:lvl5pPr>
            <a:lvl6pPr>
              <a:buSzPct val="100000"/>
              <a:buFontTx/>
              <a:buBlip>
                <a:blip r:embed="rId2"/>
              </a:buBlip>
              <a:defRPr sz="1400" baseline="0"/>
            </a:lvl6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  <a:p>
            <a:pPr lvl="5"/>
            <a:r>
              <a:rPr lang="cs-CZ" dirty="0"/>
              <a:t>Šestá úroveň		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9" name="Zástupný symbol pro obsah 2"/>
          <p:cNvSpPr>
            <a:spLocks noGrp="1"/>
          </p:cNvSpPr>
          <p:nvPr>
            <p:ph idx="12"/>
          </p:nvPr>
        </p:nvSpPr>
        <p:spPr>
          <a:xfrm>
            <a:off x="5417244" y="1404367"/>
            <a:ext cx="4752404" cy="51847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100000"/>
              <a:buFontTx/>
              <a:buBlip>
                <a:blip r:embed="rId3"/>
              </a:buBlip>
              <a:defRPr/>
            </a:lvl2pPr>
            <a:lvl3pPr>
              <a:buSzPct val="100000"/>
              <a:buFontTx/>
              <a:buBlip>
                <a:blip r:embed="rId4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3"/>
              </a:buBlip>
              <a:defRPr/>
            </a:lvl5pPr>
            <a:lvl6pPr>
              <a:buSzPct val="100000"/>
              <a:buFontTx/>
              <a:buBlip>
                <a:blip r:embed="rId2"/>
              </a:buBlip>
              <a:defRPr sz="1400" baseline="0"/>
            </a:lvl6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  <a:p>
            <a:pPr lvl="5"/>
            <a:r>
              <a:rPr lang="cs-CZ" dirty="0"/>
              <a:t>Šestá úroveň		</a:t>
            </a:r>
          </a:p>
        </p:txBody>
      </p:sp>
      <p:sp>
        <p:nvSpPr>
          <p:cNvPr id="5" name="Zástupný symbol pro číslo snímku 12">
            <a:extLst>
              <a:ext uri="{FF2B5EF4-FFF2-40B4-BE49-F238E27FC236}">
                <a16:creationId xmlns:a16="http://schemas.microsoft.com/office/drawing/2014/main" id="{612AB12D-4FAF-49E5-BDCF-840BAF845E8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C921E-32D1-441D-B4E3-ED4AA18FC4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2">
            <a:extLst>
              <a:ext uri="{FF2B5EF4-FFF2-40B4-BE49-F238E27FC236}">
                <a16:creationId xmlns:a16="http://schemas.microsoft.com/office/drawing/2014/main" id="{294BD745-9FA6-4451-AF65-933083AF98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1F0DC-A45C-44F8-BE29-52CA4A424C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4237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86850" cy="1620838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3375" y="4284667"/>
            <a:ext cx="7483475" cy="1931986"/>
          </a:xfrm>
        </p:spPr>
        <p:txBody>
          <a:bodyPr/>
          <a:lstStyle>
            <a:lvl1pPr marL="0" indent="0" algn="ctr">
              <a:buNone/>
              <a:defRPr/>
            </a:lvl1pPr>
            <a:lvl2pPr marL="441802" indent="0" algn="ctr">
              <a:buNone/>
              <a:defRPr/>
            </a:lvl2pPr>
            <a:lvl3pPr marL="883604" indent="0" algn="ctr">
              <a:buNone/>
              <a:defRPr/>
            </a:lvl3pPr>
            <a:lvl4pPr marL="1325409" indent="0" algn="ctr">
              <a:buNone/>
              <a:defRPr/>
            </a:lvl4pPr>
            <a:lvl5pPr marL="1767212" indent="0" algn="ctr">
              <a:buNone/>
              <a:defRPr/>
            </a:lvl5pPr>
            <a:lvl6pPr marL="2209013" indent="0" algn="ctr">
              <a:buNone/>
              <a:defRPr/>
            </a:lvl6pPr>
            <a:lvl7pPr marL="2650815" indent="0" algn="ctr">
              <a:buNone/>
              <a:defRPr/>
            </a:lvl7pPr>
            <a:lvl8pPr marL="3092619" indent="0" algn="ctr">
              <a:buNone/>
              <a:defRPr/>
            </a:lvl8pPr>
            <a:lvl9pPr marL="3534422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číslo snímku 12">
            <a:extLst>
              <a:ext uri="{FF2B5EF4-FFF2-40B4-BE49-F238E27FC236}">
                <a16:creationId xmlns:a16="http://schemas.microsoft.com/office/drawing/2014/main" id="{61D50D80-26C0-4248-8F98-77D42B8F3D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581025" eaLnBrk="0" hangingPunct="0">
              <a:defRPr/>
            </a:lvl1pPr>
          </a:lstStyle>
          <a:p>
            <a:pPr>
              <a:defRPr/>
            </a:pPr>
            <a:fld id="{C20B80B9-22D5-4798-9ED0-C76EBC70780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148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12">
            <a:extLst>
              <a:ext uri="{FF2B5EF4-FFF2-40B4-BE49-F238E27FC236}">
                <a16:creationId xmlns:a16="http://schemas.microsoft.com/office/drawing/2014/main" id="{F54B7D8D-CD38-46EC-B59A-4C971F6699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581025" eaLnBrk="0" hangingPunct="0">
              <a:defRPr/>
            </a:lvl1pPr>
          </a:lstStyle>
          <a:p>
            <a:pPr>
              <a:defRPr/>
            </a:pPr>
            <a:fld id="{62D5712E-A88E-4529-824D-898BF8D805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9149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550" y="4859341"/>
            <a:ext cx="9086850" cy="1501775"/>
          </a:xfrm>
        </p:spPr>
        <p:txBody>
          <a:bodyPr anchor="t"/>
          <a:lstStyle>
            <a:lvl1pPr algn="l">
              <a:defRPr sz="3859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550" y="3205166"/>
            <a:ext cx="9086850" cy="1654175"/>
          </a:xfrm>
        </p:spPr>
        <p:txBody>
          <a:bodyPr anchor="b"/>
          <a:lstStyle>
            <a:lvl1pPr marL="0" indent="0">
              <a:buNone/>
              <a:defRPr sz="1985"/>
            </a:lvl1pPr>
            <a:lvl2pPr marL="441802" indent="0">
              <a:buNone/>
              <a:defRPr sz="1764"/>
            </a:lvl2pPr>
            <a:lvl3pPr marL="883604" indent="0">
              <a:buNone/>
              <a:defRPr sz="1544"/>
            </a:lvl3pPr>
            <a:lvl4pPr marL="1325409" indent="0">
              <a:buNone/>
              <a:defRPr sz="1323"/>
            </a:lvl4pPr>
            <a:lvl5pPr marL="1767212" indent="0">
              <a:buNone/>
              <a:defRPr sz="1323"/>
            </a:lvl5pPr>
            <a:lvl6pPr marL="2209013" indent="0">
              <a:buNone/>
              <a:defRPr sz="1323"/>
            </a:lvl6pPr>
            <a:lvl7pPr marL="2650815" indent="0">
              <a:buNone/>
              <a:defRPr sz="1323"/>
            </a:lvl7pPr>
            <a:lvl8pPr marL="3092619" indent="0">
              <a:buNone/>
              <a:defRPr sz="1323"/>
            </a:lvl8pPr>
            <a:lvl9pPr marL="3534422" indent="0">
              <a:buNone/>
              <a:defRPr sz="1323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číslo snímku 12">
            <a:extLst>
              <a:ext uri="{FF2B5EF4-FFF2-40B4-BE49-F238E27FC236}">
                <a16:creationId xmlns:a16="http://schemas.microsoft.com/office/drawing/2014/main" id="{8C436246-A7DD-47FD-8DC2-4CB5011A65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581025" eaLnBrk="0" hangingPunct="0">
              <a:defRPr/>
            </a:lvl1pPr>
          </a:lstStyle>
          <a:p>
            <a:pPr>
              <a:defRPr/>
            </a:pPr>
            <a:fld id="{8F7DA9C3-11FF-45BE-B5EA-064912BE9A9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855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20703" y="1331914"/>
            <a:ext cx="4733925" cy="5257800"/>
          </a:xfrm>
        </p:spPr>
        <p:txBody>
          <a:bodyPr/>
          <a:lstStyle>
            <a:lvl1pPr>
              <a:defRPr sz="2756"/>
            </a:lvl1pPr>
            <a:lvl2pPr>
              <a:defRPr sz="2315"/>
            </a:lvl2pPr>
            <a:lvl3pPr>
              <a:defRPr sz="1985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07025" y="1331914"/>
            <a:ext cx="4733925" cy="5257800"/>
          </a:xfrm>
        </p:spPr>
        <p:txBody>
          <a:bodyPr/>
          <a:lstStyle>
            <a:lvl1pPr>
              <a:defRPr sz="2756"/>
            </a:lvl1pPr>
            <a:lvl2pPr>
              <a:defRPr sz="2315"/>
            </a:lvl2pPr>
            <a:lvl3pPr>
              <a:defRPr sz="1985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číslo snímku 12">
            <a:extLst>
              <a:ext uri="{FF2B5EF4-FFF2-40B4-BE49-F238E27FC236}">
                <a16:creationId xmlns:a16="http://schemas.microsoft.com/office/drawing/2014/main" id="{8AFD66EB-5047-4FE1-AB1E-9D3C46129C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581025" eaLnBrk="0" hangingPunct="0">
              <a:defRPr/>
            </a:lvl1pPr>
          </a:lstStyle>
          <a:p>
            <a:pPr>
              <a:defRPr/>
            </a:pPr>
            <a:fld id="{0C2E91AC-76E5-4FB5-8D7B-FE5B5E6689F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250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991" y="303216"/>
            <a:ext cx="9620250" cy="1260475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991" y="1692277"/>
            <a:ext cx="4722813" cy="704850"/>
          </a:xfrm>
        </p:spPr>
        <p:txBody>
          <a:bodyPr anchor="b"/>
          <a:lstStyle>
            <a:lvl1pPr marL="0" indent="0">
              <a:buNone/>
              <a:defRPr sz="2315" b="1"/>
            </a:lvl1pPr>
            <a:lvl2pPr marL="441802" indent="0">
              <a:buNone/>
              <a:defRPr sz="1985" b="1"/>
            </a:lvl2pPr>
            <a:lvl3pPr marL="883604" indent="0">
              <a:buNone/>
              <a:defRPr sz="1764" b="1"/>
            </a:lvl3pPr>
            <a:lvl4pPr marL="1325409" indent="0">
              <a:buNone/>
              <a:defRPr sz="1544" b="1"/>
            </a:lvl4pPr>
            <a:lvl5pPr marL="1767212" indent="0">
              <a:buNone/>
              <a:defRPr sz="1544" b="1"/>
            </a:lvl5pPr>
            <a:lvl6pPr marL="2209013" indent="0">
              <a:buNone/>
              <a:defRPr sz="1544" b="1"/>
            </a:lvl6pPr>
            <a:lvl7pPr marL="2650815" indent="0">
              <a:buNone/>
              <a:defRPr sz="1544" b="1"/>
            </a:lvl7pPr>
            <a:lvl8pPr marL="3092619" indent="0">
              <a:buNone/>
              <a:defRPr sz="1544" b="1"/>
            </a:lvl8pPr>
            <a:lvl9pPr marL="3534422" indent="0">
              <a:buNone/>
              <a:defRPr sz="1544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991" y="2397128"/>
            <a:ext cx="4722813" cy="4357688"/>
          </a:xfrm>
        </p:spPr>
        <p:txBody>
          <a:bodyPr/>
          <a:lstStyle>
            <a:lvl1pPr>
              <a:defRPr sz="2315"/>
            </a:lvl1pPr>
            <a:lvl2pPr>
              <a:defRPr sz="1985"/>
            </a:lvl2pPr>
            <a:lvl3pPr>
              <a:defRPr sz="1764"/>
            </a:lvl3pPr>
            <a:lvl4pPr>
              <a:defRPr sz="1544"/>
            </a:lvl4pPr>
            <a:lvl5pPr>
              <a:defRPr sz="1544"/>
            </a:lvl5pPr>
            <a:lvl6pPr>
              <a:defRPr sz="1544"/>
            </a:lvl6pPr>
            <a:lvl7pPr>
              <a:defRPr sz="1544"/>
            </a:lvl7pPr>
            <a:lvl8pPr>
              <a:defRPr sz="1544"/>
            </a:lvl8pPr>
            <a:lvl9pPr>
              <a:defRPr sz="1544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30838" y="1692277"/>
            <a:ext cx="4724400" cy="704850"/>
          </a:xfrm>
        </p:spPr>
        <p:txBody>
          <a:bodyPr anchor="b"/>
          <a:lstStyle>
            <a:lvl1pPr marL="0" indent="0">
              <a:buNone/>
              <a:defRPr sz="2315" b="1"/>
            </a:lvl1pPr>
            <a:lvl2pPr marL="441802" indent="0">
              <a:buNone/>
              <a:defRPr sz="1985" b="1"/>
            </a:lvl2pPr>
            <a:lvl3pPr marL="883604" indent="0">
              <a:buNone/>
              <a:defRPr sz="1764" b="1"/>
            </a:lvl3pPr>
            <a:lvl4pPr marL="1325409" indent="0">
              <a:buNone/>
              <a:defRPr sz="1544" b="1"/>
            </a:lvl4pPr>
            <a:lvl5pPr marL="1767212" indent="0">
              <a:buNone/>
              <a:defRPr sz="1544" b="1"/>
            </a:lvl5pPr>
            <a:lvl6pPr marL="2209013" indent="0">
              <a:buNone/>
              <a:defRPr sz="1544" b="1"/>
            </a:lvl6pPr>
            <a:lvl7pPr marL="2650815" indent="0">
              <a:buNone/>
              <a:defRPr sz="1544" b="1"/>
            </a:lvl7pPr>
            <a:lvl8pPr marL="3092619" indent="0">
              <a:buNone/>
              <a:defRPr sz="1544" b="1"/>
            </a:lvl8pPr>
            <a:lvl9pPr marL="3534422" indent="0">
              <a:buNone/>
              <a:defRPr sz="1544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0838" y="2397128"/>
            <a:ext cx="4724400" cy="4357688"/>
          </a:xfrm>
        </p:spPr>
        <p:txBody>
          <a:bodyPr/>
          <a:lstStyle>
            <a:lvl1pPr>
              <a:defRPr sz="2315"/>
            </a:lvl1pPr>
            <a:lvl2pPr>
              <a:defRPr sz="1985"/>
            </a:lvl2pPr>
            <a:lvl3pPr>
              <a:defRPr sz="1764"/>
            </a:lvl3pPr>
            <a:lvl4pPr>
              <a:defRPr sz="1544"/>
            </a:lvl4pPr>
            <a:lvl5pPr>
              <a:defRPr sz="1544"/>
            </a:lvl5pPr>
            <a:lvl6pPr>
              <a:defRPr sz="1544"/>
            </a:lvl6pPr>
            <a:lvl7pPr>
              <a:defRPr sz="1544"/>
            </a:lvl7pPr>
            <a:lvl8pPr>
              <a:defRPr sz="1544"/>
            </a:lvl8pPr>
            <a:lvl9pPr>
              <a:defRPr sz="1544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12">
            <a:extLst>
              <a:ext uri="{FF2B5EF4-FFF2-40B4-BE49-F238E27FC236}">
                <a16:creationId xmlns:a16="http://schemas.microsoft.com/office/drawing/2014/main" id="{D3027BB1-287F-45AD-9752-874AD98177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581025" eaLnBrk="0" hangingPunct="0">
              <a:defRPr/>
            </a:lvl1pPr>
          </a:lstStyle>
          <a:p>
            <a:pPr>
              <a:defRPr/>
            </a:pPr>
            <a:fld id="{FB4DB195-4485-4233-8DBF-9969C82DFB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3633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11.png"/><Relationship Id="rId12" Type="http://schemas.openxmlformats.org/officeDocument/2006/relationships/image" Target="../media/image18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theme" Target="../theme/theme2.xml"/><Relationship Id="rId9" Type="http://schemas.openxmlformats.org/officeDocument/2006/relationships/image" Target="../media/image1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12.png"/><Relationship Id="rId18" Type="http://schemas.openxmlformats.org/officeDocument/2006/relationships/image" Target="../media/image16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3.xml"/><Relationship Id="rId17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image" Target="../media/image23.png"/><Relationship Id="rId10" Type="http://schemas.openxmlformats.org/officeDocument/2006/relationships/slideLayout" Target="../slideLayouts/slideLayout14.xml"/><Relationship Id="rId19" Type="http://schemas.openxmlformats.org/officeDocument/2006/relationships/image" Target="../media/image17.png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2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2">
            <a:extLst>
              <a:ext uri="{FF2B5EF4-FFF2-40B4-BE49-F238E27FC236}">
                <a16:creationId xmlns:a16="http://schemas.microsoft.com/office/drawing/2014/main" id="{C233232B-4989-4CFC-8263-84EEE431F5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705475" y="3708400"/>
            <a:ext cx="4319588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8380" tIns="29190" rIns="58380" bIns="291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Centrum v</a:t>
            </a:r>
            <a:r>
              <a:rPr lang="cs-CZ" altLang="cs-CZ"/>
              <a:t>ýzkumu Řež s.r.o.</a:t>
            </a:r>
            <a:br>
              <a:rPr lang="cs-CZ" altLang="cs-CZ"/>
            </a:br>
            <a:r>
              <a:rPr lang="cs-CZ" altLang="cs-CZ"/>
              <a:t>Název prezentace</a:t>
            </a:r>
            <a:br>
              <a:rPr lang="cs-CZ" altLang="cs-CZ"/>
            </a:br>
            <a:r>
              <a:rPr lang="en-US" altLang="cs-CZ"/>
              <a:t>m</a:t>
            </a:r>
            <a:r>
              <a:rPr lang="cs-CZ" altLang="cs-CZ"/>
              <a:t>ůže být více řádků</a:t>
            </a:r>
            <a:br>
              <a:rPr lang="cs-CZ" altLang="cs-CZ"/>
            </a:br>
            <a:r>
              <a:rPr lang="cs-CZ" altLang="cs-CZ"/>
              <a:t>Jméno Příjmení</a:t>
            </a:r>
            <a:br>
              <a:rPr lang="cs-CZ" altLang="cs-CZ"/>
            </a:br>
            <a:r>
              <a:rPr lang="cs-CZ" altLang="cs-CZ"/>
              <a:t>00.00.2012</a:t>
            </a:r>
          </a:p>
        </p:txBody>
      </p:sp>
      <p:pic>
        <p:nvPicPr>
          <p:cNvPr id="1027" name="Picture 19" descr="1">
            <a:extLst>
              <a:ext uri="{FF2B5EF4-FFF2-40B4-BE49-F238E27FC236}">
                <a16:creationId xmlns:a16="http://schemas.microsoft.com/office/drawing/2014/main" id="{D94CC997-C2DC-4D8F-B589-516220F881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396875"/>
            <a:ext cx="12668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21" descr="2">
            <a:extLst>
              <a:ext uri="{FF2B5EF4-FFF2-40B4-BE49-F238E27FC236}">
                <a16:creationId xmlns:a16="http://schemas.microsoft.com/office/drawing/2014/main" id="{75316720-146B-4551-A6EF-1B329B124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388" y="396875"/>
            <a:ext cx="1263650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38" descr="10">
            <a:extLst>
              <a:ext uri="{FF2B5EF4-FFF2-40B4-BE49-F238E27FC236}">
                <a16:creationId xmlns:a16="http://schemas.microsoft.com/office/drawing/2014/main" id="{49894DB1-D507-43CC-8E89-26FB50EC62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388" y="5903913"/>
            <a:ext cx="12668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40" descr="9">
            <a:extLst>
              <a:ext uri="{FF2B5EF4-FFF2-40B4-BE49-F238E27FC236}">
                <a16:creationId xmlns:a16="http://schemas.microsoft.com/office/drawing/2014/main" id="{94092EC2-1543-4CD6-8114-1D04EF333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25" y="5907088"/>
            <a:ext cx="1266825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41" descr="8">
            <a:extLst>
              <a:ext uri="{FF2B5EF4-FFF2-40B4-BE49-F238E27FC236}">
                <a16:creationId xmlns:a16="http://schemas.microsoft.com/office/drawing/2014/main" id="{ED64FEEA-D33B-4171-A75B-FE91978D90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388" y="4537075"/>
            <a:ext cx="12668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42" descr="7">
            <a:extLst>
              <a:ext uri="{FF2B5EF4-FFF2-40B4-BE49-F238E27FC236}">
                <a16:creationId xmlns:a16="http://schemas.microsoft.com/office/drawing/2014/main" id="{7067BF9F-FCF0-4AA7-A228-40E295801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088" y="4537075"/>
            <a:ext cx="12668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43" descr="6">
            <a:extLst>
              <a:ext uri="{FF2B5EF4-FFF2-40B4-BE49-F238E27FC236}">
                <a16:creationId xmlns:a16="http://schemas.microsoft.com/office/drawing/2014/main" id="{B4F4B028-FE18-47B6-BAF4-C47D307FC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388" y="3165475"/>
            <a:ext cx="12668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44" descr="5">
            <a:extLst>
              <a:ext uri="{FF2B5EF4-FFF2-40B4-BE49-F238E27FC236}">
                <a16:creationId xmlns:a16="http://schemas.microsoft.com/office/drawing/2014/main" id="{873134C6-0050-4D87-8359-F842BAA602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3165475"/>
            <a:ext cx="1270000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45" descr="4">
            <a:extLst>
              <a:ext uri="{FF2B5EF4-FFF2-40B4-BE49-F238E27FC236}">
                <a16:creationId xmlns:a16="http://schemas.microsoft.com/office/drawing/2014/main" id="{5D85D80A-F792-4449-8AA3-7B7537385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975" y="1792288"/>
            <a:ext cx="12668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46" descr="3">
            <a:extLst>
              <a:ext uri="{FF2B5EF4-FFF2-40B4-BE49-F238E27FC236}">
                <a16:creationId xmlns:a16="http://schemas.microsoft.com/office/drawing/2014/main" id="{B1884EE3-F90A-4A6C-84A5-D37F7B35D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1801813"/>
            <a:ext cx="1266825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2" descr="CVR">
            <a:extLst>
              <a:ext uri="{FF2B5EF4-FFF2-40B4-BE49-F238E27FC236}">
                <a16:creationId xmlns:a16="http://schemas.microsoft.com/office/drawing/2014/main" id="{E25097E5-56CC-47CA-B17A-74A3684A7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763" y="539750"/>
            <a:ext cx="1452562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88" r:id="rId1"/>
  </p:sldLayoutIdLst>
  <p:hf hdr="0" ftr="0" dt="0"/>
  <p:txStyles>
    <p:titleStyle>
      <a:lvl1pPr algn="ctr" defTabSz="581025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ctr" defTabSz="581025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ctr" defTabSz="581025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ctr" defTabSz="581025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ctr" defTabSz="581025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ctr" defTabSz="581025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ctr" defTabSz="581025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ctr" defTabSz="581025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ctr" defTabSz="581025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215900" indent="-215900" algn="r" defTabSz="5810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000">
          <a:solidFill>
            <a:schemeClr val="tx2"/>
          </a:solidFill>
          <a:latin typeface="+mn-lt"/>
          <a:ea typeface="+mn-ea"/>
          <a:cs typeface="+mn-cs"/>
        </a:defRPr>
      </a:lvl1pPr>
      <a:lvl2pPr marL="471488" indent="-179388" algn="l" defTabSz="581025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2pPr>
      <a:lvl3pPr marL="727075" indent="-142875" algn="l" defTabSz="581025" rtl="0" eaLnBrk="0" fontAlgn="base" hangingPunct="0">
        <a:spcBef>
          <a:spcPct val="20000"/>
        </a:spcBef>
        <a:spcAft>
          <a:spcPct val="0"/>
        </a:spcAft>
        <a:buClr>
          <a:srgbClr val="42BAD2"/>
        </a:buClr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3pPr>
      <a:lvl4pPr marL="1019175" indent="-142875" algn="l" defTabSz="581025" rtl="0" eaLnBrk="0" fontAlgn="base" hangingPunct="0">
        <a:spcBef>
          <a:spcPct val="20000"/>
        </a:spcBef>
        <a:spcAft>
          <a:spcPct val="0"/>
        </a:spcAft>
        <a:buClr>
          <a:srgbClr val="CCD3E9"/>
        </a:buClr>
        <a:buFont typeface="Wingdings" panose="05000000000000000000" pitchFamily="2" charset="2"/>
        <a:buChar char="§"/>
        <a:defRPr sz="1300">
          <a:solidFill>
            <a:schemeClr val="tx1"/>
          </a:solidFill>
          <a:latin typeface="+mn-lt"/>
        </a:defRPr>
      </a:lvl4pPr>
      <a:lvl5pPr marL="1311275" indent="-142875" algn="l" defTabSz="581025" rtl="0" eaLnBrk="0" fontAlgn="base" hangingPunct="0">
        <a:spcBef>
          <a:spcPct val="20000"/>
        </a:spcBef>
        <a:spcAft>
          <a:spcPct val="0"/>
        </a:spcAft>
        <a:buClr>
          <a:srgbClr val="E9F5F8"/>
        </a:buClr>
        <a:buFont typeface="Wingdings" panose="05000000000000000000" pitchFamily="2" charset="2"/>
        <a:buChar char="§"/>
        <a:defRPr sz="1300">
          <a:solidFill>
            <a:schemeClr val="tx1"/>
          </a:solidFill>
          <a:latin typeface="+mn-lt"/>
        </a:defRPr>
      </a:lvl5pPr>
      <a:lvl6pPr marL="1768475" indent="-142875" algn="l" defTabSz="581025" rtl="0" eaLnBrk="1" fontAlgn="base" hangingPunct="1">
        <a:spcBef>
          <a:spcPct val="20000"/>
        </a:spcBef>
        <a:spcAft>
          <a:spcPct val="0"/>
        </a:spcAft>
        <a:buClr>
          <a:srgbClr val="E9F5F8"/>
        </a:buClr>
        <a:buFont typeface="Wingdings" pitchFamily="2" charset="2"/>
        <a:buChar char="§"/>
        <a:defRPr sz="1300">
          <a:solidFill>
            <a:schemeClr val="tx1"/>
          </a:solidFill>
          <a:latin typeface="+mn-lt"/>
        </a:defRPr>
      </a:lvl6pPr>
      <a:lvl7pPr marL="2225675" indent="-142875" algn="l" defTabSz="581025" rtl="0" eaLnBrk="1" fontAlgn="base" hangingPunct="1">
        <a:spcBef>
          <a:spcPct val="20000"/>
        </a:spcBef>
        <a:spcAft>
          <a:spcPct val="0"/>
        </a:spcAft>
        <a:buClr>
          <a:srgbClr val="E9F5F8"/>
        </a:buClr>
        <a:buFont typeface="Wingdings" pitchFamily="2" charset="2"/>
        <a:buChar char="§"/>
        <a:defRPr sz="1300">
          <a:solidFill>
            <a:schemeClr val="tx1"/>
          </a:solidFill>
          <a:latin typeface="+mn-lt"/>
        </a:defRPr>
      </a:lvl7pPr>
      <a:lvl8pPr marL="2682875" indent="-142875" algn="l" defTabSz="581025" rtl="0" eaLnBrk="1" fontAlgn="base" hangingPunct="1">
        <a:spcBef>
          <a:spcPct val="20000"/>
        </a:spcBef>
        <a:spcAft>
          <a:spcPct val="0"/>
        </a:spcAft>
        <a:buClr>
          <a:srgbClr val="E9F5F8"/>
        </a:buClr>
        <a:buFont typeface="Wingdings" pitchFamily="2" charset="2"/>
        <a:buChar char="§"/>
        <a:defRPr sz="1300">
          <a:solidFill>
            <a:schemeClr val="tx1"/>
          </a:solidFill>
          <a:latin typeface="+mn-lt"/>
        </a:defRPr>
      </a:lvl8pPr>
      <a:lvl9pPr marL="3140075" indent="-142875" algn="l" defTabSz="581025" rtl="0" eaLnBrk="1" fontAlgn="base" hangingPunct="1">
        <a:spcBef>
          <a:spcPct val="20000"/>
        </a:spcBef>
        <a:spcAft>
          <a:spcPct val="0"/>
        </a:spcAft>
        <a:buClr>
          <a:srgbClr val="E9F5F8"/>
        </a:buClr>
        <a:buFont typeface="Wingdings" pitchFamily="2" charset="2"/>
        <a:buChar char="§"/>
        <a:defRPr sz="13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6" descr="Pozadi_zapati">
            <a:extLst>
              <a:ext uri="{FF2B5EF4-FFF2-40B4-BE49-F238E27FC236}">
                <a16:creationId xmlns:a16="http://schemas.microsoft.com/office/drawing/2014/main" id="{4B299E99-C14B-45A6-A363-D36EB6CD6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6767513"/>
            <a:ext cx="471488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5" descr="Line">
            <a:extLst>
              <a:ext uri="{FF2B5EF4-FFF2-40B4-BE49-F238E27FC236}">
                <a16:creationId xmlns:a16="http://schemas.microsoft.com/office/drawing/2014/main" id="{767C29DD-947D-49BE-B1F5-8AE7E5435F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1106488"/>
            <a:ext cx="9666288" cy="8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12">
            <a:extLst>
              <a:ext uri="{FF2B5EF4-FFF2-40B4-BE49-F238E27FC236}">
                <a16:creationId xmlns:a16="http://schemas.microsoft.com/office/drawing/2014/main" id="{26A5B999-6258-4676-8B5D-98C8AC078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763713"/>
            <a:ext cx="2303462" cy="331787"/>
          </a:xfrm>
          <a:prstGeom prst="rect">
            <a:avLst/>
          </a:prstGeom>
          <a:noFill/>
          <a:ln>
            <a:noFill/>
          </a:ln>
        </p:spPr>
        <p:txBody>
          <a:bodyPr lIns="58380" tIns="29190" rIns="58380" bIns="2919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81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81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81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81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50000"/>
              <a:buFont typeface="Arial" panose="020B0604020202020204" pitchFamily="34" charset="0"/>
              <a:buChar char="•"/>
              <a:defRPr/>
            </a:pPr>
            <a:endParaRPr lang="cs-CZ" altLang="cs-CZ"/>
          </a:p>
        </p:txBody>
      </p:sp>
      <p:sp>
        <p:nvSpPr>
          <p:cNvPr id="2053" name="Zástupný symbol pro nadpis 1">
            <a:extLst>
              <a:ext uri="{FF2B5EF4-FFF2-40B4-BE49-F238E27FC236}">
                <a16:creationId xmlns:a16="http://schemas.microsoft.com/office/drawing/2014/main" id="{4DC27400-0305-4829-B27D-0AE78E55EA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20700" y="180975"/>
            <a:ext cx="842168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8380" tIns="29190" rIns="58380" bIns="2919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altLang="cs-CZ"/>
          </a:p>
        </p:txBody>
      </p:sp>
      <p:sp>
        <p:nvSpPr>
          <p:cNvPr id="14" name="Zástupný symbol pro číslo snímku 12">
            <a:extLst>
              <a:ext uri="{FF2B5EF4-FFF2-40B4-BE49-F238E27FC236}">
                <a16:creationId xmlns:a16="http://schemas.microsoft.com/office/drawing/2014/main" id="{9D42DC91-0BBD-4BB4-BE97-0FFC1BACA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701675" y="6923088"/>
            <a:ext cx="360363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8380" tIns="29190" rIns="58380" bIns="2919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0A93B70-DC20-4837-9B61-EA52981A2F2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2055" name="Picture 2" descr="CVR">
            <a:extLst>
              <a:ext uri="{FF2B5EF4-FFF2-40B4-BE49-F238E27FC236}">
                <a16:creationId xmlns:a16="http://schemas.microsoft.com/office/drawing/2014/main" id="{54C7314C-F005-48B2-9E7A-BB93439407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0" y="180975"/>
            <a:ext cx="76041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89" r:id="rId1"/>
    <p:sldLayoutId id="2147484290" r:id="rId2"/>
    <p:sldLayoutId id="2147484291" r:id="rId3"/>
  </p:sldLayoutIdLst>
  <p:hf hdr="0" ftr="0" dt="0"/>
  <p:txStyles>
    <p:titleStyle>
      <a:lvl1pPr algn="l" defTabSz="581025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Arial" charset="0"/>
          <a:cs typeface="+mj-cs"/>
        </a:defRPr>
      </a:lvl1pPr>
      <a:lvl2pPr algn="l" defTabSz="581025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l" defTabSz="581025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l" defTabSz="581025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l" defTabSz="581025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l" defTabSz="581025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6pPr>
      <a:lvl7pPr marL="914400" algn="l" defTabSz="581025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7pPr>
      <a:lvl8pPr marL="1371600" algn="l" defTabSz="581025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8pPr>
      <a:lvl9pPr marL="1828800" algn="l" defTabSz="581025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15900" indent="-215900" algn="l" defTabSz="581025" rtl="0" eaLnBrk="0" fontAlgn="base" hangingPunct="0">
        <a:spcBef>
          <a:spcPct val="20000"/>
        </a:spcBef>
        <a:spcAft>
          <a:spcPct val="0"/>
        </a:spcAft>
        <a:buSzPct val="50000"/>
        <a:buFont typeface="Arial" panose="020B0604020202020204" pitchFamily="34" charset="0"/>
        <a:buBlip>
          <a:blip r:embed="rId8"/>
        </a:buBlip>
        <a:defRPr sz="2400" b="1">
          <a:solidFill>
            <a:schemeClr val="tx2"/>
          </a:solidFill>
          <a:latin typeface="+mn-lt"/>
          <a:ea typeface="Arial" charset="0"/>
          <a:cs typeface="+mn-cs"/>
        </a:defRPr>
      </a:lvl1pPr>
      <a:lvl2pPr marL="471488" indent="-179388" algn="l" defTabSz="581025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Wingdings" panose="05000000000000000000" pitchFamily="2" charset="2"/>
        <a:buBlip>
          <a:blip r:embed="rId9"/>
        </a:buBlip>
        <a:defRPr sz="2200">
          <a:solidFill>
            <a:schemeClr val="tx1"/>
          </a:solidFill>
          <a:latin typeface="+mn-lt"/>
          <a:ea typeface="Arial" charset="0"/>
          <a:cs typeface="+mn-cs"/>
        </a:defRPr>
      </a:lvl2pPr>
      <a:lvl3pPr marL="727075" indent="-142875" algn="l" defTabSz="581025" rtl="0" eaLnBrk="0" fontAlgn="base" hangingPunct="0">
        <a:spcBef>
          <a:spcPct val="20000"/>
        </a:spcBef>
        <a:spcAft>
          <a:spcPct val="0"/>
        </a:spcAft>
        <a:buClr>
          <a:srgbClr val="42BAD2"/>
        </a:buClr>
        <a:buSzPct val="50000"/>
        <a:buFont typeface="Wingdings" panose="05000000000000000000" pitchFamily="2" charset="2"/>
        <a:buBlip>
          <a:blip r:embed="rId10"/>
        </a:buBlip>
        <a:defRPr sz="2000">
          <a:solidFill>
            <a:schemeClr val="tx1"/>
          </a:solidFill>
          <a:latin typeface="+mn-lt"/>
          <a:ea typeface="Arial" charset="0"/>
          <a:cs typeface="+mn-cs"/>
        </a:defRPr>
      </a:lvl3pPr>
      <a:lvl4pPr marL="1019175" indent="-142875" algn="l" defTabSz="581025" rtl="0" eaLnBrk="0" fontAlgn="base" hangingPunct="0">
        <a:spcBef>
          <a:spcPct val="20000"/>
        </a:spcBef>
        <a:spcAft>
          <a:spcPct val="0"/>
        </a:spcAft>
        <a:buClr>
          <a:srgbClr val="CCD3E9"/>
        </a:buClr>
        <a:buSzPct val="50000"/>
        <a:buFont typeface="Wingdings" panose="05000000000000000000" pitchFamily="2" charset="2"/>
        <a:buBlip>
          <a:blip r:embed="rId11"/>
        </a:buBlip>
        <a:defRPr>
          <a:solidFill>
            <a:schemeClr val="tx1"/>
          </a:solidFill>
          <a:latin typeface="+mn-lt"/>
          <a:ea typeface="Arial" charset="0"/>
          <a:cs typeface="+mn-cs"/>
        </a:defRPr>
      </a:lvl4pPr>
      <a:lvl5pPr marL="1311275" indent="-142875" algn="l" defTabSz="581025" rtl="0" eaLnBrk="0" fontAlgn="base" hangingPunct="0">
        <a:spcBef>
          <a:spcPct val="20000"/>
        </a:spcBef>
        <a:spcAft>
          <a:spcPct val="0"/>
        </a:spcAft>
        <a:buClr>
          <a:srgbClr val="E9F5F8"/>
        </a:buClr>
        <a:buSzPct val="50000"/>
        <a:buFont typeface="Wingdings" panose="05000000000000000000" pitchFamily="2" charset="2"/>
        <a:buBlip>
          <a:blip r:embed="rId12"/>
        </a:buBlip>
        <a:defRPr sz="1600">
          <a:solidFill>
            <a:schemeClr val="tx1"/>
          </a:solidFill>
          <a:latin typeface="+mn-lt"/>
          <a:ea typeface="Arial" charset="0"/>
          <a:cs typeface="+mn-cs"/>
        </a:defRPr>
      </a:lvl5pPr>
      <a:lvl6pPr marL="1768475" indent="-142875" algn="l" defTabSz="581025" rtl="0" fontAlgn="base">
        <a:spcBef>
          <a:spcPct val="20000"/>
        </a:spcBef>
        <a:spcAft>
          <a:spcPct val="0"/>
        </a:spcAft>
        <a:buClr>
          <a:srgbClr val="E9F5F8"/>
        </a:buClr>
        <a:buSzPct val="50000"/>
        <a:buFont typeface="Wingdings" pitchFamily="2" charset="2"/>
        <a:buBlip>
          <a:blip r:embed="rId12"/>
        </a:buBlip>
        <a:defRPr>
          <a:solidFill>
            <a:schemeClr val="tx1"/>
          </a:solidFill>
          <a:latin typeface="+mn-lt"/>
          <a:cs typeface="+mn-cs"/>
        </a:defRPr>
      </a:lvl6pPr>
      <a:lvl7pPr marL="2225675" indent="-142875" algn="l" defTabSz="581025" rtl="0" fontAlgn="base">
        <a:spcBef>
          <a:spcPct val="20000"/>
        </a:spcBef>
        <a:spcAft>
          <a:spcPct val="0"/>
        </a:spcAft>
        <a:buClr>
          <a:srgbClr val="E9F5F8"/>
        </a:buClr>
        <a:buSzPct val="50000"/>
        <a:buFont typeface="Wingdings" pitchFamily="2" charset="2"/>
        <a:buBlip>
          <a:blip r:embed="rId12"/>
        </a:buBlip>
        <a:defRPr>
          <a:solidFill>
            <a:schemeClr val="tx1"/>
          </a:solidFill>
          <a:latin typeface="+mn-lt"/>
          <a:cs typeface="+mn-cs"/>
        </a:defRPr>
      </a:lvl7pPr>
      <a:lvl8pPr marL="2682875" indent="-142875" algn="l" defTabSz="581025" rtl="0" fontAlgn="base">
        <a:spcBef>
          <a:spcPct val="20000"/>
        </a:spcBef>
        <a:spcAft>
          <a:spcPct val="0"/>
        </a:spcAft>
        <a:buClr>
          <a:srgbClr val="E9F5F8"/>
        </a:buClr>
        <a:buSzPct val="50000"/>
        <a:buFont typeface="Wingdings" pitchFamily="2" charset="2"/>
        <a:buBlip>
          <a:blip r:embed="rId12"/>
        </a:buBlip>
        <a:defRPr>
          <a:solidFill>
            <a:schemeClr val="tx1"/>
          </a:solidFill>
          <a:latin typeface="+mn-lt"/>
          <a:cs typeface="+mn-cs"/>
        </a:defRPr>
      </a:lvl8pPr>
      <a:lvl9pPr marL="3140075" indent="-142875" algn="l" defTabSz="581025" rtl="0" fontAlgn="base">
        <a:spcBef>
          <a:spcPct val="20000"/>
        </a:spcBef>
        <a:spcAft>
          <a:spcPct val="0"/>
        </a:spcAft>
        <a:buClr>
          <a:srgbClr val="E9F5F8"/>
        </a:buClr>
        <a:buSzPct val="50000"/>
        <a:buFont typeface="Wingdings" pitchFamily="2" charset="2"/>
        <a:buBlip>
          <a:blip r:embed="rId12"/>
        </a:buBlip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6" descr="Pozadi_zapati">
            <a:extLst>
              <a:ext uri="{FF2B5EF4-FFF2-40B4-BE49-F238E27FC236}">
                <a16:creationId xmlns:a16="http://schemas.microsoft.com/office/drawing/2014/main" id="{53AADB35-5758-47AB-88CA-D78F24AC0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6767513"/>
            <a:ext cx="471488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5" descr="Line">
            <a:extLst>
              <a:ext uri="{FF2B5EF4-FFF2-40B4-BE49-F238E27FC236}">
                <a16:creationId xmlns:a16="http://schemas.microsoft.com/office/drawing/2014/main" id="{DB57A9B0-51F3-42E5-BEA9-EDF6044BD4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1106488"/>
            <a:ext cx="9666288" cy="8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Zástupný symbol pro text 2">
            <a:extLst>
              <a:ext uri="{FF2B5EF4-FFF2-40B4-BE49-F238E27FC236}">
                <a16:creationId xmlns:a16="http://schemas.microsoft.com/office/drawing/2014/main" id="{D1617DE9-0B40-4A97-9C73-E43D84CDC1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20700" y="1331913"/>
            <a:ext cx="962025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169" tIns="25585" rIns="51169" bIns="25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Druhá úroveň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  <a:endParaRPr lang="en-US" altLang="cs-CZ"/>
          </a:p>
          <a:p>
            <a:pPr lvl="3"/>
            <a:r>
              <a:rPr lang="cs-CZ" altLang="cs-CZ"/>
              <a:t>Třetí úroveň</a:t>
            </a:r>
            <a:endParaRPr lang="en-US" altLang="cs-CZ"/>
          </a:p>
          <a:p>
            <a:pPr lvl="4"/>
            <a:r>
              <a:rPr lang="en-US" altLang="cs-CZ"/>
              <a:t>Test</a:t>
            </a:r>
            <a:endParaRPr lang="cs-CZ" altLang="cs-CZ"/>
          </a:p>
        </p:txBody>
      </p:sp>
      <p:sp>
        <p:nvSpPr>
          <p:cNvPr id="14" name="Zástupný symbol pro číslo snímku 12">
            <a:extLst>
              <a:ext uri="{FF2B5EF4-FFF2-40B4-BE49-F238E27FC236}">
                <a16:creationId xmlns:a16="http://schemas.microsoft.com/office/drawing/2014/main" id="{EC5A7FA2-F523-4D7F-89F0-8CB784D02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701675" y="6923088"/>
            <a:ext cx="360363" cy="403225"/>
          </a:xfrm>
          <a:prstGeom prst="rect">
            <a:avLst/>
          </a:prstGeom>
          <a:noFill/>
          <a:ln>
            <a:noFill/>
          </a:ln>
        </p:spPr>
        <p:txBody>
          <a:bodyPr vert="horz" wrap="square" lIns="51169" tIns="25585" rIns="51169" bIns="25585" numCol="1" anchor="ctr" anchorCtr="0" compatLnSpc="1">
            <a:prstTxWarp prst="textNoShape">
              <a:avLst/>
            </a:prstTxWarp>
          </a:bodyPr>
          <a:lstStyle>
            <a:lvl1pPr algn="ctr" defTabSz="560388" eaLnBrk="1" hangingPunct="1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D5993E2-0309-41AF-A855-43CC757920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2054" name="Text Box 12">
            <a:extLst>
              <a:ext uri="{FF2B5EF4-FFF2-40B4-BE49-F238E27FC236}">
                <a16:creationId xmlns:a16="http://schemas.microsoft.com/office/drawing/2014/main" id="{0F1028B6-28CB-4936-B181-0303D5435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763713"/>
            <a:ext cx="2303462" cy="333375"/>
          </a:xfrm>
          <a:prstGeom prst="rect">
            <a:avLst/>
          </a:prstGeom>
          <a:noFill/>
          <a:ln>
            <a:noFill/>
          </a:ln>
          <a:effectLst/>
        </p:spPr>
        <p:txBody>
          <a:bodyPr lIns="56416" tIns="28209" rIns="56416" bIns="28209">
            <a:spAutoFit/>
          </a:bodyPr>
          <a:lstStyle>
            <a:lvl1pPr defTabSz="560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560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560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560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560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60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60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60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60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50000"/>
              <a:buFont typeface="Arial" panose="020B0604020202020204" pitchFamily="34" charset="0"/>
              <a:buChar char="•"/>
              <a:defRPr/>
            </a:pPr>
            <a:endParaRPr lang="cs-CZ" altLang="cs-CZ">
              <a:solidFill>
                <a:srgbClr val="4D4D4D"/>
              </a:solidFill>
            </a:endParaRPr>
          </a:p>
        </p:txBody>
      </p:sp>
      <p:pic>
        <p:nvPicPr>
          <p:cNvPr id="3079" name="Picture 18" descr="LogoUVJ">
            <a:extLst>
              <a:ext uri="{FF2B5EF4-FFF2-40B4-BE49-F238E27FC236}">
                <a16:creationId xmlns:a16="http://schemas.microsoft.com/office/drawing/2014/main" id="{5288F9E3-D6E0-41E1-9111-25A6F3F07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4550" y="306388"/>
            <a:ext cx="45243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Zástupný symbol pro nadpis 1">
            <a:extLst>
              <a:ext uri="{FF2B5EF4-FFF2-40B4-BE49-F238E27FC236}">
                <a16:creationId xmlns:a16="http://schemas.microsoft.com/office/drawing/2014/main" id="{275BCF77-4BB2-4D89-83FA-59DC9B92DA0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20700" y="180975"/>
            <a:ext cx="842168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169" tIns="25585" rIns="51169" bIns="25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2" r:id="rId1"/>
    <p:sldLayoutId id="2147484293" r:id="rId2"/>
    <p:sldLayoutId id="2147484294" r:id="rId3"/>
    <p:sldLayoutId id="2147484295" r:id="rId4"/>
    <p:sldLayoutId id="2147484296" r:id="rId5"/>
    <p:sldLayoutId id="2147484297" r:id="rId6"/>
    <p:sldLayoutId id="2147484298" r:id="rId7"/>
    <p:sldLayoutId id="2147484299" r:id="rId8"/>
    <p:sldLayoutId id="2147484300" r:id="rId9"/>
    <p:sldLayoutId id="2147484301" r:id="rId10"/>
    <p:sldLayoutId id="2147484302" r:id="rId11"/>
  </p:sldLayoutIdLst>
  <p:hf sldNum="0" hdr="0" dt="0"/>
  <p:txStyles>
    <p:titleStyle>
      <a:lvl1pPr algn="l" defTabSz="560388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Arial" charset="0"/>
          <a:cs typeface="+mj-cs"/>
        </a:defRPr>
      </a:lvl1pPr>
      <a:lvl2pPr algn="l" defTabSz="560388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l" defTabSz="560388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l" defTabSz="560388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l" defTabSz="560388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41802" algn="l" defTabSz="561458" rtl="0" fontAlgn="base">
        <a:spcBef>
          <a:spcPct val="0"/>
        </a:spcBef>
        <a:spcAft>
          <a:spcPct val="0"/>
        </a:spcAft>
        <a:defRPr sz="2756" b="1">
          <a:solidFill>
            <a:schemeClr val="tx2"/>
          </a:solidFill>
          <a:latin typeface="Arial" charset="0"/>
          <a:cs typeface="Arial" charset="0"/>
        </a:defRPr>
      </a:lvl6pPr>
      <a:lvl7pPr marL="883604" algn="l" defTabSz="561458" rtl="0" fontAlgn="base">
        <a:spcBef>
          <a:spcPct val="0"/>
        </a:spcBef>
        <a:spcAft>
          <a:spcPct val="0"/>
        </a:spcAft>
        <a:defRPr sz="2756" b="1">
          <a:solidFill>
            <a:schemeClr val="tx2"/>
          </a:solidFill>
          <a:latin typeface="Arial" charset="0"/>
          <a:cs typeface="Arial" charset="0"/>
        </a:defRPr>
      </a:lvl7pPr>
      <a:lvl8pPr marL="1325409" algn="l" defTabSz="561458" rtl="0" fontAlgn="base">
        <a:spcBef>
          <a:spcPct val="0"/>
        </a:spcBef>
        <a:spcAft>
          <a:spcPct val="0"/>
        </a:spcAft>
        <a:defRPr sz="2756" b="1">
          <a:solidFill>
            <a:schemeClr val="tx2"/>
          </a:solidFill>
          <a:latin typeface="Arial" charset="0"/>
          <a:cs typeface="Arial" charset="0"/>
        </a:defRPr>
      </a:lvl8pPr>
      <a:lvl9pPr marL="1767212" algn="l" defTabSz="561458" rtl="0" fontAlgn="base">
        <a:spcBef>
          <a:spcPct val="0"/>
        </a:spcBef>
        <a:spcAft>
          <a:spcPct val="0"/>
        </a:spcAft>
        <a:defRPr sz="2756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07963" indent="-207963" algn="l" defTabSz="560388" rtl="0" eaLnBrk="0" fontAlgn="base" hangingPunct="0">
        <a:spcBef>
          <a:spcPct val="20000"/>
        </a:spcBef>
        <a:spcAft>
          <a:spcPct val="0"/>
        </a:spcAft>
        <a:buSzPct val="50000"/>
        <a:buFont typeface="Arial" panose="020B0604020202020204" pitchFamily="34" charset="0"/>
        <a:buBlip>
          <a:blip r:embed="rId16"/>
        </a:buBlip>
        <a:defRPr sz="2300" b="1">
          <a:solidFill>
            <a:schemeClr val="tx2"/>
          </a:solidFill>
          <a:latin typeface="+mn-lt"/>
          <a:ea typeface="Arial" charset="0"/>
          <a:cs typeface="+mn-cs"/>
        </a:defRPr>
      </a:lvl1pPr>
      <a:lvl2pPr marL="454025" indent="-173038" algn="l" defTabSz="560388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Wingdings" panose="05000000000000000000" pitchFamily="2" charset="2"/>
        <a:buBlip>
          <a:blip r:embed="rId17"/>
        </a:buBlip>
        <a:defRPr>
          <a:solidFill>
            <a:schemeClr val="tx1"/>
          </a:solidFill>
          <a:latin typeface="+mn-lt"/>
          <a:ea typeface="Arial" charset="0"/>
          <a:cs typeface="+mn-cs"/>
        </a:defRPr>
      </a:lvl2pPr>
      <a:lvl3pPr marL="701675" indent="-136525" algn="l" defTabSz="560388" rtl="0" eaLnBrk="0" fontAlgn="base" hangingPunct="0">
        <a:spcBef>
          <a:spcPct val="20000"/>
        </a:spcBef>
        <a:spcAft>
          <a:spcPct val="0"/>
        </a:spcAft>
        <a:buClr>
          <a:srgbClr val="42BAD2"/>
        </a:buClr>
        <a:buSzPct val="50000"/>
        <a:buFont typeface="Wingdings" panose="05000000000000000000" pitchFamily="2" charset="2"/>
        <a:buBlip>
          <a:blip r:embed="rId18"/>
        </a:buBlip>
        <a:defRPr>
          <a:solidFill>
            <a:schemeClr val="tx1"/>
          </a:solidFill>
          <a:latin typeface="+mn-lt"/>
          <a:ea typeface="Arial" charset="0"/>
          <a:cs typeface="+mn-cs"/>
        </a:defRPr>
      </a:lvl3pPr>
      <a:lvl4pPr marL="984250" indent="-136525" algn="l" defTabSz="560388" rtl="0" eaLnBrk="0" fontAlgn="base" hangingPunct="0">
        <a:spcBef>
          <a:spcPct val="20000"/>
        </a:spcBef>
        <a:spcAft>
          <a:spcPct val="0"/>
        </a:spcAft>
        <a:buClr>
          <a:srgbClr val="CCD3E9"/>
        </a:buClr>
        <a:buSzPct val="50000"/>
        <a:buFont typeface="Wingdings" panose="05000000000000000000" pitchFamily="2" charset="2"/>
        <a:buBlip>
          <a:blip r:embed="rId19"/>
        </a:buBlip>
        <a:defRPr>
          <a:solidFill>
            <a:schemeClr val="tx1"/>
          </a:solidFill>
          <a:latin typeface="+mn-lt"/>
          <a:ea typeface="Arial" charset="0"/>
          <a:cs typeface="+mn-cs"/>
        </a:defRPr>
      </a:lvl4pPr>
      <a:lvl5pPr marL="1266825" indent="-136525" algn="l" defTabSz="560388" rtl="0" eaLnBrk="0" fontAlgn="base" hangingPunct="0">
        <a:spcBef>
          <a:spcPct val="20000"/>
        </a:spcBef>
        <a:spcAft>
          <a:spcPct val="0"/>
        </a:spcAft>
        <a:buClr>
          <a:srgbClr val="E9F5F8"/>
        </a:buClr>
        <a:buSzPct val="50000"/>
        <a:buFont typeface="Wingdings" panose="05000000000000000000" pitchFamily="2" charset="2"/>
        <a:buBlip>
          <a:blip r:embed="rId20"/>
        </a:buBlip>
        <a:defRPr>
          <a:solidFill>
            <a:schemeClr val="tx1"/>
          </a:solidFill>
          <a:latin typeface="+mn-lt"/>
          <a:ea typeface="Arial" charset="0"/>
          <a:cs typeface="+mn-cs"/>
        </a:defRPr>
      </a:lvl5pPr>
      <a:lvl6pPr marL="1708917" indent="-138065" algn="l" defTabSz="561458" rtl="0" fontAlgn="base">
        <a:spcBef>
          <a:spcPct val="20000"/>
        </a:spcBef>
        <a:spcAft>
          <a:spcPct val="0"/>
        </a:spcAft>
        <a:buClr>
          <a:srgbClr val="E9F5F8"/>
        </a:buClr>
        <a:buSzPct val="50000"/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  <a:cs typeface="+mn-cs"/>
        </a:defRPr>
      </a:lvl6pPr>
      <a:lvl7pPr marL="2150718" indent="-138065" algn="l" defTabSz="561458" rtl="0" fontAlgn="base">
        <a:spcBef>
          <a:spcPct val="20000"/>
        </a:spcBef>
        <a:spcAft>
          <a:spcPct val="0"/>
        </a:spcAft>
        <a:buClr>
          <a:srgbClr val="E9F5F8"/>
        </a:buClr>
        <a:buSzPct val="50000"/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  <a:cs typeface="+mn-cs"/>
        </a:defRPr>
      </a:lvl7pPr>
      <a:lvl8pPr marL="2592523" indent="-138065" algn="l" defTabSz="561458" rtl="0" fontAlgn="base">
        <a:spcBef>
          <a:spcPct val="20000"/>
        </a:spcBef>
        <a:spcAft>
          <a:spcPct val="0"/>
        </a:spcAft>
        <a:buClr>
          <a:srgbClr val="E9F5F8"/>
        </a:buClr>
        <a:buSzPct val="50000"/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  <a:cs typeface="+mn-cs"/>
        </a:defRPr>
      </a:lvl8pPr>
      <a:lvl9pPr marL="3034326" indent="-138065" algn="l" defTabSz="561458" rtl="0" fontAlgn="base">
        <a:spcBef>
          <a:spcPct val="20000"/>
        </a:spcBef>
        <a:spcAft>
          <a:spcPct val="0"/>
        </a:spcAft>
        <a:buClr>
          <a:srgbClr val="E9F5F8"/>
        </a:buClr>
        <a:buSzPct val="50000"/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883604" rtl="0" eaLnBrk="1" latinLnBrk="0" hangingPunct="1"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41802" algn="l" defTabSz="883604" rtl="0" eaLnBrk="1" latinLnBrk="0" hangingPunct="1"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83604" algn="l" defTabSz="883604" rtl="0" eaLnBrk="1" latinLnBrk="0" hangingPunct="1">
        <a:defRPr sz="1764" kern="1200">
          <a:solidFill>
            <a:schemeClr val="tx1"/>
          </a:solidFill>
          <a:latin typeface="+mn-lt"/>
          <a:ea typeface="+mn-ea"/>
          <a:cs typeface="+mn-cs"/>
        </a:defRPr>
      </a:lvl3pPr>
      <a:lvl4pPr marL="1325409" algn="l" defTabSz="883604" rtl="0" eaLnBrk="1" latinLnBrk="0" hangingPunct="1">
        <a:defRPr sz="1764" kern="1200">
          <a:solidFill>
            <a:schemeClr val="tx1"/>
          </a:solidFill>
          <a:latin typeface="+mn-lt"/>
          <a:ea typeface="+mn-ea"/>
          <a:cs typeface="+mn-cs"/>
        </a:defRPr>
      </a:lvl4pPr>
      <a:lvl5pPr marL="1767212" algn="l" defTabSz="883604" rtl="0" eaLnBrk="1" latinLnBrk="0" hangingPunct="1">
        <a:defRPr sz="1764" kern="1200">
          <a:solidFill>
            <a:schemeClr val="tx1"/>
          </a:solidFill>
          <a:latin typeface="+mn-lt"/>
          <a:ea typeface="+mn-ea"/>
          <a:cs typeface="+mn-cs"/>
        </a:defRPr>
      </a:lvl5pPr>
      <a:lvl6pPr marL="2209013" algn="l" defTabSz="883604" rtl="0" eaLnBrk="1" latinLnBrk="0" hangingPunct="1">
        <a:defRPr sz="1764" kern="1200">
          <a:solidFill>
            <a:schemeClr val="tx1"/>
          </a:solidFill>
          <a:latin typeface="+mn-lt"/>
          <a:ea typeface="+mn-ea"/>
          <a:cs typeface="+mn-cs"/>
        </a:defRPr>
      </a:lvl6pPr>
      <a:lvl7pPr marL="2650815" algn="l" defTabSz="883604" rtl="0" eaLnBrk="1" latinLnBrk="0" hangingPunct="1">
        <a:defRPr sz="1764" kern="1200">
          <a:solidFill>
            <a:schemeClr val="tx1"/>
          </a:solidFill>
          <a:latin typeface="+mn-lt"/>
          <a:ea typeface="+mn-ea"/>
          <a:cs typeface="+mn-cs"/>
        </a:defRPr>
      </a:lvl7pPr>
      <a:lvl8pPr marL="3092619" algn="l" defTabSz="883604" rtl="0" eaLnBrk="1" latinLnBrk="0" hangingPunct="1">
        <a:defRPr sz="1764" kern="1200">
          <a:solidFill>
            <a:schemeClr val="tx1"/>
          </a:solidFill>
          <a:latin typeface="+mn-lt"/>
          <a:ea typeface="+mn-ea"/>
          <a:cs typeface="+mn-cs"/>
        </a:defRPr>
      </a:lvl8pPr>
      <a:lvl9pPr marL="3534422" algn="l" defTabSz="883604" rtl="0" eaLnBrk="1" latinLnBrk="0" hangingPunct="1">
        <a:defRPr sz="17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3">
            <a:extLst>
              <a:ext uri="{FF2B5EF4-FFF2-40B4-BE49-F238E27FC236}">
                <a16:creationId xmlns:a16="http://schemas.microsoft.com/office/drawing/2014/main" id="{2E934DCA-78DA-4528-B533-D2A422A5B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32944" y="2196455"/>
            <a:ext cx="6840040" cy="2663973"/>
          </a:xfrm>
        </p:spPr>
        <p:txBody>
          <a:bodyPr/>
          <a:lstStyle/>
          <a:p>
            <a:pPr algn="l"/>
            <a:r>
              <a:rPr lang="en-US" altLang="cs-CZ" sz="2800" b="1" dirty="0"/>
              <a:t>New nuclear data project</a:t>
            </a:r>
            <a:endParaRPr lang="cs-CZ" altLang="cs-CZ" sz="2800" b="1" dirty="0"/>
          </a:p>
          <a:p>
            <a:pPr algn="l"/>
            <a:endParaRPr lang="cs-CZ" altLang="cs-CZ" b="1" dirty="0"/>
          </a:p>
          <a:p>
            <a:pPr algn="l"/>
            <a:r>
              <a:rPr lang="cs-CZ" altLang="cs-CZ" b="1" dirty="0" err="1"/>
              <a:t>Evaluation</a:t>
            </a:r>
            <a:r>
              <a:rPr lang="cs-CZ" altLang="cs-CZ" b="1" dirty="0"/>
              <a:t> </a:t>
            </a:r>
            <a:r>
              <a:rPr lang="cs-CZ" altLang="cs-CZ" b="1" dirty="0" err="1"/>
              <a:t>of</a:t>
            </a:r>
            <a:r>
              <a:rPr lang="cs-CZ" altLang="cs-CZ" b="1" dirty="0"/>
              <a:t> LOI: </a:t>
            </a:r>
            <a:r>
              <a:rPr lang="en-US" altLang="cs-CZ" b="1" dirty="0"/>
              <a:t>Nuclear data validation, sensitivity analyses and priorities</a:t>
            </a:r>
          </a:p>
          <a:p>
            <a:pPr algn="l" eaLnBrk="1" hangingPunct="1">
              <a:lnSpc>
                <a:spcPct val="90000"/>
              </a:lnSpc>
            </a:pPr>
            <a:endParaRPr lang="en-US" altLang="cs-CZ" sz="2800" dirty="0"/>
          </a:p>
          <a:p>
            <a:pPr algn="l" eaLnBrk="1" hangingPunct="1">
              <a:lnSpc>
                <a:spcPct val="90000"/>
              </a:lnSpc>
            </a:pPr>
            <a:r>
              <a:rPr lang="en-US" altLang="cs-CZ" sz="2800" dirty="0"/>
              <a:t>Michal Kostal</a:t>
            </a:r>
            <a:r>
              <a:rPr lang="cs-CZ" altLang="cs-CZ" sz="2800" dirty="0"/>
              <a:t>, </a:t>
            </a:r>
            <a:r>
              <a:rPr lang="en-US" altLang="cs-CZ" sz="2800" dirty="0"/>
              <a:t>LR-0 reactor lab</a:t>
            </a:r>
            <a:r>
              <a:rPr lang="cs-CZ" altLang="cs-CZ" sz="2800" dirty="0"/>
              <a:t>, </a:t>
            </a:r>
            <a:r>
              <a:rPr lang="en-US" altLang="cs-CZ" sz="2800" dirty="0"/>
              <a:t>Rez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altLang="cs-CZ" sz="2800" b="1" dirty="0"/>
          </a:p>
        </p:txBody>
      </p:sp>
      <p:sp>
        <p:nvSpPr>
          <p:cNvPr id="2" name="Rectangle 23">
            <a:extLst>
              <a:ext uri="{FF2B5EF4-FFF2-40B4-BE49-F238E27FC236}">
                <a16:creationId xmlns:a16="http://schemas.microsoft.com/office/drawing/2014/main" id="{5DA1E337-A33C-3D7B-DD6C-089C7274C349}"/>
              </a:ext>
            </a:extLst>
          </p:cNvPr>
          <p:cNvSpPr txBox="1">
            <a:spLocks/>
          </p:cNvSpPr>
          <p:nvPr/>
        </p:nvSpPr>
        <p:spPr bwMode="auto">
          <a:xfrm>
            <a:off x="3832944" y="6876975"/>
            <a:ext cx="6697514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8380" tIns="29190" rIns="58380" bIns="29190" numCol="1" anchor="t" anchorCtr="0" compatLnSpc="1">
            <a:prstTxWarp prst="textNoShape">
              <a:avLst/>
            </a:prstTxWarp>
          </a:bodyPr>
          <a:lstStyle>
            <a:lvl1pPr marL="215900" indent="-215900" algn="r" defTabSz="5810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71488" indent="-179388" algn="l" defTabSz="5810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727075" indent="-142875" algn="l" defTabSz="5810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BAD2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3pPr>
            <a:lvl4pPr marL="1019175" indent="-142875" algn="l" defTabSz="5810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D3E9"/>
              </a:buClr>
              <a:buFont typeface="Wingdings" panose="05000000000000000000" pitchFamily="2" charset="2"/>
              <a:buChar char="§"/>
              <a:defRPr sz="1300">
                <a:solidFill>
                  <a:schemeClr val="tx1"/>
                </a:solidFill>
                <a:latin typeface="+mn-lt"/>
              </a:defRPr>
            </a:lvl4pPr>
            <a:lvl5pPr marL="1311275" indent="-142875" algn="l" defTabSz="5810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9F5F8"/>
              </a:buClr>
              <a:buFont typeface="Wingdings" panose="05000000000000000000" pitchFamily="2" charset="2"/>
              <a:buChar char="§"/>
              <a:defRPr sz="1300">
                <a:solidFill>
                  <a:schemeClr val="tx1"/>
                </a:solidFill>
                <a:latin typeface="+mn-lt"/>
              </a:defRPr>
            </a:lvl5pPr>
            <a:lvl6pPr marL="1768475" indent="-142875" algn="l" defTabSz="5810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9F5F8"/>
              </a:buClr>
              <a:buFont typeface="Wingdings" pitchFamily="2" charset="2"/>
              <a:buChar char="§"/>
              <a:defRPr sz="1300">
                <a:solidFill>
                  <a:schemeClr val="tx1"/>
                </a:solidFill>
                <a:latin typeface="+mn-lt"/>
              </a:defRPr>
            </a:lvl6pPr>
            <a:lvl7pPr marL="2225675" indent="-142875" algn="l" defTabSz="5810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9F5F8"/>
              </a:buClr>
              <a:buFont typeface="Wingdings" pitchFamily="2" charset="2"/>
              <a:buChar char="§"/>
              <a:defRPr sz="1300">
                <a:solidFill>
                  <a:schemeClr val="tx1"/>
                </a:solidFill>
                <a:latin typeface="+mn-lt"/>
              </a:defRPr>
            </a:lvl7pPr>
            <a:lvl8pPr marL="2682875" indent="-142875" algn="l" defTabSz="5810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9F5F8"/>
              </a:buClr>
              <a:buFont typeface="Wingdings" pitchFamily="2" charset="2"/>
              <a:buChar char="§"/>
              <a:defRPr sz="1300">
                <a:solidFill>
                  <a:schemeClr val="tx1"/>
                </a:solidFill>
                <a:latin typeface="+mn-lt"/>
              </a:defRPr>
            </a:lvl8pPr>
            <a:lvl9pPr marL="3140075" indent="-142875" algn="l" defTabSz="5810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9F5F8"/>
              </a:buClr>
              <a:buFont typeface="Wingdings" pitchFamily="2" charset="2"/>
              <a:buChar char="§"/>
              <a:defRPr sz="1300">
                <a:solidFill>
                  <a:schemeClr val="tx1"/>
                </a:solidFill>
                <a:latin typeface="+mn-lt"/>
              </a:defRPr>
            </a:lvl9pPr>
          </a:lstStyle>
          <a:p>
            <a:pPr algn="l"/>
            <a:r>
              <a:rPr lang="en-US" sz="1800" kern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/>
              <a:t>SANDA 2 meeting, July 10th, 2023, CIEMAT, Madrid, Spain</a:t>
            </a:r>
            <a:endParaRPr lang="en-US" altLang="cs-CZ" sz="1800" b="1" kern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>
            <a:extLst>
              <a:ext uri="{FF2B5EF4-FFF2-40B4-BE49-F238E27FC236}">
                <a16:creationId xmlns:a16="http://schemas.microsoft.com/office/drawing/2014/main" id="{6ED28773-F638-4625-9E13-A14B21A29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Summary</a:t>
            </a:r>
            <a:endParaRPr lang="cs-CZ" altLang="cs-CZ" dirty="0"/>
          </a:p>
        </p:txBody>
      </p:sp>
      <p:sp>
        <p:nvSpPr>
          <p:cNvPr id="69635" name="Zástupný symbol pro obsah 2">
            <a:extLst>
              <a:ext uri="{FF2B5EF4-FFF2-40B4-BE49-F238E27FC236}">
                <a16:creationId xmlns:a16="http://schemas.microsoft.com/office/drawing/2014/main" id="{BFD05570-A449-4CFC-8443-4DEEE5BB6948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520700" y="1188344"/>
            <a:ext cx="9620250" cy="525658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r>
              <a:rPr lang="cs-CZ" altLang="cs-CZ" dirty="0"/>
              <a:t>Lot </a:t>
            </a:r>
            <a:r>
              <a:rPr lang="cs-CZ" altLang="cs-CZ" dirty="0" err="1"/>
              <a:t>of</a:t>
            </a:r>
            <a:r>
              <a:rPr lang="cs-CZ" altLang="cs-CZ" dirty="0"/>
              <a:t> LOI – 37 </a:t>
            </a:r>
          </a:p>
          <a:p>
            <a:r>
              <a:rPr lang="cs-CZ" altLang="cs-CZ" dirty="0"/>
              <a:t>6 </a:t>
            </a:r>
            <a:r>
              <a:rPr lang="cs-CZ" altLang="cs-CZ" dirty="0" err="1"/>
              <a:t>integral</a:t>
            </a:r>
            <a:r>
              <a:rPr lang="cs-CZ" altLang="cs-CZ" dirty="0"/>
              <a:t> </a:t>
            </a:r>
            <a:r>
              <a:rPr lang="cs-CZ" altLang="cs-CZ" dirty="0" err="1"/>
              <a:t>experiments</a:t>
            </a:r>
            <a:r>
              <a:rPr lang="cs-CZ" altLang="cs-CZ" dirty="0"/>
              <a:t> LOI (but in 5 I </a:t>
            </a:r>
            <a:r>
              <a:rPr lang="cs-CZ" altLang="cs-CZ" dirty="0" err="1"/>
              <a:t>have</a:t>
            </a:r>
            <a:r>
              <a:rPr lang="cs-CZ" altLang="cs-CZ" dirty="0"/>
              <a:t> </a:t>
            </a:r>
            <a:r>
              <a:rPr lang="cs-CZ" altLang="cs-CZ" dirty="0" err="1"/>
              <a:t>conflict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interests</a:t>
            </a:r>
            <a:r>
              <a:rPr lang="cs-CZ" altLang="cs-CZ" dirty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cs-CZ" altLang="cs-CZ" dirty="0" err="1">
                <a:sym typeface="Wingdings" panose="05000000000000000000" pitchFamily="2" charset="2"/>
              </a:rPr>
              <a:t>The</a:t>
            </a:r>
            <a:r>
              <a:rPr lang="cs-CZ" altLang="cs-CZ" dirty="0">
                <a:sym typeface="Wingdings" panose="05000000000000000000" pitchFamily="2" charset="2"/>
              </a:rPr>
              <a:t> </a:t>
            </a:r>
            <a:r>
              <a:rPr lang="cs-CZ" altLang="cs-CZ" dirty="0" err="1">
                <a:sym typeface="Wingdings" panose="05000000000000000000" pitchFamily="2" charset="2"/>
              </a:rPr>
              <a:t>evaluated</a:t>
            </a:r>
            <a:r>
              <a:rPr lang="cs-CZ" altLang="cs-CZ" dirty="0">
                <a:sym typeface="Wingdings" panose="05000000000000000000" pitchFamily="2" charset="2"/>
              </a:rPr>
              <a:t> </a:t>
            </a:r>
            <a:r>
              <a:rPr lang="cs-CZ" altLang="cs-CZ" dirty="0" err="1">
                <a:sym typeface="Wingdings" panose="05000000000000000000" pitchFamily="2" charset="2"/>
              </a:rPr>
              <a:t>project</a:t>
            </a:r>
            <a:r>
              <a:rPr lang="cs-CZ" altLang="cs-CZ" dirty="0">
                <a:sym typeface="Wingdings" panose="05000000000000000000" pitchFamily="2" charset="2"/>
              </a:rPr>
              <a:t> </a:t>
            </a:r>
            <a:r>
              <a:rPr lang="cs-CZ" altLang="cs-CZ" dirty="0" err="1">
                <a:sym typeface="Wingdings" panose="05000000000000000000" pitchFamily="2" charset="2"/>
              </a:rPr>
              <a:t>aims</a:t>
            </a:r>
            <a:r>
              <a:rPr lang="cs-CZ" altLang="cs-CZ" dirty="0">
                <a:sym typeface="Wingdings" panose="05000000000000000000" pitchFamily="2" charset="2"/>
              </a:rPr>
              <a:t> on </a:t>
            </a:r>
            <a:r>
              <a:rPr lang="cs-CZ" altLang="cs-CZ" dirty="0" err="1">
                <a:sym typeface="Wingdings" panose="05000000000000000000" pitchFamily="2" charset="2"/>
              </a:rPr>
              <a:t>essential</a:t>
            </a:r>
            <a:r>
              <a:rPr lang="cs-CZ" altLang="cs-CZ" dirty="0">
                <a:sym typeface="Wingdings" panose="05000000000000000000" pitchFamily="2" charset="2"/>
              </a:rPr>
              <a:t> </a:t>
            </a:r>
            <a:r>
              <a:rPr lang="cs-CZ" altLang="cs-CZ" dirty="0" err="1">
                <a:sym typeface="Wingdings" panose="05000000000000000000" pitchFamily="2" charset="2"/>
              </a:rPr>
              <a:t>validation</a:t>
            </a:r>
            <a:r>
              <a:rPr lang="cs-CZ" altLang="cs-CZ" dirty="0">
                <a:sym typeface="Wingdings" panose="05000000000000000000" pitchFamily="2" charset="2"/>
              </a:rPr>
              <a:t> in </a:t>
            </a:r>
            <a:r>
              <a:rPr lang="en-US" altLang="cs-CZ" dirty="0">
                <a:sym typeface="Wingdings" panose="05000000000000000000" pitchFamily="2" charset="2"/>
              </a:rPr>
              <a:t>minor actinide and fission product data</a:t>
            </a:r>
            <a:endParaRPr lang="cs-CZ" altLang="cs-CZ" dirty="0">
              <a:sym typeface="Wingdings" panose="05000000000000000000" pitchFamily="2" charset="2"/>
            </a:endParaRPr>
          </a:p>
          <a:p>
            <a:r>
              <a:rPr lang="cs-CZ" altLang="cs-CZ" dirty="0"/>
              <a:t>15 LOI in Nuclear data </a:t>
            </a:r>
            <a:r>
              <a:rPr lang="cs-CZ" altLang="cs-CZ" dirty="0" err="1"/>
              <a:t>validation</a:t>
            </a:r>
            <a:endParaRPr lang="cs-CZ" altLang="cs-CZ" dirty="0"/>
          </a:p>
          <a:p>
            <a:pPr lvl="1"/>
            <a:r>
              <a:rPr lang="cs-CZ" altLang="cs-CZ" dirty="0"/>
              <a:t>13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them</a:t>
            </a:r>
            <a:r>
              <a:rPr lang="cs-CZ" altLang="cs-CZ" dirty="0"/>
              <a:t> </a:t>
            </a:r>
            <a:r>
              <a:rPr lang="cs-CZ" altLang="cs-CZ" dirty="0" err="1"/>
              <a:t>focused</a:t>
            </a:r>
            <a:r>
              <a:rPr lang="cs-CZ" altLang="cs-CZ" dirty="0"/>
              <a:t> on </a:t>
            </a:r>
            <a:r>
              <a:rPr lang="cs-CZ" altLang="cs-CZ" dirty="0" err="1"/>
              <a:t>older</a:t>
            </a:r>
            <a:r>
              <a:rPr lang="cs-CZ" altLang="cs-CZ" dirty="0"/>
              <a:t> </a:t>
            </a:r>
            <a:r>
              <a:rPr lang="cs-CZ" altLang="cs-CZ" dirty="0" err="1"/>
              <a:t>or</a:t>
            </a:r>
            <a:r>
              <a:rPr lang="cs-CZ" altLang="cs-CZ" dirty="0"/>
              <a:t> benchmark data (so not </a:t>
            </a:r>
            <a:r>
              <a:rPr lang="cs-CZ" altLang="cs-CZ" dirty="0" err="1"/>
              <a:t>too</a:t>
            </a:r>
            <a:r>
              <a:rPr lang="cs-CZ" altLang="cs-CZ" dirty="0"/>
              <a:t> many </a:t>
            </a:r>
            <a:r>
              <a:rPr lang="cs-CZ" altLang="cs-CZ" dirty="0" err="1"/>
              <a:t>funding</a:t>
            </a:r>
            <a:r>
              <a:rPr lang="cs-CZ" altLang="cs-CZ" dirty="0"/>
              <a:t> </a:t>
            </a:r>
            <a:r>
              <a:rPr lang="cs-CZ" altLang="cs-CZ" dirty="0" err="1"/>
              <a:t>needed</a:t>
            </a:r>
            <a:r>
              <a:rPr lang="cs-CZ" altLang="cs-CZ" dirty="0"/>
              <a:t> – as </a:t>
            </a:r>
            <a:r>
              <a:rPr lang="cs-CZ" altLang="cs-CZ" dirty="0" err="1"/>
              <a:t>acces</a:t>
            </a:r>
            <a:r>
              <a:rPr lang="cs-CZ" altLang="cs-CZ" dirty="0"/>
              <a:t> </a:t>
            </a:r>
            <a:r>
              <a:rPr lang="cs-CZ" altLang="cs-CZ" dirty="0" err="1"/>
              <a:t>into</a:t>
            </a:r>
            <a:r>
              <a:rPr lang="cs-CZ" altLang="cs-CZ" dirty="0"/>
              <a:t> ICSBEP / </a:t>
            </a:r>
            <a:r>
              <a:rPr lang="cs-CZ" altLang="cs-CZ" dirty="0" err="1"/>
              <a:t>IRPhEP</a:t>
            </a:r>
            <a:r>
              <a:rPr lang="cs-CZ" altLang="cs-CZ" dirty="0"/>
              <a:t> / SINBAD </a:t>
            </a:r>
            <a:r>
              <a:rPr lang="cs-CZ" altLang="cs-CZ" dirty="0" err="1"/>
              <a:t>is</a:t>
            </a:r>
            <a:r>
              <a:rPr lang="cs-CZ" altLang="cs-CZ" dirty="0"/>
              <a:t> free)</a:t>
            </a:r>
          </a:p>
          <a:p>
            <a:r>
              <a:rPr lang="cs-CZ" altLang="cs-CZ" dirty="0"/>
              <a:t>16 S/U </a:t>
            </a:r>
            <a:r>
              <a:rPr lang="cs-CZ" altLang="cs-CZ" dirty="0" err="1"/>
              <a:t>analysis</a:t>
            </a:r>
            <a:r>
              <a:rPr lang="cs-CZ" altLang="cs-CZ" dirty="0"/>
              <a:t> </a:t>
            </a:r>
          </a:p>
          <a:p>
            <a:pPr lvl="1"/>
            <a:r>
              <a:rPr lang="cs-CZ" altLang="cs-CZ" dirty="0"/>
              <a:t>13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them</a:t>
            </a:r>
            <a:r>
              <a:rPr lang="cs-CZ" altLang="cs-CZ" dirty="0"/>
              <a:t> </a:t>
            </a:r>
            <a:r>
              <a:rPr lang="cs-CZ" altLang="cs-CZ" dirty="0" err="1"/>
              <a:t>focus</a:t>
            </a:r>
            <a:r>
              <a:rPr lang="cs-CZ" altLang="cs-CZ" dirty="0"/>
              <a:t> on </a:t>
            </a:r>
            <a:r>
              <a:rPr lang="cs-CZ" altLang="cs-CZ" dirty="0" err="1"/>
              <a:t>clasical</a:t>
            </a:r>
            <a:r>
              <a:rPr lang="cs-CZ" altLang="cs-CZ" dirty="0"/>
              <a:t> </a:t>
            </a:r>
            <a:r>
              <a:rPr lang="cs-CZ" altLang="cs-CZ" dirty="0" err="1"/>
              <a:t>systems</a:t>
            </a:r>
            <a:r>
              <a:rPr lang="cs-CZ" altLang="cs-CZ" dirty="0"/>
              <a:t> so </a:t>
            </a:r>
            <a:r>
              <a:rPr lang="cs-CZ" altLang="cs-CZ" dirty="0" err="1"/>
              <a:t>ideal</a:t>
            </a:r>
            <a:r>
              <a:rPr lang="cs-CZ" altLang="cs-CZ" dirty="0"/>
              <a:t> as PhD thesis … </a:t>
            </a:r>
          </a:p>
          <a:p>
            <a:pPr marL="292100" lvl="1" indent="0">
              <a:buNone/>
            </a:pPr>
            <a:endParaRPr lang="cs-CZ" altLang="cs-CZ" dirty="0"/>
          </a:p>
          <a:p>
            <a:pPr marL="292100" lvl="1" indent="0">
              <a:buNone/>
            </a:pPr>
            <a:r>
              <a:rPr lang="cs-CZ" altLang="cs-CZ" dirty="0" err="1"/>
              <a:t>Ranking</a:t>
            </a:r>
            <a:endParaRPr lang="cs-CZ" altLang="cs-CZ" dirty="0"/>
          </a:p>
          <a:p>
            <a:pPr marL="292100" lvl="1" indent="0">
              <a:buNone/>
            </a:pPr>
            <a:r>
              <a:rPr lang="cs-CZ" altLang="cs-CZ" dirty="0"/>
              <a:t>4 – </a:t>
            </a:r>
            <a:r>
              <a:rPr lang="cs-CZ" altLang="cs-CZ" dirty="0" err="1"/>
              <a:t>reduction</a:t>
            </a:r>
            <a:r>
              <a:rPr lang="cs-CZ" altLang="cs-CZ" dirty="0"/>
              <a:t> by 0.9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close</a:t>
            </a:r>
            <a:r>
              <a:rPr lang="cs-CZ" altLang="cs-CZ" dirty="0"/>
              <a:t> to 100kE </a:t>
            </a:r>
            <a:r>
              <a:rPr lang="en-US" altLang="cs-CZ" dirty="0"/>
              <a:t> </a:t>
            </a:r>
            <a:r>
              <a:rPr lang="cs-CZ" altLang="cs-CZ" dirty="0"/>
              <a:t>( 6 LOI ) </a:t>
            </a:r>
          </a:p>
          <a:p>
            <a:pPr marL="292100" lvl="1" indent="0">
              <a:buNone/>
            </a:pPr>
            <a:r>
              <a:rPr lang="cs-CZ" altLang="cs-CZ" dirty="0"/>
              <a:t>3 – </a:t>
            </a:r>
            <a:r>
              <a:rPr lang="cs-CZ" altLang="cs-CZ" dirty="0" err="1"/>
              <a:t>reduction</a:t>
            </a:r>
            <a:r>
              <a:rPr lang="cs-CZ" altLang="cs-CZ" dirty="0"/>
              <a:t> by </a:t>
            </a:r>
            <a:r>
              <a:rPr lang="en-US" altLang="cs-CZ" dirty="0"/>
              <a:t>~ 0.15 . To reach </a:t>
            </a:r>
            <a:r>
              <a:rPr lang="cs-CZ" altLang="cs-CZ" dirty="0" err="1"/>
              <a:t>reliable</a:t>
            </a:r>
            <a:r>
              <a:rPr lang="cs-CZ" altLang="cs-CZ" dirty="0"/>
              <a:t> budget and </a:t>
            </a:r>
            <a:r>
              <a:rPr lang="cs-CZ" altLang="cs-CZ" dirty="0" err="1"/>
              <a:t>inclusion</a:t>
            </a:r>
            <a:r>
              <a:rPr lang="cs-CZ" altLang="cs-CZ" dirty="0"/>
              <a:t> as most as </a:t>
            </a:r>
            <a:r>
              <a:rPr lang="cs-CZ" altLang="cs-CZ" dirty="0" err="1"/>
              <a:t>possible</a:t>
            </a:r>
            <a:r>
              <a:rPr lang="cs-CZ" altLang="cs-CZ" dirty="0"/>
              <a:t> </a:t>
            </a:r>
            <a:r>
              <a:rPr lang="cs-CZ" altLang="cs-CZ" dirty="0" err="1"/>
              <a:t>groups</a:t>
            </a:r>
            <a:endParaRPr lang="cs-CZ" altLang="cs-CZ" dirty="0"/>
          </a:p>
          <a:p>
            <a:pPr marL="292100" lvl="1" indent="0">
              <a:buNone/>
            </a:pPr>
            <a:r>
              <a:rPr lang="cs-CZ" altLang="cs-CZ" dirty="0"/>
              <a:t>2 – not </a:t>
            </a:r>
            <a:r>
              <a:rPr lang="cs-CZ" altLang="cs-CZ" dirty="0" err="1"/>
              <a:t>evaluated</a:t>
            </a:r>
            <a:endParaRPr lang="cs-CZ" altLang="cs-CZ" dirty="0"/>
          </a:p>
          <a:p>
            <a:pPr marL="0" indent="0">
              <a:buNone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642738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AEB692F-0971-4B0E-9041-9D4EB9941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560" y="396255"/>
            <a:ext cx="8856984" cy="488625"/>
          </a:xfrm>
        </p:spPr>
        <p:txBody>
          <a:bodyPr lIns="104287" tIns="52144" rIns="104287" bIns="52144"/>
          <a:lstStyle/>
          <a:p>
            <a:r>
              <a:rPr lang="cs-CZ" altLang="cs-CZ" dirty="0"/>
              <a:t>New </a:t>
            </a:r>
            <a:r>
              <a:rPr lang="cs-CZ" altLang="cs-CZ" dirty="0" err="1"/>
              <a:t>integral</a:t>
            </a:r>
            <a:r>
              <a:rPr lang="cs-CZ" altLang="cs-CZ" dirty="0"/>
              <a:t> </a:t>
            </a:r>
            <a:r>
              <a:rPr lang="cs-CZ" altLang="cs-CZ" dirty="0" err="1"/>
              <a:t>experiments</a:t>
            </a:r>
            <a:endParaRPr lang="en-US" alt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92A9F5-71D1-628F-E717-282D39226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348" y="1260352"/>
            <a:ext cx="9730316" cy="648072"/>
          </a:xfrm>
        </p:spPr>
        <p:txBody>
          <a:bodyPr/>
          <a:lstStyle/>
          <a:p>
            <a:r>
              <a:rPr lang="cs-CZ" dirty="0"/>
              <a:t>New </a:t>
            </a:r>
            <a:r>
              <a:rPr lang="cs-CZ" dirty="0" err="1"/>
              <a:t>integral</a:t>
            </a:r>
            <a:r>
              <a:rPr lang="cs-CZ" dirty="0"/>
              <a:t> </a:t>
            </a:r>
            <a:r>
              <a:rPr lang="cs-CZ" dirty="0" err="1"/>
              <a:t>experiments</a:t>
            </a:r>
            <a:r>
              <a:rPr lang="cs-CZ" dirty="0"/>
              <a:t> ….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supported</a:t>
            </a:r>
            <a:r>
              <a:rPr lang="cs-CZ" dirty="0"/>
              <a:t> </a:t>
            </a:r>
            <a:r>
              <a:rPr lang="cs-CZ" dirty="0" err="1"/>
              <a:t>because</a:t>
            </a:r>
            <a:r>
              <a:rPr lang="cs-CZ" dirty="0"/>
              <a:t>: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F5C0381-5105-5675-F93D-401457569036}"/>
              </a:ext>
            </a:extLst>
          </p:cNvPr>
          <p:cNvSpPr txBox="1"/>
          <p:nvPr/>
        </p:nvSpPr>
        <p:spPr>
          <a:xfrm>
            <a:off x="668399" y="1904191"/>
            <a:ext cx="962025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A. Trkov: „ … </a:t>
            </a:r>
            <a:r>
              <a:rPr lang="en-GB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there are benchmarks with ridiculously small uncertainties. Out of about 800 benchmarks in my collection there are more than 40 with uncertainties smaller than 70 </a:t>
            </a:r>
            <a:r>
              <a:rPr lang="en-GB" sz="1800" dirty="0" err="1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pcm</a:t>
            </a:r>
            <a:r>
              <a:rPr lang="en-GB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(see </a:t>
            </a:r>
            <a:r>
              <a:rPr lang="en-GB" sz="1800" dirty="0" err="1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icsbep_dk.lst</a:t>
            </a:r>
            <a:r>
              <a:rPr lang="en-GB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). The winner is HEU-COMP-MIXED-003 with less than 1 </a:t>
            </a:r>
            <a:r>
              <a:rPr lang="en-GB" sz="1800" dirty="0" err="1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pcm</a:t>
            </a:r>
            <a:r>
              <a:rPr lang="en-GB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uncertainty!!! Unrealistic uncertainties distort figures of merit when comparing the performance of different evaluated data libraries.</a:t>
            </a:r>
            <a:r>
              <a:rPr lang="cs-CZ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….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07B3D76F-4A72-2DAB-5F53-1162902DCA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815489"/>
              </p:ext>
            </p:extLst>
          </p:nvPr>
        </p:nvGraphicFramePr>
        <p:xfrm>
          <a:off x="969599" y="3996655"/>
          <a:ext cx="9289032" cy="27620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5746">
                  <a:extLst>
                    <a:ext uri="{9D8B030D-6E8A-4147-A177-3AD203B41FA5}">
                      <a16:colId xmlns:a16="http://schemas.microsoft.com/office/drawing/2014/main" val="2292850045"/>
                    </a:ext>
                  </a:extLst>
                </a:gridCol>
                <a:gridCol w="1102019">
                  <a:extLst>
                    <a:ext uri="{9D8B030D-6E8A-4147-A177-3AD203B41FA5}">
                      <a16:colId xmlns:a16="http://schemas.microsoft.com/office/drawing/2014/main" val="4228756183"/>
                    </a:ext>
                  </a:extLst>
                </a:gridCol>
                <a:gridCol w="797541">
                  <a:extLst>
                    <a:ext uri="{9D8B030D-6E8A-4147-A177-3AD203B41FA5}">
                      <a16:colId xmlns:a16="http://schemas.microsoft.com/office/drawing/2014/main" val="1027868141"/>
                    </a:ext>
                  </a:extLst>
                </a:gridCol>
                <a:gridCol w="870045">
                  <a:extLst>
                    <a:ext uri="{9D8B030D-6E8A-4147-A177-3AD203B41FA5}">
                      <a16:colId xmlns:a16="http://schemas.microsoft.com/office/drawing/2014/main" val="1481641337"/>
                    </a:ext>
                  </a:extLst>
                </a:gridCol>
                <a:gridCol w="1696898">
                  <a:extLst>
                    <a:ext uri="{9D8B030D-6E8A-4147-A177-3AD203B41FA5}">
                      <a16:colId xmlns:a16="http://schemas.microsoft.com/office/drawing/2014/main" val="683802554"/>
                    </a:ext>
                  </a:extLst>
                </a:gridCol>
                <a:gridCol w="776783">
                  <a:extLst>
                    <a:ext uri="{9D8B030D-6E8A-4147-A177-3AD203B41FA5}">
                      <a16:colId xmlns:a16="http://schemas.microsoft.com/office/drawing/2014/main" val="2851492917"/>
                    </a:ext>
                  </a:extLst>
                </a:gridCol>
              </a:tblGrid>
              <a:tr h="35998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Project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Acronym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Requested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Tentative budget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Submitter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Institution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11282084"/>
                  </a:ext>
                </a:extLst>
              </a:tr>
              <a:tr h="3435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Large Iron Reflector for Iron Cross Section Studies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LIRICS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19 840 €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Michal Košťál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CVREZ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52202161"/>
                  </a:ext>
                </a:extLst>
              </a:tr>
              <a:tr h="35998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POSEIDON : Fission Product Oscillation Experiments Improving Depletion Calculations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POSEIDON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128 000 €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pierre leconte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CEA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2190149"/>
                  </a:ext>
                </a:extLst>
              </a:tr>
              <a:tr h="3435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New Integral Experiments for Nuclear Data Validation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NEWVAL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1 500 €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Michal Košťál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CVREZ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73818709"/>
                  </a:ext>
                </a:extLst>
              </a:tr>
              <a:tr h="3435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New Integral Experiments for Nuclear Data Validation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NEWVAL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1 500 €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Robert Jacqmin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CEA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52350525"/>
                  </a:ext>
                </a:extLst>
              </a:tr>
              <a:tr h="6410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Integral validation of minor actinide and fission product data</a:t>
                      </a:r>
                      <a:endParaRPr lang="en-US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solidFill>
                            <a:srgbClr val="0854A0"/>
                          </a:solidFill>
                          <a:effectLst/>
                        </a:rPr>
                        <a:t>AOSTA-2</a:t>
                      </a:r>
                      <a:endParaRPr lang="cs-CZ" sz="1200" b="0" i="0" u="none" strike="noStrike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100 000 €</a:t>
                      </a:r>
                      <a:endParaRPr lang="cs-CZ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90 000 €</a:t>
                      </a:r>
                      <a:endParaRPr lang="cs-CZ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 err="1">
                          <a:solidFill>
                            <a:srgbClr val="0854A0"/>
                          </a:solidFill>
                          <a:effectLst/>
                        </a:rPr>
                        <a:t>Veronique</a:t>
                      </a:r>
                      <a:r>
                        <a:rPr lang="cs-CZ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 </a:t>
                      </a:r>
                      <a:r>
                        <a:rPr lang="cs-CZ" sz="1200" u="none" strike="noStrike" dirty="0" err="1">
                          <a:solidFill>
                            <a:srgbClr val="0854A0"/>
                          </a:solidFill>
                          <a:effectLst/>
                        </a:rPr>
                        <a:t>Bellanger-Villard</a:t>
                      </a:r>
                      <a:endParaRPr lang="cs-CZ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CEA</a:t>
                      </a:r>
                      <a:endParaRPr lang="cs-CZ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75375310"/>
                  </a:ext>
                </a:extLst>
              </a:tr>
              <a:tr h="3435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New Integral Experiments for Nuclear Data Validation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NEWVAL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1 500 €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guido vittiglio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SCK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78069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683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AEB692F-0971-4B0E-9041-9D4EB9941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560" y="396255"/>
            <a:ext cx="8856984" cy="488625"/>
          </a:xfrm>
        </p:spPr>
        <p:txBody>
          <a:bodyPr lIns="104287" tIns="52144" rIns="104287" bIns="52144"/>
          <a:lstStyle/>
          <a:p>
            <a:r>
              <a:rPr lang="cs-CZ" altLang="cs-CZ" dirty="0"/>
              <a:t>Nuclear data </a:t>
            </a:r>
            <a:r>
              <a:rPr lang="cs-CZ" altLang="cs-CZ" dirty="0" err="1"/>
              <a:t>validation</a:t>
            </a:r>
            <a:endParaRPr lang="en-US" altLang="cs-CZ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F19D6B6-C479-41CA-AC3D-CE76CCF3C617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96580" y="1260351"/>
            <a:ext cx="7533755" cy="32704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sz="2000" dirty="0"/>
              <a:t>Very </a:t>
            </a:r>
            <a:r>
              <a:rPr lang="cs-CZ" altLang="cs-CZ" sz="2000" dirty="0" err="1"/>
              <a:t>large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amount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validation</a:t>
            </a:r>
            <a:r>
              <a:rPr lang="cs-CZ" altLang="cs-CZ" sz="2000" dirty="0"/>
              <a:t> – but </a:t>
            </a:r>
            <a:r>
              <a:rPr lang="cs-CZ" altLang="cs-CZ" sz="2000" dirty="0" err="1"/>
              <a:t>only</a:t>
            </a:r>
            <a:r>
              <a:rPr lang="cs-CZ" altLang="cs-CZ" sz="2000" dirty="0"/>
              <a:t> </a:t>
            </a:r>
            <a:r>
              <a:rPr lang="cs-CZ" altLang="cs-CZ" sz="2000" dirty="0" err="1"/>
              <a:t>few</a:t>
            </a:r>
            <a:r>
              <a:rPr lang="cs-CZ" altLang="cs-CZ" sz="2000" dirty="0"/>
              <a:t> </a:t>
            </a:r>
            <a:r>
              <a:rPr lang="cs-CZ" altLang="cs-CZ" sz="2000" dirty="0" err="1"/>
              <a:t>experimental</a:t>
            </a:r>
            <a:r>
              <a:rPr lang="cs-CZ" altLang="cs-CZ" sz="2000" dirty="0"/>
              <a:t> … 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sz="2000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2000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2000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2000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2000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2000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2000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2000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2000" dirty="0"/>
          </a:p>
          <a:p>
            <a:pPr marL="0" indent="0">
              <a:lnSpc>
                <a:spcPct val="80000"/>
              </a:lnSpc>
              <a:buNone/>
            </a:pPr>
            <a:endParaRPr lang="en-US" altLang="cs-CZ" sz="2000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F991DB1B-B5CC-E91F-A0D7-70C3749C70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089048"/>
              </p:ext>
            </p:extLst>
          </p:nvPr>
        </p:nvGraphicFramePr>
        <p:xfrm>
          <a:off x="496580" y="1615066"/>
          <a:ext cx="9881617" cy="57027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03838">
                  <a:extLst>
                    <a:ext uri="{9D8B030D-6E8A-4147-A177-3AD203B41FA5}">
                      <a16:colId xmlns:a16="http://schemas.microsoft.com/office/drawing/2014/main" val="347076521"/>
                    </a:ext>
                  </a:extLst>
                </a:gridCol>
                <a:gridCol w="1463306">
                  <a:extLst>
                    <a:ext uri="{9D8B030D-6E8A-4147-A177-3AD203B41FA5}">
                      <a16:colId xmlns:a16="http://schemas.microsoft.com/office/drawing/2014/main" val="599495430"/>
                    </a:ext>
                  </a:extLst>
                </a:gridCol>
                <a:gridCol w="1308368">
                  <a:extLst>
                    <a:ext uri="{9D8B030D-6E8A-4147-A177-3AD203B41FA5}">
                      <a16:colId xmlns:a16="http://schemas.microsoft.com/office/drawing/2014/main" val="2469382315"/>
                    </a:ext>
                  </a:extLst>
                </a:gridCol>
                <a:gridCol w="1153429">
                  <a:extLst>
                    <a:ext uri="{9D8B030D-6E8A-4147-A177-3AD203B41FA5}">
                      <a16:colId xmlns:a16="http://schemas.microsoft.com/office/drawing/2014/main" val="2814243457"/>
                    </a:ext>
                  </a:extLst>
                </a:gridCol>
                <a:gridCol w="826338">
                  <a:extLst>
                    <a:ext uri="{9D8B030D-6E8A-4147-A177-3AD203B41FA5}">
                      <a16:colId xmlns:a16="http://schemas.microsoft.com/office/drawing/2014/main" val="1372636063"/>
                    </a:ext>
                  </a:extLst>
                </a:gridCol>
                <a:gridCol w="826338">
                  <a:extLst>
                    <a:ext uri="{9D8B030D-6E8A-4147-A177-3AD203B41FA5}">
                      <a16:colId xmlns:a16="http://schemas.microsoft.com/office/drawing/2014/main" val="694347006"/>
                    </a:ext>
                  </a:extLst>
                </a:gridCol>
              </a:tblGrid>
              <a:tr h="22222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Project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Acronym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Requested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Tentative budget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Submitter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Institution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extLst>
                  <a:ext uri="{0D108BD9-81ED-4DB2-BD59-A6C34878D82A}">
                    <a16:rowId xmlns:a16="http://schemas.microsoft.com/office/drawing/2014/main" val="1154586570"/>
                  </a:ext>
                </a:extLst>
              </a:tr>
              <a:tr h="2222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Measurement of Neutron Leakage from Aluminum Assembly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MONALISE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24 933 €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martin schulc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CVREZ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extLst>
                  <a:ext uri="{0D108BD9-81ED-4DB2-BD59-A6C34878D82A}">
                    <a16:rowId xmlns:a16="http://schemas.microsoft.com/office/drawing/2014/main" val="2783204716"/>
                  </a:ext>
                </a:extLst>
              </a:tr>
              <a:tr h="54897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PROBENCH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PROBENCH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52 000 €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Vicente Bécares-Palacios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CIEMAT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extLst>
                  <a:ext uri="{0D108BD9-81ED-4DB2-BD59-A6C34878D82A}">
                    <a16:rowId xmlns:a16="http://schemas.microsoft.com/office/drawing/2014/main" val="1843543732"/>
                  </a:ext>
                </a:extLst>
              </a:tr>
              <a:tr h="2222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Evaluations for specific JEFF-4 needs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e4JEFF4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432 600 €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21 630 €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Mathieu Hursin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EPFL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extLst>
                  <a:ext uri="{0D108BD9-81ED-4DB2-BD59-A6C34878D82A}">
                    <a16:rowId xmlns:a16="http://schemas.microsoft.com/office/drawing/2014/main" val="1972692657"/>
                  </a:ext>
                </a:extLst>
              </a:tr>
              <a:tr h="3311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Integral Data for Exhaustive Assimilation IDEA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IDEA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136 000 €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10 000 €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Jean-Marc PALAU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CEA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extLst>
                  <a:ext uri="{0D108BD9-81ED-4DB2-BD59-A6C34878D82A}">
                    <a16:rowId xmlns:a16="http://schemas.microsoft.com/office/drawing/2014/main" val="3362456393"/>
                  </a:ext>
                </a:extLst>
              </a:tr>
              <a:tr h="22222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Integral Data for Exhaustive Assimilation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IDEA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432 600 €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10 000 €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Mathieu Hursin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EPFL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extLst>
                  <a:ext uri="{0D108BD9-81ED-4DB2-BD59-A6C34878D82A}">
                    <a16:rowId xmlns:a16="http://schemas.microsoft.com/office/drawing/2014/main" val="2765380883"/>
                  </a:ext>
                </a:extLst>
              </a:tr>
              <a:tr h="22222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Processing and benchmarking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PROBENCH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66 000 €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Ivan Kodeli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UKAEA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extLst>
                  <a:ext uri="{0D108BD9-81ED-4DB2-BD59-A6C34878D82A}">
                    <a16:rowId xmlns:a16="http://schemas.microsoft.com/office/drawing/2014/main" val="2726350600"/>
                  </a:ext>
                </a:extLst>
              </a:tr>
              <a:tr h="22222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 err="1">
                          <a:effectLst/>
                        </a:rPr>
                        <a:t>Processing</a:t>
                      </a:r>
                      <a:r>
                        <a:rPr lang="cs-CZ" sz="1200" u="none" strike="noStrike" dirty="0">
                          <a:effectLst/>
                        </a:rPr>
                        <a:t> and benchmarking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PROBENCH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39 000 €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Jakub Luley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SUTBratislava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extLst>
                  <a:ext uri="{0D108BD9-81ED-4DB2-BD59-A6C34878D82A}">
                    <a16:rowId xmlns:a16="http://schemas.microsoft.com/office/drawing/2014/main" val="3228827984"/>
                  </a:ext>
                </a:extLst>
              </a:tr>
              <a:tr h="3311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High-energy spectrum at </a:t>
                      </a:r>
                      <a:r>
                        <a:rPr lang="en-US" sz="1200" u="none" strike="noStrike" dirty="0" err="1">
                          <a:solidFill>
                            <a:srgbClr val="0854A0"/>
                          </a:solidFill>
                          <a:effectLst/>
                        </a:rPr>
                        <a:t>n_TOF</a:t>
                      </a:r>
                      <a:r>
                        <a:rPr lang="en-US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 NEAR for validation of evaluated nuclear data with integral experiments</a:t>
                      </a:r>
                      <a:endParaRPr lang="en-US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HINEAR</a:t>
                      </a:r>
                      <a:endParaRPr lang="cs-CZ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169 000 €</a:t>
                      </a:r>
                      <a:endParaRPr lang="cs-CZ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95 000 €</a:t>
                      </a:r>
                      <a:endParaRPr lang="cs-CZ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Javier </a:t>
                      </a:r>
                      <a:r>
                        <a:rPr lang="cs-CZ" sz="1200" u="none" strike="noStrike" dirty="0" err="1">
                          <a:solidFill>
                            <a:srgbClr val="0854A0"/>
                          </a:solidFill>
                          <a:effectLst/>
                        </a:rPr>
                        <a:t>Praena</a:t>
                      </a:r>
                      <a:endParaRPr lang="cs-CZ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solidFill>
                            <a:srgbClr val="0854A0"/>
                          </a:solidFill>
                          <a:effectLst/>
                        </a:rPr>
                        <a:t>UGranada</a:t>
                      </a:r>
                      <a:endParaRPr lang="cs-CZ" sz="1200" b="0" i="0" u="none" strike="noStrike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extLst>
                  <a:ext uri="{0D108BD9-81ED-4DB2-BD59-A6C34878D82A}">
                    <a16:rowId xmlns:a16="http://schemas.microsoft.com/office/drawing/2014/main" val="3460718987"/>
                  </a:ext>
                </a:extLst>
              </a:tr>
              <a:tr h="3311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Neutron spectra at low energies for validation of evaluated nuclear data with integral experiments</a:t>
                      </a:r>
                      <a:endParaRPr lang="en-US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NEVA</a:t>
                      </a:r>
                      <a:endParaRPr lang="cs-CZ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188 000 €</a:t>
                      </a:r>
                      <a:endParaRPr lang="cs-CZ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95 000 €</a:t>
                      </a:r>
                      <a:endParaRPr lang="cs-CZ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Javier </a:t>
                      </a:r>
                      <a:r>
                        <a:rPr lang="cs-CZ" sz="1200" u="none" strike="noStrike" dirty="0" err="1">
                          <a:solidFill>
                            <a:srgbClr val="0854A0"/>
                          </a:solidFill>
                          <a:effectLst/>
                        </a:rPr>
                        <a:t>Praena</a:t>
                      </a:r>
                      <a:endParaRPr lang="cs-CZ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 err="1">
                          <a:solidFill>
                            <a:srgbClr val="0854A0"/>
                          </a:solidFill>
                          <a:effectLst/>
                        </a:rPr>
                        <a:t>UGranada</a:t>
                      </a:r>
                      <a:endParaRPr lang="cs-CZ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extLst>
                  <a:ext uri="{0D108BD9-81ED-4DB2-BD59-A6C34878D82A}">
                    <a16:rowId xmlns:a16="http://schemas.microsoft.com/office/drawing/2014/main" val="4084587067"/>
                  </a:ext>
                </a:extLst>
              </a:tr>
              <a:tr h="22222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Processing and benchmarking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PROBENCH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46 000 €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Ivan Kodeli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UMaribor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extLst>
                  <a:ext uri="{0D108BD9-81ED-4DB2-BD59-A6C34878D82A}">
                    <a16:rowId xmlns:a16="http://schemas.microsoft.com/office/drawing/2014/main" val="899165979"/>
                  </a:ext>
                </a:extLst>
              </a:tr>
              <a:tr h="22222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Integral Data for Exhaustive Assimilation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IDEA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23 000 €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2 300 €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Ivan Kodeli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UMaribor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extLst>
                  <a:ext uri="{0D108BD9-81ED-4DB2-BD59-A6C34878D82A}">
                    <a16:rowId xmlns:a16="http://schemas.microsoft.com/office/drawing/2014/main" val="2106563670"/>
                  </a:ext>
                </a:extLst>
              </a:tr>
              <a:tr h="3311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Nuclear Data Assessment on Ex-core Calculations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NDEXCORE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18 500 €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3 700 €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Oscar Cabellos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UPMadrid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extLst>
                  <a:ext uri="{0D108BD9-81ED-4DB2-BD59-A6C34878D82A}">
                    <a16:rowId xmlns:a16="http://schemas.microsoft.com/office/drawing/2014/main" val="3414102599"/>
                  </a:ext>
                </a:extLst>
              </a:tr>
              <a:tr h="3311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REBUND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REBUND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133 000 €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Raphaelle ICHOU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IRSN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extLst>
                  <a:ext uri="{0D108BD9-81ED-4DB2-BD59-A6C34878D82A}">
                    <a16:rowId xmlns:a16="http://schemas.microsoft.com/office/drawing/2014/main" val="3863953001"/>
                  </a:ext>
                </a:extLst>
              </a:tr>
              <a:tr h="22222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Integral Data for Exhaustive Assimilation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IDEA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80 000 €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8 000 €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Frédéric Fernex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IRSN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extLst>
                  <a:ext uri="{0D108BD9-81ED-4DB2-BD59-A6C34878D82A}">
                    <a16:rowId xmlns:a16="http://schemas.microsoft.com/office/drawing/2014/main" val="2297290121"/>
                  </a:ext>
                </a:extLst>
              </a:tr>
              <a:tr h="440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Integral Data for Exhaustive Assimilation (IDEA)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IDEA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75 800 €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7 580 €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Erik </a:t>
                      </a:r>
                      <a:r>
                        <a:rPr lang="cs-CZ" sz="1200" u="none" strike="noStrike" dirty="0" err="1">
                          <a:effectLst/>
                        </a:rPr>
                        <a:t>Andersson</a:t>
                      </a:r>
                      <a:r>
                        <a:rPr lang="cs-CZ" sz="1200" u="none" strike="noStrike" dirty="0">
                          <a:effectLst/>
                        </a:rPr>
                        <a:t> </a:t>
                      </a:r>
                      <a:r>
                        <a:rPr lang="cs-CZ" sz="1200" u="none" strike="noStrike" dirty="0" err="1">
                          <a:effectLst/>
                        </a:rPr>
                        <a:t>Sundén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 err="1">
                          <a:effectLst/>
                        </a:rPr>
                        <a:t>UUppsala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15" marR="4915" marT="4915" marB="0" anchor="ctr"/>
                </a:tc>
                <a:extLst>
                  <a:ext uri="{0D108BD9-81ED-4DB2-BD59-A6C34878D82A}">
                    <a16:rowId xmlns:a16="http://schemas.microsoft.com/office/drawing/2014/main" val="85468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3352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AEB692F-0971-4B0E-9041-9D4EB9941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560" y="396255"/>
            <a:ext cx="8856984" cy="488625"/>
          </a:xfrm>
        </p:spPr>
        <p:txBody>
          <a:bodyPr lIns="104287" tIns="52144" rIns="104287" bIns="52144"/>
          <a:lstStyle/>
          <a:p>
            <a:r>
              <a:rPr lang="en-US" altLang="cs-CZ" dirty="0"/>
              <a:t>Sensitivity analyses and nuclear data priorities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F19D6B6-C479-41CA-AC3D-CE76CCF3C617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96580" y="1260351"/>
            <a:ext cx="7533755" cy="32704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sz="2000" dirty="0"/>
              <a:t>SPR-III                   </a:t>
            </a:r>
            <a:r>
              <a:rPr lang="cs-CZ" altLang="cs-CZ" sz="2000" dirty="0" err="1"/>
              <a:t>Godiva</a:t>
            </a:r>
            <a:r>
              <a:rPr lang="cs-CZ" altLang="cs-CZ" sz="2000" dirty="0"/>
              <a:t>                           Flattop-25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sz="2000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2000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2000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2000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2000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2000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2000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2000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2000" dirty="0"/>
          </a:p>
          <a:p>
            <a:pPr marL="0" indent="0">
              <a:lnSpc>
                <a:spcPct val="80000"/>
              </a:lnSpc>
              <a:buNone/>
            </a:pPr>
            <a:endParaRPr lang="en-US" altLang="cs-CZ" sz="20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880AEA96-262F-6F11-93AE-34827DF578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861743"/>
              </p:ext>
            </p:extLst>
          </p:nvPr>
        </p:nvGraphicFramePr>
        <p:xfrm>
          <a:off x="664592" y="1260351"/>
          <a:ext cx="9940016" cy="60923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47206">
                  <a:extLst>
                    <a:ext uri="{9D8B030D-6E8A-4147-A177-3AD203B41FA5}">
                      <a16:colId xmlns:a16="http://schemas.microsoft.com/office/drawing/2014/main" val="939817293"/>
                    </a:ext>
                  </a:extLst>
                </a:gridCol>
                <a:gridCol w="1233069">
                  <a:extLst>
                    <a:ext uri="{9D8B030D-6E8A-4147-A177-3AD203B41FA5}">
                      <a16:colId xmlns:a16="http://schemas.microsoft.com/office/drawing/2014/main" val="3630200577"/>
                    </a:ext>
                  </a:extLst>
                </a:gridCol>
                <a:gridCol w="1088002">
                  <a:extLst>
                    <a:ext uri="{9D8B030D-6E8A-4147-A177-3AD203B41FA5}">
                      <a16:colId xmlns:a16="http://schemas.microsoft.com/office/drawing/2014/main" val="788517963"/>
                    </a:ext>
                  </a:extLst>
                </a:gridCol>
                <a:gridCol w="1160535">
                  <a:extLst>
                    <a:ext uri="{9D8B030D-6E8A-4147-A177-3AD203B41FA5}">
                      <a16:colId xmlns:a16="http://schemas.microsoft.com/office/drawing/2014/main" val="1146980336"/>
                    </a:ext>
                  </a:extLst>
                </a:gridCol>
                <a:gridCol w="1595736">
                  <a:extLst>
                    <a:ext uri="{9D8B030D-6E8A-4147-A177-3AD203B41FA5}">
                      <a16:colId xmlns:a16="http://schemas.microsoft.com/office/drawing/2014/main" val="590102542"/>
                    </a:ext>
                  </a:extLst>
                </a:gridCol>
                <a:gridCol w="1015468">
                  <a:extLst>
                    <a:ext uri="{9D8B030D-6E8A-4147-A177-3AD203B41FA5}">
                      <a16:colId xmlns:a16="http://schemas.microsoft.com/office/drawing/2014/main" val="3110453607"/>
                    </a:ext>
                  </a:extLst>
                </a:gridCol>
              </a:tblGrid>
              <a:tr h="2547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Project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Acronym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Requested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Tentative budget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Submitter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Institution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extLst>
                  <a:ext uri="{0D108BD9-81ED-4DB2-BD59-A6C34878D82A}">
                    <a16:rowId xmlns:a16="http://schemas.microsoft.com/office/drawing/2014/main" val="2069320944"/>
                  </a:ext>
                </a:extLst>
              </a:tr>
              <a:tr h="5275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S/U analysis of new systems and parameters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SUNEW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52 000 €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10 400 €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Vicente Bécares-Palacios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CIEMAT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extLst>
                  <a:ext uri="{0D108BD9-81ED-4DB2-BD59-A6C34878D82A}">
                    <a16:rowId xmlns:a16="http://schemas.microsoft.com/office/drawing/2014/main" val="1506386829"/>
                  </a:ext>
                </a:extLst>
              </a:tr>
              <a:tr h="5275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Uncertainty propagation in advanced fuel cycles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UNFUEL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32 000 €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6 400 €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Francisco Alvarez Velarde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CIEMAT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extLst>
                  <a:ext uri="{0D108BD9-81ED-4DB2-BD59-A6C34878D82A}">
                    <a16:rowId xmlns:a16="http://schemas.microsoft.com/office/drawing/2014/main" val="715422841"/>
                  </a:ext>
                </a:extLst>
              </a:tr>
              <a:tr h="5275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Uncertainty propagation in practical reactor applications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UNPRAC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82 000 €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12 300 €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Francisco Alvarez Velarde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CIEMAT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extLst>
                  <a:ext uri="{0D108BD9-81ED-4DB2-BD59-A6C34878D82A}">
                    <a16:rowId xmlns:a16="http://schemas.microsoft.com/office/drawing/2014/main" val="3695857047"/>
                  </a:ext>
                </a:extLst>
              </a:tr>
              <a:tr h="353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Uncertainty propagation in practical reactor applications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UNPRAC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62 500 €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9 375 €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Gašper Žerovnik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JSI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extLst>
                  <a:ext uri="{0D108BD9-81ED-4DB2-BD59-A6C34878D82A}">
                    <a16:rowId xmlns:a16="http://schemas.microsoft.com/office/drawing/2014/main" val="3657013147"/>
                  </a:ext>
                </a:extLst>
              </a:tr>
              <a:tr h="2547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Uncertainty propagation in practical reactor applications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UNPRAC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96 500 €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14 475 €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Lydie GIOT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CNRS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extLst>
                  <a:ext uri="{0D108BD9-81ED-4DB2-BD59-A6C34878D82A}">
                    <a16:rowId xmlns:a16="http://schemas.microsoft.com/office/drawing/2014/main" val="1101490175"/>
                  </a:ext>
                </a:extLst>
              </a:tr>
              <a:tr h="2547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Uncertainty propagation in practical reactor applications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UNPRAC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66 000 €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9 900 €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Ivan Kodeli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UKAEA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extLst>
                  <a:ext uri="{0D108BD9-81ED-4DB2-BD59-A6C34878D82A}">
                    <a16:rowId xmlns:a16="http://schemas.microsoft.com/office/drawing/2014/main" val="3405865415"/>
                  </a:ext>
                </a:extLst>
              </a:tr>
              <a:tr h="2547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Uncertainty propagation in practical reactor applications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UNPRAC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46 000 €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6 900 €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Ivan Kodeli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UMaribor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extLst>
                  <a:ext uri="{0D108BD9-81ED-4DB2-BD59-A6C34878D82A}">
                    <a16:rowId xmlns:a16="http://schemas.microsoft.com/office/drawing/2014/main" val="3919696603"/>
                  </a:ext>
                </a:extLst>
              </a:tr>
              <a:tr h="35319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Integral Data for Exhaustive Assimilation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IDEA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42 000 €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4 200 €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Oscar Cabellos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UPMadrid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extLst>
                  <a:ext uri="{0D108BD9-81ED-4DB2-BD59-A6C34878D82A}">
                    <a16:rowId xmlns:a16="http://schemas.microsoft.com/office/drawing/2014/main" val="657462102"/>
                  </a:ext>
                </a:extLst>
              </a:tr>
              <a:tr h="353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S/U analysis of new systems and parameters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SUNEW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35 000 €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Oscar Cabellos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UPMadrid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extLst>
                  <a:ext uri="{0D108BD9-81ED-4DB2-BD59-A6C34878D82A}">
                    <a16:rowId xmlns:a16="http://schemas.microsoft.com/office/drawing/2014/main" val="4033977471"/>
                  </a:ext>
                </a:extLst>
              </a:tr>
              <a:tr h="353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solidFill>
                            <a:srgbClr val="0854A0"/>
                          </a:solidFill>
                          <a:effectLst/>
                        </a:rPr>
                        <a:t>Nuclear Data Assessment on Proton-Therapy Centers</a:t>
                      </a:r>
                      <a:endParaRPr lang="en-US" sz="1200" b="0" i="0" u="none" strike="noStrike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solidFill>
                            <a:srgbClr val="0854A0"/>
                          </a:solidFill>
                          <a:effectLst/>
                        </a:rPr>
                        <a:t>NDA-PTC</a:t>
                      </a:r>
                      <a:endParaRPr lang="cs-CZ" sz="1200" b="0" i="0" u="none" strike="noStrike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solidFill>
                            <a:srgbClr val="0854A0"/>
                          </a:solidFill>
                          <a:effectLst/>
                        </a:rPr>
                        <a:t>27 088 €</a:t>
                      </a:r>
                      <a:endParaRPr lang="cs-CZ" sz="1200" b="0" i="0" u="none" strike="noStrike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solidFill>
                            <a:srgbClr val="0854A0"/>
                          </a:solidFill>
                          <a:effectLst/>
                        </a:rPr>
                        <a:t>24 379 €</a:t>
                      </a:r>
                      <a:endParaRPr lang="cs-CZ" sz="1200" b="0" i="0" u="none" strike="noStrike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Oscar </a:t>
                      </a:r>
                      <a:r>
                        <a:rPr lang="cs-CZ" sz="1200" u="none" strike="noStrike" dirty="0" err="1">
                          <a:solidFill>
                            <a:srgbClr val="0854A0"/>
                          </a:solidFill>
                          <a:effectLst/>
                        </a:rPr>
                        <a:t>Cabellos</a:t>
                      </a:r>
                      <a:endParaRPr lang="cs-CZ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 err="1">
                          <a:solidFill>
                            <a:srgbClr val="0854A0"/>
                          </a:solidFill>
                          <a:effectLst/>
                        </a:rPr>
                        <a:t>UPMadrid</a:t>
                      </a:r>
                      <a:endParaRPr lang="cs-CZ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extLst>
                  <a:ext uri="{0D108BD9-81ED-4DB2-BD59-A6C34878D82A}">
                    <a16:rowId xmlns:a16="http://schemas.microsoft.com/office/drawing/2014/main" val="2039352382"/>
                  </a:ext>
                </a:extLst>
              </a:tr>
              <a:tr h="353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Uncertainty propagation in practical reactor applications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UNPRAC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52 000 €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7 800 €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Oscar Cabellos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UPMadrid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extLst>
                  <a:ext uri="{0D108BD9-81ED-4DB2-BD59-A6C34878D82A}">
                    <a16:rowId xmlns:a16="http://schemas.microsoft.com/office/drawing/2014/main" val="3425797667"/>
                  </a:ext>
                </a:extLst>
              </a:tr>
              <a:tr h="2547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S/U analysis of new systems and parameter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SUNEW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69 000 €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9 000 €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Luca Fiorito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SCK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extLst>
                  <a:ext uri="{0D108BD9-81ED-4DB2-BD59-A6C34878D82A}">
                    <a16:rowId xmlns:a16="http://schemas.microsoft.com/office/drawing/2014/main" val="2322750470"/>
                  </a:ext>
                </a:extLst>
              </a:tr>
              <a:tr h="37957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Integral Data for Exhaustive Assimilation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IDEA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71 000 €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7 100 €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Pablo Romojaro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SCK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extLst>
                  <a:ext uri="{0D108BD9-81ED-4DB2-BD59-A6C34878D82A}">
                    <a16:rowId xmlns:a16="http://schemas.microsoft.com/office/drawing/2014/main" val="4026835592"/>
                  </a:ext>
                </a:extLst>
              </a:tr>
              <a:tr h="38379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Pu236 contaminant in Pu238 production for </a:t>
                      </a:r>
                      <a:r>
                        <a:rPr lang="fr-FR" sz="1200" u="none" strike="noStrike" dirty="0" err="1">
                          <a:solidFill>
                            <a:srgbClr val="0854A0"/>
                          </a:solidFill>
                          <a:effectLst/>
                        </a:rPr>
                        <a:t>Space</a:t>
                      </a:r>
                      <a:r>
                        <a:rPr lang="fr-FR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 applications</a:t>
                      </a:r>
                      <a:endParaRPr lang="fr-FR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solidFill>
                            <a:srgbClr val="0854A0"/>
                          </a:solidFill>
                          <a:effectLst/>
                        </a:rPr>
                        <a:t>PooinSpace</a:t>
                      </a:r>
                      <a:endParaRPr lang="cs-CZ" sz="1200" b="0" i="0" u="none" strike="noStrike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solidFill>
                            <a:srgbClr val="0854A0"/>
                          </a:solidFill>
                          <a:effectLst/>
                        </a:rPr>
                        <a:t>104 000 €</a:t>
                      </a:r>
                      <a:endParaRPr lang="cs-CZ" sz="1200" b="0" i="0" u="none" strike="noStrike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93 600 €</a:t>
                      </a:r>
                      <a:endParaRPr lang="cs-CZ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Pablo </a:t>
                      </a:r>
                      <a:r>
                        <a:rPr lang="cs-CZ" sz="1200" u="none" strike="noStrike" dirty="0" err="1">
                          <a:solidFill>
                            <a:srgbClr val="0854A0"/>
                          </a:solidFill>
                          <a:effectLst/>
                        </a:rPr>
                        <a:t>Romojaro</a:t>
                      </a:r>
                      <a:endParaRPr lang="cs-CZ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SCK</a:t>
                      </a:r>
                      <a:endParaRPr lang="cs-CZ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extLst>
                  <a:ext uri="{0D108BD9-81ED-4DB2-BD59-A6C34878D82A}">
                    <a16:rowId xmlns:a16="http://schemas.microsoft.com/office/drawing/2014/main" val="1615945414"/>
                  </a:ext>
                </a:extLst>
              </a:tr>
              <a:tr h="353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solidFill>
                            <a:srgbClr val="0854A0"/>
                          </a:solidFill>
                          <a:effectLst/>
                        </a:rPr>
                        <a:t>AntiNeutrino</a:t>
                      </a:r>
                      <a:r>
                        <a:rPr lang="en-US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 Analysis to </a:t>
                      </a:r>
                      <a:r>
                        <a:rPr lang="en-US" sz="1200" u="none" strike="noStrike" dirty="0" err="1">
                          <a:solidFill>
                            <a:srgbClr val="0854A0"/>
                          </a:solidFill>
                          <a:effectLst/>
                        </a:rPr>
                        <a:t>COnstrain</a:t>
                      </a:r>
                      <a:r>
                        <a:rPr lang="en-US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 Nuclear </a:t>
                      </a:r>
                      <a:r>
                        <a:rPr lang="en-US" sz="1200" u="none" strike="noStrike" dirty="0" err="1">
                          <a:solidFill>
                            <a:srgbClr val="0854A0"/>
                          </a:solidFill>
                          <a:effectLst/>
                        </a:rPr>
                        <a:t>DAta</a:t>
                      </a:r>
                      <a:endParaRPr lang="en-US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ANACONDA</a:t>
                      </a:r>
                      <a:endParaRPr lang="cs-CZ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solidFill>
                            <a:srgbClr val="0854A0"/>
                          </a:solidFill>
                          <a:effectLst/>
                        </a:rPr>
                        <a:t>7 958 €</a:t>
                      </a:r>
                      <a:endParaRPr lang="cs-CZ" sz="1200" b="0" i="0" u="none" strike="noStrike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7 163 €</a:t>
                      </a:r>
                      <a:endParaRPr lang="cs-CZ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 err="1">
                          <a:solidFill>
                            <a:srgbClr val="0854A0"/>
                          </a:solidFill>
                          <a:effectLst/>
                        </a:rPr>
                        <a:t>Magali</a:t>
                      </a:r>
                      <a:r>
                        <a:rPr lang="cs-CZ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 </a:t>
                      </a:r>
                      <a:r>
                        <a:rPr lang="cs-CZ" sz="1200" u="none" strike="noStrike" dirty="0" err="1">
                          <a:solidFill>
                            <a:srgbClr val="0854A0"/>
                          </a:solidFill>
                          <a:effectLst/>
                        </a:rPr>
                        <a:t>Estienne</a:t>
                      </a:r>
                      <a:endParaRPr lang="cs-CZ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0854A0"/>
                          </a:solidFill>
                          <a:effectLst/>
                        </a:rPr>
                        <a:t>CNRS</a:t>
                      </a:r>
                      <a:endParaRPr lang="cs-CZ" sz="1200" b="0" i="0" u="none" strike="noStrike" dirty="0">
                        <a:solidFill>
                          <a:srgbClr val="0854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extLst>
                  <a:ext uri="{0D108BD9-81ED-4DB2-BD59-A6C34878D82A}">
                    <a16:rowId xmlns:a16="http://schemas.microsoft.com/office/drawing/2014/main" val="3352523419"/>
                  </a:ext>
                </a:extLst>
              </a:tr>
              <a:tr h="353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S/U analysis of new systems and parameters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SUNEW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39 000 €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7 800 €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Jakub Luley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 err="1">
                          <a:effectLst/>
                        </a:rPr>
                        <a:t>SUTBratislava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80" marR="4680" marT="4680" marB="0" anchor="ctr"/>
                </a:tc>
                <a:extLst>
                  <a:ext uri="{0D108BD9-81ED-4DB2-BD59-A6C34878D82A}">
                    <a16:rowId xmlns:a16="http://schemas.microsoft.com/office/drawing/2014/main" val="3861827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594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sah 6">
            <a:extLst>
              <a:ext uri="{FF2B5EF4-FFF2-40B4-BE49-F238E27FC236}">
                <a16:creationId xmlns:a16="http://schemas.microsoft.com/office/drawing/2014/main" id="{5C3BA266-6151-4931-8513-B50BA0AC4E36}"/>
              </a:ext>
            </a:extLst>
          </p:cNvPr>
          <p:cNvSpPr>
            <a:spLocks noGrp="1"/>
          </p:cNvSpPr>
          <p:nvPr>
            <p:ph idx="11"/>
          </p:nvPr>
        </p:nvSpPr>
        <p:spPr bwMode="auto">
          <a:xfrm>
            <a:off x="844612" y="1764408"/>
            <a:ext cx="9325036" cy="10081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cs-CZ" altLang="cs-CZ" sz="4400" dirty="0" err="1"/>
              <a:t>Thank</a:t>
            </a:r>
            <a:r>
              <a:rPr lang="cs-CZ" altLang="cs-CZ" sz="4400" dirty="0"/>
              <a:t> </a:t>
            </a:r>
            <a:r>
              <a:rPr lang="cs-CZ" altLang="cs-CZ" sz="4400" dirty="0" err="1"/>
              <a:t>you</a:t>
            </a:r>
            <a:r>
              <a:rPr lang="cs-CZ" altLang="cs-CZ" sz="4400" dirty="0"/>
              <a:t> </a:t>
            </a:r>
            <a:r>
              <a:rPr lang="cs-CZ" altLang="cs-CZ" sz="4400" dirty="0" err="1"/>
              <a:t>for</a:t>
            </a:r>
            <a:r>
              <a:rPr lang="cs-CZ" altLang="cs-CZ" sz="4400" dirty="0"/>
              <a:t> </a:t>
            </a:r>
            <a:r>
              <a:rPr lang="cs-CZ" altLang="cs-CZ" sz="4400" dirty="0" err="1"/>
              <a:t>your</a:t>
            </a:r>
            <a:r>
              <a:rPr lang="cs-CZ" altLang="cs-CZ" sz="4400" dirty="0"/>
              <a:t> </a:t>
            </a:r>
            <a:r>
              <a:rPr lang="cs-CZ" altLang="cs-CZ" sz="4400" dirty="0" err="1"/>
              <a:t>attention</a:t>
            </a:r>
            <a:endParaRPr lang="cs-CZ" altLang="cs-CZ" sz="4400" dirty="0"/>
          </a:p>
        </p:txBody>
      </p:sp>
      <p:sp>
        <p:nvSpPr>
          <p:cNvPr id="70659" name="Nadpis 2">
            <a:extLst>
              <a:ext uri="{FF2B5EF4-FFF2-40B4-BE49-F238E27FC236}">
                <a16:creationId xmlns:a16="http://schemas.microsoft.com/office/drawing/2014/main" id="{AE71E37A-0DAA-458D-BAF6-BE79FBF77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70660" name="Zástupný symbol pro obsah 1">
            <a:extLst>
              <a:ext uri="{FF2B5EF4-FFF2-40B4-BE49-F238E27FC236}">
                <a16:creationId xmlns:a16="http://schemas.microsoft.com/office/drawing/2014/main" id="{4F758C70-256D-44FA-A467-61DA192C6AAF}"/>
              </a:ext>
            </a:extLst>
          </p:cNvPr>
          <p:cNvSpPr>
            <a:spLocks noGrp="1"/>
          </p:cNvSpPr>
          <p:nvPr>
            <p:ph idx="12"/>
          </p:nvPr>
        </p:nvSpPr>
        <p:spPr bwMode="auto">
          <a:xfrm>
            <a:off x="3017381" y="3294839"/>
            <a:ext cx="4536728" cy="7673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cs-CZ" altLang="cs-CZ" dirty="0" err="1"/>
              <a:t>Michal.Kostal</a:t>
            </a:r>
            <a:r>
              <a:rPr lang="en-US" altLang="cs-CZ" dirty="0"/>
              <a:t>@cvrez.cz</a:t>
            </a:r>
            <a:endParaRPr lang="cs-CZ" altLang="cs-CZ" dirty="0"/>
          </a:p>
        </p:txBody>
      </p:sp>
      <p:sp>
        <p:nvSpPr>
          <p:cNvPr id="70661" name="Zástupný symbol pro číslo snímku 4">
            <a:extLst>
              <a:ext uri="{FF2B5EF4-FFF2-40B4-BE49-F238E27FC236}">
                <a16:creationId xmlns:a16="http://schemas.microsoft.com/office/drawing/2014/main" id="{6021138C-D8B9-44A0-A84F-70550747AB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2BD6242-A904-46E3-91B3-4120F6490D3E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0351935"/>
      </p:ext>
    </p:extLst>
  </p:cSld>
  <p:clrMapOvr>
    <a:masterClrMapping/>
  </p:clrMapOvr>
</p:sld>
</file>

<file path=ppt/theme/theme1.xml><?xml version="1.0" encoding="utf-8"?>
<a:theme xmlns:a="http://schemas.openxmlformats.org/drawingml/2006/main" name="PPT_Sablona_CVR_2012">
  <a:themeElements>
    <a:clrScheme name="UVJ_2003 1">
      <a:dk1>
        <a:srgbClr val="4D4D4D"/>
      </a:dk1>
      <a:lt1>
        <a:srgbClr val="FFFFFF"/>
      </a:lt1>
      <a:dk2>
        <a:srgbClr val="08558F"/>
      </a:dk2>
      <a:lt2>
        <a:srgbClr val="8092C7"/>
      </a:lt2>
      <a:accent1>
        <a:srgbClr val="08558F"/>
      </a:accent1>
      <a:accent2>
        <a:srgbClr val="4D4D4D"/>
      </a:accent2>
      <a:accent3>
        <a:srgbClr val="FFFFFF"/>
      </a:accent3>
      <a:accent4>
        <a:srgbClr val="404040"/>
      </a:accent4>
      <a:accent5>
        <a:srgbClr val="AAB4C6"/>
      </a:accent5>
      <a:accent6>
        <a:srgbClr val="454545"/>
      </a:accent6>
      <a:hlink>
        <a:srgbClr val="8CCDDF"/>
      </a:hlink>
      <a:folHlink>
        <a:srgbClr val="C9E5ED"/>
      </a:folHlink>
    </a:clrScheme>
    <a:fontScheme name="UVJ_200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58380" tIns="29190" rIns="58380" bIns="29190" numCol="1" anchor="t" anchorCtr="0" compatLnSpc="1">
        <a:prstTxWarp prst="textNoShape">
          <a:avLst/>
        </a:prstTxWarp>
        <a:spAutoFit/>
      </a:bodyPr>
      <a:lstStyle>
        <a:defPPr marL="0" marR="0" indent="0" algn="l" defTabSz="581025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Pct val="50000"/>
          <a:buFont typeface="Arial" charset="0"/>
          <a:buChar char="•"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58380" tIns="29190" rIns="58380" bIns="29190" numCol="1" anchor="t" anchorCtr="0" compatLnSpc="1">
        <a:prstTxWarp prst="textNoShape">
          <a:avLst/>
        </a:prstTxWarp>
        <a:spAutoFit/>
      </a:bodyPr>
      <a:lstStyle>
        <a:defPPr marL="0" marR="0" indent="0" algn="l" defTabSz="581025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Pct val="50000"/>
          <a:buFont typeface="Arial" charset="0"/>
          <a:buChar char="•"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UVJ_2003 1">
        <a:dk1>
          <a:srgbClr val="4D4D4D"/>
        </a:dk1>
        <a:lt1>
          <a:srgbClr val="FFFFFF"/>
        </a:lt1>
        <a:dk2>
          <a:srgbClr val="08558F"/>
        </a:dk2>
        <a:lt2>
          <a:srgbClr val="8092C7"/>
        </a:lt2>
        <a:accent1>
          <a:srgbClr val="08558F"/>
        </a:accent1>
        <a:accent2>
          <a:srgbClr val="4D4D4D"/>
        </a:accent2>
        <a:accent3>
          <a:srgbClr val="FFFFFF"/>
        </a:accent3>
        <a:accent4>
          <a:srgbClr val="404040"/>
        </a:accent4>
        <a:accent5>
          <a:srgbClr val="AAB4C6"/>
        </a:accent5>
        <a:accent6>
          <a:srgbClr val="454545"/>
        </a:accent6>
        <a:hlink>
          <a:srgbClr val="8CCDDF"/>
        </a:hlink>
        <a:folHlink>
          <a:srgbClr val="C9E5E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VJ_2003 2">
        <a:dk1>
          <a:srgbClr val="4D4D4D"/>
        </a:dk1>
        <a:lt1>
          <a:srgbClr val="FFFFFF"/>
        </a:lt1>
        <a:dk2>
          <a:srgbClr val="08558F"/>
        </a:dk2>
        <a:lt2>
          <a:srgbClr val="8092C7"/>
        </a:lt2>
        <a:accent1>
          <a:srgbClr val="08558F"/>
        </a:accent1>
        <a:accent2>
          <a:srgbClr val="8092C7"/>
        </a:accent2>
        <a:accent3>
          <a:srgbClr val="FFFFFF"/>
        </a:accent3>
        <a:accent4>
          <a:srgbClr val="404040"/>
        </a:accent4>
        <a:accent5>
          <a:srgbClr val="AAB4C6"/>
        </a:accent5>
        <a:accent6>
          <a:srgbClr val="7384B4"/>
        </a:accent6>
        <a:hlink>
          <a:srgbClr val="8CCDDF"/>
        </a:hlink>
        <a:folHlink>
          <a:srgbClr val="C9E5E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5_UVJ">
  <a:themeElements>
    <a:clrScheme name="15_UVJ 2">
      <a:dk1>
        <a:srgbClr val="4D4D4D"/>
      </a:dk1>
      <a:lt1>
        <a:srgbClr val="FFFFFF"/>
      </a:lt1>
      <a:dk2>
        <a:srgbClr val="08558F"/>
      </a:dk2>
      <a:lt2>
        <a:srgbClr val="8092C7"/>
      </a:lt2>
      <a:accent1>
        <a:srgbClr val="08558F"/>
      </a:accent1>
      <a:accent2>
        <a:srgbClr val="8092C7"/>
      </a:accent2>
      <a:accent3>
        <a:srgbClr val="FFFFFF"/>
      </a:accent3>
      <a:accent4>
        <a:srgbClr val="404040"/>
      </a:accent4>
      <a:accent5>
        <a:srgbClr val="AAB4C6"/>
      </a:accent5>
      <a:accent6>
        <a:srgbClr val="7384B4"/>
      </a:accent6>
      <a:hlink>
        <a:srgbClr val="8CCDDF"/>
      </a:hlink>
      <a:folHlink>
        <a:srgbClr val="C9E5ED"/>
      </a:folHlink>
    </a:clrScheme>
    <a:fontScheme name="15_UVJ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58380" tIns="29190" rIns="58380" bIns="29190" numCol="1" anchor="t" anchorCtr="0" compatLnSpc="1">
        <a:prstTxWarp prst="textNoShape">
          <a:avLst/>
        </a:prstTxWarp>
        <a:spAutoFit/>
      </a:bodyPr>
      <a:lstStyle>
        <a:defPPr marL="0" marR="0" indent="0" algn="l" defTabSz="581025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Pct val="50000"/>
          <a:buFont typeface="Arial" charset="0"/>
          <a:buChar char="•"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58380" tIns="29190" rIns="58380" bIns="29190" numCol="1" anchor="t" anchorCtr="0" compatLnSpc="1">
        <a:prstTxWarp prst="textNoShape">
          <a:avLst/>
        </a:prstTxWarp>
        <a:spAutoFit/>
      </a:bodyPr>
      <a:lstStyle>
        <a:defPPr marL="0" marR="0" indent="0" algn="l" defTabSz="581025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Pct val="50000"/>
          <a:buFont typeface="Arial" charset="0"/>
          <a:buChar char="•"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5_UVJ 1">
        <a:dk1>
          <a:srgbClr val="4D4D4D"/>
        </a:dk1>
        <a:lt1>
          <a:srgbClr val="FFFFFF"/>
        </a:lt1>
        <a:dk2>
          <a:srgbClr val="08558F"/>
        </a:dk2>
        <a:lt2>
          <a:srgbClr val="8092C7"/>
        </a:lt2>
        <a:accent1>
          <a:srgbClr val="08558F"/>
        </a:accent1>
        <a:accent2>
          <a:srgbClr val="4D4D4D"/>
        </a:accent2>
        <a:accent3>
          <a:srgbClr val="FFFFFF"/>
        </a:accent3>
        <a:accent4>
          <a:srgbClr val="404040"/>
        </a:accent4>
        <a:accent5>
          <a:srgbClr val="AAB4C6"/>
        </a:accent5>
        <a:accent6>
          <a:srgbClr val="454545"/>
        </a:accent6>
        <a:hlink>
          <a:srgbClr val="8CCDDF"/>
        </a:hlink>
        <a:folHlink>
          <a:srgbClr val="C9E5E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UVJ 2">
        <a:dk1>
          <a:srgbClr val="4D4D4D"/>
        </a:dk1>
        <a:lt1>
          <a:srgbClr val="FFFFFF"/>
        </a:lt1>
        <a:dk2>
          <a:srgbClr val="08558F"/>
        </a:dk2>
        <a:lt2>
          <a:srgbClr val="8092C7"/>
        </a:lt2>
        <a:accent1>
          <a:srgbClr val="08558F"/>
        </a:accent1>
        <a:accent2>
          <a:srgbClr val="8092C7"/>
        </a:accent2>
        <a:accent3>
          <a:srgbClr val="FFFFFF"/>
        </a:accent3>
        <a:accent4>
          <a:srgbClr val="404040"/>
        </a:accent4>
        <a:accent5>
          <a:srgbClr val="AAB4C6"/>
        </a:accent5>
        <a:accent6>
          <a:srgbClr val="7384B4"/>
        </a:accent6>
        <a:hlink>
          <a:srgbClr val="8CCDDF"/>
        </a:hlink>
        <a:folHlink>
          <a:srgbClr val="C9E5E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6_UVJ">
  <a:themeElements>
    <a:clrScheme name="15_UVJ 2">
      <a:dk1>
        <a:srgbClr val="4D4D4D"/>
      </a:dk1>
      <a:lt1>
        <a:srgbClr val="FFFFFF"/>
      </a:lt1>
      <a:dk2>
        <a:srgbClr val="08558F"/>
      </a:dk2>
      <a:lt2>
        <a:srgbClr val="8092C7"/>
      </a:lt2>
      <a:accent1>
        <a:srgbClr val="08558F"/>
      </a:accent1>
      <a:accent2>
        <a:srgbClr val="8092C7"/>
      </a:accent2>
      <a:accent3>
        <a:srgbClr val="FFFFFF"/>
      </a:accent3>
      <a:accent4>
        <a:srgbClr val="404040"/>
      </a:accent4>
      <a:accent5>
        <a:srgbClr val="AAB4C6"/>
      </a:accent5>
      <a:accent6>
        <a:srgbClr val="7384B4"/>
      </a:accent6>
      <a:hlink>
        <a:srgbClr val="8CCDDF"/>
      </a:hlink>
      <a:folHlink>
        <a:srgbClr val="C9E5ED"/>
      </a:folHlink>
    </a:clrScheme>
    <a:fontScheme name="15_UVJ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58380" tIns="29190" rIns="58380" bIns="29190" numCol="1" anchor="t" anchorCtr="0" compatLnSpc="1">
        <a:prstTxWarp prst="textNoShape">
          <a:avLst/>
        </a:prstTxWarp>
        <a:spAutoFit/>
      </a:bodyPr>
      <a:lstStyle>
        <a:defPPr marL="0" marR="0" indent="0" algn="l" defTabSz="581025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Pct val="50000"/>
          <a:buFont typeface="Arial" charset="0"/>
          <a:buChar char="•"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58380" tIns="29190" rIns="58380" bIns="29190" numCol="1" anchor="t" anchorCtr="0" compatLnSpc="1">
        <a:prstTxWarp prst="textNoShape">
          <a:avLst/>
        </a:prstTxWarp>
        <a:spAutoFit/>
      </a:bodyPr>
      <a:lstStyle>
        <a:defPPr marL="0" marR="0" indent="0" algn="l" defTabSz="581025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Pct val="50000"/>
          <a:buFont typeface="Arial" charset="0"/>
          <a:buChar char="•"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5_UVJ 1">
        <a:dk1>
          <a:srgbClr val="4D4D4D"/>
        </a:dk1>
        <a:lt1>
          <a:srgbClr val="FFFFFF"/>
        </a:lt1>
        <a:dk2>
          <a:srgbClr val="08558F"/>
        </a:dk2>
        <a:lt2>
          <a:srgbClr val="8092C7"/>
        </a:lt2>
        <a:accent1>
          <a:srgbClr val="08558F"/>
        </a:accent1>
        <a:accent2>
          <a:srgbClr val="4D4D4D"/>
        </a:accent2>
        <a:accent3>
          <a:srgbClr val="FFFFFF"/>
        </a:accent3>
        <a:accent4>
          <a:srgbClr val="404040"/>
        </a:accent4>
        <a:accent5>
          <a:srgbClr val="AAB4C6"/>
        </a:accent5>
        <a:accent6>
          <a:srgbClr val="454545"/>
        </a:accent6>
        <a:hlink>
          <a:srgbClr val="8CCDDF"/>
        </a:hlink>
        <a:folHlink>
          <a:srgbClr val="C9E5E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UVJ 2">
        <a:dk1>
          <a:srgbClr val="4D4D4D"/>
        </a:dk1>
        <a:lt1>
          <a:srgbClr val="FFFFFF"/>
        </a:lt1>
        <a:dk2>
          <a:srgbClr val="08558F"/>
        </a:dk2>
        <a:lt2>
          <a:srgbClr val="8092C7"/>
        </a:lt2>
        <a:accent1>
          <a:srgbClr val="08558F"/>
        </a:accent1>
        <a:accent2>
          <a:srgbClr val="8092C7"/>
        </a:accent2>
        <a:accent3>
          <a:srgbClr val="FFFFFF"/>
        </a:accent3>
        <a:accent4>
          <a:srgbClr val="404040"/>
        </a:accent4>
        <a:accent5>
          <a:srgbClr val="AAB4C6"/>
        </a:accent5>
        <a:accent6>
          <a:srgbClr val="7384B4"/>
        </a:accent6>
        <a:hlink>
          <a:srgbClr val="8CCDDF"/>
        </a:hlink>
        <a:folHlink>
          <a:srgbClr val="C9E5E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PPT_Sablona_CVR_2012</Template>
  <TotalTime>42557</TotalTime>
  <Words>896</Words>
  <Application>Microsoft Office PowerPoint</Application>
  <PresentationFormat>Vlastní</PresentationFormat>
  <Paragraphs>279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PPT_Sablona_CVR_2012</vt:lpstr>
      <vt:lpstr>15_UVJ</vt:lpstr>
      <vt:lpstr>16_UVJ</vt:lpstr>
      <vt:lpstr>Prezentace aplikace PowerPoint</vt:lpstr>
      <vt:lpstr>Summary</vt:lpstr>
      <vt:lpstr>New integral experiments</vt:lpstr>
      <vt:lpstr>Nuclear data validation</vt:lpstr>
      <vt:lpstr>Sensitivity analyses and nuclear data priorities</vt:lpstr>
      <vt:lpstr>Prezentace aplikace PowerPoint</vt:lpstr>
    </vt:vector>
  </TitlesOfParts>
  <Company>Ústav jaderného výzkumu Řež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0</dc:title>
  <dc:creator>Michal Kostal</dc:creator>
  <cp:lastModifiedBy>Kostal Michal</cp:lastModifiedBy>
  <cp:revision>344</cp:revision>
  <dcterms:created xsi:type="dcterms:W3CDTF">2012-11-12T11:51:45Z</dcterms:created>
  <dcterms:modified xsi:type="dcterms:W3CDTF">2023-07-08T10:11:29Z</dcterms:modified>
</cp:coreProperties>
</file>