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492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CAEA76-27CE-4C62-8A1F-59CE504B7B5A}" type="datetimeFigureOut">
              <a:rPr lang="en-GB" smtClean="0"/>
              <a:t>07/07/2023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43A40-2FF0-4373-809C-508597F026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993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71D81-A6C3-E84A-4209-7A86EC511F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449DDB-4F67-1428-17F9-31A51E6214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926C26-59BF-B216-9D1B-8639D8F30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28A2-2801-41D6-85C2-819A9A79E56A}" type="datetime1">
              <a:rPr lang="en-GB" smtClean="0"/>
              <a:t>07/07/2023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BCDD11-45D0-0483-CF2E-131C6A484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DA94C6-DF0D-911B-9E80-0E9ED5D3C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691A-6B5D-45A6-B4A7-28A3F0A8F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981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1BE2B-97F2-8B7C-E0A2-494D51DB9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E38A5E-788E-594F-C533-9F72ADB80D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7A016B-731A-E735-08CE-A775A252B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D6656-D652-41D2-B5F1-3D8321B90482}" type="datetime1">
              <a:rPr lang="en-GB" smtClean="0"/>
              <a:t>07/07/2023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93341D-8229-76DE-FD99-ADB7723F8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7D52C-08E5-E851-511E-4D160F753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691A-6B5D-45A6-B4A7-28A3F0A8F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148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06B165-7C03-B838-840C-8D360C42D6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893EC2-BCF9-0F27-EF33-A85B6AB034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47D0B1-C1D5-633C-9951-15CE5793D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8ED1-07C1-46FB-832B-60C2AE6ADBB6}" type="datetime1">
              <a:rPr lang="en-GB" smtClean="0"/>
              <a:t>07/07/2023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BA204C-F68A-4571-62D7-4DE13BC77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DC91EC-3C6D-4E7E-9B17-1965AE313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691A-6B5D-45A6-B4A7-28A3F0A8F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379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446C7-4EF0-776E-7373-A0843A1DE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20ED8-0AAA-F184-940D-CC26886F8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72AEA0-AA70-6538-A29D-024AAB8A9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FBFD2-50CB-491D-AE75-9134A8B0BBE1}" type="datetime1">
              <a:rPr lang="en-GB" smtClean="0"/>
              <a:t>07/07/2023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A7F15-62B2-777D-6703-6DC504C00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88B0D-FEB1-0706-C484-8DF297A6C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691A-6B5D-45A6-B4A7-28A3F0A8F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75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947FE-7E96-CA7B-1063-84EA3C694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B5AB1C-EA3F-D826-7F3C-FB59175C3F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2B8C45-43F5-3669-AD28-AF15F4C79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245B9-BBDE-4C86-AF6A-D698F170EF80}" type="datetime1">
              <a:rPr lang="en-GB" smtClean="0"/>
              <a:t>07/07/2023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68E8E2-99F6-E339-1AE6-02B0C93D5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F1C7BE-5AB6-A326-C1D6-A5940B75D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691A-6B5D-45A6-B4A7-28A3F0A8F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947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692D2-3050-5CDE-AC80-DD6C52CA2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ABE53-A018-44CC-CEC1-84FF29E8C4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DA573F-0374-13AF-956E-DA86BC2800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3B2391-0374-7129-A3AB-95707FEB8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F12D-262C-4365-A063-FC2643E8CE4B}" type="datetime1">
              <a:rPr lang="en-GB" smtClean="0"/>
              <a:t>07/07/2023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C9596-7938-4E5C-DD39-AE6BED9BE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03531-58D4-7D52-E0F3-3418B7E69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691A-6B5D-45A6-B4A7-28A3F0A8F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7318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35BB4-F2C7-2281-91AD-30B5A0368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B785F-0372-E00D-3D66-253700614A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59330A-A3A8-8A9B-94E2-07ADC3288C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23FEB6-3DB7-17EF-912C-6195EFCFDA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A9C0C5-E8F2-E3F9-EEED-8B63AFBB9F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3B4141-6B7F-8EF4-BFD0-DAD8D4AF9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159F-FC90-4E33-A791-3B6F62A0B84C}" type="datetime1">
              <a:rPr lang="en-GB" smtClean="0"/>
              <a:t>07/07/2023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109050-60E2-3495-AA1D-E26463AD0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0DC43A-6ABB-8D57-2817-BCBAECECA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691A-6B5D-45A6-B4A7-28A3F0A8F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90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D237E-FAB9-92E0-D690-EE82FC2B7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B06A52-4B92-10A3-03C7-16951DBAE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1D8C0-60A2-490D-AB87-F2B8B9594482}" type="datetime1">
              <a:rPr lang="en-GB" smtClean="0"/>
              <a:t>07/07/2023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7BC115-FE98-57AD-BA69-CC4F3DC9E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D8AD98-1A8D-FD3F-7779-CA0CAEB07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691A-6B5D-45A6-B4A7-28A3F0A8F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962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2163E1-DDB6-9265-7403-99F78FC96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A5BB3-AD89-472F-9728-ABC88913D6CC}" type="datetime1">
              <a:rPr lang="en-GB" smtClean="0"/>
              <a:t>07/07/2023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23E390-FCB6-FFE7-0632-89BAC4FA2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CC527-0003-B748-0F4C-AC649C9D5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691A-6B5D-45A6-B4A7-28A3F0A8F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62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A4B0A-CF69-7B8C-5A24-D7271DBEA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4FC2E-75DA-9DDB-F38A-8F9D59086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FB027C-AEF5-549E-3C58-152E9AA785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86718B-A49E-63DF-D8FE-FA9E28FC0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F2A7B-D482-4605-A3EE-20602C426C17}" type="datetime1">
              <a:rPr lang="en-GB" smtClean="0"/>
              <a:t>07/07/2023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87D265-D146-63EF-03AB-68E2E8D4C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51D346-AE26-9359-08BD-46E908984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691A-6B5D-45A6-B4A7-28A3F0A8F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532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1DE50-D742-65D3-3448-A736AF2E9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FC248E-5AC4-244E-E6F4-F00CD15F12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724B67-D323-AC34-2963-B963CB18BA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02B053-2949-B583-19D2-C97D3BFBF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61E54-7556-425D-917E-0895F680CB11}" type="datetime1">
              <a:rPr lang="en-GB" smtClean="0"/>
              <a:t>07/07/2023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D5149F-3B86-C229-A856-19E3824D1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600F50-CDAD-55E8-F92B-BAE3773FF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0691A-6B5D-45A6-B4A7-28A3F0A8F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772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DD8514-91F6-91CA-4595-F4A775DEC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8964C3-378D-38A6-4451-A2D58537E1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2B6C9-6F65-F3BF-5724-414DBF5F1F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82F27-01AE-4041-B011-4C7ED35CE298}" type="datetime1">
              <a:rPr lang="en-GB" smtClean="0"/>
              <a:t>07/07/2023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429343-1ED4-CE42-9D9F-B9A5F67DE7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5F40D-66D9-DDCC-AF8A-A495CDF944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0691A-6B5D-45A6-B4A7-28A3F0A8F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422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5B9741B-2684-F3C5-DB4A-569FD7BC126E}"/>
              </a:ext>
            </a:extLst>
          </p:cNvPr>
          <p:cNvSpPr txBox="1"/>
          <p:nvPr/>
        </p:nvSpPr>
        <p:spPr>
          <a:xfrm>
            <a:off x="250371" y="162136"/>
            <a:ext cx="11377750" cy="6709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Evaluation by OC – July 10</a:t>
            </a:r>
            <a:r>
              <a:rPr lang="en-GB" sz="2400" b="1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</a:t>
            </a:r>
            <a:r>
              <a:rPr lang="en-GB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2023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general evaluation criteria: priorities addressed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Fitting the topic on ND Validation – Sensitivities – Priorities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Reasonable proposals in 4 years with contributions for JEFF-4.1 (2024– 2027)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Preferences for Joint Proposals</a:t>
            </a:r>
          </a:p>
          <a:p>
            <a:pPr marL="1257300" lvl="2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</a:rPr>
              <a:t>Search for a clear definition of TASKs for each PARTERN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Known partners in CHANDA/SANDA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dirty="0"/>
              <a:t>Scaling down proposals if</a:t>
            </a:r>
          </a:p>
          <a:p>
            <a:pPr marL="1257300" lvl="2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dirty="0"/>
              <a:t>Max funding per </a:t>
            </a:r>
            <a:r>
              <a:rPr lang="en-GB" dirty="0" err="1"/>
              <a:t>LoI</a:t>
            </a:r>
            <a:r>
              <a:rPr lang="en-GB" dirty="0"/>
              <a:t> = 100 k€ (EU funding)</a:t>
            </a:r>
          </a:p>
          <a:p>
            <a:pPr marL="1257300" lvl="2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dirty="0"/>
              <a:t>Max funding per project (sum over all </a:t>
            </a:r>
            <a:r>
              <a:rPr lang="en-GB" dirty="0" err="1"/>
              <a:t>LoIs</a:t>
            </a:r>
            <a:r>
              <a:rPr lang="en-GB" dirty="0"/>
              <a:t>) = 175 k€ (EU funding) 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brief explanation about how the </a:t>
            </a:r>
            <a:r>
              <a:rPr lang="en-GB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LoIs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were ranked from 0 to 4.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4 – priority 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 “Max. for Joint proposal”			SCORE=0.65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3 – important 	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 “Max. for an individual proposal”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SCORE=0.35	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2 – relevant 	</a:t>
            </a:r>
            <a:r>
              <a:rPr lang="en-GB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&gt; keep it !						SCORE=0.20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 – some impact 				</a:t>
            </a:r>
            <a:r>
              <a:rPr lang="en-GB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&gt; discharged	SCORE=0.0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 – not aligned with the project needs 	</a:t>
            </a:r>
            <a:r>
              <a:rPr lang="en-GB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&gt; discharged 	SCORE=0.0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F152D5-C075-79F0-695B-693DE9F6F7F1}"/>
              </a:ext>
            </a:extLst>
          </p:cNvPr>
          <p:cNvSpPr/>
          <p:nvPr/>
        </p:nvSpPr>
        <p:spPr>
          <a:xfrm>
            <a:off x="330925" y="640084"/>
            <a:ext cx="11382103" cy="9579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07DA60-EEB7-CAA8-1140-031EE7E96339}"/>
              </a:ext>
            </a:extLst>
          </p:cNvPr>
          <p:cNvSpPr/>
          <p:nvPr/>
        </p:nvSpPr>
        <p:spPr>
          <a:xfrm>
            <a:off x="9231086" y="4685211"/>
            <a:ext cx="2098765" cy="201065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FD72B7A-8186-5537-B82F-BA3FE8B9C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506540"/>
            <a:ext cx="2743200" cy="365125"/>
          </a:xfrm>
        </p:spPr>
        <p:txBody>
          <a:bodyPr/>
          <a:lstStyle/>
          <a:p>
            <a:fld id="{0860691A-6B5D-45A6-B4A7-28A3F0A8F1DA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7389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5B9741B-2684-F3C5-DB4A-569FD7BC126E}"/>
              </a:ext>
            </a:extLst>
          </p:cNvPr>
          <p:cNvSpPr txBox="1"/>
          <p:nvPr/>
        </p:nvSpPr>
        <p:spPr>
          <a:xfrm>
            <a:off x="250371" y="162136"/>
            <a:ext cx="11610704" cy="40164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Evaluation by OC – July 10</a:t>
            </a:r>
            <a:r>
              <a:rPr lang="en-GB" sz="2400" b="1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</a:t>
            </a:r>
            <a:r>
              <a:rPr lang="en-GB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2023</a:t>
            </a:r>
          </a:p>
          <a:p>
            <a:pPr marL="285750" lvl="1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Calibri" panose="020F0502020204030204" pitchFamily="34" charset="0"/>
              </a:rPr>
              <a:t>Which </a:t>
            </a:r>
            <a:r>
              <a:rPr lang="en-GB" sz="2400" dirty="0" err="1">
                <a:latin typeface="Calibri" panose="020F0502020204030204" pitchFamily="34" charset="0"/>
              </a:rPr>
              <a:t>LoIs</a:t>
            </a:r>
            <a:r>
              <a:rPr lang="en-GB" sz="2400" dirty="0">
                <a:latin typeface="Calibri" panose="020F0502020204030204" pitchFamily="34" charset="0"/>
              </a:rPr>
              <a:t> where rejected and why.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dirty="0">
                <a:latin typeface="Calibri" panose="020F0502020204030204" pitchFamily="34" charset="0"/>
              </a:rPr>
              <a:t>Very low scientific relevance for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ND Validation – Sensitivities – Priorities</a:t>
            </a:r>
            <a:endParaRPr lang="en-GB" dirty="0">
              <a:latin typeface="Calibri" panose="020F0502020204030204" pitchFamily="34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1" indent="-342900" defTabSz="812800">
              <a:buFont typeface="Courier New" panose="02070309020205020404" pitchFamily="49" charset="0"/>
              <a:buChar char="o"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HINERA: High-energy spectrum at </a:t>
            </a:r>
            <a:r>
              <a:rPr lang="en-GB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n_TOF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NEAR for validation of evaluated nuclear data with integral experiments (UGR, Spain),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169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</a:rPr>
              <a:t>Keuros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 defTabSz="812800"/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Neutron spectra - High Energy - Based on 9Be(</a:t>
            </a:r>
            <a:r>
              <a:rPr lang="en-GB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d,n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</a:p>
          <a:p>
            <a:pPr marL="800100" lvl="1" indent="-342900" defTabSz="812800">
              <a:buFont typeface="Courier New" panose="02070309020205020404" pitchFamily="49" charset="0"/>
              <a:buChar char="o"/>
            </a:pP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1" indent="-342900" defTabSz="812800">
              <a:buFont typeface="Courier New" panose="02070309020205020404" pitchFamily="49" charset="0"/>
              <a:buChar char="o"/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NEVA: Neutron spectra at low energies for validation of evaluated nuclear data with integral experiments </a:t>
            </a:r>
          </a:p>
          <a:p>
            <a:pPr lvl="1" defTabSz="812800"/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(UGR, Spain) , 188 </a:t>
            </a:r>
            <a:r>
              <a:rPr lang="en-GB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kEuros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 defTabSz="812800"/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Neutron spectra - 7 keV -&gt; 7Li(</a:t>
            </a:r>
            <a:r>
              <a:rPr lang="en-GB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p,n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and 45Sc(</a:t>
            </a:r>
            <a:r>
              <a:rPr lang="en-GB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p,n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F152D5-C075-79F0-695B-693DE9F6F7F1}"/>
              </a:ext>
            </a:extLst>
          </p:cNvPr>
          <p:cNvSpPr/>
          <p:nvPr/>
        </p:nvSpPr>
        <p:spPr>
          <a:xfrm>
            <a:off x="330925" y="640084"/>
            <a:ext cx="11382103" cy="9579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05DEA1D-6539-555D-ED59-172921E2F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0860691A-6B5D-45A6-B4A7-28A3F0A8F1D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229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5B9741B-2684-F3C5-DB4A-569FD7BC126E}"/>
              </a:ext>
            </a:extLst>
          </p:cNvPr>
          <p:cNvSpPr txBox="1"/>
          <p:nvPr/>
        </p:nvSpPr>
        <p:spPr>
          <a:xfrm>
            <a:off x="250371" y="162136"/>
            <a:ext cx="11377750" cy="5786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Evaluation by OC – July 10</a:t>
            </a:r>
            <a:r>
              <a:rPr lang="en-GB" sz="2400" b="1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</a:t>
            </a:r>
            <a:r>
              <a:rPr lang="en-GB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2023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brief explanation about how the budget was distributed per score. </a:t>
            </a:r>
          </a:p>
          <a:p>
            <a:pPr marL="742950" lvl="1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 example, what were the reduction factors assigned to the </a:t>
            </a:r>
            <a:r>
              <a:rPr lang="en-GB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LoIs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with the same score.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description of the fine adjustments made for specific </a:t>
            </a:r>
            <a:r>
              <a:rPr lang="en-GB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LoIs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/projects.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very brief overview of the </a:t>
            </a:r>
            <a:r>
              <a:rPr lang="en-GB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LoIs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and scores.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GB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Other comments: </a:t>
            </a:r>
            <a:r>
              <a:rPr lang="en-GB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 be revised in other TOPICS!!!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rgbClr val="0000FF"/>
                </a:solidFill>
                <a:latin typeface="Calibri" panose="020F0502020204030204" pitchFamily="34" charset="0"/>
              </a:rPr>
              <a:t>UPM in </a:t>
            </a:r>
            <a:r>
              <a:rPr lang="en-GB" sz="2400" b="1" dirty="0">
                <a:solidFill>
                  <a:srgbClr val="0000FF"/>
                </a:solidFill>
                <a:latin typeface="Calibri" panose="020F0502020204030204" pitchFamily="34" charset="0"/>
              </a:rPr>
              <a:t>PROBENCH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rgbClr val="0000FF"/>
                </a:solidFill>
                <a:latin typeface="Calibri" panose="020F0502020204030204" pitchFamily="34" charset="0"/>
              </a:rPr>
              <a:t>IRSN in REBUND … Other PARTNERS in </a:t>
            </a:r>
            <a:r>
              <a:rPr lang="en-GB" sz="2400" b="1">
                <a:solidFill>
                  <a:srgbClr val="0000FF"/>
                </a:solidFill>
                <a:latin typeface="Calibri" panose="020F0502020204030204" pitchFamily="34" charset="0"/>
              </a:rPr>
              <a:t>REBUND</a:t>
            </a:r>
            <a:r>
              <a:rPr lang="en-GB" sz="2400">
                <a:solidFill>
                  <a:srgbClr val="0000FF"/>
                </a:solidFill>
                <a:latin typeface="Calibri" panose="020F0502020204030204" pitchFamily="34" charset="0"/>
              </a:rPr>
              <a:t>?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F152D5-C075-79F0-695B-693DE9F6F7F1}"/>
              </a:ext>
            </a:extLst>
          </p:cNvPr>
          <p:cNvSpPr/>
          <p:nvPr/>
        </p:nvSpPr>
        <p:spPr>
          <a:xfrm>
            <a:off x="330925" y="640084"/>
            <a:ext cx="11382103" cy="9579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94A0A7D-C286-89DB-5E9D-A8A6E5165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0860691A-6B5D-45A6-B4A7-28A3F0A8F1DA}" type="slidenum">
              <a:rPr lang="en-GB" smtClean="0"/>
              <a:t>3</a:t>
            </a:fld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B6897B-3EE7-DD4A-D67C-50230BD6267E}"/>
              </a:ext>
            </a:extLst>
          </p:cNvPr>
          <p:cNvSpPr txBox="1"/>
          <p:nvPr/>
        </p:nvSpPr>
        <p:spPr>
          <a:xfrm>
            <a:off x="11205211" y="5413940"/>
            <a:ext cx="845819" cy="21544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1942565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5B9741B-2684-F3C5-DB4A-569FD7BC126E}"/>
              </a:ext>
            </a:extLst>
          </p:cNvPr>
          <p:cNvSpPr txBox="1"/>
          <p:nvPr/>
        </p:nvSpPr>
        <p:spPr>
          <a:xfrm>
            <a:off x="250371" y="162136"/>
            <a:ext cx="113777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Evaluation by OC – July 10</a:t>
            </a:r>
            <a:r>
              <a:rPr lang="en-GB" sz="2400" b="1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</a:t>
            </a:r>
            <a:r>
              <a:rPr lang="en-GB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2023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F152D5-C075-79F0-695B-693DE9F6F7F1}"/>
              </a:ext>
            </a:extLst>
          </p:cNvPr>
          <p:cNvSpPr/>
          <p:nvPr/>
        </p:nvSpPr>
        <p:spPr>
          <a:xfrm>
            <a:off x="330925" y="640084"/>
            <a:ext cx="11382103" cy="9579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87FF13-CB96-B583-39A3-40268229E3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35" y="826734"/>
            <a:ext cx="11382103" cy="5943556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9C28F2-43ED-9A37-8BAB-D905B63DB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0860691A-6B5D-45A6-B4A7-28A3F0A8F1DA}" type="slidenum">
              <a:rPr lang="en-GB" smtClean="0"/>
              <a:t>4</a:t>
            </a:fld>
            <a:endParaRPr lang="en-GB"/>
          </a:p>
        </p:txBody>
      </p:sp>
      <p:sp>
        <p:nvSpPr>
          <p:cNvPr id="2" name="Arrow: Left 1">
            <a:extLst>
              <a:ext uri="{FF2B5EF4-FFF2-40B4-BE49-F238E27FC236}">
                <a16:creationId xmlns:a16="http://schemas.microsoft.com/office/drawing/2014/main" id="{C4C9B729-CD94-E26A-C9EB-AB1A27B3DF2E}"/>
              </a:ext>
            </a:extLst>
          </p:cNvPr>
          <p:cNvSpPr/>
          <p:nvPr/>
        </p:nvSpPr>
        <p:spPr>
          <a:xfrm>
            <a:off x="11303722" y="5016447"/>
            <a:ext cx="522516" cy="174172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Arrow: Left 2">
            <a:extLst>
              <a:ext uri="{FF2B5EF4-FFF2-40B4-BE49-F238E27FC236}">
                <a16:creationId xmlns:a16="http://schemas.microsoft.com/office/drawing/2014/main" id="{3B93C710-6163-C060-247D-C0774FFC5867}"/>
              </a:ext>
            </a:extLst>
          </p:cNvPr>
          <p:cNvSpPr/>
          <p:nvPr/>
        </p:nvSpPr>
        <p:spPr>
          <a:xfrm>
            <a:off x="11303722" y="5230120"/>
            <a:ext cx="522516" cy="174172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35A8939-C9F0-738C-5504-C24BF5B9D8EB}"/>
              </a:ext>
            </a:extLst>
          </p:cNvPr>
          <p:cNvSpPr txBox="1"/>
          <p:nvPr/>
        </p:nvSpPr>
        <p:spPr>
          <a:xfrm>
            <a:off x="11205211" y="5413940"/>
            <a:ext cx="845819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 be revised in other TOPICS!!!</a:t>
            </a:r>
          </a:p>
          <a:p>
            <a:endParaRPr lang="en-GB" sz="800" b="1" dirty="0">
              <a:latin typeface="Calibri" panose="020F0502020204030204" pitchFamily="34" charset="0"/>
            </a:endParaRPr>
          </a:p>
          <a:p>
            <a:r>
              <a:rPr lang="en-GB" sz="800" b="1" dirty="0">
                <a:latin typeface="Calibri" panose="020F0502020204030204" pitchFamily="34" charset="0"/>
              </a:rPr>
              <a:t>UPM In PROBENCH</a:t>
            </a:r>
          </a:p>
          <a:p>
            <a:endParaRPr lang="en-GB" sz="800" b="1" dirty="0">
              <a:latin typeface="Calibri" panose="020F0502020204030204" pitchFamily="34" charset="0"/>
            </a:endParaRPr>
          </a:p>
          <a:p>
            <a:r>
              <a:rPr lang="en-GB" sz="800" b="1" dirty="0">
                <a:latin typeface="Calibri" panose="020F0502020204030204" pitchFamily="34" charset="0"/>
              </a:rPr>
              <a:t>IRSN in REBUND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2582655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406</Words>
  <Application>Microsoft Office PowerPoint</Application>
  <PresentationFormat>Widescreen</PresentationFormat>
  <Paragraphs>45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Courier New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OSCAR LUIS CABELLOS DE FRANCISCO</dc:creator>
  <cp:lastModifiedBy>OSCAR LUIS CABELLOS DE FRANCISCO</cp:lastModifiedBy>
  <cp:revision>8</cp:revision>
  <dcterms:created xsi:type="dcterms:W3CDTF">2023-07-07T17:05:34Z</dcterms:created>
  <dcterms:modified xsi:type="dcterms:W3CDTF">2023-07-07T19:23:52Z</dcterms:modified>
</cp:coreProperties>
</file>