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13"/>
  </p:notesMasterIdLst>
  <p:handoutMasterIdLst>
    <p:handoutMasterId r:id="rId14"/>
  </p:handoutMasterIdLst>
  <p:sldIdLst>
    <p:sldId id="309" r:id="rId3"/>
    <p:sldId id="341" r:id="rId4"/>
    <p:sldId id="342" r:id="rId5"/>
    <p:sldId id="343" r:id="rId6"/>
    <p:sldId id="347" r:id="rId7"/>
    <p:sldId id="344" r:id="rId8"/>
    <p:sldId id="346" r:id="rId9"/>
    <p:sldId id="348" r:id="rId10"/>
    <p:sldId id="349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kovskiy Alexey" initials="SA" lastIdx="2" clrIdx="0">
    <p:extLst>
      <p:ext uri="{19B8F6BF-5375-455C-9EA6-DF929625EA0E}">
        <p15:presenceInfo xmlns:p15="http://schemas.microsoft.com/office/powerpoint/2012/main" userId="S-1-5-21-2143564435-1125984783-857296014-22232" providerId="AD"/>
      </p:ext>
    </p:extLst>
  </p:cmAuthor>
  <p:cmAuthor id="2" name="Romojaro Pablo" initials="RP" lastIdx="1" clrIdx="1">
    <p:extLst>
      <p:ext uri="{19B8F6BF-5375-455C-9EA6-DF929625EA0E}">
        <p15:presenceInfo xmlns:p15="http://schemas.microsoft.com/office/powerpoint/2012/main" userId="S::pablo.romojaro@sckcen.be::c91910df-bda3-4165-a158-436a8ff7e6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86277" autoAdjust="0"/>
  </p:normalViewPr>
  <p:slideViewPr>
    <p:cSldViewPr snapToGrid="0">
      <p:cViewPr varScale="1">
        <p:scale>
          <a:sx n="59" d="100"/>
          <a:sy n="59" d="100"/>
        </p:scale>
        <p:origin x="117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76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1675" y="8741157"/>
            <a:ext cx="798584" cy="402843"/>
            <a:chOff x="222512" y="4397202"/>
            <a:chExt cx="798584" cy="402843"/>
          </a:xfrm>
        </p:grpSpPr>
        <p:cxnSp>
          <p:nvCxnSpPr>
            <p:cNvPr id="32" name="Rechte verbindingslijn 15">
              <a:extLst>
                <a:ext uri="{FF2B5EF4-FFF2-40B4-BE49-F238E27FC236}">
                  <a16:creationId xmlns:a16="http://schemas.microsoft.com/office/drawing/2014/main" id="{37B50A3E-DDAF-4A5F-ADED-8187508C78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6" y="4397202"/>
              <a:ext cx="0" cy="4028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Afbeelding 13">
              <a:extLst>
                <a:ext uri="{FF2B5EF4-FFF2-40B4-BE49-F238E27FC236}">
                  <a16:creationId xmlns:a16="http://schemas.microsoft.com/office/drawing/2014/main" id="{522606A1-5983-4956-9002-1FC101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2" y="4481976"/>
              <a:ext cx="720000" cy="164148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2"/>
          </p:nvPr>
        </p:nvSpPr>
        <p:spPr>
          <a:xfrm>
            <a:off x="1070259" y="8282370"/>
            <a:ext cx="542886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Copyright © SCK CEN -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SCK CEN.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8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title="AlexandriaReference"/>
          <p:cNvSpPr txBox="1"/>
          <p:nvPr/>
        </p:nvSpPr>
        <p:spPr>
          <a:xfrm>
            <a:off x="1002044" y="8723215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 title="AlexandriaDistributionLimitations"/>
          <p:cNvSpPr txBox="1"/>
          <p:nvPr/>
        </p:nvSpPr>
        <p:spPr>
          <a:xfrm>
            <a:off x="4924931" y="889242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 title="AlexandriaAlternativeReference"/>
          <p:cNvSpPr txBox="1"/>
          <p:nvPr/>
        </p:nvSpPr>
        <p:spPr>
          <a:xfrm>
            <a:off x="1002044" y="886692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 txBox="1">
            <a:spLocks/>
          </p:cNvSpPr>
          <p:nvPr/>
        </p:nvSpPr>
        <p:spPr>
          <a:xfrm>
            <a:off x="3749673" y="8784848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6585638" y="8784848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1021096" y="8759345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" y="8765797"/>
            <a:ext cx="720000" cy="164148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3643" y="310337"/>
            <a:ext cx="5450714" cy="3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Copyright 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© SCK CEN 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-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of SCK CEN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41" name="Notes Placeholder 4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Slide Image Placeholder 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Neutron</a:t>
            </a:r>
            <a:r>
              <a:rPr lang="en-US" baseline="0" dirty="0"/>
              <a:t> scattering contribution at the 1</a:t>
            </a:r>
            <a:r>
              <a:rPr lang="en-US" baseline="30000" dirty="0"/>
              <a:t>st</a:t>
            </a:r>
            <a:r>
              <a:rPr lang="en-US" baseline="0" dirty="0"/>
              <a:t> resonance? Multiple scattering </a:t>
            </a:r>
            <a:r>
              <a:rPr lang="en-US" baseline="0" dirty="0" err="1"/>
              <a:t>correction+neutron</a:t>
            </a:r>
            <a:r>
              <a:rPr lang="en-US" baseline="0" dirty="0"/>
              <a:t> capture in detector?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902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6262" r="6836" b="16827"/>
          <a:stretch/>
        </p:blipFill>
        <p:spPr>
          <a:xfrm>
            <a:off x="742950" y="762000"/>
            <a:ext cx="10725150" cy="4476750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62000" y="5300663"/>
            <a:ext cx="2193925" cy="793750"/>
            <a:chOff x="480" y="3339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0" y="3339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80" y="3418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0" y="3418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662" y="3418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662" y="3418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956" y="3530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93" y="3339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202" y="3418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202" y="3418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411" y="3418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1464" y="3464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411" y="3418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665" y="3418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002" y="3418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002" y="3418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488" y="3752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538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594" y="3750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612" y="3769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664" y="3751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684" y="3769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42" y="3769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22" y="3752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877" y="3770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927" y="3769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982" y="3750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1002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1"/>
            <p:cNvSpPr>
              <a:spLocks noEditPoints="1"/>
            </p:cNvSpPr>
            <p:nvPr userDrawn="1"/>
          </p:nvSpPr>
          <p:spPr bwMode="auto">
            <a:xfrm>
              <a:off x="1055" y="3769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2"/>
            <p:cNvSpPr>
              <a:spLocks/>
            </p:cNvSpPr>
            <p:nvPr userDrawn="1"/>
          </p:nvSpPr>
          <p:spPr bwMode="auto">
            <a:xfrm>
              <a:off x="1112" y="3769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3"/>
            <p:cNvSpPr>
              <a:spLocks noEditPoints="1"/>
            </p:cNvSpPr>
            <p:nvPr userDrawn="1"/>
          </p:nvSpPr>
          <p:spPr bwMode="auto">
            <a:xfrm>
              <a:off x="1170" y="3752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4"/>
            <p:cNvSpPr>
              <a:spLocks noEditPoints="1"/>
            </p:cNvSpPr>
            <p:nvPr userDrawn="1"/>
          </p:nvSpPr>
          <p:spPr bwMode="auto">
            <a:xfrm>
              <a:off x="1212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5"/>
            <p:cNvSpPr>
              <a:spLocks/>
            </p:cNvSpPr>
            <p:nvPr userDrawn="1"/>
          </p:nvSpPr>
          <p:spPr bwMode="auto">
            <a:xfrm>
              <a:off x="1264" y="3769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6"/>
            <p:cNvSpPr>
              <a:spLocks noEditPoints="1"/>
            </p:cNvSpPr>
            <p:nvPr userDrawn="1"/>
          </p:nvSpPr>
          <p:spPr bwMode="auto">
            <a:xfrm>
              <a:off x="1303" y="3769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7"/>
            <p:cNvSpPr>
              <a:spLocks noEditPoints="1"/>
            </p:cNvSpPr>
            <p:nvPr userDrawn="1"/>
          </p:nvSpPr>
          <p:spPr bwMode="auto">
            <a:xfrm>
              <a:off x="1356" y="3769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8"/>
            <p:cNvSpPr>
              <a:spLocks/>
            </p:cNvSpPr>
            <p:nvPr userDrawn="1"/>
          </p:nvSpPr>
          <p:spPr bwMode="auto">
            <a:xfrm>
              <a:off x="1413" y="3769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9"/>
            <p:cNvSpPr>
              <a:spLocks/>
            </p:cNvSpPr>
            <p:nvPr userDrawn="1"/>
          </p:nvSpPr>
          <p:spPr bwMode="auto">
            <a:xfrm>
              <a:off x="1440" y="3769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40"/>
            <p:cNvSpPr>
              <a:spLocks/>
            </p:cNvSpPr>
            <p:nvPr userDrawn="1"/>
          </p:nvSpPr>
          <p:spPr bwMode="auto">
            <a:xfrm>
              <a:off x="1495" y="3750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1"/>
            <p:cNvSpPr>
              <a:spLocks/>
            </p:cNvSpPr>
            <p:nvPr userDrawn="1"/>
          </p:nvSpPr>
          <p:spPr bwMode="auto">
            <a:xfrm>
              <a:off x="1571" y="3751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2"/>
            <p:cNvSpPr>
              <a:spLocks noEditPoints="1"/>
            </p:cNvSpPr>
            <p:nvPr userDrawn="1"/>
          </p:nvSpPr>
          <p:spPr bwMode="auto">
            <a:xfrm>
              <a:off x="1642" y="3769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3"/>
            <p:cNvSpPr>
              <a:spLocks/>
            </p:cNvSpPr>
            <p:nvPr userDrawn="1"/>
          </p:nvSpPr>
          <p:spPr bwMode="auto">
            <a:xfrm>
              <a:off x="1698" y="3769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4"/>
            <p:cNvSpPr>
              <a:spLocks/>
            </p:cNvSpPr>
            <p:nvPr userDrawn="1"/>
          </p:nvSpPr>
          <p:spPr bwMode="auto">
            <a:xfrm>
              <a:off x="1744" y="3750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5"/>
            <p:cNvSpPr>
              <a:spLocks/>
            </p:cNvSpPr>
            <p:nvPr userDrawn="1"/>
          </p:nvSpPr>
          <p:spPr bwMode="auto">
            <a:xfrm>
              <a:off x="1785" y="3769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6"/>
            <p:cNvSpPr>
              <a:spLocks noEditPoints="1"/>
            </p:cNvSpPr>
            <p:nvPr userDrawn="1"/>
          </p:nvSpPr>
          <p:spPr bwMode="auto">
            <a:xfrm>
              <a:off x="1812" y="3769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0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8982" r="2160" b="26878"/>
          <a:stretch/>
        </p:blipFill>
        <p:spPr>
          <a:xfrm>
            <a:off x="742950" y="733425"/>
            <a:ext cx="9210675" cy="53530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341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55454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554549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16462"/>
          <a:stretch/>
        </p:blipFill>
        <p:spPr>
          <a:xfrm>
            <a:off x="752929" y="769258"/>
            <a:ext cx="10697028" cy="53267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68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ng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827482"/>
            <a:ext cx="1470223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09AA0D7A-FE33-4F8C-9C9B-2DF71EA202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63784" y="1810727"/>
            <a:ext cx="1517650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/>
              <a:t>add icon</a:t>
            </a:r>
            <a:endParaRPr lang="en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5175" y="1822478"/>
            <a:ext cx="3333623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1D06019-3674-4CC0-8571-2CD83FD684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264" y="1810727"/>
            <a:ext cx="3269974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2" y="806211"/>
            <a:ext cx="10658476" cy="884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4872037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69814" y="3429000"/>
            <a:ext cx="4872037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3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8939204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86463"/>
            <a:ext cx="8939204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408312" y="800496"/>
            <a:ext cx="2013743" cy="5287567"/>
            <a:chOff x="9408312" y="800496"/>
            <a:chExt cx="2013743" cy="5287567"/>
          </a:xfrm>
          <a:solidFill>
            <a:schemeClr val="bg1">
              <a:lumMod val="95000"/>
            </a:schemeClr>
          </a:solidFill>
        </p:grpSpPr>
        <p:sp>
          <p:nvSpPr>
            <p:cNvPr id="673" name="Oval 672"/>
            <p:cNvSpPr/>
            <p:nvPr/>
          </p:nvSpPr>
          <p:spPr>
            <a:xfrm>
              <a:off x="10003624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10598936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0896592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11194248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10301280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10598936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10896592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11194248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10003624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 userDrawn="1"/>
          </p:nvSpPr>
          <p:spPr>
            <a:xfrm>
              <a:off x="10301280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10896592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11194248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10301280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11194248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0003624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0301280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0598936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0896592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11194248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70596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301280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598936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896592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119424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003624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01280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98936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194248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0598936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0896592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194248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940831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970596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0003624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0301280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598936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89659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119424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970596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003624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896592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119424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3624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0301280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598936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0896592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1194248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598936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0896592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970596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0301280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896592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119424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0003624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0598936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0896592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1194248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40831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98936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89659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194248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003624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8936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94248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301280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896592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194248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0596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301280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598936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19424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3" y="2293938"/>
            <a:ext cx="8939212" cy="379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65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86463"/>
            <a:ext cx="10658465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2293938"/>
            <a:ext cx="10658475" cy="379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75" cy="985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1786072"/>
            <a:ext cx="10658475" cy="4301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100"/>
            <a:ext cx="10658475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3200" y="1638300"/>
            <a:ext cx="4872038" cy="69850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66762" y="1638300"/>
            <a:ext cx="4872037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endParaRPr lang="en-B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44414" y="2463800"/>
            <a:ext cx="4872037" cy="3594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099"/>
            <a:ext cx="5329237" cy="558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60501"/>
            <a:ext cx="5329237" cy="922958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553200" y="800101"/>
            <a:ext cx="4872038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endParaRPr lang="en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6762" y="2485059"/>
            <a:ext cx="5329237" cy="35728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00100"/>
            <a:ext cx="5983288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75" y="0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1768890"/>
            <a:ext cx="6010275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6763" y="2895600"/>
            <a:ext cx="6010275" cy="3581400"/>
          </a:xfrm>
        </p:spPr>
        <p:txBody>
          <a:bodyPr/>
          <a:lstStyle>
            <a:lvl1pPr marL="355600" indent="-355600">
              <a:defRPr/>
            </a:lvl1pPr>
            <a:lvl2pPr marL="622300" indent="-266700">
              <a:defRPr/>
            </a:lvl2pPr>
            <a:lvl3pPr marL="990600" indent="-266700">
              <a:defRPr/>
            </a:lvl3pPr>
            <a:lvl4pPr marL="1524000" indent="-266700">
              <a:defRPr/>
            </a:lvl4pPr>
            <a:lvl5pPr marL="1968500" indent="-355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3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42" y="800100"/>
            <a:ext cx="5305309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indent="-360000">
              <a:defRPr sz="36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057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-360000" algn="ctr">
              <a:buFontTx/>
              <a:buNone/>
              <a:defRPr/>
            </a:lvl1pPr>
          </a:lstStyle>
          <a:p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68890"/>
            <a:ext cx="5329238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-360000">
              <a:buFontTx/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857500"/>
            <a:ext cx="5329238" cy="3200400"/>
          </a:xfrm>
        </p:spPr>
        <p:txBody>
          <a:bodyPr wrap="square">
            <a:normAutofit/>
          </a:bodyPr>
          <a:lstStyle>
            <a:lvl1pPr marL="269875" indent="-273050"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533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017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168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5240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15" hasCustomPrompt="1"/>
          </p:nvPr>
        </p:nvSpPr>
        <p:spPr>
          <a:xfrm>
            <a:off x="107078" y="5338327"/>
            <a:ext cx="809863" cy="1418431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 marL="8890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5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9781" r="9238" b="29912"/>
          <a:stretch/>
        </p:blipFill>
        <p:spPr>
          <a:xfrm>
            <a:off x="771525" y="771525"/>
            <a:ext cx="10658475" cy="4435475"/>
          </a:xfrm>
          <a:prstGeom prst="rect">
            <a:avLst/>
          </a:prstGeom>
        </p:spPr>
      </p:pic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62000" y="5310188"/>
            <a:ext cx="2193925" cy="793750"/>
            <a:chOff x="480" y="3345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0" y="3345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56" y="3536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93" y="3345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464" y="3470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665" y="3424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488" y="3758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538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94" y="3756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12" y="3775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664" y="3757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684" y="3775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2" y="3775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822" y="3758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877" y="3776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927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982" y="3756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0"/>
            <p:cNvSpPr>
              <a:spLocks noEditPoints="1"/>
            </p:cNvSpPr>
            <p:nvPr userDrawn="1"/>
          </p:nvSpPr>
          <p:spPr bwMode="auto">
            <a:xfrm>
              <a:off x="100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1"/>
            <p:cNvSpPr>
              <a:spLocks noEditPoints="1"/>
            </p:cNvSpPr>
            <p:nvPr userDrawn="1"/>
          </p:nvSpPr>
          <p:spPr bwMode="auto">
            <a:xfrm>
              <a:off x="1055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2"/>
            <p:cNvSpPr>
              <a:spLocks/>
            </p:cNvSpPr>
            <p:nvPr userDrawn="1"/>
          </p:nvSpPr>
          <p:spPr bwMode="auto">
            <a:xfrm>
              <a:off x="1112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3"/>
            <p:cNvSpPr>
              <a:spLocks noEditPoints="1"/>
            </p:cNvSpPr>
            <p:nvPr userDrawn="1"/>
          </p:nvSpPr>
          <p:spPr bwMode="auto">
            <a:xfrm>
              <a:off x="1170" y="3758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4"/>
            <p:cNvSpPr>
              <a:spLocks noEditPoints="1"/>
            </p:cNvSpPr>
            <p:nvPr userDrawn="1"/>
          </p:nvSpPr>
          <p:spPr bwMode="auto">
            <a:xfrm>
              <a:off x="12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5"/>
            <p:cNvSpPr>
              <a:spLocks/>
            </p:cNvSpPr>
            <p:nvPr userDrawn="1"/>
          </p:nvSpPr>
          <p:spPr bwMode="auto">
            <a:xfrm>
              <a:off x="1264" y="3775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6"/>
            <p:cNvSpPr>
              <a:spLocks noEditPoints="1"/>
            </p:cNvSpPr>
            <p:nvPr userDrawn="1"/>
          </p:nvSpPr>
          <p:spPr bwMode="auto">
            <a:xfrm>
              <a:off x="1303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7"/>
            <p:cNvSpPr>
              <a:spLocks noEditPoints="1"/>
            </p:cNvSpPr>
            <p:nvPr userDrawn="1"/>
          </p:nvSpPr>
          <p:spPr bwMode="auto">
            <a:xfrm>
              <a:off x="1356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8"/>
            <p:cNvSpPr>
              <a:spLocks/>
            </p:cNvSpPr>
            <p:nvPr userDrawn="1"/>
          </p:nvSpPr>
          <p:spPr bwMode="auto">
            <a:xfrm>
              <a:off x="1413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39"/>
            <p:cNvSpPr>
              <a:spLocks/>
            </p:cNvSpPr>
            <p:nvPr userDrawn="1"/>
          </p:nvSpPr>
          <p:spPr bwMode="auto">
            <a:xfrm>
              <a:off x="1440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0"/>
            <p:cNvSpPr>
              <a:spLocks/>
            </p:cNvSpPr>
            <p:nvPr userDrawn="1"/>
          </p:nvSpPr>
          <p:spPr bwMode="auto">
            <a:xfrm>
              <a:off x="1495" y="3756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1"/>
            <p:cNvSpPr>
              <a:spLocks/>
            </p:cNvSpPr>
            <p:nvPr userDrawn="1"/>
          </p:nvSpPr>
          <p:spPr bwMode="auto">
            <a:xfrm>
              <a:off x="1571" y="3757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2"/>
            <p:cNvSpPr>
              <a:spLocks noEditPoints="1"/>
            </p:cNvSpPr>
            <p:nvPr userDrawn="1"/>
          </p:nvSpPr>
          <p:spPr bwMode="auto">
            <a:xfrm>
              <a:off x="1642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3"/>
            <p:cNvSpPr>
              <a:spLocks/>
            </p:cNvSpPr>
            <p:nvPr userDrawn="1"/>
          </p:nvSpPr>
          <p:spPr bwMode="auto">
            <a:xfrm>
              <a:off x="1698" y="3775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4"/>
            <p:cNvSpPr>
              <a:spLocks/>
            </p:cNvSpPr>
            <p:nvPr userDrawn="1"/>
          </p:nvSpPr>
          <p:spPr bwMode="auto">
            <a:xfrm>
              <a:off x="1744" y="3756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5"/>
            <p:cNvSpPr>
              <a:spLocks/>
            </p:cNvSpPr>
            <p:nvPr userDrawn="1"/>
          </p:nvSpPr>
          <p:spPr bwMode="auto">
            <a:xfrm>
              <a:off x="1785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Freeform 46"/>
            <p:cNvSpPr>
              <a:spLocks noEditPoints="1"/>
            </p:cNvSpPr>
            <p:nvPr userDrawn="1"/>
          </p:nvSpPr>
          <p:spPr bwMode="auto">
            <a:xfrm>
              <a:off x="18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2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/>
              <a:t>Click to add a quote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/>
              <a:t>Click to add a name</a:t>
            </a:r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613400" y="1055688"/>
            <a:ext cx="965200" cy="1143000"/>
            <a:chOff x="3536" y="665"/>
            <a:chExt cx="608" cy="72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988" y="1116"/>
              <a:ext cx="43" cy="44"/>
            </a:xfrm>
            <a:custGeom>
              <a:avLst/>
              <a:gdLst>
                <a:gd name="T0" fmla="*/ 44 w 87"/>
                <a:gd name="T1" fmla="*/ 86 h 86"/>
                <a:gd name="T2" fmla="*/ 44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4 w 87"/>
                <a:gd name="T37" fmla="*/ 0 h 86"/>
                <a:gd name="T38" fmla="*/ 44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5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5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4 w 87"/>
                <a:gd name="T73" fmla="*/ 86 h 86"/>
                <a:gd name="T74" fmla="*/ 44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86"/>
                  </a:moveTo>
                  <a:lnTo>
                    <a:pt x="44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931" y="1116"/>
              <a:ext cx="44" cy="44"/>
            </a:xfrm>
            <a:custGeom>
              <a:avLst/>
              <a:gdLst>
                <a:gd name="T0" fmla="*/ 43 w 87"/>
                <a:gd name="T1" fmla="*/ 86 h 86"/>
                <a:gd name="T2" fmla="*/ 43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3 w 87"/>
                <a:gd name="T37" fmla="*/ 0 h 86"/>
                <a:gd name="T38" fmla="*/ 43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3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3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3 w 87"/>
                <a:gd name="T73" fmla="*/ 86 h 86"/>
                <a:gd name="T74" fmla="*/ 43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lnTo>
                    <a:pt x="43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705" y="891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649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3649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 userDrawn="1"/>
          </p:nvSpPr>
          <p:spPr bwMode="auto">
            <a:xfrm>
              <a:off x="3988" y="1230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79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7 w 87"/>
                <a:gd name="T43" fmla="*/ 82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6 h 86"/>
                <a:gd name="T50" fmla="*/ 5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5 w 87"/>
                <a:gd name="T61" fmla="*/ 27 h 86"/>
                <a:gd name="T62" fmla="*/ 9 w 87"/>
                <a:gd name="T63" fmla="*/ 18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5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6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7"/>
            <p:cNvSpPr>
              <a:spLocks/>
            </p:cNvSpPr>
            <p:nvPr userDrawn="1"/>
          </p:nvSpPr>
          <p:spPr bwMode="auto">
            <a:xfrm>
              <a:off x="4101" y="1173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2 h 87"/>
                <a:gd name="T6" fmla="*/ 59 w 85"/>
                <a:gd name="T7" fmla="*/ 5 h 87"/>
                <a:gd name="T8" fmla="*/ 66 w 85"/>
                <a:gd name="T9" fmla="*/ 9 h 87"/>
                <a:gd name="T10" fmla="*/ 73 w 85"/>
                <a:gd name="T11" fmla="*/ 14 h 87"/>
                <a:gd name="T12" fmla="*/ 78 w 85"/>
                <a:gd name="T13" fmla="*/ 20 h 87"/>
                <a:gd name="T14" fmla="*/ 81 w 85"/>
                <a:gd name="T15" fmla="*/ 27 h 87"/>
                <a:gd name="T16" fmla="*/ 84 w 85"/>
                <a:gd name="T17" fmla="*/ 35 h 87"/>
                <a:gd name="T18" fmla="*/ 85 w 85"/>
                <a:gd name="T19" fmla="*/ 44 h 87"/>
                <a:gd name="T20" fmla="*/ 85 w 85"/>
                <a:gd name="T21" fmla="*/ 44 h 87"/>
                <a:gd name="T22" fmla="*/ 84 w 85"/>
                <a:gd name="T23" fmla="*/ 53 h 87"/>
                <a:gd name="T24" fmla="*/ 81 w 85"/>
                <a:gd name="T25" fmla="*/ 61 h 87"/>
                <a:gd name="T26" fmla="*/ 78 w 85"/>
                <a:gd name="T27" fmla="*/ 68 h 87"/>
                <a:gd name="T28" fmla="*/ 73 w 85"/>
                <a:gd name="T29" fmla="*/ 75 h 87"/>
                <a:gd name="T30" fmla="*/ 66 w 85"/>
                <a:gd name="T31" fmla="*/ 79 h 87"/>
                <a:gd name="T32" fmla="*/ 59 w 85"/>
                <a:gd name="T33" fmla="*/ 83 h 87"/>
                <a:gd name="T34" fmla="*/ 51 w 85"/>
                <a:gd name="T35" fmla="*/ 86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6 h 87"/>
                <a:gd name="T42" fmla="*/ 26 w 85"/>
                <a:gd name="T43" fmla="*/ 83 h 87"/>
                <a:gd name="T44" fmla="*/ 18 w 85"/>
                <a:gd name="T45" fmla="*/ 79 h 87"/>
                <a:gd name="T46" fmla="*/ 12 w 85"/>
                <a:gd name="T47" fmla="*/ 75 h 87"/>
                <a:gd name="T48" fmla="*/ 7 w 85"/>
                <a:gd name="T49" fmla="*/ 68 h 87"/>
                <a:gd name="T50" fmla="*/ 2 w 85"/>
                <a:gd name="T51" fmla="*/ 61 h 87"/>
                <a:gd name="T52" fmla="*/ 0 w 85"/>
                <a:gd name="T53" fmla="*/ 53 h 87"/>
                <a:gd name="T54" fmla="*/ 0 w 85"/>
                <a:gd name="T55" fmla="*/ 44 h 87"/>
                <a:gd name="T56" fmla="*/ 0 w 85"/>
                <a:gd name="T57" fmla="*/ 44 h 87"/>
                <a:gd name="T58" fmla="*/ 0 w 85"/>
                <a:gd name="T59" fmla="*/ 35 h 87"/>
                <a:gd name="T60" fmla="*/ 2 w 85"/>
                <a:gd name="T61" fmla="*/ 27 h 87"/>
                <a:gd name="T62" fmla="*/ 7 w 85"/>
                <a:gd name="T63" fmla="*/ 20 h 87"/>
                <a:gd name="T64" fmla="*/ 12 w 85"/>
                <a:gd name="T65" fmla="*/ 14 h 87"/>
                <a:gd name="T66" fmla="*/ 18 w 85"/>
                <a:gd name="T67" fmla="*/ 9 h 87"/>
                <a:gd name="T68" fmla="*/ 26 w 85"/>
                <a:gd name="T69" fmla="*/ 5 h 87"/>
                <a:gd name="T70" fmla="*/ 33 w 85"/>
                <a:gd name="T71" fmla="*/ 2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3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4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/>
            <p:cNvSpPr>
              <a:spLocks/>
            </p:cNvSpPr>
            <p:nvPr userDrawn="1"/>
          </p:nvSpPr>
          <p:spPr bwMode="auto">
            <a:xfrm>
              <a:off x="4101" y="1116"/>
              <a:ext cx="43" cy="44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1 h 86"/>
                <a:gd name="T6" fmla="*/ 59 w 85"/>
                <a:gd name="T7" fmla="*/ 4 h 86"/>
                <a:gd name="T8" fmla="*/ 66 w 85"/>
                <a:gd name="T9" fmla="*/ 8 h 86"/>
                <a:gd name="T10" fmla="*/ 73 w 85"/>
                <a:gd name="T11" fmla="*/ 12 h 86"/>
                <a:gd name="T12" fmla="*/ 78 w 85"/>
                <a:gd name="T13" fmla="*/ 19 h 86"/>
                <a:gd name="T14" fmla="*/ 81 w 85"/>
                <a:gd name="T15" fmla="*/ 26 h 86"/>
                <a:gd name="T16" fmla="*/ 84 w 85"/>
                <a:gd name="T17" fmla="*/ 34 h 86"/>
                <a:gd name="T18" fmla="*/ 85 w 85"/>
                <a:gd name="T19" fmla="*/ 44 h 86"/>
                <a:gd name="T20" fmla="*/ 85 w 85"/>
                <a:gd name="T21" fmla="*/ 44 h 86"/>
                <a:gd name="T22" fmla="*/ 84 w 85"/>
                <a:gd name="T23" fmla="*/ 52 h 86"/>
                <a:gd name="T24" fmla="*/ 81 w 85"/>
                <a:gd name="T25" fmla="*/ 60 h 86"/>
                <a:gd name="T26" fmla="*/ 78 w 85"/>
                <a:gd name="T27" fmla="*/ 67 h 86"/>
                <a:gd name="T28" fmla="*/ 73 w 85"/>
                <a:gd name="T29" fmla="*/ 74 h 86"/>
                <a:gd name="T30" fmla="*/ 66 w 85"/>
                <a:gd name="T31" fmla="*/ 78 h 86"/>
                <a:gd name="T32" fmla="*/ 59 w 85"/>
                <a:gd name="T33" fmla="*/ 82 h 86"/>
                <a:gd name="T34" fmla="*/ 51 w 85"/>
                <a:gd name="T35" fmla="*/ 85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5 h 86"/>
                <a:gd name="T42" fmla="*/ 26 w 85"/>
                <a:gd name="T43" fmla="*/ 82 h 86"/>
                <a:gd name="T44" fmla="*/ 18 w 85"/>
                <a:gd name="T45" fmla="*/ 78 h 86"/>
                <a:gd name="T46" fmla="*/ 12 w 85"/>
                <a:gd name="T47" fmla="*/ 74 h 86"/>
                <a:gd name="T48" fmla="*/ 7 w 85"/>
                <a:gd name="T49" fmla="*/ 67 h 86"/>
                <a:gd name="T50" fmla="*/ 2 w 85"/>
                <a:gd name="T51" fmla="*/ 60 h 86"/>
                <a:gd name="T52" fmla="*/ 0 w 85"/>
                <a:gd name="T53" fmla="*/ 52 h 86"/>
                <a:gd name="T54" fmla="*/ 0 w 85"/>
                <a:gd name="T55" fmla="*/ 44 h 86"/>
                <a:gd name="T56" fmla="*/ 0 w 85"/>
                <a:gd name="T57" fmla="*/ 44 h 86"/>
                <a:gd name="T58" fmla="*/ 0 w 85"/>
                <a:gd name="T59" fmla="*/ 34 h 86"/>
                <a:gd name="T60" fmla="*/ 2 w 85"/>
                <a:gd name="T61" fmla="*/ 26 h 86"/>
                <a:gd name="T62" fmla="*/ 7 w 85"/>
                <a:gd name="T63" fmla="*/ 19 h 86"/>
                <a:gd name="T64" fmla="*/ 12 w 85"/>
                <a:gd name="T65" fmla="*/ 12 h 86"/>
                <a:gd name="T66" fmla="*/ 18 w 85"/>
                <a:gd name="T67" fmla="*/ 8 h 86"/>
                <a:gd name="T68" fmla="*/ 26 w 85"/>
                <a:gd name="T69" fmla="*/ 4 h 86"/>
                <a:gd name="T70" fmla="*/ 33 w 85"/>
                <a:gd name="T71" fmla="*/ 1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9"/>
            <p:cNvSpPr>
              <a:spLocks/>
            </p:cNvSpPr>
            <p:nvPr userDrawn="1"/>
          </p:nvSpPr>
          <p:spPr bwMode="auto">
            <a:xfrm>
              <a:off x="4101" y="1060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1 h 87"/>
                <a:gd name="T6" fmla="*/ 59 w 85"/>
                <a:gd name="T7" fmla="*/ 4 h 87"/>
                <a:gd name="T8" fmla="*/ 66 w 85"/>
                <a:gd name="T9" fmla="*/ 8 h 87"/>
                <a:gd name="T10" fmla="*/ 73 w 85"/>
                <a:gd name="T11" fmla="*/ 12 h 87"/>
                <a:gd name="T12" fmla="*/ 78 w 85"/>
                <a:gd name="T13" fmla="*/ 19 h 87"/>
                <a:gd name="T14" fmla="*/ 81 w 85"/>
                <a:gd name="T15" fmla="*/ 26 h 87"/>
                <a:gd name="T16" fmla="*/ 84 w 85"/>
                <a:gd name="T17" fmla="*/ 34 h 87"/>
                <a:gd name="T18" fmla="*/ 85 w 85"/>
                <a:gd name="T19" fmla="*/ 43 h 87"/>
                <a:gd name="T20" fmla="*/ 85 w 85"/>
                <a:gd name="T21" fmla="*/ 43 h 87"/>
                <a:gd name="T22" fmla="*/ 84 w 85"/>
                <a:gd name="T23" fmla="*/ 52 h 87"/>
                <a:gd name="T24" fmla="*/ 81 w 85"/>
                <a:gd name="T25" fmla="*/ 61 h 87"/>
                <a:gd name="T26" fmla="*/ 78 w 85"/>
                <a:gd name="T27" fmla="*/ 67 h 87"/>
                <a:gd name="T28" fmla="*/ 73 w 85"/>
                <a:gd name="T29" fmla="*/ 73 h 87"/>
                <a:gd name="T30" fmla="*/ 66 w 85"/>
                <a:gd name="T31" fmla="*/ 78 h 87"/>
                <a:gd name="T32" fmla="*/ 59 w 85"/>
                <a:gd name="T33" fmla="*/ 83 h 87"/>
                <a:gd name="T34" fmla="*/ 51 w 85"/>
                <a:gd name="T35" fmla="*/ 85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5 h 87"/>
                <a:gd name="T42" fmla="*/ 26 w 85"/>
                <a:gd name="T43" fmla="*/ 83 h 87"/>
                <a:gd name="T44" fmla="*/ 18 w 85"/>
                <a:gd name="T45" fmla="*/ 78 h 87"/>
                <a:gd name="T46" fmla="*/ 12 w 85"/>
                <a:gd name="T47" fmla="*/ 73 h 87"/>
                <a:gd name="T48" fmla="*/ 7 w 85"/>
                <a:gd name="T49" fmla="*/ 67 h 87"/>
                <a:gd name="T50" fmla="*/ 2 w 85"/>
                <a:gd name="T51" fmla="*/ 61 h 87"/>
                <a:gd name="T52" fmla="*/ 0 w 85"/>
                <a:gd name="T53" fmla="*/ 52 h 87"/>
                <a:gd name="T54" fmla="*/ 0 w 85"/>
                <a:gd name="T55" fmla="*/ 43 h 87"/>
                <a:gd name="T56" fmla="*/ 0 w 85"/>
                <a:gd name="T57" fmla="*/ 43 h 87"/>
                <a:gd name="T58" fmla="*/ 0 w 85"/>
                <a:gd name="T59" fmla="*/ 34 h 87"/>
                <a:gd name="T60" fmla="*/ 2 w 85"/>
                <a:gd name="T61" fmla="*/ 26 h 87"/>
                <a:gd name="T62" fmla="*/ 7 w 85"/>
                <a:gd name="T63" fmla="*/ 19 h 87"/>
                <a:gd name="T64" fmla="*/ 12 w 85"/>
                <a:gd name="T65" fmla="*/ 12 h 87"/>
                <a:gd name="T66" fmla="*/ 18 w 85"/>
                <a:gd name="T67" fmla="*/ 8 h 87"/>
                <a:gd name="T68" fmla="*/ 26 w 85"/>
                <a:gd name="T69" fmla="*/ 4 h 87"/>
                <a:gd name="T70" fmla="*/ 33 w 85"/>
                <a:gd name="T71" fmla="*/ 1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/>
            </p:cNvSpPr>
            <p:nvPr userDrawn="1"/>
          </p:nvSpPr>
          <p:spPr bwMode="auto">
            <a:xfrm>
              <a:off x="4101" y="1004"/>
              <a:ext cx="43" cy="42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2 h 86"/>
                <a:gd name="T6" fmla="*/ 59 w 85"/>
                <a:gd name="T7" fmla="*/ 5 h 86"/>
                <a:gd name="T8" fmla="*/ 66 w 85"/>
                <a:gd name="T9" fmla="*/ 7 h 86"/>
                <a:gd name="T10" fmla="*/ 73 w 85"/>
                <a:gd name="T11" fmla="*/ 13 h 86"/>
                <a:gd name="T12" fmla="*/ 78 w 85"/>
                <a:gd name="T13" fmla="*/ 20 h 86"/>
                <a:gd name="T14" fmla="*/ 81 w 85"/>
                <a:gd name="T15" fmla="*/ 27 h 86"/>
                <a:gd name="T16" fmla="*/ 84 w 85"/>
                <a:gd name="T17" fmla="*/ 35 h 86"/>
                <a:gd name="T18" fmla="*/ 85 w 85"/>
                <a:gd name="T19" fmla="*/ 43 h 86"/>
                <a:gd name="T20" fmla="*/ 85 w 85"/>
                <a:gd name="T21" fmla="*/ 43 h 86"/>
                <a:gd name="T22" fmla="*/ 84 w 85"/>
                <a:gd name="T23" fmla="*/ 53 h 86"/>
                <a:gd name="T24" fmla="*/ 81 w 85"/>
                <a:gd name="T25" fmla="*/ 59 h 86"/>
                <a:gd name="T26" fmla="*/ 78 w 85"/>
                <a:gd name="T27" fmla="*/ 68 h 86"/>
                <a:gd name="T28" fmla="*/ 73 w 85"/>
                <a:gd name="T29" fmla="*/ 73 h 86"/>
                <a:gd name="T30" fmla="*/ 66 w 85"/>
                <a:gd name="T31" fmla="*/ 79 h 86"/>
                <a:gd name="T32" fmla="*/ 59 w 85"/>
                <a:gd name="T33" fmla="*/ 83 h 86"/>
                <a:gd name="T34" fmla="*/ 51 w 85"/>
                <a:gd name="T35" fmla="*/ 86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6 h 86"/>
                <a:gd name="T42" fmla="*/ 26 w 85"/>
                <a:gd name="T43" fmla="*/ 83 h 86"/>
                <a:gd name="T44" fmla="*/ 18 w 85"/>
                <a:gd name="T45" fmla="*/ 79 h 86"/>
                <a:gd name="T46" fmla="*/ 12 w 85"/>
                <a:gd name="T47" fmla="*/ 73 h 86"/>
                <a:gd name="T48" fmla="*/ 7 w 85"/>
                <a:gd name="T49" fmla="*/ 68 h 86"/>
                <a:gd name="T50" fmla="*/ 2 w 85"/>
                <a:gd name="T51" fmla="*/ 59 h 86"/>
                <a:gd name="T52" fmla="*/ 0 w 85"/>
                <a:gd name="T53" fmla="*/ 53 h 86"/>
                <a:gd name="T54" fmla="*/ 0 w 85"/>
                <a:gd name="T55" fmla="*/ 43 h 86"/>
                <a:gd name="T56" fmla="*/ 0 w 85"/>
                <a:gd name="T57" fmla="*/ 43 h 86"/>
                <a:gd name="T58" fmla="*/ 0 w 85"/>
                <a:gd name="T59" fmla="*/ 35 h 86"/>
                <a:gd name="T60" fmla="*/ 2 w 85"/>
                <a:gd name="T61" fmla="*/ 27 h 86"/>
                <a:gd name="T62" fmla="*/ 7 w 85"/>
                <a:gd name="T63" fmla="*/ 20 h 86"/>
                <a:gd name="T64" fmla="*/ 12 w 85"/>
                <a:gd name="T65" fmla="*/ 13 h 86"/>
                <a:gd name="T66" fmla="*/ 18 w 85"/>
                <a:gd name="T67" fmla="*/ 7 h 86"/>
                <a:gd name="T68" fmla="*/ 26 w 85"/>
                <a:gd name="T69" fmla="*/ 5 h 86"/>
                <a:gd name="T70" fmla="*/ 33 w 85"/>
                <a:gd name="T71" fmla="*/ 2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/>
            <p:cNvSpPr>
              <a:spLocks/>
            </p:cNvSpPr>
            <p:nvPr userDrawn="1"/>
          </p:nvSpPr>
          <p:spPr bwMode="auto">
            <a:xfrm>
              <a:off x="4101" y="947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2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2 h 85"/>
                <a:gd name="T20" fmla="*/ 85 w 85"/>
                <a:gd name="T21" fmla="*/ 42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2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2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2 h 85"/>
                <a:gd name="T56" fmla="*/ 0 w 85"/>
                <a:gd name="T57" fmla="*/ 42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2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/>
            <p:cNvSpPr>
              <a:spLocks/>
            </p:cNvSpPr>
            <p:nvPr userDrawn="1"/>
          </p:nvSpPr>
          <p:spPr bwMode="auto">
            <a:xfrm>
              <a:off x="4101" y="891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3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3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3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3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/>
            <p:cNvSpPr>
              <a:spLocks/>
            </p:cNvSpPr>
            <p:nvPr userDrawn="1"/>
          </p:nvSpPr>
          <p:spPr bwMode="auto">
            <a:xfrm>
              <a:off x="3762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2 w 85"/>
                <a:gd name="T15" fmla="*/ 60 h 87"/>
                <a:gd name="T16" fmla="*/ 1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1 w 85"/>
                <a:gd name="T23" fmla="*/ 34 h 87"/>
                <a:gd name="T24" fmla="*/ 2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7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7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4"/>
            <p:cNvSpPr>
              <a:spLocks/>
            </p:cNvSpPr>
            <p:nvPr userDrawn="1"/>
          </p:nvSpPr>
          <p:spPr bwMode="auto">
            <a:xfrm>
              <a:off x="3705" y="722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5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122" name="Oval 121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 userDrawn="1"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0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/>
              <a:t>Click to add a quote</a:t>
            </a:r>
            <a:endParaRPr lang="nl-NL" dirty="0"/>
          </a:p>
        </p:txBody>
      </p:sp>
      <p:pic>
        <p:nvPicPr>
          <p:cNvPr id="218" name="Picture 2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sp>
        <p:nvSpPr>
          <p:cNvPr id="99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76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344587" y="5301326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/>
              <a:t>Click to add a quote</a:t>
            </a:r>
            <a:endParaRPr lang="nl-NL" dirty="0"/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780824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9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1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260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7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4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09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0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icon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2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39931" r="6884" b="9611"/>
          <a:stretch/>
        </p:blipFill>
        <p:spPr>
          <a:xfrm>
            <a:off x="754743" y="769256"/>
            <a:ext cx="10711543" cy="4475843"/>
          </a:xfrm>
          <a:prstGeom prst="rect">
            <a:avLst/>
          </a:prstGeom>
        </p:spPr>
      </p:pic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52475" y="5310188"/>
            <a:ext cx="2193925" cy="793750"/>
            <a:chOff x="474" y="3345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4" y="3345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74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74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56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56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50" y="3536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87" y="3345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196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196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405" y="3424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458" y="3470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05" y="3424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659" y="3424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996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996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482" y="3758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53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88" y="3756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06" y="3775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658" y="3757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678" y="3775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36" y="3775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816" y="3758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871" y="3776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921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976" y="3756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0"/>
            <p:cNvSpPr>
              <a:spLocks noEditPoints="1"/>
            </p:cNvSpPr>
            <p:nvPr userDrawn="1"/>
          </p:nvSpPr>
          <p:spPr bwMode="auto">
            <a:xfrm>
              <a:off x="996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1"/>
            <p:cNvSpPr>
              <a:spLocks noEditPoints="1"/>
            </p:cNvSpPr>
            <p:nvPr userDrawn="1"/>
          </p:nvSpPr>
          <p:spPr bwMode="auto">
            <a:xfrm>
              <a:off x="1049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2"/>
            <p:cNvSpPr>
              <a:spLocks/>
            </p:cNvSpPr>
            <p:nvPr userDrawn="1"/>
          </p:nvSpPr>
          <p:spPr bwMode="auto">
            <a:xfrm>
              <a:off x="1106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3"/>
            <p:cNvSpPr>
              <a:spLocks noEditPoints="1"/>
            </p:cNvSpPr>
            <p:nvPr userDrawn="1"/>
          </p:nvSpPr>
          <p:spPr bwMode="auto">
            <a:xfrm>
              <a:off x="1164" y="3758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4"/>
            <p:cNvSpPr>
              <a:spLocks noEditPoints="1"/>
            </p:cNvSpPr>
            <p:nvPr userDrawn="1"/>
          </p:nvSpPr>
          <p:spPr bwMode="auto">
            <a:xfrm>
              <a:off x="1206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5"/>
            <p:cNvSpPr>
              <a:spLocks/>
            </p:cNvSpPr>
            <p:nvPr userDrawn="1"/>
          </p:nvSpPr>
          <p:spPr bwMode="auto">
            <a:xfrm>
              <a:off x="1258" y="3775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6"/>
            <p:cNvSpPr>
              <a:spLocks noEditPoints="1"/>
            </p:cNvSpPr>
            <p:nvPr userDrawn="1"/>
          </p:nvSpPr>
          <p:spPr bwMode="auto">
            <a:xfrm>
              <a:off x="1297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7"/>
            <p:cNvSpPr>
              <a:spLocks noEditPoints="1"/>
            </p:cNvSpPr>
            <p:nvPr userDrawn="1"/>
          </p:nvSpPr>
          <p:spPr bwMode="auto">
            <a:xfrm>
              <a:off x="1350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8"/>
            <p:cNvSpPr>
              <a:spLocks/>
            </p:cNvSpPr>
            <p:nvPr userDrawn="1"/>
          </p:nvSpPr>
          <p:spPr bwMode="auto">
            <a:xfrm>
              <a:off x="1407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39"/>
            <p:cNvSpPr>
              <a:spLocks/>
            </p:cNvSpPr>
            <p:nvPr userDrawn="1"/>
          </p:nvSpPr>
          <p:spPr bwMode="auto">
            <a:xfrm>
              <a:off x="1434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0"/>
            <p:cNvSpPr>
              <a:spLocks/>
            </p:cNvSpPr>
            <p:nvPr userDrawn="1"/>
          </p:nvSpPr>
          <p:spPr bwMode="auto">
            <a:xfrm>
              <a:off x="1489" y="3756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1"/>
            <p:cNvSpPr>
              <a:spLocks/>
            </p:cNvSpPr>
            <p:nvPr userDrawn="1"/>
          </p:nvSpPr>
          <p:spPr bwMode="auto">
            <a:xfrm>
              <a:off x="1565" y="3757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2"/>
            <p:cNvSpPr>
              <a:spLocks noEditPoints="1"/>
            </p:cNvSpPr>
            <p:nvPr userDrawn="1"/>
          </p:nvSpPr>
          <p:spPr bwMode="auto">
            <a:xfrm>
              <a:off x="1636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3"/>
            <p:cNvSpPr>
              <a:spLocks/>
            </p:cNvSpPr>
            <p:nvPr userDrawn="1"/>
          </p:nvSpPr>
          <p:spPr bwMode="auto">
            <a:xfrm>
              <a:off x="1692" y="3775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4"/>
            <p:cNvSpPr>
              <a:spLocks/>
            </p:cNvSpPr>
            <p:nvPr userDrawn="1"/>
          </p:nvSpPr>
          <p:spPr bwMode="auto">
            <a:xfrm>
              <a:off x="1738" y="3756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5"/>
            <p:cNvSpPr>
              <a:spLocks/>
            </p:cNvSpPr>
            <p:nvPr userDrawn="1"/>
          </p:nvSpPr>
          <p:spPr bwMode="auto">
            <a:xfrm>
              <a:off x="1779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Freeform 46"/>
            <p:cNvSpPr>
              <a:spLocks noEditPoints="1"/>
            </p:cNvSpPr>
            <p:nvPr userDrawn="1"/>
          </p:nvSpPr>
          <p:spPr bwMode="auto">
            <a:xfrm>
              <a:off x="1806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1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04800" y="6440488"/>
            <a:ext cx="733425" cy="166687"/>
            <a:chOff x="192" y="4057"/>
            <a:chExt cx="462" cy="10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57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92" y="4083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53" y="4083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51" y="4121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30" y="4057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33" y="4083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03" y="4083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21" y="4099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588" y="4083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66" y="4083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7" y="5309722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1189943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621527" y="800100"/>
            <a:ext cx="294894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6" y="800100"/>
            <a:ext cx="294894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486060" y="800100"/>
            <a:ext cx="294894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71538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71538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71538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4718844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4718844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4718844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8588326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8588326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8588326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8" y="5291600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 userDrawn="1"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3485781" y="800100"/>
            <a:ext cx="257495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7" y="800100"/>
            <a:ext cx="257495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181893" y="800100"/>
            <a:ext cx="257495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56548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5654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5654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356810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3568107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3568107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6261673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626916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626916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2" name="Rectangle 91"/>
          <p:cNvSpPr/>
          <p:nvPr userDrawn="1"/>
        </p:nvSpPr>
        <p:spPr>
          <a:xfrm>
            <a:off x="8874897" y="800100"/>
            <a:ext cx="2574956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icture Placeholder 94"/>
          <p:cNvSpPr>
            <a:spLocks noGrp="1"/>
          </p:cNvSpPr>
          <p:nvPr>
            <p:ph type="pic" sz="quarter" idx="19"/>
          </p:nvPr>
        </p:nvSpPr>
        <p:spPr>
          <a:xfrm>
            <a:off x="895467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Text Placeholder 97"/>
          <p:cNvSpPr>
            <a:spLocks noGrp="1"/>
          </p:cNvSpPr>
          <p:nvPr>
            <p:ph type="body" sz="quarter" idx="20"/>
          </p:nvPr>
        </p:nvSpPr>
        <p:spPr>
          <a:xfrm>
            <a:off x="8962172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5" name="Text Placeholder 97"/>
          <p:cNvSpPr>
            <a:spLocks noGrp="1"/>
          </p:cNvSpPr>
          <p:nvPr>
            <p:ph type="body" sz="quarter" idx="21"/>
          </p:nvPr>
        </p:nvSpPr>
        <p:spPr>
          <a:xfrm>
            <a:off x="8962172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en-US"/>
          </a:p>
        </p:txBody>
      </p:sp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title="AlexandriaReference"/>
          <p:cNvSpPr txBox="1"/>
          <p:nvPr userDrawn="1"/>
        </p:nvSpPr>
        <p:spPr>
          <a:xfrm>
            <a:off x="1117063" y="644353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1117063" y="6587241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26475"/>
          <a:stretch/>
        </p:blipFill>
        <p:spPr>
          <a:xfrm>
            <a:off x="740229" y="788308"/>
            <a:ext cx="10697028" cy="4437742"/>
          </a:xfrm>
          <a:prstGeom prst="rect">
            <a:avLst/>
          </a:prstGeom>
        </p:spPr>
      </p:pic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62000" y="5310188"/>
            <a:ext cx="2193925" cy="793750"/>
            <a:chOff x="480" y="3345"/>
            <a:chExt cx="1382" cy="5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0" y="3345"/>
              <a:ext cx="138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80" y="3424"/>
              <a:ext cx="167" cy="236"/>
            </a:xfrm>
            <a:custGeom>
              <a:avLst/>
              <a:gdLst>
                <a:gd name="T0" fmla="*/ 116 w 502"/>
                <a:gd name="T1" fmla="*/ 486 h 709"/>
                <a:gd name="T2" fmla="*/ 156 w 502"/>
                <a:gd name="T3" fmla="*/ 539 h 709"/>
                <a:gd name="T4" fmla="*/ 181 w 502"/>
                <a:gd name="T5" fmla="*/ 557 h 709"/>
                <a:gd name="T6" fmla="*/ 210 w 502"/>
                <a:gd name="T7" fmla="*/ 568 h 709"/>
                <a:gd name="T8" fmla="*/ 243 w 502"/>
                <a:gd name="T9" fmla="*/ 574 h 709"/>
                <a:gd name="T10" fmla="*/ 275 w 502"/>
                <a:gd name="T11" fmla="*/ 573 h 709"/>
                <a:gd name="T12" fmla="*/ 313 w 502"/>
                <a:gd name="T13" fmla="*/ 560 h 709"/>
                <a:gd name="T14" fmla="*/ 330 w 502"/>
                <a:gd name="T15" fmla="*/ 548 h 709"/>
                <a:gd name="T16" fmla="*/ 340 w 502"/>
                <a:gd name="T17" fmla="*/ 531 h 709"/>
                <a:gd name="T18" fmla="*/ 344 w 502"/>
                <a:gd name="T19" fmla="*/ 511 h 709"/>
                <a:gd name="T20" fmla="*/ 343 w 502"/>
                <a:gd name="T21" fmla="*/ 497 h 709"/>
                <a:gd name="T22" fmla="*/ 335 w 502"/>
                <a:gd name="T23" fmla="*/ 478 h 709"/>
                <a:gd name="T24" fmla="*/ 321 w 502"/>
                <a:gd name="T25" fmla="*/ 462 h 709"/>
                <a:gd name="T26" fmla="*/ 274 w 502"/>
                <a:gd name="T27" fmla="*/ 433 h 709"/>
                <a:gd name="T28" fmla="*/ 204 w 502"/>
                <a:gd name="T29" fmla="*/ 406 h 709"/>
                <a:gd name="T30" fmla="*/ 144 w 502"/>
                <a:gd name="T31" fmla="*/ 377 h 709"/>
                <a:gd name="T32" fmla="*/ 99 w 502"/>
                <a:gd name="T33" fmla="*/ 343 h 709"/>
                <a:gd name="T34" fmla="*/ 66 w 502"/>
                <a:gd name="T35" fmla="*/ 304 h 709"/>
                <a:gd name="T36" fmla="*/ 46 w 502"/>
                <a:gd name="T37" fmla="*/ 260 h 709"/>
                <a:gd name="T38" fmla="*/ 37 w 502"/>
                <a:gd name="T39" fmla="*/ 211 h 709"/>
                <a:gd name="T40" fmla="*/ 37 w 502"/>
                <a:gd name="T41" fmla="*/ 173 h 709"/>
                <a:gd name="T42" fmla="*/ 53 w 502"/>
                <a:gd name="T43" fmla="*/ 117 h 709"/>
                <a:gd name="T44" fmla="*/ 85 w 502"/>
                <a:gd name="T45" fmla="*/ 69 h 709"/>
                <a:gd name="T46" fmla="*/ 131 w 502"/>
                <a:gd name="T47" fmla="*/ 32 h 709"/>
                <a:gd name="T48" fmla="*/ 189 w 502"/>
                <a:gd name="T49" fmla="*/ 8 h 709"/>
                <a:gd name="T50" fmla="*/ 257 w 502"/>
                <a:gd name="T51" fmla="*/ 0 h 709"/>
                <a:gd name="T52" fmla="*/ 290 w 502"/>
                <a:gd name="T53" fmla="*/ 1 h 709"/>
                <a:gd name="T54" fmla="*/ 336 w 502"/>
                <a:gd name="T55" fmla="*/ 10 h 709"/>
                <a:gd name="T56" fmla="*/ 378 w 502"/>
                <a:gd name="T57" fmla="*/ 28 h 709"/>
                <a:gd name="T58" fmla="*/ 417 w 502"/>
                <a:gd name="T59" fmla="*/ 54 h 709"/>
                <a:gd name="T60" fmla="*/ 451 w 502"/>
                <a:gd name="T61" fmla="*/ 89 h 709"/>
                <a:gd name="T62" fmla="*/ 360 w 502"/>
                <a:gd name="T63" fmla="*/ 196 h 709"/>
                <a:gd name="T64" fmla="*/ 340 w 502"/>
                <a:gd name="T65" fmla="*/ 169 h 709"/>
                <a:gd name="T66" fmla="*/ 305 w 502"/>
                <a:gd name="T67" fmla="*/ 143 h 709"/>
                <a:gd name="T68" fmla="*/ 260 w 502"/>
                <a:gd name="T69" fmla="*/ 134 h 709"/>
                <a:gd name="T70" fmla="*/ 231 w 502"/>
                <a:gd name="T71" fmla="*/ 139 h 709"/>
                <a:gd name="T72" fmla="*/ 197 w 502"/>
                <a:gd name="T73" fmla="*/ 157 h 709"/>
                <a:gd name="T74" fmla="*/ 188 w 502"/>
                <a:gd name="T75" fmla="*/ 172 h 709"/>
                <a:gd name="T76" fmla="*/ 184 w 502"/>
                <a:gd name="T77" fmla="*/ 189 h 709"/>
                <a:gd name="T78" fmla="*/ 189 w 502"/>
                <a:gd name="T79" fmla="*/ 214 h 709"/>
                <a:gd name="T80" fmla="*/ 204 w 502"/>
                <a:gd name="T81" fmla="*/ 235 h 709"/>
                <a:gd name="T82" fmla="*/ 250 w 502"/>
                <a:gd name="T83" fmla="*/ 264 h 709"/>
                <a:gd name="T84" fmla="*/ 322 w 502"/>
                <a:gd name="T85" fmla="*/ 291 h 709"/>
                <a:gd name="T86" fmla="*/ 381 w 502"/>
                <a:gd name="T87" fmla="*/ 319 h 709"/>
                <a:gd name="T88" fmla="*/ 430 w 502"/>
                <a:gd name="T89" fmla="*/ 351 h 709"/>
                <a:gd name="T90" fmla="*/ 465 w 502"/>
                <a:gd name="T91" fmla="*/ 387 h 709"/>
                <a:gd name="T92" fmla="*/ 489 w 502"/>
                <a:gd name="T93" fmla="*/ 432 h 709"/>
                <a:gd name="T94" fmla="*/ 501 w 502"/>
                <a:gd name="T95" fmla="*/ 485 h 709"/>
                <a:gd name="T96" fmla="*/ 501 w 502"/>
                <a:gd name="T97" fmla="*/ 526 h 709"/>
                <a:gd name="T98" fmla="*/ 483 w 502"/>
                <a:gd name="T99" fmla="*/ 587 h 709"/>
                <a:gd name="T100" fmla="*/ 449 w 502"/>
                <a:gd name="T101" fmla="*/ 638 h 709"/>
                <a:gd name="T102" fmla="*/ 398 w 502"/>
                <a:gd name="T103" fmla="*/ 676 h 709"/>
                <a:gd name="T104" fmla="*/ 332 w 502"/>
                <a:gd name="T105" fmla="*/ 700 h 709"/>
                <a:gd name="T106" fmla="*/ 255 w 502"/>
                <a:gd name="T107" fmla="*/ 709 h 709"/>
                <a:gd name="T108" fmla="*/ 215 w 502"/>
                <a:gd name="T109" fmla="*/ 707 h 709"/>
                <a:gd name="T110" fmla="*/ 159 w 502"/>
                <a:gd name="T111" fmla="*/ 696 h 709"/>
                <a:gd name="T112" fmla="*/ 108 w 502"/>
                <a:gd name="T113" fmla="*/ 675 h 709"/>
                <a:gd name="T114" fmla="*/ 62 w 502"/>
                <a:gd name="T115" fmla="*/ 644 h 709"/>
                <a:gd name="T116" fmla="*/ 23 w 502"/>
                <a:gd name="T117" fmla="*/ 6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709">
                  <a:moveTo>
                    <a:pt x="0" y="568"/>
                  </a:moveTo>
                  <a:lnTo>
                    <a:pt x="116" y="486"/>
                  </a:lnTo>
                  <a:lnTo>
                    <a:pt x="116" y="486"/>
                  </a:lnTo>
                  <a:lnTo>
                    <a:pt x="128" y="507"/>
                  </a:lnTo>
                  <a:lnTo>
                    <a:pt x="142" y="524"/>
                  </a:lnTo>
                  <a:lnTo>
                    <a:pt x="156" y="539"/>
                  </a:lnTo>
                  <a:lnTo>
                    <a:pt x="164" y="546"/>
                  </a:lnTo>
                  <a:lnTo>
                    <a:pt x="172" y="551"/>
                  </a:lnTo>
                  <a:lnTo>
                    <a:pt x="181" y="557"/>
                  </a:lnTo>
                  <a:lnTo>
                    <a:pt x="190" y="562"/>
                  </a:lnTo>
                  <a:lnTo>
                    <a:pt x="199" y="565"/>
                  </a:lnTo>
                  <a:lnTo>
                    <a:pt x="210" y="568"/>
                  </a:lnTo>
                  <a:lnTo>
                    <a:pt x="220" y="571"/>
                  </a:lnTo>
                  <a:lnTo>
                    <a:pt x="231" y="573"/>
                  </a:lnTo>
                  <a:lnTo>
                    <a:pt x="243" y="574"/>
                  </a:lnTo>
                  <a:lnTo>
                    <a:pt x="255" y="574"/>
                  </a:lnTo>
                  <a:lnTo>
                    <a:pt x="255" y="574"/>
                  </a:lnTo>
                  <a:lnTo>
                    <a:pt x="275" y="573"/>
                  </a:lnTo>
                  <a:lnTo>
                    <a:pt x="291" y="570"/>
                  </a:lnTo>
                  <a:lnTo>
                    <a:pt x="306" y="564"/>
                  </a:lnTo>
                  <a:lnTo>
                    <a:pt x="313" y="560"/>
                  </a:lnTo>
                  <a:lnTo>
                    <a:pt x="320" y="557"/>
                  </a:lnTo>
                  <a:lnTo>
                    <a:pt x="324" y="552"/>
                  </a:lnTo>
                  <a:lnTo>
                    <a:pt x="330" y="548"/>
                  </a:lnTo>
                  <a:lnTo>
                    <a:pt x="333" y="542"/>
                  </a:lnTo>
                  <a:lnTo>
                    <a:pt x="337" y="536"/>
                  </a:lnTo>
                  <a:lnTo>
                    <a:pt x="340" y="531"/>
                  </a:lnTo>
                  <a:lnTo>
                    <a:pt x="341" y="525"/>
                  </a:lnTo>
                  <a:lnTo>
                    <a:pt x="344" y="518"/>
                  </a:lnTo>
                  <a:lnTo>
                    <a:pt x="344" y="511"/>
                  </a:lnTo>
                  <a:lnTo>
                    <a:pt x="344" y="511"/>
                  </a:lnTo>
                  <a:lnTo>
                    <a:pt x="344" y="504"/>
                  </a:lnTo>
                  <a:lnTo>
                    <a:pt x="343" y="497"/>
                  </a:lnTo>
                  <a:lnTo>
                    <a:pt x="340" y="491"/>
                  </a:lnTo>
                  <a:lnTo>
                    <a:pt x="338" y="484"/>
                  </a:lnTo>
                  <a:lnTo>
                    <a:pt x="335" y="478"/>
                  </a:lnTo>
                  <a:lnTo>
                    <a:pt x="331" y="472"/>
                  </a:lnTo>
                  <a:lnTo>
                    <a:pt x="327" y="466"/>
                  </a:lnTo>
                  <a:lnTo>
                    <a:pt x="321" y="462"/>
                  </a:lnTo>
                  <a:lnTo>
                    <a:pt x="308" y="452"/>
                  </a:lnTo>
                  <a:lnTo>
                    <a:pt x="292" y="442"/>
                  </a:lnTo>
                  <a:lnTo>
                    <a:pt x="274" y="433"/>
                  </a:lnTo>
                  <a:lnTo>
                    <a:pt x="252" y="424"/>
                  </a:lnTo>
                  <a:lnTo>
                    <a:pt x="204" y="406"/>
                  </a:lnTo>
                  <a:lnTo>
                    <a:pt x="204" y="406"/>
                  </a:lnTo>
                  <a:lnTo>
                    <a:pt x="182" y="397"/>
                  </a:lnTo>
                  <a:lnTo>
                    <a:pt x="163" y="387"/>
                  </a:lnTo>
                  <a:lnTo>
                    <a:pt x="144" y="377"/>
                  </a:lnTo>
                  <a:lnTo>
                    <a:pt x="128" y="367"/>
                  </a:lnTo>
                  <a:lnTo>
                    <a:pt x="112" y="355"/>
                  </a:lnTo>
                  <a:lnTo>
                    <a:pt x="99" y="343"/>
                  </a:lnTo>
                  <a:lnTo>
                    <a:pt x="87" y="330"/>
                  </a:lnTo>
                  <a:lnTo>
                    <a:pt x="76" y="317"/>
                  </a:lnTo>
                  <a:lnTo>
                    <a:pt x="66" y="304"/>
                  </a:lnTo>
                  <a:lnTo>
                    <a:pt x="58" y="290"/>
                  </a:lnTo>
                  <a:lnTo>
                    <a:pt x="52" y="275"/>
                  </a:lnTo>
                  <a:lnTo>
                    <a:pt x="46" y="260"/>
                  </a:lnTo>
                  <a:lnTo>
                    <a:pt x="41" y="244"/>
                  </a:lnTo>
                  <a:lnTo>
                    <a:pt x="38" y="228"/>
                  </a:lnTo>
                  <a:lnTo>
                    <a:pt x="37" y="211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73"/>
                  </a:lnTo>
                  <a:lnTo>
                    <a:pt x="40" y="154"/>
                  </a:lnTo>
                  <a:lnTo>
                    <a:pt x="45" y="134"/>
                  </a:lnTo>
                  <a:lnTo>
                    <a:pt x="53" y="117"/>
                  </a:lnTo>
                  <a:lnTo>
                    <a:pt x="62" y="100"/>
                  </a:lnTo>
                  <a:lnTo>
                    <a:pt x="72" y="84"/>
                  </a:lnTo>
                  <a:lnTo>
                    <a:pt x="85" y="69"/>
                  </a:lnTo>
                  <a:lnTo>
                    <a:pt x="99" y="55"/>
                  </a:lnTo>
                  <a:lnTo>
                    <a:pt x="113" y="42"/>
                  </a:lnTo>
                  <a:lnTo>
                    <a:pt x="131" y="32"/>
                  </a:lnTo>
                  <a:lnTo>
                    <a:pt x="149" y="22"/>
                  </a:lnTo>
                  <a:lnTo>
                    <a:pt x="168" y="15"/>
                  </a:lnTo>
                  <a:lnTo>
                    <a:pt x="189" y="8"/>
                  </a:lnTo>
                  <a:lnTo>
                    <a:pt x="211" y="3"/>
                  </a:lnTo>
                  <a:lnTo>
                    <a:pt x="234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90" y="1"/>
                  </a:lnTo>
                  <a:lnTo>
                    <a:pt x="305" y="3"/>
                  </a:lnTo>
                  <a:lnTo>
                    <a:pt x="321" y="7"/>
                  </a:lnTo>
                  <a:lnTo>
                    <a:pt x="336" y="10"/>
                  </a:lnTo>
                  <a:lnTo>
                    <a:pt x="351" y="15"/>
                  </a:lnTo>
                  <a:lnTo>
                    <a:pt x="364" y="21"/>
                  </a:lnTo>
                  <a:lnTo>
                    <a:pt x="378" y="28"/>
                  </a:lnTo>
                  <a:lnTo>
                    <a:pt x="392" y="36"/>
                  </a:lnTo>
                  <a:lnTo>
                    <a:pt x="404" y="44"/>
                  </a:lnTo>
                  <a:lnTo>
                    <a:pt x="417" y="54"/>
                  </a:lnTo>
                  <a:lnTo>
                    <a:pt x="428" y="65"/>
                  </a:lnTo>
                  <a:lnTo>
                    <a:pt x="440" y="77"/>
                  </a:lnTo>
                  <a:lnTo>
                    <a:pt x="451" y="89"/>
                  </a:lnTo>
                  <a:lnTo>
                    <a:pt x="462" y="104"/>
                  </a:lnTo>
                  <a:lnTo>
                    <a:pt x="471" y="119"/>
                  </a:lnTo>
                  <a:lnTo>
                    <a:pt x="360" y="196"/>
                  </a:lnTo>
                  <a:lnTo>
                    <a:pt x="360" y="196"/>
                  </a:lnTo>
                  <a:lnTo>
                    <a:pt x="351" y="181"/>
                  </a:lnTo>
                  <a:lnTo>
                    <a:pt x="340" y="169"/>
                  </a:lnTo>
                  <a:lnTo>
                    <a:pt x="330" y="158"/>
                  </a:lnTo>
                  <a:lnTo>
                    <a:pt x="317" y="149"/>
                  </a:lnTo>
                  <a:lnTo>
                    <a:pt x="305" y="143"/>
                  </a:lnTo>
                  <a:lnTo>
                    <a:pt x="291" y="139"/>
                  </a:lnTo>
                  <a:lnTo>
                    <a:pt x="276" y="135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45" y="135"/>
                  </a:lnTo>
                  <a:lnTo>
                    <a:pt x="231" y="139"/>
                  </a:lnTo>
                  <a:lnTo>
                    <a:pt x="219" y="143"/>
                  </a:lnTo>
                  <a:lnTo>
                    <a:pt x="207" y="149"/>
                  </a:lnTo>
                  <a:lnTo>
                    <a:pt x="197" y="157"/>
                  </a:lnTo>
                  <a:lnTo>
                    <a:pt x="194" y="162"/>
                  </a:lnTo>
                  <a:lnTo>
                    <a:pt x="190" y="166"/>
                  </a:lnTo>
                  <a:lnTo>
                    <a:pt x="188" y="172"/>
                  </a:lnTo>
                  <a:lnTo>
                    <a:pt x="186" y="178"/>
                  </a:lnTo>
                  <a:lnTo>
                    <a:pt x="184" y="183"/>
                  </a:lnTo>
                  <a:lnTo>
                    <a:pt x="184" y="189"/>
                  </a:lnTo>
                  <a:lnTo>
                    <a:pt x="184" y="189"/>
                  </a:lnTo>
                  <a:lnTo>
                    <a:pt x="186" y="203"/>
                  </a:lnTo>
                  <a:lnTo>
                    <a:pt x="189" y="214"/>
                  </a:lnTo>
                  <a:lnTo>
                    <a:pt x="191" y="220"/>
                  </a:lnTo>
                  <a:lnTo>
                    <a:pt x="195" y="225"/>
                  </a:lnTo>
                  <a:lnTo>
                    <a:pt x="204" y="235"/>
                  </a:lnTo>
                  <a:lnTo>
                    <a:pt x="215" y="245"/>
                  </a:lnTo>
                  <a:lnTo>
                    <a:pt x="231" y="254"/>
                  </a:lnTo>
                  <a:lnTo>
                    <a:pt x="250" y="264"/>
                  </a:lnTo>
                  <a:lnTo>
                    <a:pt x="273" y="274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43" y="300"/>
                  </a:lnTo>
                  <a:lnTo>
                    <a:pt x="362" y="309"/>
                  </a:lnTo>
                  <a:lnTo>
                    <a:pt x="381" y="319"/>
                  </a:lnTo>
                  <a:lnTo>
                    <a:pt x="399" y="329"/>
                  </a:lnTo>
                  <a:lnTo>
                    <a:pt x="415" y="339"/>
                  </a:lnTo>
                  <a:lnTo>
                    <a:pt x="430" y="351"/>
                  </a:lnTo>
                  <a:lnTo>
                    <a:pt x="442" y="362"/>
                  </a:lnTo>
                  <a:lnTo>
                    <a:pt x="455" y="375"/>
                  </a:lnTo>
                  <a:lnTo>
                    <a:pt x="465" y="387"/>
                  </a:lnTo>
                  <a:lnTo>
                    <a:pt x="475" y="402"/>
                  </a:lnTo>
                  <a:lnTo>
                    <a:pt x="483" y="416"/>
                  </a:lnTo>
                  <a:lnTo>
                    <a:pt x="489" y="432"/>
                  </a:lnTo>
                  <a:lnTo>
                    <a:pt x="495" y="449"/>
                  </a:lnTo>
                  <a:lnTo>
                    <a:pt x="498" y="466"/>
                  </a:lnTo>
                  <a:lnTo>
                    <a:pt x="501" y="485"/>
                  </a:lnTo>
                  <a:lnTo>
                    <a:pt x="502" y="504"/>
                  </a:lnTo>
                  <a:lnTo>
                    <a:pt x="502" y="504"/>
                  </a:lnTo>
                  <a:lnTo>
                    <a:pt x="501" y="526"/>
                  </a:lnTo>
                  <a:lnTo>
                    <a:pt x="497" y="548"/>
                  </a:lnTo>
                  <a:lnTo>
                    <a:pt x="491" y="568"/>
                  </a:lnTo>
                  <a:lnTo>
                    <a:pt x="483" y="587"/>
                  </a:lnTo>
                  <a:lnTo>
                    <a:pt x="474" y="605"/>
                  </a:lnTo>
                  <a:lnTo>
                    <a:pt x="462" y="622"/>
                  </a:lnTo>
                  <a:lnTo>
                    <a:pt x="449" y="638"/>
                  </a:lnTo>
                  <a:lnTo>
                    <a:pt x="433" y="652"/>
                  </a:lnTo>
                  <a:lnTo>
                    <a:pt x="416" y="665"/>
                  </a:lnTo>
                  <a:lnTo>
                    <a:pt x="398" y="676"/>
                  </a:lnTo>
                  <a:lnTo>
                    <a:pt x="377" y="686"/>
                  </a:lnTo>
                  <a:lnTo>
                    <a:pt x="355" y="694"/>
                  </a:lnTo>
                  <a:lnTo>
                    <a:pt x="332" y="700"/>
                  </a:lnTo>
                  <a:lnTo>
                    <a:pt x="308" y="705"/>
                  </a:lnTo>
                  <a:lnTo>
                    <a:pt x="282" y="708"/>
                  </a:lnTo>
                  <a:lnTo>
                    <a:pt x="255" y="709"/>
                  </a:lnTo>
                  <a:lnTo>
                    <a:pt x="255" y="709"/>
                  </a:lnTo>
                  <a:lnTo>
                    <a:pt x="236" y="708"/>
                  </a:lnTo>
                  <a:lnTo>
                    <a:pt x="215" y="707"/>
                  </a:lnTo>
                  <a:lnTo>
                    <a:pt x="197" y="705"/>
                  </a:lnTo>
                  <a:lnTo>
                    <a:pt x="178" y="700"/>
                  </a:lnTo>
                  <a:lnTo>
                    <a:pt x="159" y="696"/>
                  </a:lnTo>
                  <a:lnTo>
                    <a:pt x="142" y="690"/>
                  </a:lnTo>
                  <a:lnTo>
                    <a:pt x="125" y="683"/>
                  </a:lnTo>
                  <a:lnTo>
                    <a:pt x="108" y="675"/>
                  </a:lnTo>
                  <a:lnTo>
                    <a:pt x="93" y="666"/>
                  </a:lnTo>
                  <a:lnTo>
                    <a:pt x="77" y="656"/>
                  </a:lnTo>
                  <a:lnTo>
                    <a:pt x="62" y="644"/>
                  </a:lnTo>
                  <a:lnTo>
                    <a:pt x="48" y="631"/>
                  </a:lnTo>
                  <a:lnTo>
                    <a:pt x="36" y="618"/>
                  </a:lnTo>
                  <a:lnTo>
                    <a:pt x="23" y="603"/>
                  </a:lnTo>
                  <a:lnTo>
                    <a:pt x="11" y="587"/>
                  </a:lnTo>
                  <a:lnTo>
                    <a:pt x="0" y="5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62" y="3424"/>
              <a:ext cx="206" cy="236"/>
            </a:xfrm>
            <a:custGeom>
              <a:avLst/>
              <a:gdLst>
                <a:gd name="T0" fmla="*/ 1 w 618"/>
                <a:gd name="T1" fmla="*/ 336 h 709"/>
                <a:gd name="T2" fmla="*/ 7 w 618"/>
                <a:gd name="T3" fmla="*/ 282 h 709"/>
                <a:gd name="T4" fmla="*/ 21 w 618"/>
                <a:gd name="T5" fmla="*/ 230 h 709"/>
                <a:gd name="T6" fmla="*/ 42 w 618"/>
                <a:gd name="T7" fmla="*/ 183 h 709"/>
                <a:gd name="T8" fmla="*/ 69 w 618"/>
                <a:gd name="T9" fmla="*/ 140 h 709"/>
                <a:gd name="T10" fmla="*/ 101 w 618"/>
                <a:gd name="T11" fmla="*/ 102 h 709"/>
                <a:gd name="T12" fmla="*/ 140 w 618"/>
                <a:gd name="T13" fmla="*/ 69 h 709"/>
                <a:gd name="T14" fmla="*/ 182 w 618"/>
                <a:gd name="T15" fmla="*/ 41 h 709"/>
                <a:gd name="T16" fmla="*/ 231 w 618"/>
                <a:gd name="T17" fmla="*/ 21 h 709"/>
                <a:gd name="T18" fmla="*/ 282 w 618"/>
                <a:gd name="T19" fmla="*/ 7 h 709"/>
                <a:gd name="T20" fmla="*/ 336 w 618"/>
                <a:gd name="T21" fmla="*/ 0 h 709"/>
                <a:gd name="T22" fmla="*/ 376 w 618"/>
                <a:gd name="T23" fmla="*/ 0 h 709"/>
                <a:gd name="T24" fmla="*/ 433 w 618"/>
                <a:gd name="T25" fmla="*/ 8 h 709"/>
                <a:gd name="T26" fmla="*/ 487 w 618"/>
                <a:gd name="T27" fmla="*/ 24 h 709"/>
                <a:gd name="T28" fmla="*/ 535 w 618"/>
                <a:gd name="T29" fmla="*/ 48 h 709"/>
                <a:gd name="T30" fmla="*/ 579 w 618"/>
                <a:gd name="T31" fmla="*/ 78 h 709"/>
                <a:gd name="T32" fmla="*/ 618 w 618"/>
                <a:gd name="T33" fmla="*/ 114 h 709"/>
                <a:gd name="T34" fmla="*/ 501 w 618"/>
                <a:gd name="T35" fmla="*/ 205 h 709"/>
                <a:gd name="T36" fmla="*/ 448 w 618"/>
                <a:gd name="T37" fmla="*/ 167 h 709"/>
                <a:gd name="T38" fmla="*/ 405 w 618"/>
                <a:gd name="T39" fmla="*/ 152 h 709"/>
                <a:gd name="T40" fmla="*/ 368 w 618"/>
                <a:gd name="T41" fmla="*/ 147 h 709"/>
                <a:gd name="T42" fmla="*/ 334 w 618"/>
                <a:gd name="T43" fmla="*/ 148 h 709"/>
                <a:gd name="T44" fmla="*/ 275 w 618"/>
                <a:gd name="T45" fmla="*/ 163 h 709"/>
                <a:gd name="T46" fmla="*/ 226 w 618"/>
                <a:gd name="T47" fmla="*/ 193 h 709"/>
                <a:gd name="T48" fmla="*/ 188 w 618"/>
                <a:gd name="T49" fmla="*/ 236 h 709"/>
                <a:gd name="T50" fmla="*/ 164 w 618"/>
                <a:gd name="T51" fmla="*/ 291 h 709"/>
                <a:gd name="T52" fmla="*/ 156 w 618"/>
                <a:gd name="T53" fmla="*/ 354 h 709"/>
                <a:gd name="T54" fmla="*/ 160 w 618"/>
                <a:gd name="T55" fmla="*/ 398 h 709"/>
                <a:gd name="T56" fmla="*/ 179 w 618"/>
                <a:gd name="T57" fmla="*/ 456 h 709"/>
                <a:gd name="T58" fmla="*/ 212 w 618"/>
                <a:gd name="T59" fmla="*/ 503 h 709"/>
                <a:gd name="T60" fmla="*/ 257 w 618"/>
                <a:gd name="T61" fmla="*/ 537 h 709"/>
                <a:gd name="T62" fmla="*/ 313 w 618"/>
                <a:gd name="T63" fmla="*/ 558 h 709"/>
                <a:gd name="T64" fmla="*/ 355 w 618"/>
                <a:gd name="T65" fmla="*/ 562 h 709"/>
                <a:gd name="T66" fmla="*/ 393 w 618"/>
                <a:gd name="T67" fmla="*/ 559 h 709"/>
                <a:gd name="T68" fmla="*/ 428 w 618"/>
                <a:gd name="T69" fmla="*/ 550 h 709"/>
                <a:gd name="T70" fmla="*/ 485 w 618"/>
                <a:gd name="T71" fmla="*/ 518 h 709"/>
                <a:gd name="T72" fmla="*/ 618 w 618"/>
                <a:gd name="T73" fmla="*/ 595 h 709"/>
                <a:gd name="T74" fmla="*/ 593 w 618"/>
                <a:gd name="T75" fmla="*/ 620 h 709"/>
                <a:gd name="T76" fmla="*/ 551 w 618"/>
                <a:gd name="T77" fmla="*/ 652 h 709"/>
                <a:gd name="T78" fmla="*/ 504 w 618"/>
                <a:gd name="T79" fmla="*/ 677 h 709"/>
                <a:gd name="T80" fmla="*/ 452 w 618"/>
                <a:gd name="T81" fmla="*/ 697 h 709"/>
                <a:gd name="T82" fmla="*/ 396 w 618"/>
                <a:gd name="T83" fmla="*/ 707 h 709"/>
                <a:gd name="T84" fmla="*/ 355 w 618"/>
                <a:gd name="T85" fmla="*/ 709 h 709"/>
                <a:gd name="T86" fmla="*/ 299 w 618"/>
                <a:gd name="T87" fmla="*/ 705 h 709"/>
                <a:gd name="T88" fmla="*/ 247 w 618"/>
                <a:gd name="T89" fmla="*/ 693 h 709"/>
                <a:gd name="T90" fmla="*/ 199 w 618"/>
                <a:gd name="T91" fmla="*/ 675 h 709"/>
                <a:gd name="T92" fmla="*/ 154 w 618"/>
                <a:gd name="T93" fmla="*/ 650 h 709"/>
                <a:gd name="T94" fmla="*/ 114 w 618"/>
                <a:gd name="T95" fmla="*/ 619 h 709"/>
                <a:gd name="T96" fmla="*/ 79 w 618"/>
                <a:gd name="T97" fmla="*/ 582 h 709"/>
                <a:gd name="T98" fmla="*/ 51 w 618"/>
                <a:gd name="T99" fmla="*/ 541 h 709"/>
                <a:gd name="T100" fmla="*/ 28 w 618"/>
                <a:gd name="T101" fmla="*/ 495 h 709"/>
                <a:gd name="T102" fmla="*/ 12 w 618"/>
                <a:gd name="T103" fmla="*/ 445 h 709"/>
                <a:gd name="T104" fmla="*/ 3 w 618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8" h="709">
                  <a:moveTo>
                    <a:pt x="0" y="354"/>
                  </a:moveTo>
                  <a:lnTo>
                    <a:pt x="0" y="354"/>
                  </a:lnTo>
                  <a:lnTo>
                    <a:pt x="1" y="336"/>
                  </a:lnTo>
                  <a:lnTo>
                    <a:pt x="3" y="317"/>
                  </a:lnTo>
                  <a:lnTo>
                    <a:pt x="5" y="299"/>
                  </a:lnTo>
                  <a:lnTo>
                    <a:pt x="7" y="282"/>
                  </a:lnTo>
                  <a:lnTo>
                    <a:pt x="12" y="265"/>
                  </a:lnTo>
                  <a:lnTo>
                    <a:pt x="16" y="248"/>
                  </a:lnTo>
                  <a:lnTo>
                    <a:pt x="21" y="230"/>
                  </a:lnTo>
                  <a:lnTo>
                    <a:pt x="28" y="214"/>
                  </a:lnTo>
                  <a:lnTo>
                    <a:pt x="35" y="198"/>
                  </a:lnTo>
                  <a:lnTo>
                    <a:pt x="42" y="183"/>
                  </a:lnTo>
                  <a:lnTo>
                    <a:pt x="51" y="169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79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40" y="69"/>
                  </a:lnTo>
                  <a:lnTo>
                    <a:pt x="154" y="60"/>
                  </a:lnTo>
                  <a:lnTo>
                    <a:pt x="168" y="50"/>
                  </a:lnTo>
                  <a:lnTo>
                    <a:pt x="182" y="41"/>
                  </a:lnTo>
                  <a:lnTo>
                    <a:pt x="199" y="34"/>
                  </a:lnTo>
                  <a:lnTo>
                    <a:pt x="215" y="28"/>
                  </a:lnTo>
                  <a:lnTo>
                    <a:pt x="231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2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76" y="0"/>
                  </a:lnTo>
                  <a:lnTo>
                    <a:pt x="396" y="2"/>
                  </a:lnTo>
                  <a:lnTo>
                    <a:pt x="415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70" y="18"/>
                  </a:lnTo>
                  <a:lnTo>
                    <a:pt x="487" y="24"/>
                  </a:lnTo>
                  <a:lnTo>
                    <a:pt x="504" y="31"/>
                  </a:lnTo>
                  <a:lnTo>
                    <a:pt x="520" y="39"/>
                  </a:lnTo>
                  <a:lnTo>
                    <a:pt x="535" y="48"/>
                  </a:lnTo>
                  <a:lnTo>
                    <a:pt x="551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8" y="114"/>
                  </a:lnTo>
                  <a:lnTo>
                    <a:pt x="515" y="220"/>
                  </a:lnTo>
                  <a:lnTo>
                    <a:pt x="515" y="220"/>
                  </a:lnTo>
                  <a:lnTo>
                    <a:pt x="501" y="205"/>
                  </a:lnTo>
                  <a:lnTo>
                    <a:pt x="485" y="191"/>
                  </a:lnTo>
                  <a:lnTo>
                    <a:pt x="468" y="179"/>
                  </a:lnTo>
                  <a:lnTo>
                    <a:pt x="448" y="167"/>
                  </a:lnTo>
                  <a:lnTo>
                    <a:pt x="428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4" y="156"/>
                  </a:lnTo>
                  <a:lnTo>
                    <a:pt x="275" y="163"/>
                  </a:lnTo>
                  <a:lnTo>
                    <a:pt x="257" y="171"/>
                  </a:lnTo>
                  <a:lnTo>
                    <a:pt x="241" y="181"/>
                  </a:lnTo>
                  <a:lnTo>
                    <a:pt x="226" y="193"/>
                  </a:lnTo>
                  <a:lnTo>
                    <a:pt x="212" y="206"/>
                  </a:lnTo>
                  <a:lnTo>
                    <a:pt x="200" y="220"/>
                  </a:lnTo>
                  <a:lnTo>
                    <a:pt x="188" y="236"/>
                  </a:lnTo>
                  <a:lnTo>
                    <a:pt x="179" y="253"/>
                  </a:lnTo>
                  <a:lnTo>
                    <a:pt x="171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7" y="332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57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1" y="438"/>
                  </a:lnTo>
                  <a:lnTo>
                    <a:pt x="179" y="456"/>
                  </a:lnTo>
                  <a:lnTo>
                    <a:pt x="188" y="472"/>
                  </a:lnTo>
                  <a:lnTo>
                    <a:pt x="200" y="488"/>
                  </a:lnTo>
                  <a:lnTo>
                    <a:pt x="212" y="503"/>
                  </a:lnTo>
                  <a:lnTo>
                    <a:pt x="226" y="516"/>
                  </a:lnTo>
                  <a:lnTo>
                    <a:pt x="241" y="528"/>
                  </a:lnTo>
                  <a:lnTo>
                    <a:pt x="257" y="537"/>
                  </a:lnTo>
                  <a:lnTo>
                    <a:pt x="275" y="547"/>
                  </a:lnTo>
                  <a:lnTo>
                    <a:pt x="294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5" y="562"/>
                  </a:lnTo>
                  <a:lnTo>
                    <a:pt x="355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41"/>
                  </a:lnTo>
                  <a:lnTo>
                    <a:pt x="468" y="531"/>
                  </a:lnTo>
                  <a:lnTo>
                    <a:pt x="485" y="518"/>
                  </a:lnTo>
                  <a:lnTo>
                    <a:pt x="501" y="504"/>
                  </a:lnTo>
                  <a:lnTo>
                    <a:pt x="515" y="489"/>
                  </a:lnTo>
                  <a:lnTo>
                    <a:pt x="618" y="595"/>
                  </a:lnTo>
                  <a:lnTo>
                    <a:pt x="618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1" y="652"/>
                  </a:lnTo>
                  <a:lnTo>
                    <a:pt x="535" y="661"/>
                  </a:lnTo>
                  <a:lnTo>
                    <a:pt x="520" y="670"/>
                  </a:lnTo>
                  <a:lnTo>
                    <a:pt x="504" y="677"/>
                  </a:lnTo>
                  <a:lnTo>
                    <a:pt x="487" y="685"/>
                  </a:lnTo>
                  <a:lnTo>
                    <a:pt x="470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5" y="705"/>
                  </a:lnTo>
                  <a:lnTo>
                    <a:pt x="396" y="707"/>
                  </a:lnTo>
                  <a:lnTo>
                    <a:pt x="376" y="708"/>
                  </a:lnTo>
                  <a:lnTo>
                    <a:pt x="355" y="709"/>
                  </a:lnTo>
                  <a:lnTo>
                    <a:pt x="355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2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31" y="688"/>
                  </a:lnTo>
                  <a:lnTo>
                    <a:pt x="215" y="682"/>
                  </a:lnTo>
                  <a:lnTo>
                    <a:pt x="199" y="675"/>
                  </a:lnTo>
                  <a:lnTo>
                    <a:pt x="182" y="667"/>
                  </a:lnTo>
                  <a:lnTo>
                    <a:pt x="168" y="659"/>
                  </a:lnTo>
                  <a:lnTo>
                    <a:pt x="154" y="650"/>
                  </a:lnTo>
                  <a:lnTo>
                    <a:pt x="140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9" y="582"/>
                  </a:lnTo>
                  <a:lnTo>
                    <a:pt x="69" y="568"/>
                  </a:lnTo>
                  <a:lnTo>
                    <a:pt x="59" y="555"/>
                  </a:lnTo>
                  <a:lnTo>
                    <a:pt x="51" y="541"/>
                  </a:lnTo>
                  <a:lnTo>
                    <a:pt x="42" y="526"/>
                  </a:lnTo>
                  <a:lnTo>
                    <a:pt x="35" y="510"/>
                  </a:lnTo>
                  <a:lnTo>
                    <a:pt x="28" y="495"/>
                  </a:lnTo>
                  <a:lnTo>
                    <a:pt x="21" y="478"/>
                  </a:lnTo>
                  <a:lnTo>
                    <a:pt x="16" y="462"/>
                  </a:lnTo>
                  <a:lnTo>
                    <a:pt x="12" y="445"/>
                  </a:lnTo>
                  <a:lnTo>
                    <a:pt x="7" y="427"/>
                  </a:lnTo>
                  <a:lnTo>
                    <a:pt x="5" y="409"/>
                  </a:lnTo>
                  <a:lnTo>
                    <a:pt x="3" y="392"/>
                  </a:lnTo>
                  <a:lnTo>
                    <a:pt x="1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56" y="3536"/>
              <a:ext cx="176" cy="123"/>
            </a:xfrm>
            <a:custGeom>
              <a:avLst/>
              <a:gdLst>
                <a:gd name="T0" fmla="*/ 529 w 529"/>
                <a:gd name="T1" fmla="*/ 370 h 370"/>
                <a:gd name="T2" fmla="*/ 203 w 529"/>
                <a:gd name="T3" fmla="*/ 0 h 370"/>
                <a:gd name="T4" fmla="*/ 0 w 529"/>
                <a:gd name="T5" fmla="*/ 0 h 370"/>
                <a:gd name="T6" fmla="*/ 322 w 529"/>
                <a:gd name="T7" fmla="*/ 370 h 370"/>
                <a:gd name="T8" fmla="*/ 529 w 529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0">
                  <a:moveTo>
                    <a:pt x="529" y="370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322" y="370"/>
                  </a:lnTo>
                  <a:lnTo>
                    <a:pt x="529" y="37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93" y="3345"/>
              <a:ext cx="50" cy="314"/>
            </a:xfrm>
            <a:custGeom>
              <a:avLst/>
              <a:gdLst>
                <a:gd name="T0" fmla="*/ 0 w 152"/>
                <a:gd name="T1" fmla="*/ 0 h 943"/>
                <a:gd name="T2" fmla="*/ 0 w 152"/>
                <a:gd name="T3" fmla="*/ 943 h 943"/>
                <a:gd name="T4" fmla="*/ 152 w 152"/>
                <a:gd name="T5" fmla="*/ 943 h 943"/>
                <a:gd name="T6" fmla="*/ 152 w 152"/>
                <a:gd name="T7" fmla="*/ 599 h 943"/>
                <a:gd name="T8" fmla="*/ 152 w 152"/>
                <a:gd name="T9" fmla="*/ 600 h 943"/>
                <a:gd name="T10" fmla="*/ 152 w 152"/>
                <a:gd name="T11" fmla="*/ 565 h 943"/>
                <a:gd name="T12" fmla="*/ 152 w 152"/>
                <a:gd name="T13" fmla="*/ 565 h 943"/>
                <a:gd name="T14" fmla="*/ 152 w 152"/>
                <a:gd name="T15" fmla="*/ 0 h 943"/>
                <a:gd name="T16" fmla="*/ 0 w 152"/>
                <a:gd name="T1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43">
                  <a:moveTo>
                    <a:pt x="0" y="0"/>
                  </a:moveTo>
                  <a:lnTo>
                    <a:pt x="0" y="943"/>
                  </a:lnTo>
                  <a:lnTo>
                    <a:pt x="152" y="943"/>
                  </a:lnTo>
                  <a:lnTo>
                    <a:pt x="152" y="599"/>
                  </a:lnTo>
                  <a:lnTo>
                    <a:pt x="152" y="600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202" y="3424"/>
              <a:ext cx="206" cy="236"/>
            </a:xfrm>
            <a:custGeom>
              <a:avLst/>
              <a:gdLst>
                <a:gd name="T0" fmla="*/ 0 w 617"/>
                <a:gd name="T1" fmla="*/ 336 h 709"/>
                <a:gd name="T2" fmla="*/ 7 w 617"/>
                <a:gd name="T3" fmla="*/ 282 h 709"/>
                <a:gd name="T4" fmla="*/ 21 w 617"/>
                <a:gd name="T5" fmla="*/ 230 h 709"/>
                <a:gd name="T6" fmla="*/ 42 w 617"/>
                <a:gd name="T7" fmla="*/ 183 h 709"/>
                <a:gd name="T8" fmla="*/ 68 w 617"/>
                <a:gd name="T9" fmla="*/ 140 h 709"/>
                <a:gd name="T10" fmla="*/ 101 w 617"/>
                <a:gd name="T11" fmla="*/ 102 h 709"/>
                <a:gd name="T12" fmla="*/ 139 w 617"/>
                <a:gd name="T13" fmla="*/ 69 h 709"/>
                <a:gd name="T14" fmla="*/ 183 w 617"/>
                <a:gd name="T15" fmla="*/ 41 h 709"/>
                <a:gd name="T16" fmla="*/ 229 w 617"/>
                <a:gd name="T17" fmla="*/ 21 h 709"/>
                <a:gd name="T18" fmla="*/ 281 w 617"/>
                <a:gd name="T19" fmla="*/ 7 h 709"/>
                <a:gd name="T20" fmla="*/ 336 w 617"/>
                <a:gd name="T21" fmla="*/ 0 h 709"/>
                <a:gd name="T22" fmla="*/ 375 w 617"/>
                <a:gd name="T23" fmla="*/ 0 h 709"/>
                <a:gd name="T24" fmla="*/ 433 w 617"/>
                <a:gd name="T25" fmla="*/ 8 h 709"/>
                <a:gd name="T26" fmla="*/ 486 w 617"/>
                <a:gd name="T27" fmla="*/ 24 h 709"/>
                <a:gd name="T28" fmla="*/ 535 w 617"/>
                <a:gd name="T29" fmla="*/ 48 h 709"/>
                <a:gd name="T30" fmla="*/ 579 w 617"/>
                <a:gd name="T31" fmla="*/ 78 h 709"/>
                <a:gd name="T32" fmla="*/ 617 w 617"/>
                <a:gd name="T33" fmla="*/ 114 h 709"/>
                <a:gd name="T34" fmla="*/ 500 w 617"/>
                <a:gd name="T35" fmla="*/ 205 h 709"/>
                <a:gd name="T36" fmla="*/ 448 w 617"/>
                <a:gd name="T37" fmla="*/ 167 h 709"/>
                <a:gd name="T38" fmla="*/ 405 w 617"/>
                <a:gd name="T39" fmla="*/ 152 h 709"/>
                <a:gd name="T40" fmla="*/ 368 w 617"/>
                <a:gd name="T41" fmla="*/ 147 h 709"/>
                <a:gd name="T42" fmla="*/ 334 w 617"/>
                <a:gd name="T43" fmla="*/ 148 h 709"/>
                <a:gd name="T44" fmla="*/ 274 w 617"/>
                <a:gd name="T45" fmla="*/ 163 h 709"/>
                <a:gd name="T46" fmla="*/ 225 w 617"/>
                <a:gd name="T47" fmla="*/ 193 h 709"/>
                <a:gd name="T48" fmla="*/ 187 w 617"/>
                <a:gd name="T49" fmla="*/ 236 h 709"/>
                <a:gd name="T50" fmla="*/ 164 w 617"/>
                <a:gd name="T51" fmla="*/ 291 h 709"/>
                <a:gd name="T52" fmla="*/ 155 w 617"/>
                <a:gd name="T53" fmla="*/ 354 h 709"/>
                <a:gd name="T54" fmla="*/ 160 w 617"/>
                <a:gd name="T55" fmla="*/ 398 h 709"/>
                <a:gd name="T56" fmla="*/ 178 w 617"/>
                <a:gd name="T57" fmla="*/ 456 h 709"/>
                <a:gd name="T58" fmla="*/ 211 w 617"/>
                <a:gd name="T59" fmla="*/ 503 h 709"/>
                <a:gd name="T60" fmla="*/ 257 w 617"/>
                <a:gd name="T61" fmla="*/ 537 h 709"/>
                <a:gd name="T62" fmla="*/ 313 w 617"/>
                <a:gd name="T63" fmla="*/ 558 h 709"/>
                <a:gd name="T64" fmla="*/ 354 w 617"/>
                <a:gd name="T65" fmla="*/ 562 h 709"/>
                <a:gd name="T66" fmla="*/ 393 w 617"/>
                <a:gd name="T67" fmla="*/ 559 h 709"/>
                <a:gd name="T68" fmla="*/ 427 w 617"/>
                <a:gd name="T69" fmla="*/ 550 h 709"/>
                <a:gd name="T70" fmla="*/ 484 w 617"/>
                <a:gd name="T71" fmla="*/ 518 h 709"/>
                <a:gd name="T72" fmla="*/ 617 w 617"/>
                <a:gd name="T73" fmla="*/ 595 h 709"/>
                <a:gd name="T74" fmla="*/ 593 w 617"/>
                <a:gd name="T75" fmla="*/ 620 h 709"/>
                <a:gd name="T76" fmla="*/ 550 w 617"/>
                <a:gd name="T77" fmla="*/ 652 h 709"/>
                <a:gd name="T78" fmla="*/ 503 w 617"/>
                <a:gd name="T79" fmla="*/ 677 h 709"/>
                <a:gd name="T80" fmla="*/ 452 w 617"/>
                <a:gd name="T81" fmla="*/ 697 h 709"/>
                <a:gd name="T82" fmla="*/ 394 w 617"/>
                <a:gd name="T83" fmla="*/ 707 h 709"/>
                <a:gd name="T84" fmla="*/ 354 w 617"/>
                <a:gd name="T85" fmla="*/ 709 h 709"/>
                <a:gd name="T86" fmla="*/ 299 w 617"/>
                <a:gd name="T87" fmla="*/ 705 h 709"/>
                <a:gd name="T88" fmla="*/ 247 w 617"/>
                <a:gd name="T89" fmla="*/ 693 h 709"/>
                <a:gd name="T90" fmla="*/ 197 w 617"/>
                <a:gd name="T91" fmla="*/ 675 h 709"/>
                <a:gd name="T92" fmla="*/ 153 w 617"/>
                <a:gd name="T93" fmla="*/ 650 h 709"/>
                <a:gd name="T94" fmla="*/ 114 w 617"/>
                <a:gd name="T95" fmla="*/ 619 h 709"/>
                <a:gd name="T96" fmla="*/ 78 w 617"/>
                <a:gd name="T97" fmla="*/ 582 h 709"/>
                <a:gd name="T98" fmla="*/ 50 w 617"/>
                <a:gd name="T99" fmla="*/ 541 h 709"/>
                <a:gd name="T100" fmla="*/ 27 w 617"/>
                <a:gd name="T101" fmla="*/ 495 h 709"/>
                <a:gd name="T102" fmla="*/ 11 w 617"/>
                <a:gd name="T103" fmla="*/ 445 h 709"/>
                <a:gd name="T104" fmla="*/ 2 w 617"/>
                <a:gd name="T105" fmla="*/ 39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7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2" y="317"/>
                  </a:lnTo>
                  <a:lnTo>
                    <a:pt x="4" y="299"/>
                  </a:lnTo>
                  <a:lnTo>
                    <a:pt x="7" y="282"/>
                  </a:lnTo>
                  <a:lnTo>
                    <a:pt x="11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7" y="214"/>
                  </a:lnTo>
                  <a:lnTo>
                    <a:pt x="34" y="198"/>
                  </a:lnTo>
                  <a:lnTo>
                    <a:pt x="42" y="183"/>
                  </a:lnTo>
                  <a:lnTo>
                    <a:pt x="50" y="169"/>
                  </a:lnTo>
                  <a:lnTo>
                    <a:pt x="59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79"/>
                  </a:lnTo>
                  <a:lnTo>
                    <a:pt x="139" y="69"/>
                  </a:lnTo>
                  <a:lnTo>
                    <a:pt x="153" y="60"/>
                  </a:lnTo>
                  <a:lnTo>
                    <a:pt x="168" y="50"/>
                  </a:lnTo>
                  <a:lnTo>
                    <a:pt x="183" y="41"/>
                  </a:lnTo>
                  <a:lnTo>
                    <a:pt x="197" y="34"/>
                  </a:lnTo>
                  <a:lnTo>
                    <a:pt x="213" y="28"/>
                  </a:lnTo>
                  <a:lnTo>
                    <a:pt x="229" y="21"/>
                  </a:lnTo>
                  <a:lnTo>
                    <a:pt x="247" y="15"/>
                  </a:lnTo>
                  <a:lnTo>
                    <a:pt x="264" y="10"/>
                  </a:lnTo>
                  <a:lnTo>
                    <a:pt x="281" y="7"/>
                  </a:lnTo>
                  <a:lnTo>
                    <a:pt x="299" y="3"/>
                  </a:lnTo>
                  <a:lnTo>
                    <a:pt x="318" y="1"/>
                  </a:lnTo>
                  <a:lnTo>
                    <a:pt x="336" y="0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75" y="0"/>
                  </a:lnTo>
                  <a:lnTo>
                    <a:pt x="394" y="2"/>
                  </a:lnTo>
                  <a:lnTo>
                    <a:pt x="414" y="5"/>
                  </a:lnTo>
                  <a:lnTo>
                    <a:pt x="433" y="8"/>
                  </a:lnTo>
                  <a:lnTo>
                    <a:pt x="452" y="13"/>
                  </a:lnTo>
                  <a:lnTo>
                    <a:pt x="469" y="18"/>
                  </a:lnTo>
                  <a:lnTo>
                    <a:pt x="486" y="24"/>
                  </a:lnTo>
                  <a:lnTo>
                    <a:pt x="503" y="31"/>
                  </a:lnTo>
                  <a:lnTo>
                    <a:pt x="519" y="39"/>
                  </a:lnTo>
                  <a:lnTo>
                    <a:pt x="535" y="48"/>
                  </a:lnTo>
                  <a:lnTo>
                    <a:pt x="550" y="57"/>
                  </a:lnTo>
                  <a:lnTo>
                    <a:pt x="565" y="68"/>
                  </a:lnTo>
                  <a:lnTo>
                    <a:pt x="579" y="78"/>
                  </a:lnTo>
                  <a:lnTo>
                    <a:pt x="593" y="89"/>
                  </a:lnTo>
                  <a:lnTo>
                    <a:pt x="605" y="101"/>
                  </a:lnTo>
                  <a:lnTo>
                    <a:pt x="617" y="114"/>
                  </a:lnTo>
                  <a:lnTo>
                    <a:pt x="514" y="220"/>
                  </a:lnTo>
                  <a:lnTo>
                    <a:pt x="514" y="220"/>
                  </a:lnTo>
                  <a:lnTo>
                    <a:pt x="500" y="205"/>
                  </a:lnTo>
                  <a:lnTo>
                    <a:pt x="484" y="191"/>
                  </a:lnTo>
                  <a:lnTo>
                    <a:pt x="467" y="179"/>
                  </a:lnTo>
                  <a:lnTo>
                    <a:pt x="448" y="167"/>
                  </a:lnTo>
                  <a:lnTo>
                    <a:pt x="427" y="159"/>
                  </a:lnTo>
                  <a:lnTo>
                    <a:pt x="416" y="156"/>
                  </a:lnTo>
                  <a:lnTo>
                    <a:pt x="405" y="152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68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34" y="148"/>
                  </a:lnTo>
                  <a:lnTo>
                    <a:pt x="313" y="151"/>
                  </a:lnTo>
                  <a:lnTo>
                    <a:pt x="293" y="156"/>
                  </a:lnTo>
                  <a:lnTo>
                    <a:pt x="274" y="163"/>
                  </a:lnTo>
                  <a:lnTo>
                    <a:pt x="257" y="171"/>
                  </a:lnTo>
                  <a:lnTo>
                    <a:pt x="240" y="181"/>
                  </a:lnTo>
                  <a:lnTo>
                    <a:pt x="225" y="193"/>
                  </a:lnTo>
                  <a:lnTo>
                    <a:pt x="211" y="206"/>
                  </a:lnTo>
                  <a:lnTo>
                    <a:pt x="199" y="220"/>
                  </a:lnTo>
                  <a:lnTo>
                    <a:pt x="187" y="236"/>
                  </a:lnTo>
                  <a:lnTo>
                    <a:pt x="178" y="253"/>
                  </a:lnTo>
                  <a:lnTo>
                    <a:pt x="170" y="272"/>
                  </a:lnTo>
                  <a:lnTo>
                    <a:pt x="164" y="291"/>
                  </a:lnTo>
                  <a:lnTo>
                    <a:pt x="160" y="312"/>
                  </a:lnTo>
                  <a:lnTo>
                    <a:pt x="156" y="332"/>
                  </a:lnTo>
                  <a:lnTo>
                    <a:pt x="155" y="354"/>
                  </a:lnTo>
                  <a:lnTo>
                    <a:pt x="155" y="354"/>
                  </a:lnTo>
                  <a:lnTo>
                    <a:pt x="156" y="377"/>
                  </a:lnTo>
                  <a:lnTo>
                    <a:pt x="160" y="398"/>
                  </a:lnTo>
                  <a:lnTo>
                    <a:pt x="164" y="418"/>
                  </a:lnTo>
                  <a:lnTo>
                    <a:pt x="170" y="438"/>
                  </a:lnTo>
                  <a:lnTo>
                    <a:pt x="178" y="456"/>
                  </a:lnTo>
                  <a:lnTo>
                    <a:pt x="187" y="472"/>
                  </a:lnTo>
                  <a:lnTo>
                    <a:pt x="199" y="488"/>
                  </a:lnTo>
                  <a:lnTo>
                    <a:pt x="211" y="503"/>
                  </a:lnTo>
                  <a:lnTo>
                    <a:pt x="225" y="516"/>
                  </a:lnTo>
                  <a:lnTo>
                    <a:pt x="240" y="528"/>
                  </a:lnTo>
                  <a:lnTo>
                    <a:pt x="257" y="537"/>
                  </a:lnTo>
                  <a:lnTo>
                    <a:pt x="274" y="547"/>
                  </a:lnTo>
                  <a:lnTo>
                    <a:pt x="293" y="554"/>
                  </a:lnTo>
                  <a:lnTo>
                    <a:pt x="313" y="558"/>
                  </a:lnTo>
                  <a:lnTo>
                    <a:pt x="334" y="562"/>
                  </a:lnTo>
                  <a:lnTo>
                    <a:pt x="354" y="562"/>
                  </a:lnTo>
                  <a:lnTo>
                    <a:pt x="354" y="562"/>
                  </a:lnTo>
                  <a:lnTo>
                    <a:pt x="368" y="562"/>
                  </a:lnTo>
                  <a:lnTo>
                    <a:pt x="381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6" y="554"/>
                  </a:lnTo>
                  <a:lnTo>
                    <a:pt x="427" y="550"/>
                  </a:lnTo>
                  <a:lnTo>
                    <a:pt x="448" y="541"/>
                  </a:lnTo>
                  <a:lnTo>
                    <a:pt x="467" y="531"/>
                  </a:lnTo>
                  <a:lnTo>
                    <a:pt x="484" y="518"/>
                  </a:lnTo>
                  <a:lnTo>
                    <a:pt x="500" y="504"/>
                  </a:lnTo>
                  <a:lnTo>
                    <a:pt x="514" y="489"/>
                  </a:lnTo>
                  <a:lnTo>
                    <a:pt x="617" y="595"/>
                  </a:lnTo>
                  <a:lnTo>
                    <a:pt x="617" y="595"/>
                  </a:lnTo>
                  <a:lnTo>
                    <a:pt x="605" y="607"/>
                  </a:lnTo>
                  <a:lnTo>
                    <a:pt x="593" y="620"/>
                  </a:lnTo>
                  <a:lnTo>
                    <a:pt x="579" y="631"/>
                  </a:lnTo>
                  <a:lnTo>
                    <a:pt x="565" y="642"/>
                  </a:lnTo>
                  <a:lnTo>
                    <a:pt x="550" y="652"/>
                  </a:lnTo>
                  <a:lnTo>
                    <a:pt x="535" y="661"/>
                  </a:lnTo>
                  <a:lnTo>
                    <a:pt x="519" y="670"/>
                  </a:lnTo>
                  <a:lnTo>
                    <a:pt x="503" y="677"/>
                  </a:lnTo>
                  <a:lnTo>
                    <a:pt x="486" y="685"/>
                  </a:lnTo>
                  <a:lnTo>
                    <a:pt x="469" y="691"/>
                  </a:lnTo>
                  <a:lnTo>
                    <a:pt x="452" y="697"/>
                  </a:lnTo>
                  <a:lnTo>
                    <a:pt x="433" y="701"/>
                  </a:lnTo>
                  <a:lnTo>
                    <a:pt x="414" y="705"/>
                  </a:lnTo>
                  <a:lnTo>
                    <a:pt x="394" y="707"/>
                  </a:lnTo>
                  <a:lnTo>
                    <a:pt x="375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8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7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3" y="667"/>
                  </a:lnTo>
                  <a:lnTo>
                    <a:pt x="168" y="659"/>
                  </a:lnTo>
                  <a:lnTo>
                    <a:pt x="153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4" y="619"/>
                  </a:lnTo>
                  <a:lnTo>
                    <a:pt x="101" y="607"/>
                  </a:lnTo>
                  <a:lnTo>
                    <a:pt x="90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9" y="555"/>
                  </a:lnTo>
                  <a:lnTo>
                    <a:pt x="50" y="541"/>
                  </a:lnTo>
                  <a:lnTo>
                    <a:pt x="42" y="526"/>
                  </a:lnTo>
                  <a:lnTo>
                    <a:pt x="34" y="510"/>
                  </a:lnTo>
                  <a:lnTo>
                    <a:pt x="27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1" y="445"/>
                  </a:lnTo>
                  <a:lnTo>
                    <a:pt x="7" y="427"/>
                  </a:lnTo>
                  <a:lnTo>
                    <a:pt x="4" y="409"/>
                  </a:lnTo>
                  <a:lnTo>
                    <a:pt x="2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513 w 681"/>
                <a:gd name="T1" fmla="*/ 279 h 709"/>
                <a:gd name="T2" fmla="*/ 500 w 681"/>
                <a:gd name="T3" fmla="*/ 232 h 709"/>
                <a:gd name="T4" fmla="*/ 475 w 681"/>
                <a:gd name="T5" fmla="*/ 194 h 709"/>
                <a:gd name="T6" fmla="*/ 443 w 681"/>
                <a:gd name="T7" fmla="*/ 165 h 709"/>
                <a:gd name="T8" fmla="*/ 403 w 681"/>
                <a:gd name="T9" fmla="*/ 148 h 709"/>
                <a:gd name="T10" fmla="*/ 357 w 681"/>
                <a:gd name="T11" fmla="*/ 139 h 709"/>
                <a:gd name="T12" fmla="*/ 325 w 681"/>
                <a:gd name="T13" fmla="*/ 140 h 709"/>
                <a:gd name="T14" fmla="*/ 282 w 681"/>
                <a:gd name="T15" fmla="*/ 148 h 709"/>
                <a:gd name="T16" fmla="*/ 242 w 681"/>
                <a:gd name="T17" fmla="*/ 167 h 709"/>
                <a:gd name="T18" fmla="*/ 207 w 681"/>
                <a:gd name="T19" fmla="*/ 196 h 709"/>
                <a:gd name="T20" fmla="*/ 180 w 681"/>
                <a:gd name="T21" fmla="*/ 234 h 709"/>
                <a:gd name="T22" fmla="*/ 160 w 681"/>
                <a:gd name="T23" fmla="*/ 279 h 709"/>
                <a:gd name="T24" fmla="*/ 0 w 681"/>
                <a:gd name="T25" fmla="*/ 336 h 709"/>
                <a:gd name="T26" fmla="*/ 7 w 681"/>
                <a:gd name="T27" fmla="*/ 282 h 709"/>
                <a:gd name="T28" fmla="*/ 21 w 681"/>
                <a:gd name="T29" fmla="*/ 230 h 709"/>
                <a:gd name="T30" fmla="*/ 41 w 681"/>
                <a:gd name="T31" fmla="*/ 183 h 709"/>
                <a:gd name="T32" fmla="*/ 68 w 681"/>
                <a:gd name="T33" fmla="*/ 140 h 709"/>
                <a:gd name="T34" fmla="*/ 101 w 681"/>
                <a:gd name="T35" fmla="*/ 102 h 709"/>
                <a:gd name="T36" fmla="*/ 139 w 681"/>
                <a:gd name="T37" fmla="*/ 69 h 709"/>
                <a:gd name="T38" fmla="*/ 181 w 681"/>
                <a:gd name="T39" fmla="*/ 41 h 709"/>
                <a:gd name="T40" fmla="*/ 228 w 681"/>
                <a:gd name="T41" fmla="*/ 21 h 709"/>
                <a:gd name="T42" fmla="*/ 278 w 681"/>
                <a:gd name="T43" fmla="*/ 7 h 709"/>
                <a:gd name="T44" fmla="*/ 333 w 681"/>
                <a:gd name="T45" fmla="*/ 0 h 709"/>
                <a:gd name="T46" fmla="*/ 369 w 681"/>
                <a:gd name="T47" fmla="*/ 0 h 709"/>
                <a:gd name="T48" fmla="*/ 420 w 681"/>
                <a:gd name="T49" fmla="*/ 6 h 709"/>
                <a:gd name="T50" fmla="*/ 467 w 681"/>
                <a:gd name="T51" fmla="*/ 18 h 709"/>
                <a:gd name="T52" fmla="*/ 511 w 681"/>
                <a:gd name="T53" fmla="*/ 38 h 709"/>
                <a:gd name="T54" fmla="*/ 550 w 681"/>
                <a:gd name="T55" fmla="*/ 63 h 709"/>
                <a:gd name="T56" fmla="*/ 584 w 681"/>
                <a:gd name="T57" fmla="*/ 95 h 709"/>
                <a:gd name="T58" fmla="*/ 614 w 681"/>
                <a:gd name="T59" fmla="*/ 132 h 709"/>
                <a:gd name="T60" fmla="*/ 638 w 681"/>
                <a:gd name="T61" fmla="*/ 174 h 709"/>
                <a:gd name="T62" fmla="*/ 658 w 681"/>
                <a:gd name="T63" fmla="*/ 222 h 709"/>
                <a:gd name="T64" fmla="*/ 671 w 681"/>
                <a:gd name="T65" fmla="*/ 276 h 709"/>
                <a:gd name="T66" fmla="*/ 679 w 681"/>
                <a:gd name="T67" fmla="*/ 335 h 709"/>
                <a:gd name="T68" fmla="*/ 157 w 681"/>
                <a:gd name="T69" fmla="*/ 395 h 709"/>
                <a:gd name="T70" fmla="*/ 165 w 681"/>
                <a:gd name="T71" fmla="*/ 431 h 709"/>
                <a:gd name="T72" fmla="*/ 188 w 681"/>
                <a:gd name="T73" fmla="*/ 477 h 709"/>
                <a:gd name="T74" fmla="*/ 222 w 681"/>
                <a:gd name="T75" fmla="*/ 515 h 709"/>
                <a:gd name="T76" fmla="*/ 266 w 681"/>
                <a:gd name="T77" fmla="*/ 541 h 709"/>
                <a:gd name="T78" fmla="*/ 317 w 681"/>
                <a:gd name="T79" fmla="*/ 556 h 709"/>
                <a:gd name="T80" fmla="*/ 354 w 681"/>
                <a:gd name="T81" fmla="*/ 559 h 709"/>
                <a:gd name="T82" fmla="*/ 399 w 681"/>
                <a:gd name="T83" fmla="*/ 556 h 709"/>
                <a:gd name="T84" fmla="*/ 438 w 681"/>
                <a:gd name="T85" fmla="*/ 546 h 709"/>
                <a:gd name="T86" fmla="*/ 482 w 681"/>
                <a:gd name="T87" fmla="*/ 524 h 709"/>
                <a:gd name="T88" fmla="*/ 533 w 681"/>
                <a:gd name="T89" fmla="*/ 481 h 709"/>
                <a:gd name="T90" fmla="*/ 623 w 681"/>
                <a:gd name="T91" fmla="*/ 602 h 709"/>
                <a:gd name="T92" fmla="*/ 583 w 681"/>
                <a:gd name="T93" fmla="*/ 637 h 709"/>
                <a:gd name="T94" fmla="*/ 535 w 681"/>
                <a:gd name="T95" fmla="*/ 667 h 709"/>
                <a:gd name="T96" fmla="*/ 481 w 681"/>
                <a:gd name="T97" fmla="*/ 690 h 709"/>
                <a:gd name="T98" fmla="*/ 420 w 681"/>
                <a:gd name="T99" fmla="*/ 704 h 709"/>
                <a:gd name="T100" fmla="*/ 354 w 681"/>
                <a:gd name="T101" fmla="*/ 709 h 709"/>
                <a:gd name="T102" fmla="*/ 317 w 681"/>
                <a:gd name="T103" fmla="*/ 707 h 709"/>
                <a:gd name="T104" fmla="*/ 264 w 681"/>
                <a:gd name="T105" fmla="*/ 698 h 709"/>
                <a:gd name="T106" fmla="*/ 213 w 681"/>
                <a:gd name="T107" fmla="*/ 682 h 709"/>
                <a:gd name="T108" fmla="*/ 167 w 681"/>
                <a:gd name="T109" fmla="*/ 659 h 709"/>
                <a:gd name="T110" fmla="*/ 126 w 681"/>
                <a:gd name="T111" fmla="*/ 629 h 709"/>
                <a:gd name="T112" fmla="*/ 89 w 681"/>
                <a:gd name="T113" fmla="*/ 595 h 709"/>
                <a:gd name="T114" fmla="*/ 58 w 681"/>
                <a:gd name="T115" fmla="*/ 555 h 709"/>
                <a:gd name="T116" fmla="*/ 33 w 681"/>
                <a:gd name="T117" fmla="*/ 510 h 709"/>
                <a:gd name="T118" fmla="*/ 15 w 681"/>
                <a:gd name="T119" fmla="*/ 462 h 709"/>
                <a:gd name="T120" fmla="*/ 3 w 681"/>
                <a:gd name="T121" fmla="*/ 409 h 709"/>
                <a:gd name="T122" fmla="*/ 0 w 681"/>
                <a:gd name="T123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1" h="709">
                  <a:moveTo>
                    <a:pt x="160" y="279"/>
                  </a:moveTo>
                  <a:lnTo>
                    <a:pt x="513" y="279"/>
                  </a:lnTo>
                  <a:lnTo>
                    <a:pt x="513" y="279"/>
                  </a:lnTo>
                  <a:lnTo>
                    <a:pt x="510" y="262"/>
                  </a:lnTo>
                  <a:lnTo>
                    <a:pt x="505" y="246"/>
                  </a:lnTo>
                  <a:lnTo>
                    <a:pt x="500" y="232"/>
                  </a:lnTo>
                  <a:lnTo>
                    <a:pt x="491" y="218"/>
                  </a:lnTo>
                  <a:lnTo>
                    <a:pt x="483" y="205"/>
                  </a:lnTo>
                  <a:lnTo>
                    <a:pt x="475" y="194"/>
                  </a:lnTo>
                  <a:lnTo>
                    <a:pt x="465" y="183"/>
                  </a:lnTo>
                  <a:lnTo>
                    <a:pt x="455" y="174"/>
                  </a:lnTo>
                  <a:lnTo>
                    <a:pt x="443" y="165"/>
                  </a:lnTo>
                  <a:lnTo>
                    <a:pt x="431" y="158"/>
                  </a:lnTo>
                  <a:lnTo>
                    <a:pt x="417" y="152"/>
                  </a:lnTo>
                  <a:lnTo>
                    <a:pt x="403" y="148"/>
                  </a:lnTo>
                  <a:lnTo>
                    <a:pt x="388" y="143"/>
                  </a:lnTo>
                  <a:lnTo>
                    <a:pt x="373" y="141"/>
                  </a:lnTo>
                  <a:lnTo>
                    <a:pt x="357" y="139"/>
                  </a:lnTo>
                  <a:lnTo>
                    <a:pt x="340" y="139"/>
                  </a:lnTo>
                  <a:lnTo>
                    <a:pt x="340" y="139"/>
                  </a:lnTo>
                  <a:lnTo>
                    <a:pt x="325" y="140"/>
                  </a:lnTo>
                  <a:lnTo>
                    <a:pt x="310" y="141"/>
                  </a:lnTo>
                  <a:lnTo>
                    <a:pt x="296" y="144"/>
                  </a:lnTo>
                  <a:lnTo>
                    <a:pt x="282" y="148"/>
                  </a:lnTo>
                  <a:lnTo>
                    <a:pt x="268" y="154"/>
                  </a:lnTo>
                  <a:lnTo>
                    <a:pt x="254" y="160"/>
                  </a:lnTo>
                  <a:lnTo>
                    <a:pt x="242" y="167"/>
                  </a:lnTo>
                  <a:lnTo>
                    <a:pt x="229" y="177"/>
                  </a:lnTo>
                  <a:lnTo>
                    <a:pt x="218" y="186"/>
                  </a:lnTo>
                  <a:lnTo>
                    <a:pt x="207" y="196"/>
                  </a:lnTo>
                  <a:lnTo>
                    <a:pt x="197" y="207"/>
                  </a:lnTo>
                  <a:lnTo>
                    <a:pt x="188" y="220"/>
                  </a:lnTo>
                  <a:lnTo>
                    <a:pt x="180" y="234"/>
                  </a:lnTo>
                  <a:lnTo>
                    <a:pt x="172" y="248"/>
                  </a:lnTo>
                  <a:lnTo>
                    <a:pt x="166" y="264"/>
                  </a:lnTo>
                  <a:lnTo>
                    <a:pt x="160" y="279"/>
                  </a:lnTo>
                  <a:close/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464" y="3470"/>
              <a:ext cx="118" cy="47"/>
            </a:xfrm>
            <a:custGeom>
              <a:avLst/>
              <a:gdLst>
                <a:gd name="T0" fmla="*/ 0 w 353"/>
                <a:gd name="T1" fmla="*/ 140 h 140"/>
                <a:gd name="T2" fmla="*/ 353 w 353"/>
                <a:gd name="T3" fmla="*/ 140 h 140"/>
                <a:gd name="T4" fmla="*/ 353 w 353"/>
                <a:gd name="T5" fmla="*/ 140 h 140"/>
                <a:gd name="T6" fmla="*/ 350 w 353"/>
                <a:gd name="T7" fmla="*/ 123 h 140"/>
                <a:gd name="T8" fmla="*/ 345 w 353"/>
                <a:gd name="T9" fmla="*/ 107 h 140"/>
                <a:gd name="T10" fmla="*/ 340 w 353"/>
                <a:gd name="T11" fmla="*/ 93 h 140"/>
                <a:gd name="T12" fmla="*/ 331 w 353"/>
                <a:gd name="T13" fmla="*/ 79 h 140"/>
                <a:gd name="T14" fmla="*/ 323 w 353"/>
                <a:gd name="T15" fmla="*/ 66 h 140"/>
                <a:gd name="T16" fmla="*/ 315 w 353"/>
                <a:gd name="T17" fmla="*/ 55 h 140"/>
                <a:gd name="T18" fmla="*/ 305 w 353"/>
                <a:gd name="T19" fmla="*/ 44 h 140"/>
                <a:gd name="T20" fmla="*/ 295 w 353"/>
                <a:gd name="T21" fmla="*/ 35 h 140"/>
                <a:gd name="T22" fmla="*/ 283 w 353"/>
                <a:gd name="T23" fmla="*/ 26 h 140"/>
                <a:gd name="T24" fmla="*/ 271 w 353"/>
                <a:gd name="T25" fmla="*/ 19 h 140"/>
                <a:gd name="T26" fmla="*/ 257 w 353"/>
                <a:gd name="T27" fmla="*/ 13 h 140"/>
                <a:gd name="T28" fmla="*/ 243 w 353"/>
                <a:gd name="T29" fmla="*/ 9 h 140"/>
                <a:gd name="T30" fmla="*/ 228 w 353"/>
                <a:gd name="T31" fmla="*/ 4 h 140"/>
                <a:gd name="T32" fmla="*/ 213 w 353"/>
                <a:gd name="T33" fmla="*/ 2 h 140"/>
                <a:gd name="T34" fmla="*/ 197 w 353"/>
                <a:gd name="T35" fmla="*/ 0 h 140"/>
                <a:gd name="T36" fmla="*/ 180 w 353"/>
                <a:gd name="T37" fmla="*/ 0 h 140"/>
                <a:gd name="T38" fmla="*/ 180 w 353"/>
                <a:gd name="T39" fmla="*/ 0 h 140"/>
                <a:gd name="T40" fmla="*/ 165 w 353"/>
                <a:gd name="T41" fmla="*/ 1 h 140"/>
                <a:gd name="T42" fmla="*/ 150 w 353"/>
                <a:gd name="T43" fmla="*/ 2 h 140"/>
                <a:gd name="T44" fmla="*/ 136 w 353"/>
                <a:gd name="T45" fmla="*/ 5 h 140"/>
                <a:gd name="T46" fmla="*/ 122 w 353"/>
                <a:gd name="T47" fmla="*/ 9 h 140"/>
                <a:gd name="T48" fmla="*/ 108 w 353"/>
                <a:gd name="T49" fmla="*/ 15 h 140"/>
                <a:gd name="T50" fmla="*/ 94 w 353"/>
                <a:gd name="T51" fmla="*/ 21 h 140"/>
                <a:gd name="T52" fmla="*/ 82 w 353"/>
                <a:gd name="T53" fmla="*/ 28 h 140"/>
                <a:gd name="T54" fmla="*/ 69 w 353"/>
                <a:gd name="T55" fmla="*/ 38 h 140"/>
                <a:gd name="T56" fmla="*/ 58 w 353"/>
                <a:gd name="T57" fmla="*/ 47 h 140"/>
                <a:gd name="T58" fmla="*/ 47 w 353"/>
                <a:gd name="T59" fmla="*/ 57 h 140"/>
                <a:gd name="T60" fmla="*/ 37 w 353"/>
                <a:gd name="T61" fmla="*/ 68 h 140"/>
                <a:gd name="T62" fmla="*/ 28 w 353"/>
                <a:gd name="T63" fmla="*/ 81 h 140"/>
                <a:gd name="T64" fmla="*/ 20 w 353"/>
                <a:gd name="T65" fmla="*/ 95 h 140"/>
                <a:gd name="T66" fmla="*/ 12 w 353"/>
                <a:gd name="T67" fmla="*/ 109 h 140"/>
                <a:gd name="T68" fmla="*/ 6 w 353"/>
                <a:gd name="T69" fmla="*/ 125 h 140"/>
                <a:gd name="T70" fmla="*/ 0 w 353"/>
                <a:gd name="T7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140">
                  <a:moveTo>
                    <a:pt x="0" y="140"/>
                  </a:moveTo>
                  <a:lnTo>
                    <a:pt x="353" y="140"/>
                  </a:lnTo>
                  <a:lnTo>
                    <a:pt x="353" y="140"/>
                  </a:lnTo>
                  <a:lnTo>
                    <a:pt x="350" y="123"/>
                  </a:lnTo>
                  <a:lnTo>
                    <a:pt x="345" y="107"/>
                  </a:lnTo>
                  <a:lnTo>
                    <a:pt x="340" y="93"/>
                  </a:lnTo>
                  <a:lnTo>
                    <a:pt x="331" y="79"/>
                  </a:lnTo>
                  <a:lnTo>
                    <a:pt x="323" y="66"/>
                  </a:lnTo>
                  <a:lnTo>
                    <a:pt x="315" y="55"/>
                  </a:lnTo>
                  <a:lnTo>
                    <a:pt x="305" y="44"/>
                  </a:lnTo>
                  <a:lnTo>
                    <a:pt x="295" y="35"/>
                  </a:lnTo>
                  <a:lnTo>
                    <a:pt x="283" y="26"/>
                  </a:lnTo>
                  <a:lnTo>
                    <a:pt x="271" y="19"/>
                  </a:lnTo>
                  <a:lnTo>
                    <a:pt x="257" y="13"/>
                  </a:lnTo>
                  <a:lnTo>
                    <a:pt x="243" y="9"/>
                  </a:lnTo>
                  <a:lnTo>
                    <a:pt x="228" y="4"/>
                  </a:lnTo>
                  <a:lnTo>
                    <a:pt x="213" y="2"/>
                  </a:lnTo>
                  <a:lnTo>
                    <a:pt x="197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5" y="1"/>
                  </a:lnTo>
                  <a:lnTo>
                    <a:pt x="150" y="2"/>
                  </a:lnTo>
                  <a:lnTo>
                    <a:pt x="136" y="5"/>
                  </a:lnTo>
                  <a:lnTo>
                    <a:pt x="122" y="9"/>
                  </a:lnTo>
                  <a:lnTo>
                    <a:pt x="108" y="15"/>
                  </a:lnTo>
                  <a:lnTo>
                    <a:pt x="94" y="21"/>
                  </a:lnTo>
                  <a:lnTo>
                    <a:pt x="82" y="28"/>
                  </a:lnTo>
                  <a:lnTo>
                    <a:pt x="69" y="38"/>
                  </a:lnTo>
                  <a:lnTo>
                    <a:pt x="58" y="47"/>
                  </a:lnTo>
                  <a:lnTo>
                    <a:pt x="47" y="57"/>
                  </a:lnTo>
                  <a:lnTo>
                    <a:pt x="37" y="68"/>
                  </a:lnTo>
                  <a:lnTo>
                    <a:pt x="28" y="81"/>
                  </a:lnTo>
                  <a:lnTo>
                    <a:pt x="20" y="95"/>
                  </a:lnTo>
                  <a:lnTo>
                    <a:pt x="12" y="109"/>
                  </a:lnTo>
                  <a:lnTo>
                    <a:pt x="6" y="125"/>
                  </a:lnTo>
                  <a:lnTo>
                    <a:pt x="0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11" y="3424"/>
              <a:ext cx="227" cy="236"/>
            </a:xfrm>
            <a:custGeom>
              <a:avLst/>
              <a:gdLst>
                <a:gd name="T0" fmla="*/ 0 w 681"/>
                <a:gd name="T1" fmla="*/ 336 h 709"/>
                <a:gd name="T2" fmla="*/ 7 w 681"/>
                <a:gd name="T3" fmla="*/ 282 h 709"/>
                <a:gd name="T4" fmla="*/ 21 w 681"/>
                <a:gd name="T5" fmla="*/ 230 h 709"/>
                <a:gd name="T6" fmla="*/ 41 w 681"/>
                <a:gd name="T7" fmla="*/ 183 h 709"/>
                <a:gd name="T8" fmla="*/ 68 w 681"/>
                <a:gd name="T9" fmla="*/ 140 h 709"/>
                <a:gd name="T10" fmla="*/ 101 w 681"/>
                <a:gd name="T11" fmla="*/ 102 h 709"/>
                <a:gd name="T12" fmla="*/ 139 w 681"/>
                <a:gd name="T13" fmla="*/ 69 h 709"/>
                <a:gd name="T14" fmla="*/ 181 w 681"/>
                <a:gd name="T15" fmla="*/ 41 h 709"/>
                <a:gd name="T16" fmla="*/ 228 w 681"/>
                <a:gd name="T17" fmla="*/ 21 h 709"/>
                <a:gd name="T18" fmla="*/ 278 w 681"/>
                <a:gd name="T19" fmla="*/ 7 h 709"/>
                <a:gd name="T20" fmla="*/ 333 w 681"/>
                <a:gd name="T21" fmla="*/ 0 h 709"/>
                <a:gd name="T22" fmla="*/ 369 w 681"/>
                <a:gd name="T23" fmla="*/ 0 h 709"/>
                <a:gd name="T24" fmla="*/ 420 w 681"/>
                <a:gd name="T25" fmla="*/ 6 h 709"/>
                <a:gd name="T26" fmla="*/ 467 w 681"/>
                <a:gd name="T27" fmla="*/ 18 h 709"/>
                <a:gd name="T28" fmla="*/ 511 w 681"/>
                <a:gd name="T29" fmla="*/ 38 h 709"/>
                <a:gd name="T30" fmla="*/ 550 w 681"/>
                <a:gd name="T31" fmla="*/ 63 h 709"/>
                <a:gd name="T32" fmla="*/ 584 w 681"/>
                <a:gd name="T33" fmla="*/ 95 h 709"/>
                <a:gd name="T34" fmla="*/ 614 w 681"/>
                <a:gd name="T35" fmla="*/ 132 h 709"/>
                <a:gd name="T36" fmla="*/ 638 w 681"/>
                <a:gd name="T37" fmla="*/ 174 h 709"/>
                <a:gd name="T38" fmla="*/ 658 w 681"/>
                <a:gd name="T39" fmla="*/ 222 h 709"/>
                <a:gd name="T40" fmla="*/ 671 w 681"/>
                <a:gd name="T41" fmla="*/ 276 h 709"/>
                <a:gd name="T42" fmla="*/ 679 w 681"/>
                <a:gd name="T43" fmla="*/ 335 h 709"/>
                <a:gd name="T44" fmla="*/ 157 w 681"/>
                <a:gd name="T45" fmla="*/ 395 h 709"/>
                <a:gd name="T46" fmla="*/ 165 w 681"/>
                <a:gd name="T47" fmla="*/ 431 h 709"/>
                <a:gd name="T48" fmla="*/ 188 w 681"/>
                <a:gd name="T49" fmla="*/ 477 h 709"/>
                <a:gd name="T50" fmla="*/ 222 w 681"/>
                <a:gd name="T51" fmla="*/ 515 h 709"/>
                <a:gd name="T52" fmla="*/ 266 w 681"/>
                <a:gd name="T53" fmla="*/ 541 h 709"/>
                <a:gd name="T54" fmla="*/ 317 w 681"/>
                <a:gd name="T55" fmla="*/ 556 h 709"/>
                <a:gd name="T56" fmla="*/ 354 w 681"/>
                <a:gd name="T57" fmla="*/ 559 h 709"/>
                <a:gd name="T58" fmla="*/ 399 w 681"/>
                <a:gd name="T59" fmla="*/ 556 h 709"/>
                <a:gd name="T60" fmla="*/ 438 w 681"/>
                <a:gd name="T61" fmla="*/ 546 h 709"/>
                <a:gd name="T62" fmla="*/ 482 w 681"/>
                <a:gd name="T63" fmla="*/ 524 h 709"/>
                <a:gd name="T64" fmla="*/ 533 w 681"/>
                <a:gd name="T65" fmla="*/ 481 h 709"/>
                <a:gd name="T66" fmla="*/ 623 w 681"/>
                <a:gd name="T67" fmla="*/ 602 h 709"/>
                <a:gd name="T68" fmla="*/ 583 w 681"/>
                <a:gd name="T69" fmla="*/ 637 h 709"/>
                <a:gd name="T70" fmla="*/ 535 w 681"/>
                <a:gd name="T71" fmla="*/ 667 h 709"/>
                <a:gd name="T72" fmla="*/ 481 w 681"/>
                <a:gd name="T73" fmla="*/ 690 h 709"/>
                <a:gd name="T74" fmla="*/ 420 w 681"/>
                <a:gd name="T75" fmla="*/ 704 h 709"/>
                <a:gd name="T76" fmla="*/ 354 w 681"/>
                <a:gd name="T77" fmla="*/ 709 h 709"/>
                <a:gd name="T78" fmla="*/ 317 w 681"/>
                <a:gd name="T79" fmla="*/ 707 h 709"/>
                <a:gd name="T80" fmla="*/ 264 w 681"/>
                <a:gd name="T81" fmla="*/ 698 h 709"/>
                <a:gd name="T82" fmla="*/ 213 w 681"/>
                <a:gd name="T83" fmla="*/ 682 h 709"/>
                <a:gd name="T84" fmla="*/ 167 w 681"/>
                <a:gd name="T85" fmla="*/ 659 h 709"/>
                <a:gd name="T86" fmla="*/ 126 w 681"/>
                <a:gd name="T87" fmla="*/ 629 h 709"/>
                <a:gd name="T88" fmla="*/ 89 w 681"/>
                <a:gd name="T89" fmla="*/ 595 h 709"/>
                <a:gd name="T90" fmla="*/ 58 w 681"/>
                <a:gd name="T91" fmla="*/ 555 h 709"/>
                <a:gd name="T92" fmla="*/ 33 w 681"/>
                <a:gd name="T93" fmla="*/ 510 h 709"/>
                <a:gd name="T94" fmla="*/ 15 w 681"/>
                <a:gd name="T95" fmla="*/ 462 h 709"/>
                <a:gd name="T96" fmla="*/ 3 w 681"/>
                <a:gd name="T97" fmla="*/ 409 h 709"/>
                <a:gd name="T98" fmla="*/ 0 w 681"/>
                <a:gd name="T99" fmla="*/ 35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709">
                  <a:moveTo>
                    <a:pt x="0" y="354"/>
                  </a:moveTo>
                  <a:lnTo>
                    <a:pt x="0" y="354"/>
                  </a:lnTo>
                  <a:lnTo>
                    <a:pt x="0" y="336"/>
                  </a:lnTo>
                  <a:lnTo>
                    <a:pt x="1" y="317"/>
                  </a:lnTo>
                  <a:lnTo>
                    <a:pt x="3" y="299"/>
                  </a:lnTo>
                  <a:lnTo>
                    <a:pt x="7" y="282"/>
                  </a:lnTo>
                  <a:lnTo>
                    <a:pt x="10" y="265"/>
                  </a:lnTo>
                  <a:lnTo>
                    <a:pt x="15" y="248"/>
                  </a:lnTo>
                  <a:lnTo>
                    <a:pt x="21" y="230"/>
                  </a:lnTo>
                  <a:lnTo>
                    <a:pt x="26" y="214"/>
                  </a:lnTo>
                  <a:lnTo>
                    <a:pt x="33" y="198"/>
                  </a:lnTo>
                  <a:lnTo>
                    <a:pt x="41" y="183"/>
                  </a:lnTo>
                  <a:lnTo>
                    <a:pt x="49" y="169"/>
                  </a:lnTo>
                  <a:lnTo>
                    <a:pt x="58" y="154"/>
                  </a:lnTo>
                  <a:lnTo>
                    <a:pt x="68" y="140"/>
                  </a:lnTo>
                  <a:lnTo>
                    <a:pt x="78" y="127"/>
                  </a:lnTo>
                  <a:lnTo>
                    <a:pt x="89" y="115"/>
                  </a:lnTo>
                  <a:lnTo>
                    <a:pt x="101" y="102"/>
                  </a:lnTo>
                  <a:lnTo>
                    <a:pt x="112" y="91"/>
                  </a:lnTo>
                  <a:lnTo>
                    <a:pt x="125" y="79"/>
                  </a:lnTo>
                  <a:lnTo>
                    <a:pt x="139" y="69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1" y="41"/>
                  </a:lnTo>
                  <a:lnTo>
                    <a:pt x="196" y="34"/>
                  </a:lnTo>
                  <a:lnTo>
                    <a:pt x="212" y="28"/>
                  </a:lnTo>
                  <a:lnTo>
                    <a:pt x="228" y="21"/>
                  </a:lnTo>
                  <a:lnTo>
                    <a:pt x="245" y="15"/>
                  </a:lnTo>
                  <a:lnTo>
                    <a:pt x="261" y="10"/>
                  </a:lnTo>
                  <a:lnTo>
                    <a:pt x="278" y="7"/>
                  </a:lnTo>
                  <a:lnTo>
                    <a:pt x="297" y="3"/>
                  </a:lnTo>
                  <a:lnTo>
                    <a:pt x="315" y="1"/>
                  </a:lnTo>
                  <a:lnTo>
                    <a:pt x="333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9" y="0"/>
                  </a:lnTo>
                  <a:lnTo>
                    <a:pt x="387" y="1"/>
                  </a:lnTo>
                  <a:lnTo>
                    <a:pt x="403" y="3"/>
                  </a:lnTo>
                  <a:lnTo>
                    <a:pt x="420" y="6"/>
                  </a:lnTo>
                  <a:lnTo>
                    <a:pt x="437" y="9"/>
                  </a:lnTo>
                  <a:lnTo>
                    <a:pt x="453" y="14"/>
                  </a:lnTo>
                  <a:lnTo>
                    <a:pt x="467" y="18"/>
                  </a:lnTo>
                  <a:lnTo>
                    <a:pt x="482" y="24"/>
                  </a:lnTo>
                  <a:lnTo>
                    <a:pt x="496" y="31"/>
                  </a:lnTo>
                  <a:lnTo>
                    <a:pt x="511" y="38"/>
                  </a:lnTo>
                  <a:lnTo>
                    <a:pt x="524" y="46"/>
                  </a:lnTo>
                  <a:lnTo>
                    <a:pt x="537" y="54"/>
                  </a:lnTo>
                  <a:lnTo>
                    <a:pt x="550" y="63"/>
                  </a:lnTo>
                  <a:lnTo>
                    <a:pt x="561" y="73"/>
                  </a:lnTo>
                  <a:lnTo>
                    <a:pt x="573" y="84"/>
                  </a:lnTo>
                  <a:lnTo>
                    <a:pt x="584" y="95"/>
                  </a:lnTo>
                  <a:lnTo>
                    <a:pt x="595" y="107"/>
                  </a:lnTo>
                  <a:lnTo>
                    <a:pt x="604" y="119"/>
                  </a:lnTo>
                  <a:lnTo>
                    <a:pt x="614" y="132"/>
                  </a:lnTo>
                  <a:lnTo>
                    <a:pt x="622" y="146"/>
                  </a:lnTo>
                  <a:lnTo>
                    <a:pt x="630" y="160"/>
                  </a:lnTo>
                  <a:lnTo>
                    <a:pt x="638" y="174"/>
                  </a:lnTo>
                  <a:lnTo>
                    <a:pt x="645" y="190"/>
                  </a:lnTo>
                  <a:lnTo>
                    <a:pt x="652" y="206"/>
                  </a:lnTo>
                  <a:lnTo>
                    <a:pt x="658" y="222"/>
                  </a:lnTo>
                  <a:lnTo>
                    <a:pt x="662" y="240"/>
                  </a:lnTo>
                  <a:lnTo>
                    <a:pt x="667" y="258"/>
                  </a:lnTo>
                  <a:lnTo>
                    <a:pt x="671" y="276"/>
                  </a:lnTo>
                  <a:lnTo>
                    <a:pt x="675" y="295"/>
                  </a:lnTo>
                  <a:lnTo>
                    <a:pt x="677" y="314"/>
                  </a:lnTo>
                  <a:lnTo>
                    <a:pt x="679" y="335"/>
                  </a:lnTo>
                  <a:lnTo>
                    <a:pt x="681" y="354"/>
                  </a:lnTo>
                  <a:lnTo>
                    <a:pt x="681" y="395"/>
                  </a:lnTo>
                  <a:lnTo>
                    <a:pt x="157" y="395"/>
                  </a:lnTo>
                  <a:lnTo>
                    <a:pt x="157" y="395"/>
                  </a:lnTo>
                  <a:lnTo>
                    <a:pt x="160" y="414"/>
                  </a:lnTo>
                  <a:lnTo>
                    <a:pt x="165" y="431"/>
                  </a:lnTo>
                  <a:lnTo>
                    <a:pt x="172" y="447"/>
                  </a:lnTo>
                  <a:lnTo>
                    <a:pt x="180" y="463"/>
                  </a:lnTo>
                  <a:lnTo>
                    <a:pt x="188" y="477"/>
                  </a:lnTo>
                  <a:lnTo>
                    <a:pt x="198" y="491"/>
                  </a:lnTo>
                  <a:lnTo>
                    <a:pt x="210" y="503"/>
                  </a:lnTo>
                  <a:lnTo>
                    <a:pt x="222" y="515"/>
                  </a:lnTo>
                  <a:lnTo>
                    <a:pt x="236" y="524"/>
                  </a:lnTo>
                  <a:lnTo>
                    <a:pt x="251" y="533"/>
                  </a:lnTo>
                  <a:lnTo>
                    <a:pt x="266" y="541"/>
                  </a:lnTo>
                  <a:lnTo>
                    <a:pt x="282" y="548"/>
                  </a:lnTo>
                  <a:lnTo>
                    <a:pt x="299" y="552"/>
                  </a:lnTo>
                  <a:lnTo>
                    <a:pt x="317" y="556"/>
                  </a:lnTo>
                  <a:lnTo>
                    <a:pt x="336" y="558"/>
                  </a:lnTo>
                  <a:lnTo>
                    <a:pt x="354" y="559"/>
                  </a:lnTo>
                  <a:lnTo>
                    <a:pt x="354" y="559"/>
                  </a:lnTo>
                  <a:lnTo>
                    <a:pt x="370" y="559"/>
                  </a:lnTo>
                  <a:lnTo>
                    <a:pt x="384" y="558"/>
                  </a:lnTo>
                  <a:lnTo>
                    <a:pt x="399" y="556"/>
                  </a:lnTo>
                  <a:lnTo>
                    <a:pt x="412" y="552"/>
                  </a:lnTo>
                  <a:lnTo>
                    <a:pt x="425" y="549"/>
                  </a:lnTo>
                  <a:lnTo>
                    <a:pt x="438" y="546"/>
                  </a:lnTo>
                  <a:lnTo>
                    <a:pt x="450" y="540"/>
                  </a:lnTo>
                  <a:lnTo>
                    <a:pt x="462" y="535"/>
                  </a:lnTo>
                  <a:lnTo>
                    <a:pt x="482" y="524"/>
                  </a:lnTo>
                  <a:lnTo>
                    <a:pt x="502" y="510"/>
                  </a:lnTo>
                  <a:lnTo>
                    <a:pt x="519" y="496"/>
                  </a:lnTo>
                  <a:lnTo>
                    <a:pt x="533" y="481"/>
                  </a:lnTo>
                  <a:lnTo>
                    <a:pt x="635" y="589"/>
                  </a:lnTo>
                  <a:lnTo>
                    <a:pt x="635" y="589"/>
                  </a:lnTo>
                  <a:lnTo>
                    <a:pt x="623" y="602"/>
                  </a:lnTo>
                  <a:lnTo>
                    <a:pt x="611" y="614"/>
                  </a:lnTo>
                  <a:lnTo>
                    <a:pt x="597" y="626"/>
                  </a:lnTo>
                  <a:lnTo>
                    <a:pt x="583" y="637"/>
                  </a:lnTo>
                  <a:lnTo>
                    <a:pt x="568" y="647"/>
                  </a:lnTo>
                  <a:lnTo>
                    <a:pt x="552" y="658"/>
                  </a:lnTo>
                  <a:lnTo>
                    <a:pt x="535" y="667"/>
                  </a:lnTo>
                  <a:lnTo>
                    <a:pt x="518" y="675"/>
                  </a:lnTo>
                  <a:lnTo>
                    <a:pt x="500" y="683"/>
                  </a:lnTo>
                  <a:lnTo>
                    <a:pt x="481" y="690"/>
                  </a:lnTo>
                  <a:lnTo>
                    <a:pt x="461" y="696"/>
                  </a:lnTo>
                  <a:lnTo>
                    <a:pt x="441" y="700"/>
                  </a:lnTo>
                  <a:lnTo>
                    <a:pt x="420" y="704"/>
                  </a:lnTo>
                  <a:lnTo>
                    <a:pt x="399" y="707"/>
                  </a:lnTo>
                  <a:lnTo>
                    <a:pt x="377" y="708"/>
                  </a:lnTo>
                  <a:lnTo>
                    <a:pt x="354" y="709"/>
                  </a:lnTo>
                  <a:lnTo>
                    <a:pt x="354" y="709"/>
                  </a:lnTo>
                  <a:lnTo>
                    <a:pt x="336" y="708"/>
                  </a:lnTo>
                  <a:lnTo>
                    <a:pt x="317" y="707"/>
                  </a:lnTo>
                  <a:lnTo>
                    <a:pt x="299" y="705"/>
                  </a:lnTo>
                  <a:lnTo>
                    <a:pt x="281" y="703"/>
                  </a:lnTo>
                  <a:lnTo>
                    <a:pt x="264" y="698"/>
                  </a:lnTo>
                  <a:lnTo>
                    <a:pt x="246" y="693"/>
                  </a:lnTo>
                  <a:lnTo>
                    <a:pt x="229" y="688"/>
                  </a:lnTo>
                  <a:lnTo>
                    <a:pt x="213" y="682"/>
                  </a:lnTo>
                  <a:lnTo>
                    <a:pt x="197" y="675"/>
                  </a:lnTo>
                  <a:lnTo>
                    <a:pt x="182" y="667"/>
                  </a:lnTo>
                  <a:lnTo>
                    <a:pt x="167" y="659"/>
                  </a:lnTo>
                  <a:lnTo>
                    <a:pt x="152" y="650"/>
                  </a:lnTo>
                  <a:lnTo>
                    <a:pt x="139" y="641"/>
                  </a:lnTo>
                  <a:lnTo>
                    <a:pt x="126" y="629"/>
                  </a:lnTo>
                  <a:lnTo>
                    <a:pt x="113" y="619"/>
                  </a:lnTo>
                  <a:lnTo>
                    <a:pt x="101" y="607"/>
                  </a:lnTo>
                  <a:lnTo>
                    <a:pt x="89" y="595"/>
                  </a:lnTo>
                  <a:lnTo>
                    <a:pt x="78" y="582"/>
                  </a:lnTo>
                  <a:lnTo>
                    <a:pt x="68" y="568"/>
                  </a:lnTo>
                  <a:lnTo>
                    <a:pt x="58" y="555"/>
                  </a:lnTo>
                  <a:lnTo>
                    <a:pt x="49" y="541"/>
                  </a:lnTo>
                  <a:lnTo>
                    <a:pt x="41" y="526"/>
                  </a:lnTo>
                  <a:lnTo>
                    <a:pt x="33" y="510"/>
                  </a:lnTo>
                  <a:lnTo>
                    <a:pt x="26" y="495"/>
                  </a:lnTo>
                  <a:lnTo>
                    <a:pt x="21" y="478"/>
                  </a:lnTo>
                  <a:lnTo>
                    <a:pt x="15" y="462"/>
                  </a:lnTo>
                  <a:lnTo>
                    <a:pt x="10" y="445"/>
                  </a:lnTo>
                  <a:lnTo>
                    <a:pt x="7" y="427"/>
                  </a:lnTo>
                  <a:lnTo>
                    <a:pt x="3" y="409"/>
                  </a:lnTo>
                  <a:lnTo>
                    <a:pt x="1" y="392"/>
                  </a:lnTo>
                  <a:lnTo>
                    <a:pt x="0" y="374"/>
                  </a:lnTo>
                  <a:lnTo>
                    <a:pt x="0" y="3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665" y="3424"/>
              <a:ext cx="197" cy="235"/>
            </a:xfrm>
            <a:custGeom>
              <a:avLst/>
              <a:gdLst>
                <a:gd name="T0" fmla="*/ 431 w 591"/>
                <a:gd name="T1" fmla="*/ 707 h 707"/>
                <a:gd name="T2" fmla="*/ 431 w 591"/>
                <a:gd name="T3" fmla="*/ 296 h 707"/>
                <a:gd name="T4" fmla="*/ 427 w 591"/>
                <a:gd name="T5" fmla="*/ 268 h 707"/>
                <a:gd name="T6" fmla="*/ 419 w 591"/>
                <a:gd name="T7" fmla="*/ 243 h 707"/>
                <a:gd name="T8" fmla="*/ 407 w 591"/>
                <a:gd name="T9" fmla="*/ 220 h 707"/>
                <a:gd name="T10" fmla="*/ 391 w 591"/>
                <a:gd name="T11" fmla="*/ 199 h 707"/>
                <a:gd name="T12" fmla="*/ 371 w 591"/>
                <a:gd name="T13" fmla="*/ 183 h 707"/>
                <a:gd name="T14" fmla="*/ 348 w 591"/>
                <a:gd name="T15" fmla="*/ 171 h 707"/>
                <a:gd name="T16" fmla="*/ 322 w 591"/>
                <a:gd name="T17" fmla="*/ 163 h 707"/>
                <a:gd name="T18" fmla="*/ 295 w 591"/>
                <a:gd name="T19" fmla="*/ 160 h 707"/>
                <a:gd name="T20" fmla="*/ 282 w 591"/>
                <a:gd name="T21" fmla="*/ 160 h 707"/>
                <a:gd name="T22" fmla="*/ 255 w 591"/>
                <a:gd name="T23" fmla="*/ 166 h 707"/>
                <a:gd name="T24" fmla="*/ 230 w 591"/>
                <a:gd name="T25" fmla="*/ 177 h 707"/>
                <a:gd name="T26" fmla="*/ 210 w 591"/>
                <a:gd name="T27" fmla="*/ 191 h 707"/>
                <a:gd name="T28" fmla="*/ 191 w 591"/>
                <a:gd name="T29" fmla="*/ 210 h 707"/>
                <a:gd name="T30" fmla="*/ 176 w 591"/>
                <a:gd name="T31" fmla="*/ 230 h 707"/>
                <a:gd name="T32" fmla="*/ 166 w 591"/>
                <a:gd name="T33" fmla="*/ 256 h 707"/>
                <a:gd name="T34" fmla="*/ 160 w 591"/>
                <a:gd name="T35" fmla="*/ 282 h 707"/>
                <a:gd name="T36" fmla="*/ 160 w 591"/>
                <a:gd name="T37" fmla="*/ 707 h 707"/>
                <a:gd name="T38" fmla="*/ 0 w 591"/>
                <a:gd name="T39" fmla="*/ 296 h 707"/>
                <a:gd name="T40" fmla="*/ 0 w 591"/>
                <a:gd name="T41" fmla="*/ 280 h 707"/>
                <a:gd name="T42" fmla="*/ 3 w 591"/>
                <a:gd name="T43" fmla="*/ 250 h 707"/>
                <a:gd name="T44" fmla="*/ 9 w 591"/>
                <a:gd name="T45" fmla="*/ 221 h 707"/>
                <a:gd name="T46" fmla="*/ 17 w 591"/>
                <a:gd name="T47" fmla="*/ 194 h 707"/>
                <a:gd name="T48" fmla="*/ 29 w 591"/>
                <a:gd name="T49" fmla="*/ 167 h 707"/>
                <a:gd name="T50" fmla="*/ 42 w 591"/>
                <a:gd name="T51" fmla="*/ 142 h 707"/>
                <a:gd name="T52" fmla="*/ 67 w 591"/>
                <a:gd name="T53" fmla="*/ 108 h 707"/>
                <a:gd name="T54" fmla="*/ 108 w 591"/>
                <a:gd name="T55" fmla="*/ 68 h 707"/>
                <a:gd name="T56" fmla="*/ 142 w 591"/>
                <a:gd name="T57" fmla="*/ 42 h 707"/>
                <a:gd name="T58" fmla="*/ 167 w 591"/>
                <a:gd name="T59" fmla="*/ 29 h 707"/>
                <a:gd name="T60" fmla="*/ 193 w 591"/>
                <a:gd name="T61" fmla="*/ 17 h 707"/>
                <a:gd name="T62" fmla="*/ 221 w 591"/>
                <a:gd name="T63" fmla="*/ 9 h 707"/>
                <a:gd name="T64" fmla="*/ 250 w 591"/>
                <a:gd name="T65" fmla="*/ 3 h 707"/>
                <a:gd name="T66" fmla="*/ 279 w 591"/>
                <a:gd name="T67" fmla="*/ 0 h 707"/>
                <a:gd name="T68" fmla="*/ 295 w 591"/>
                <a:gd name="T69" fmla="*/ 0 h 707"/>
                <a:gd name="T70" fmla="*/ 325 w 591"/>
                <a:gd name="T71" fmla="*/ 1 h 707"/>
                <a:gd name="T72" fmla="*/ 355 w 591"/>
                <a:gd name="T73" fmla="*/ 6 h 707"/>
                <a:gd name="T74" fmla="*/ 382 w 591"/>
                <a:gd name="T75" fmla="*/ 13 h 707"/>
                <a:gd name="T76" fmla="*/ 410 w 591"/>
                <a:gd name="T77" fmla="*/ 23 h 707"/>
                <a:gd name="T78" fmla="*/ 436 w 591"/>
                <a:gd name="T79" fmla="*/ 36 h 707"/>
                <a:gd name="T80" fmla="*/ 460 w 591"/>
                <a:gd name="T81" fmla="*/ 50 h 707"/>
                <a:gd name="T82" fmla="*/ 504 w 591"/>
                <a:gd name="T83" fmla="*/ 86 h 707"/>
                <a:gd name="T84" fmla="*/ 541 w 591"/>
                <a:gd name="T85" fmla="*/ 131 h 707"/>
                <a:gd name="T86" fmla="*/ 555 w 591"/>
                <a:gd name="T87" fmla="*/ 155 h 707"/>
                <a:gd name="T88" fmla="*/ 567 w 591"/>
                <a:gd name="T89" fmla="*/ 180 h 707"/>
                <a:gd name="T90" fmla="*/ 577 w 591"/>
                <a:gd name="T91" fmla="*/ 207 h 707"/>
                <a:gd name="T92" fmla="*/ 584 w 591"/>
                <a:gd name="T93" fmla="*/ 236 h 707"/>
                <a:gd name="T94" fmla="*/ 589 w 591"/>
                <a:gd name="T95" fmla="*/ 265 h 707"/>
                <a:gd name="T96" fmla="*/ 591 w 591"/>
                <a:gd name="T97" fmla="*/ 29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1" h="707">
                  <a:moveTo>
                    <a:pt x="591" y="707"/>
                  </a:moveTo>
                  <a:lnTo>
                    <a:pt x="431" y="707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29" y="282"/>
                  </a:lnTo>
                  <a:lnTo>
                    <a:pt x="427" y="268"/>
                  </a:lnTo>
                  <a:lnTo>
                    <a:pt x="424" y="256"/>
                  </a:lnTo>
                  <a:lnTo>
                    <a:pt x="419" y="243"/>
                  </a:lnTo>
                  <a:lnTo>
                    <a:pt x="413" y="230"/>
                  </a:lnTo>
                  <a:lnTo>
                    <a:pt x="407" y="220"/>
                  </a:lnTo>
                  <a:lnTo>
                    <a:pt x="400" y="210"/>
                  </a:lnTo>
                  <a:lnTo>
                    <a:pt x="391" y="199"/>
                  </a:lnTo>
                  <a:lnTo>
                    <a:pt x="381" y="191"/>
                  </a:lnTo>
                  <a:lnTo>
                    <a:pt x="371" y="183"/>
                  </a:lnTo>
                  <a:lnTo>
                    <a:pt x="360" y="177"/>
                  </a:lnTo>
                  <a:lnTo>
                    <a:pt x="348" y="171"/>
                  </a:lnTo>
                  <a:lnTo>
                    <a:pt x="336" y="166"/>
                  </a:lnTo>
                  <a:lnTo>
                    <a:pt x="322" y="163"/>
                  </a:lnTo>
                  <a:lnTo>
                    <a:pt x="309" y="160"/>
                  </a:lnTo>
                  <a:lnTo>
                    <a:pt x="295" y="160"/>
                  </a:lnTo>
                  <a:lnTo>
                    <a:pt x="295" y="160"/>
                  </a:lnTo>
                  <a:lnTo>
                    <a:pt x="282" y="160"/>
                  </a:lnTo>
                  <a:lnTo>
                    <a:pt x="268" y="163"/>
                  </a:lnTo>
                  <a:lnTo>
                    <a:pt x="255" y="166"/>
                  </a:lnTo>
                  <a:lnTo>
                    <a:pt x="243" y="171"/>
                  </a:lnTo>
                  <a:lnTo>
                    <a:pt x="230" y="177"/>
                  </a:lnTo>
                  <a:lnTo>
                    <a:pt x="220" y="183"/>
                  </a:lnTo>
                  <a:lnTo>
                    <a:pt x="210" y="191"/>
                  </a:lnTo>
                  <a:lnTo>
                    <a:pt x="199" y="199"/>
                  </a:lnTo>
                  <a:lnTo>
                    <a:pt x="191" y="210"/>
                  </a:lnTo>
                  <a:lnTo>
                    <a:pt x="183" y="220"/>
                  </a:lnTo>
                  <a:lnTo>
                    <a:pt x="176" y="230"/>
                  </a:lnTo>
                  <a:lnTo>
                    <a:pt x="171" y="243"/>
                  </a:lnTo>
                  <a:lnTo>
                    <a:pt x="166" y="256"/>
                  </a:lnTo>
                  <a:lnTo>
                    <a:pt x="163" y="268"/>
                  </a:lnTo>
                  <a:lnTo>
                    <a:pt x="160" y="282"/>
                  </a:lnTo>
                  <a:lnTo>
                    <a:pt x="160" y="296"/>
                  </a:lnTo>
                  <a:lnTo>
                    <a:pt x="160" y="707"/>
                  </a:lnTo>
                  <a:lnTo>
                    <a:pt x="0" y="707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6" y="236"/>
                  </a:lnTo>
                  <a:lnTo>
                    <a:pt x="9" y="221"/>
                  </a:lnTo>
                  <a:lnTo>
                    <a:pt x="12" y="207"/>
                  </a:lnTo>
                  <a:lnTo>
                    <a:pt x="17" y="194"/>
                  </a:lnTo>
                  <a:lnTo>
                    <a:pt x="23" y="180"/>
                  </a:lnTo>
                  <a:lnTo>
                    <a:pt x="29" y="167"/>
                  </a:lnTo>
                  <a:lnTo>
                    <a:pt x="35" y="155"/>
                  </a:lnTo>
                  <a:lnTo>
                    <a:pt x="42" y="142"/>
                  </a:lnTo>
                  <a:lnTo>
                    <a:pt x="50" y="131"/>
                  </a:lnTo>
                  <a:lnTo>
                    <a:pt x="67" y="108"/>
                  </a:lnTo>
                  <a:lnTo>
                    <a:pt x="86" y="86"/>
                  </a:lnTo>
                  <a:lnTo>
                    <a:pt x="108" y="68"/>
                  </a:lnTo>
                  <a:lnTo>
                    <a:pt x="129" y="50"/>
                  </a:lnTo>
                  <a:lnTo>
                    <a:pt x="142" y="42"/>
                  </a:lnTo>
                  <a:lnTo>
                    <a:pt x="155" y="36"/>
                  </a:lnTo>
                  <a:lnTo>
                    <a:pt x="167" y="29"/>
                  </a:lnTo>
                  <a:lnTo>
                    <a:pt x="180" y="23"/>
                  </a:lnTo>
                  <a:lnTo>
                    <a:pt x="193" y="17"/>
                  </a:lnTo>
                  <a:lnTo>
                    <a:pt x="207" y="13"/>
                  </a:lnTo>
                  <a:lnTo>
                    <a:pt x="221" y="9"/>
                  </a:lnTo>
                  <a:lnTo>
                    <a:pt x="236" y="6"/>
                  </a:lnTo>
                  <a:lnTo>
                    <a:pt x="250" y="3"/>
                  </a:lnTo>
                  <a:lnTo>
                    <a:pt x="264" y="1"/>
                  </a:lnTo>
                  <a:lnTo>
                    <a:pt x="279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5" y="1"/>
                  </a:lnTo>
                  <a:lnTo>
                    <a:pt x="340" y="3"/>
                  </a:lnTo>
                  <a:lnTo>
                    <a:pt x="355" y="6"/>
                  </a:lnTo>
                  <a:lnTo>
                    <a:pt x="369" y="9"/>
                  </a:lnTo>
                  <a:lnTo>
                    <a:pt x="382" y="13"/>
                  </a:lnTo>
                  <a:lnTo>
                    <a:pt x="396" y="17"/>
                  </a:lnTo>
                  <a:lnTo>
                    <a:pt x="410" y="23"/>
                  </a:lnTo>
                  <a:lnTo>
                    <a:pt x="423" y="29"/>
                  </a:lnTo>
                  <a:lnTo>
                    <a:pt x="436" y="36"/>
                  </a:lnTo>
                  <a:lnTo>
                    <a:pt x="448" y="42"/>
                  </a:lnTo>
                  <a:lnTo>
                    <a:pt x="460" y="50"/>
                  </a:lnTo>
                  <a:lnTo>
                    <a:pt x="483" y="68"/>
                  </a:lnTo>
                  <a:lnTo>
                    <a:pt x="504" y="86"/>
                  </a:lnTo>
                  <a:lnTo>
                    <a:pt x="523" y="108"/>
                  </a:lnTo>
                  <a:lnTo>
                    <a:pt x="541" y="131"/>
                  </a:lnTo>
                  <a:lnTo>
                    <a:pt x="547" y="142"/>
                  </a:lnTo>
                  <a:lnTo>
                    <a:pt x="555" y="155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3" y="194"/>
                  </a:lnTo>
                  <a:lnTo>
                    <a:pt x="577" y="207"/>
                  </a:lnTo>
                  <a:lnTo>
                    <a:pt x="582" y="221"/>
                  </a:lnTo>
                  <a:lnTo>
                    <a:pt x="584" y="236"/>
                  </a:lnTo>
                  <a:lnTo>
                    <a:pt x="588" y="250"/>
                  </a:lnTo>
                  <a:lnTo>
                    <a:pt x="589" y="265"/>
                  </a:lnTo>
                  <a:lnTo>
                    <a:pt x="590" y="280"/>
                  </a:lnTo>
                  <a:lnTo>
                    <a:pt x="591" y="296"/>
                  </a:lnTo>
                  <a:lnTo>
                    <a:pt x="591" y="70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02" y="3424"/>
              <a:ext cx="81" cy="81"/>
            </a:xfrm>
            <a:custGeom>
              <a:avLst/>
              <a:gdLst>
                <a:gd name="T0" fmla="*/ 243 w 243"/>
                <a:gd name="T1" fmla="*/ 122 h 243"/>
                <a:gd name="T2" fmla="*/ 240 w 243"/>
                <a:gd name="T3" fmla="*/ 146 h 243"/>
                <a:gd name="T4" fmla="*/ 234 w 243"/>
                <a:gd name="T5" fmla="*/ 169 h 243"/>
                <a:gd name="T6" fmla="*/ 222 w 243"/>
                <a:gd name="T7" fmla="*/ 189 h 243"/>
                <a:gd name="T8" fmla="*/ 207 w 243"/>
                <a:gd name="T9" fmla="*/ 208 h 243"/>
                <a:gd name="T10" fmla="*/ 189 w 243"/>
                <a:gd name="T11" fmla="*/ 223 h 243"/>
                <a:gd name="T12" fmla="*/ 168 w 243"/>
                <a:gd name="T13" fmla="*/ 233 h 243"/>
                <a:gd name="T14" fmla="*/ 145 w 243"/>
                <a:gd name="T15" fmla="*/ 241 h 243"/>
                <a:gd name="T16" fmla="*/ 121 w 243"/>
                <a:gd name="T17" fmla="*/ 243 h 243"/>
                <a:gd name="T18" fmla="*/ 109 w 243"/>
                <a:gd name="T19" fmla="*/ 242 h 243"/>
                <a:gd name="T20" fmla="*/ 85 w 243"/>
                <a:gd name="T21" fmla="*/ 237 h 243"/>
                <a:gd name="T22" fmla="*/ 63 w 243"/>
                <a:gd name="T23" fmla="*/ 228 h 243"/>
                <a:gd name="T24" fmla="*/ 45 w 243"/>
                <a:gd name="T25" fmla="*/ 216 h 243"/>
                <a:gd name="T26" fmla="*/ 27 w 243"/>
                <a:gd name="T27" fmla="*/ 198 h 243"/>
                <a:gd name="T28" fmla="*/ 15 w 243"/>
                <a:gd name="T29" fmla="*/ 179 h 243"/>
                <a:gd name="T30" fmla="*/ 6 w 243"/>
                <a:gd name="T31" fmla="*/ 157 h 243"/>
                <a:gd name="T32" fmla="*/ 0 w 243"/>
                <a:gd name="T33" fmla="*/ 134 h 243"/>
                <a:gd name="T34" fmla="*/ 0 w 243"/>
                <a:gd name="T35" fmla="*/ 122 h 243"/>
                <a:gd name="T36" fmla="*/ 2 w 243"/>
                <a:gd name="T37" fmla="*/ 96 h 243"/>
                <a:gd name="T38" fmla="*/ 9 w 243"/>
                <a:gd name="T39" fmla="*/ 74 h 243"/>
                <a:gd name="T40" fmla="*/ 21 w 243"/>
                <a:gd name="T41" fmla="*/ 53 h 243"/>
                <a:gd name="T42" fmla="*/ 35 w 243"/>
                <a:gd name="T43" fmla="*/ 36 h 243"/>
                <a:gd name="T44" fmla="*/ 54 w 243"/>
                <a:gd name="T45" fmla="*/ 21 h 243"/>
                <a:gd name="T46" fmla="*/ 74 w 243"/>
                <a:gd name="T47" fmla="*/ 9 h 243"/>
                <a:gd name="T48" fmla="*/ 97 w 243"/>
                <a:gd name="T49" fmla="*/ 2 h 243"/>
                <a:gd name="T50" fmla="*/ 121 w 243"/>
                <a:gd name="T51" fmla="*/ 0 h 243"/>
                <a:gd name="T52" fmla="*/ 134 w 243"/>
                <a:gd name="T53" fmla="*/ 0 h 243"/>
                <a:gd name="T54" fmla="*/ 157 w 243"/>
                <a:gd name="T55" fmla="*/ 5 h 243"/>
                <a:gd name="T56" fmla="*/ 179 w 243"/>
                <a:gd name="T57" fmla="*/ 14 h 243"/>
                <a:gd name="T58" fmla="*/ 198 w 243"/>
                <a:gd name="T59" fmla="*/ 28 h 243"/>
                <a:gd name="T60" fmla="*/ 215 w 243"/>
                <a:gd name="T61" fmla="*/ 44 h 243"/>
                <a:gd name="T62" fmla="*/ 228 w 243"/>
                <a:gd name="T63" fmla="*/ 63 h 243"/>
                <a:gd name="T64" fmla="*/ 237 w 243"/>
                <a:gd name="T65" fmla="*/ 85 h 243"/>
                <a:gd name="T66" fmla="*/ 242 w 243"/>
                <a:gd name="T67" fmla="*/ 10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3" h="243">
                  <a:moveTo>
                    <a:pt x="243" y="122"/>
                  </a:moveTo>
                  <a:lnTo>
                    <a:pt x="243" y="122"/>
                  </a:lnTo>
                  <a:lnTo>
                    <a:pt x="242" y="134"/>
                  </a:lnTo>
                  <a:lnTo>
                    <a:pt x="240" y="146"/>
                  </a:lnTo>
                  <a:lnTo>
                    <a:pt x="237" y="157"/>
                  </a:lnTo>
                  <a:lnTo>
                    <a:pt x="234" y="169"/>
                  </a:lnTo>
                  <a:lnTo>
                    <a:pt x="228" y="179"/>
                  </a:lnTo>
                  <a:lnTo>
                    <a:pt x="222" y="189"/>
                  </a:lnTo>
                  <a:lnTo>
                    <a:pt x="215" y="198"/>
                  </a:lnTo>
                  <a:lnTo>
                    <a:pt x="207" y="208"/>
                  </a:lnTo>
                  <a:lnTo>
                    <a:pt x="198" y="216"/>
                  </a:lnTo>
                  <a:lnTo>
                    <a:pt x="189" y="223"/>
                  </a:lnTo>
                  <a:lnTo>
                    <a:pt x="179" y="228"/>
                  </a:lnTo>
                  <a:lnTo>
                    <a:pt x="168" y="233"/>
                  </a:lnTo>
                  <a:lnTo>
                    <a:pt x="157" y="237"/>
                  </a:lnTo>
                  <a:lnTo>
                    <a:pt x="145" y="241"/>
                  </a:lnTo>
                  <a:lnTo>
                    <a:pt x="134" y="242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4" y="223"/>
                  </a:lnTo>
                  <a:lnTo>
                    <a:pt x="45" y="216"/>
                  </a:lnTo>
                  <a:lnTo>
                    <a:pt x="35" y="208"/>
                  </a:lnTo>
                  <a:lnTo>
                    <a:pt x="27" y="198"/>
                  </a:lnTo>
                  <a:lnTo>
                    <a:pt x="21" y="189"/>
                  </a:lnTo>
                  <a:lnTo>
                    <a:pt x="15" y="179"/>
                  </a:lnTo>
                  <a:lnTo>
                    <a:pt x="9" y="169"/>
                  </a:lnTo>
                  <a:lnTo>
                    <a:pt x="6" y="157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3"/>
                  </a:lnTo>
                  <a:lnTo>
                    <a:pt x="27" y="44"/>
                  </a:lnTo>
                  <a:lnTo>
                    <a:pt x="35" y="36"/>
                  </a:lnTo>
                  <a:lnTo>
                    <a:pt x="45" y="28"/>
                  </a:lnTo>
                  <a:lnTo>
                    <a:pt x="54" y="21"/>
                  </a:lnTo>
                  <a:lnTo>
                    <a:pt x="63" y="14"/>
                  </a:lnTo>
                  <a:lnTo>
                    <a:pt x="74" y="9"/>
                  </a:lnTo>
                  <a:lnTo>
                    <a:pt x="85" y="5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57" y="5"/>
                  </a:lnTo>
                  <a:lnTo>
                    <a:pt x="168" y="9"/>
                  </a:lnTo>
                  <a:lnTo>
                    <a:pt x="179" y="14"/>
                  </a:lnTo>
                  <a:lnTo>
                    <a:pt x="189" y="21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5" y="44"/>
                  </a:lnTo>
                  <a:lnTo>
                    <a:pt x="222" y="53"/>
                  </a:lnTo>
                  <a:lnTo>
                    <a:pt x="228" y="63"/>
                  </a:lnTo>
                  <a:lnTo>
                    <a:pt x="234" y="74"/>
                  </a:lnTo>
                  <a:lnTo>
                    <a:pt x="237" y="85"/>
                  </a:lnTo>
                  <a:lnTo>
                    <a:pt x="240" y="96"/>
                  </a:lnTo>
                  <a:lnTo>
                    <a:pt x="242" y="109"/>
                  </a:lnTo>
                  <a:lnTo>
                    <a:pt x="243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 userDrawn="1"/>
          </p:nvSpPr>
          <p:spPr bwMode="auto">
            <a:xfrm>
              <a:off x="488" y="3758"/>
              <a:ext cx="42" cy="64"/>
            </a:xfrm>
            <a:custGeom>
              <a:avLst/>
              <a:gdLst>
                <a:gd name="T0" fmla="*/ 96 w 126"/>
                <a:gd name="T1" fmla="*/ 82 h 192"/>
                <a:gd name="T2" fmla="*/ 106 w 126"/>
                <a:gd name="T3" fmla="*/ 90 h 192"/>
                <a:gd name="T4" fmla="*/ 117 w 126"/>
                <a:gd name="T5" fmla="*/ 100 h 192"/>
                <a:gd name="T6" fmla="*/ 122 w 126"/>
                <a:gd name="T7" fmla="*/ 115 h 192"/>
                <a:gd name="T8" fmla="*/ 126 w 126"/>
                <a:gd name="T9" fmla="*/ 131 h 192"/>
                <a:gd name="T10" fmla="*/ 125 w 126"/>
                <a:gd name="T11" fmla="*/ 144 h 192"/>
                <a:gd name="T12" fmla="*/ 114 w 126"/>
                <a:gd name="T13" fmla="*/ 166 h 192"/>
                <a:gd name="T14" fmla="*/ 98 w 126"/>
                <a:gd name="T15" fmla="*/ 182 h 192"/>
                <a:gd name="T16" fmla="*/ 77 w 126"/>
                <a:gd name="T17" fmla="*/ 191 h 192"/>
                <a:gd name="T18" fmla="*/ 0 w 126"/>
                <a:gd name="T19" fmla="*/ 192 h 192"/>
                <a:gd name="T20" fmla="*/ 63 w 126"/>
                <a:gd name="T21" fmla="*/ 0 h 192"/>
                <a:gd name="T22" fmla="*/ 74 w 126"/>
                <a:gd name="T23" fmla="*/ 1 h 192"/>
                <a:gd name="T24" fmla="*/ 93 w 126"/>
                <a:gd name="T25" fmla="*/ 8 h 192"/>
                <a:gd name="T26" fmla="*/ 106 w 126"/>
                <a:gd name="T27" fmla="*/ 21 h 192"/>
                <a:gd name="T28" fmla="*/ 113 w 126"/>
                <a:gd name="T29" fmla="*/ 39 h 192"/>
                <a:gd name="T30" fmla="*/ 113 w 126"/>
                <a:gd name="T31" fmla="*/ 50 h 192"/>
                <a:gd name="T32" fmla="*/ 112 w 126"/>
                <a:gd name="T33" fmla="*/ 60 h 192"/>
                <a:gd name="T34" fmla="*/ 103 w 126"/>
                <a:gd name="T35" fmla="*/ 78 h 192"/>
                <a:gd name="T36" fmla="*/ 96 w 126"/>
                <a:gd name="T37" fmla="*/ 82 h 192"/>
                <a:gd name="T38" fmla="*/ 63 w 126"/>
                <a:gd name="T39" fmla="*/ 71 h 192"/>
                <a:gd name="T40" fmla="*/ 68 w 126"/>
                <a:gd name="T41" fmla="*/ 69 h 192"/>
                <a:gd name="T42" fmla="*/ 76 w 126"/>
                <a:gd name="T43" fmla="*/ 67 h 192"/>
                <a:gd name="T44" fmla="*/ 80 w 126"/>
                <a:gd name="T45" fmla="*/ 61 h 192"/>
                <a:gd name="T46" fmla="*/ 84 w 126"/>
                <a:gd name="T47" fmla="*/ 55 h 192"/>
                <a:gd name="T48" fmla="*/ 84 w 126"/>
                <a:gd name="T49" fmla="*/ 50 h 192"/>
                <a:gd name="T50" fmla="*/ 82 w 126"/>
                <a:gd name="T51" fmla="*/ 41 h 192"/>
                <a:gd name="T52" fmla="*/ 78 w 126"/>
                <a:gd name="T53" fmla="*/ 35 h 192"/>
                <a:gd name="T54" fmla="*/ 71 w 126"/>
                <a:gd name="T55" fmla="*/ 31 h 192"/>
                <a:gd name="T56" fmla="*/ 63 w 126"/>
                <a:gd name="T57" fmla="*/ 29 h 192"/>
                <a:gd name="T58" fmla="*/ 31 w 126"/>
                <a:gd name="T59" fmla="*/ 71 h 192"/>
                <a:gd name="T60" fmla="*/ 63 w 126"/>
                <a:gd name="T61" fmla="*/ 163 h 192"/>
                <a:gd name="T62" fmla="*/ 70 w 126"/>
                <a:gd name="T63" fmla="*/ 162 h 192"/>
                <a:gd name="T64" fmla="*/ 81 w 126"/>
                <a:gd name="T65" fmla="*/ 158 h 192"/>
                <a:gd name="T66" fmla="*/ 90 w 126"/>
                <a:gd name="T67" fmla="*/ 150 h 192"/>
                <a:gd name="T68" fmla="*/ 94 w 126"/>
                <a:gd name="T69" fmla="*/ 138 h 192"/>
                <a:gd name="T70" fmla="*/ 95 w 126"/>
                <a:gd name="T71" fmla="*/ 131 h 192"/>
                <a:gd name="T72" fmla="*/ 93 w 126"/>
                <a:gd name="T73" fmla="*/ 119 h 192"/>
                <a:gd name="T74" fmla="*/ 86 w 126"/>
                <a:gd name="T75" fmla="*/ 108 h 192"/>
                <a:gd name="T76" fmla="*/ 77 w 126"/>
                <a:gd name="T77" fmla="*/ 102 h 192"/>
                <a:gd name="T78" fmla="*/ 63 w 126"/>
                <a:gd name="T79" fmla="*/ 99 h 192"/>
                <a:gd name="T80" fmla="*/ 31 w 126"/>
                <a:gd name="T81" fmla="*/ 16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92">
                  <a:moveTo>
                    <a:pt x="96" y="82"/>
                  </a:moveTo>
                  <a:lnTo>
                    <a:pt x="96" y="82"/>
                  </a:lnTo>
                  <a:lnTo>
                    <a:pt x="102" y="86"/>
                  </a:lnTo>
                  <a:lnTo>
                    <a:pt x="106" y="90"/>
                  </a:lnTo>
                  <a:lnTo>
                    <a:pt x="112" y="95"/>
                  </a:lnTo>
                  <a:lnTo>
                    <a:pt x="117" y="100"/>
                  </a:lnTo>
                  <a:lnTo>
                    <a:pt x="120" y="107"/>
                  </a:lnTo>
                  <a:lnTo>
                    <a:pt x="122" y="115"/>
                  </a:lnTo>
                  <a:lnTo>
                    <a:pt x="125" y="122"/>
                  </a:lnTo>
                  <a:lnTo>
                    <a:pt x="126" y="131"/>
                  </a:lnTo>
                  <a:lnTo>
                    <a:pt x="126" y="131"/>
                  </a:lnTo>
                  <a:lnTo>
                    <a:pt x="125" y="144"/>
                  </a:lnTo>
                  <a:lnTo>
                    <a:pt x="120" y="155"/>
                  </a:lnTo>
                  <a:lnTo>
                    <a:pt x="114" y="166"/>
                  </a:lnTo>
                  <a:lnTo>
                    <a:pt x="108" y="175"/>
                  </a:lnTo>
                  <a:lnTo>
                    <a:pt x="98" y="182"/>
                  </a:lnTo>
                  <a:lnTo>
                    <a:pt x="88" y="188"/>
                  </a:lnTo>
                  <a:lnTo>
                    <a:pt x="77" y="191"/>
                  </a:lnTo>
                  <a:lnTo>
                    <a:pt x="64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3" y="8"/>
                  </a:lnTo>
                  <a:lnTo>
                    <a:pt x="100" y="13"/>
                  </a:lnTo>
                  <a:lnTo>
                    <a:pt x="106" y="21"/>
                  </a:lnTo>
                  <a:lnTo>
                    <a:pt x="110" y="29"/>
                  </a:lnTo>
                  <a:lnTo>
                    <a:pt x="113" y="39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6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3" y="78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31" y="71"/>
                  </a:moveTo>
                  <a:lnTo>
                    <a:pt x="63" y="71"/>
                  </a:lnTo>
                  <a:lnTo>
                    <a:pt x="63" y="71"/>
                  </a:lnTo>
                  <a:lnTo>
                    <a:pt x="68" y="69"/>
                  </a:lnTo>
                  <a:lnTo>
                    <a:pt x="71" y="68"/>
                  </a:lnTo>
                  <a:lnTo>
                    <a:pt x="76" y="67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4" y="55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2" y="41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6" y="32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31" y="71"/>
                  </a:lnTo>
                  <a:close/>
                  <a:moveTo>
                    <a:pt x="31" y="163"/>
                  </a:moveTo>
                  <a:lnTo>
                    <a:pt x="63" y="163"/>
                  </a:lnTo>
                  <a:lnTo>
                    <a:pt x="63" y="163"/>
                  </a:lnTo>
                  <a:lnTo>
                    <a:pt x="70" y="162"/>
                  </a:lnTo>
                  <a:lnTo>
                    <a:pt x="77" y="161"/>
                  </a:lnTo>
                  <a:lnTo>
                    <a:pt x="81" y="158"/>
                  </a:lnTo>
                  <a:lnTo>
                    <a:pt x="86" y="154"/>
                  </a:lnTo>
                  <a:lnTo>
                    <a:pt x="90" y="150"/>
                  </a:lnTo>
                  <a:lnTo>
                    <a:pt x="93" y="144"/>
                  </a:lnTo>
                  <a:lnTo>
                    <a:pt x="94" y="138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4" y="124"/>
                  </a:lnTo>
                  <a:lnTo>
                    <a:pt x="93" y="119"/>
                  </a:lnTo>
                  <a:lnTo>
                    <a:pt x="90" y="113"/>
                  </a:lnTo>
                  <a:lnTo>
                    <a:pt x="86" y="108"/>
                  </a:lnTo>
                  <a:lnTo>
                    <a:pt x="81" y="104"/>
                  </a:lnTo>
                  <a:lnTo>
                    <a:pt x="77" y="102"/>
                  </a:lnTo>
                  <a:lnTo>
                    <a:pt x="70" y="100"/>
                  </a:lnTo>
                  <a:lnTo>
                    <a:pt x="63" y="99"/>
                  </a:lnTo>
                  <a:lnTo>
                    <a:pt x="31" y="99"/>
                  </a:lnTo>
                  <a:lnTo>
                    <a:pt x="31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auto">
            <a:xfrm>
              <a:off x="538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94" y="3756"/>
              <a:ext cx="10" cy="66"/>
            </a:xfrm>
            <a:custGeom>
              <a:avLst/>
              <a:gdLst>
                <a:gd name="T0" fmla="*/ 0 w 31"/>
                <a:gd name="T1" fmla="*/ 4 h 196"/>
                <a:gd name="T2" fmla="*/ 31 w 31"/>
                <a:gd name="T3" fmla="*/ 0 h 196"/>
                <a:gd name="T4" fmla="*/ 31 w 31"/>
                <a:gd name="T5" fmla="*/ 196 h 196"/>
                <a:gd name="T6" fmla="*/ 0 w 31"/>
                <a:gd name="T7" fmla="*/ 196 h 196"/>
                <a:gd name="T8" fmla="*/ 0 w 31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6">
                  <a:moveTo>
                    <a:pt x="0" y="4"/>
                  </a:moveTo>
                  <a:lnTo>
                    <a:pt x="31" y="0"/>
                  </a:lnTo>
                  <a:lnTo>
                    <a:pt x="31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12" y="3775"/>
              <a:ext cx="43" cy="70"/>
            </a:xfrm>
            <a:custGeom>
              <a:avLst/>
              <a:gdLst>
                <a:gd name="T0" fmla="*/ 70 w 129"/>
                <a:gd name="T1" fmla="*/ 0 h 209"/>
                <a:gd name="T2" fmla="*/ 91 w 129"/>
                <a:gd name="T3" fmla="*/ 8 h 209"/>
                <a:gd name="T4" fmla="*/ 121 w 129"/>
                <a:gd name="T5" fmla="*/ 55 h 209"/>
                <a:gd name="T6" fmla="*/ 116 w 129"/>
                <a:gd name="T7" fmla="*/ 78 h 209"/>
                <a:gd name="T8" fmla="*/ 102 w 129"/>
                <a:gd name="T9" fmla="*/ 96 h 209"/>
                <a:gd name="T10" fmla="*/ 117 w 129"/>
                <a:gd name="T11" fmla="*/ 112 h 209"/>
                <a:gd name="T12" fmla="*/ 126 w 129"/>
                <a:gd name="T13" fmla="*/ 131 h 209"/>
                <a:gd name="T14" fmla="*/ 129 w 129"/>
                <a:gd name="T15" fmla="*/ 146 h 209"/>
                <a:gd name="T16" fmla="*/ 117 w 129"/>
                <a:gd name="T17" fmla="*/ 183 h 209"/>
                <a:gd name="T18" fmla="*/ 90 w 129"/>
                <a:gd name="T19" fmla="*/ 204 h 209"/>
                <a:gd name="T20" fmla="*/ 65 w 129"/>
                <a:gd name="T21" fmla="*/ 209 h 209"/>
                <a:gd name="T22" fmla="*/ 30 w 129"/>
                <a:gd name="T23" fmla="*/ 201 h 209"/>
                <a:gd name="T24" fmla="*/ 8 w 129"/>
                <a:gd name="T25" fmla="*/ 178 h 209"/>
                <a:gd name="T26" fmla="*/ 31 w 129"/>
                <a:gd name="T27" fmla="*/ 157 h 209"/>
                <a:gd name="T28" fmla="*/ 36 w 129"/>
                <a:gd name="T29" fmla="*/ 167 h 209"/>
                <a:gd name="T30" fmla="*/ 46 w 129"/>
                <a:gd name="T31" fmla="*/ 177 h 209"/>
                <a:gd name="T32" fmla="*/ 65 w 129"/>
                <a:gd name="T33" fmla="*/ 180 h 209"/>
                <a:gd name="T34" fmla="*/ 78 w 129"/>
                <a:gd name="T35" fmla="*/ 178 h 209"/>
                <a:gd name="T36" fmla="*/ 92 w 129"/>
                <a:gd name="T37" fmla="*/ 167 h 209"/>
                <a:gd name="T38" fmla="*/ 98 w 129"/>
                <a:gd name="T39" fmla="*/ 146 h 209"/>
                <a:gd name="T40" fmla="*/ 95 w 129"/>
                <a:gd name="T41" fmla="*/ 132 h 209"/>
                <a:gd name="T42" fmla="*/ 84 w 129"/>
                <a:gd name="T43" fmla="*/ 117 h 209"/>
                <a:gd name="T44" fmla="*/ 65 w 129"/>
                <a:gd name="T45" fmla="*/ 112 h 209"/>
                <a:gd name="T46" fmla="*/ 54 w 129"/>
                <a:gd name="T47" fmla="*/ 113 h 209"/>
                <a:gd name="T48" fmla="*/ 34 w 129"/>
                <a:gd name="T49" fmla="*/ 130 h 209"/>
                <a:gd name="T50" fmla="*/ 18 w 129"/>
                <a:gd name="T51" fmla="*/ 101 h 209"/>
                <a:gd name="T52" fmla="*/ 18 w 129"/>
                <a:gd name="T53" fmla="*/ 88 h 209"/>
                <a:gd name="T54" fmla="*/ 7 w 129"/>
                <a:gd name="T55" fmla="*/ 55 h 209"/>
                <a:gd name="T56" fmla="*/ 11 w 129"/>
                <a:gd name="T57" fmla="*/ 34 h 209"/>
                <a:gd name="T58" fmla="*/ 30 w 129"/>
                <a:gd name="T59" fmla="*/ 10 h 209"/>
                <a:gd name="T60" fmla="*/ 62 w 129"/>
                <a:gd name="T61" fmla="*/ 0 h 209"/>
                <a:gd name="T62" fmla="*/ 65 w 129"/>
                <a:gd name="T63" fmla="*/ 83 h 209"/>
                <a:gd name="T64" fmla="*/ 79 w 129"/>
                <a:gd name="T65" fmla="*/ 78 h 209"/>
                <a:gd name="T66" fmla="*/ 89 w 129"/>
                <a:gd name="T67" fmla="*/ 67 h 209"/>
                <a:gd name="T68" fmla="*/ 91 w 129"/>
                <a:gd name="T69" fmla="*/ 55 h 209"/>
                <a:gd name="T70" fmla="*/ 86 w 129"/>
                <a:gd name="T71" fmla="*/ 41 h 209"/>
                <a:gd name="T72" fmla="*/ 75 w 129"/>
                <a:gd name="T73" fmla="*/ 30 h 209"/>
                <a:gd name="T74" fmla="*/ 65 w 129"/>
                <a:gd name="T75" fmla="*/ 29 h 209"/>
                <a:gd name="T76" fmla="*/ 49 w 129"/>
                <a:gd name="T77" fmla="*/ 33 h 209"/>
                <a:gd name="T78" fmla="*/ 39 w 129"/>
                <a:gd name="T79" fmla="*/ 45 h 209"/>
                <a:gd name="T80" fmla="*/ 37 w 129"/>
                <a:gd name="T81" fmla="*/ 55 h 209"/>
                <a:gd name="T82" fmla="*/ 42 w 129"/>
                <a:gd name="T83" fmla="*/ 71 h 209"/>
                <a:gd name="T84" fmla="*/ 53 w 129"/>
                <a:gd name="T85" fmla="*/ 81 h 209"/>
                <a:gd name="T86" fmla="*/ 65 w 129"/>
                <a:gd name="T87" fmla="*/ 8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09"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1" y="8"/>
                  </a:lnTo>
                  <a:lnTo>
                    <a:pt x="91" y="2"/>
                  </a:lnTo>
                  <a:lnTo>
                    <a:pt x="121" y="2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0" y="68"/>
                  </a:lnTo>
                  <a:lnTo>
                    <a:pt x="116" y="78"/>
                  </a:lnTo>
                  <a:lnTo>
                    <a:pt x="110" y="88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100"/>
                  </a:lnTo>
                  <a:lnTo>
                    <a:pt x="113" y="106"/>
                  </a:lnTo>
                  <a:lnTo>
                    <a:pt x="117" y="112"/>
                  </a:lnTo>
                  <a:lnTo>
                    <a:pt x="122" y="117"/>
                  </a:lnTo>
                  <a:lnTo>
                    <a:pt x="124" y="124"/>
                  </a:lnTo>
                  <a:lnTo>
                    <a:pt x="126" y="131"/>
                  </a:lnTo>
                  <a:lnTo>
                    <a:pt x="128" y="138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26" y="160"/>
                  </a:lnTo>
                  <a:lnTo>
                    <a:pt x="123" y="172"/>
                  </a:lnTo>
                  <a:lnTo>
                    <a:pt x="117" y="183"/>
                  </a:lnTo>
                  <a:lnTo>
                    <a:pt x="109" y="192"/>
                  </a:lnTo>
                  <a:lnTo>
                    <a:pt x="100" y="200"/>
                  </a:lnTo>
                  <a:lnTo>
                    <a:pt x="90" y="204"/>
                  </a:lnTo>
                  <a:lnTo>
                    <a:pt x="77" y="208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2" y="208"/>
                  </a:lnTo>
                  <a:lnTo>
                    <a:pt x="40" y="206"/>
                  </a:lnTo>
                  <a:lnTo>
                    <a:pt x="30" y="201"/>
                  </a:lnTo>
                  <a:lnTo>
                    <a:pt x="21" y="195"/>
                  </a:lnTo>
                  <a:lnTo>
                    <a:pt x="14" y="187"/>
                  </a:lnTo>
                  <a:lnTo>
                    <a:pt x="8" y="178"/>
                  </a:lnTo>
                  <a:lnTo>
                    <a:pt x="3" y="168"/>
                  </a:lnTo>
                  <a:lnTo>
                    <a:pt x="0" y="157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2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3" y="173"/>
                  </a:lnTo>
                  <a:lnTo>
                    <a:pt x="46" y="177"/>
                  </a:lnTo>
                  <a:lnTo>
                    <a:pt x="52" y="179"/>
                  </a:lnTo>
                  <a:lnTo>
                    <a:pt x="58" y="180"/>
                  </a:lnTo>
                  <a:lnTo>
                    <a:pt x="65" y="180"/>
                  </a:lnTo>
                  <a:lnTo>
                    <a:pt x="65" y="180"/>
                  </a:lnTo>
                  <a:lnTo>
                    <a:pt x="71" y="180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9" y="171"/>
                  </a:lnTo>
                  <a:lnTo>
                    <a:pt x="92" y="167"/>
                  </a:lnTo>
                  <a:lnTo>
                    <a:pt x="95" y="160"/>
                  </a:lnTo>
                  <a:lnTo>
                    <a:pt x="97" y="15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7" y="139"/>
                  </a:lnTo>
                  <a:lnTo>
                    <a:pt x="95" y="132"/>
                  </a:lnTo>
                  <a:lnTo>
                    <a:pt x="92" y="126"/>
                  </a:lnTo>
                  <a:lnTo>
                    <a:pt x="89" y="121"/>
                  </a:lnTo>
                  <a:lnTo>
                    <a:pt x="84" y="117"/>
                  </a:lnTo>
                  <a:lnTo>
                    <a:pt x="78" y="114"/>
                  </a:lnTo>
                  <a:lnTo>
                    <a:pt x="71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59" y="112"/>
                  </a:lnTo>
                  <a:lnTo>
                    <a:pt x="54" y="113"/>
                  </a:lnTo>
                  <a:lnTo>
                    <a:pt x="46" y="116"/>
                  </a:lnTo>
                  <a:lnTo>
                    <a:pt x="39" y="122"/>
                  </a:lnTo>
                  <a:lnTo>
                    <a:pt x="34" y="13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01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18" y="88"/>
                  </a:lnTo>
                  <a:lnTo>
                    <a:pt x="12" y="78"/>
                  </a:lnTo>
                  <a:lnTo>
                    <a:pt x="8" y="68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45"/>
                  </a:lnTo>
                  <a:lnTo>
                    <a:pt x="11" y="34"/>
                  </a:lnTo>
                  <a:lnTo>
                    <a:pt x="16" y="25"/>
                  </a:lnTo>
                  <a:lnTo>
                    <a:pt x="22" y="16"/>
                  </a:lnTo>
                  <a:lnTo>
                    <a:pt x="30" y="10"/>
                  </a:lnTo>
                  <a:lnTo>
                    <a:pt x="40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9" y="82"/>
                  </a:lnTo>
                  <a:lnTo>
                    <a:pt x="75" y="81"/>
                  </a:lnTo>
                  <a:lnTo>
                    <a:pt x="79" y="78"/>
                  </a:lnTo>
                  <a:lnTo>
                    <a:pt x="83" y="75"/>
                  </a:lnTo>
                  <a:lnTo>
                    <a:pt x="86" y="71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0" y="50"/>
                  </a:lnTo>
                  <a:lnTo>
                    <a:pt x="89" y="45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9" y="33"/>
                  </a:lnTo>
                  <a:lnTo>
                    <a:pt x="75" y="30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3" y="30"/>
                  </a:lnTo>
                  <a:lnTo>
                    <a:pt x="49" y="33"/>
                  </a:lnTo>
                  <a:lnTo>
                    <a:pt x="45" y="36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8" y="50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8" y="62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3" y="81"/>
                  </a:lnTo>
                  <a:lnTo>
                    <a:pt x="59" y="82"/>
                  </a:lnTo>
                  <a:lnTo>
                    <a:pt x="65" y="83"/>
                  </a:lnTo>
                  <a:lnTo>
                    <a:pt x="6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664" y="3757"/>
              <a:ext cx="13" cy="65"/>
            </a:xfrm>
            <a:custGeom>
              <a:avLst/>
              <a:gdLst>
                <a:gd name="T0" fmla="*/ 21 w 40"/>
                <a:gd name="T1" fmla="*/ 0 h 194"/>
                <a:gd name="T2" fmla="*/ 21 w 40"/>
                <a:gd name="T3" fmla="*/ 0 h 194"/>
                <a:gd name="T4" fmla="*/ 24 w 40"/>
                <a:gd name="T5" fmla="*/ 0 h 194"/>
                <a:gd name="T6" fmla="*/ 28 w 40"/>
                <a:gd name="T7" fmla="*/ 2 h 194"/>
                <a:gd name="T8" fmla="*/ 31 w 40"/>
                <a:gd name="T9" fmla="*/ 4 h 194"/>
                <a:gd name="T10" fmla="*/ 34 w 40"/>
                <a:gd name="T11" fmla="*/ 6 h 194"/>
                <a:gd name="T12" fmla="*/ 37 w 40"/>
                <a:gd name="T13" fmla="*/ 10 h 194"/>
                <a:gd name="T14" fmla="*/ 39 w 40"/>
                <a:gd name="T15" fmla="*/ 13 h 194"/>
                <a:gd name="T16" fmla="*/ 40 w 40"/>
                <a:gd name="T17" fmla="*/ 16 h 194"/>
                <a:gd name="T18" fmla="*/ 40 w 40"/>
                <a:gd name="T19" fmla="*/ 21 h 194"/>
                <a:gd name="T20" fmla="*/ 40 w 40"/>
                <a:gd name="T21" fmla="*/ 21 h 194"/>
                <a:gd name="T22" fmla="*/ 40 w 40"/>
                <a:gd name="T23" fmla="*/ 26 h 194"/>
                <a:gd name="T24" fmla="*/ 39 w 40"/>
                <a:gd name="T25" fmla="*/ 29 h 194"/>
                <a:gd name="T26" fmla="*/ 37 w 40"/>
                <a:gd name="T27" fmla="*/ 33 h 194"/>
                <a:gd name="T28" fmla="*/ 34 w 40"/>
                <a:gd name="T29" fmla="*/ 36 h 194"/>
                <a:gd name="T30" fmla="*/ 31 w 40"/>
                <a:gd name="T31" fmla="*/ 38 h 194"/>
                <a:gd name="T32" fmla="*/ 28 w 40"/>
                <a:gd name="T33" fmla="*/ 39 h 194"/>
                <a:gd name="T34" fmla="*/ 24 w 40"/>
                <a:gd name="T35" fmla="*/ 41 h 194"/>
                <a:gd name="T36" fmla="*/ 21 w 40"/>
                <a:gd name="T37" fmla="*/ 42 h 194"/>
                <a:gd name="T38" fmla="*/ 21 w 40"/>
                <a:gd name="T39" fmla="*/ 42 h 194"/>
                <a:gd name="T40" fmla="*/ 16 w 40"/>
                <a:gd name="T41" fmla="*/ 41 h 194"/>
                <a:gd name="T42" fmla="*/ 13 w 40"/>
                <a:gd name="T43" fmla="*/ 39 h 194"/>
                <a:gd name="T44" fmla="*/ 9 w 40"/>
                <a:gd name="T45" fmla="*/ 38 h 194"/>
                <a:gd name="T46" fmla="*/ 6 w 40"/>
                <a:gd name="T47" fmla="*/ 36 h 194"/>
                <a:gd name="T48" fmla="*/ 3 w 40"/>
                <a:gd name="T49" fmla="*/ 33 h 194"/>
                <a:gd name="T50" fmla="*/ 1 w 40"/>
                <a:gd name="T51" fmla="*/ 29 h 194"/>
                <a:gd name="T52" fmla="*/ 0 w 40"/>
                <a:gd name="T53" fmla="*/ 26 h 194"/>
                <a:gd name="T54" fmla="*/ 0 w 40"/>
                <a:gd name="T55" fmla="*/ 21 h 194"/>
                <a:gd name="T56" fmla="*/ 0 w 40"/>
                <a:gd name="T57" fmla="*/ 21 h 194"/>
                <a:gd name="T58" fmla="*/ 0 w 40"/>
                <a:gd name="T59" fmla="*/ 16 h 194"/>
                <a:gd name="T60" fmla="*/ 1 w 40"/>
                <a:gd name="T61" fmla="*/ 13 h 194"/>
                <a:gd name="T62" fmla="*/ 3 w 40"/>
                <a:gd name="T63" fmla="*/ 10 h 194"/>
                <a:gd name="T64" fmla="*/ 6 w 40"/>
                <a:gd name="T65" fmla="*/ 6 h 194"/>
                <a:gd name="T66" fmla="*/ 9 w 40"/>
                <a:gd name="T67" fmla="*/ 4 h 194"/>
                <a:gd name="T68" fmla="*/ 13 w 40"/>
                <a:gd name="T69" fmla="*/ 2 h 194"/>
                <a:gd name="T70" fmla="*/ 16 w 40"/>
                <a:gd name="T71" fmla="*/ 0 h 194"/>
                <a:gd name="T72" fmla="*/ 21 w 40"/>
                <a:gd name="T73" fmla="*/ 0 h 194"/>
                <a:gd name="T74" fmla="*/ 21 w 40"/>
                <a:gd name="T75" fmla="*/ 0 h 194"/>
                <a:gd name="T76" fmla="*/ 5 w 40"/>
                <a:gd name="T77" fmla="*/ 57 h 194"/>
                <a:gd name="T78" fmla="*/ 36 w 40"/>
                <a:gd name="T79" fmla="*/ 57 h 194"/>
                <a:gd name="T80" fmla="*/ 36 w 40"/>
                <a:gd name="T81" fmla="*/ 194 h 194"/>
                <a:gd name="T82" fmla="*/ 5 w 40"/>
                <a:gd name="T83" fmla="*/ 194 h 194"/>
                <a:gd name="T84" fmla="*/ 5 w 40"/>
                <a:gd name="T85" fmla="*/ 5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194">
                  <a:moveTo>
                    <a:pt x="21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6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4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6" y="41"/>
                  </a:lnTo>
                  <a:lnTo>
                    <a:pt x="13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3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5" y="57"/>
                  </a:moveTo>
                  <a:lnTo>
                    <a:pt x="36" y="57"/>
                  </a:lnTo>
                  <a:lnTo>
                    <a:pt x="36" y="194"/>
                  </a:lnTo>
                  <a:lnTo>
                    <a:pt x="5" y="19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684" y="3775"/>
              <a:ext cx="47" cy="47"/>
            </a:xfrm>
            <a:custGeom>
              <a:avLst/>
              <a:gdLst>
                <a:gd name="T0" fmla="*/ 139 w 139"/>
                <a:gd name="T1" fmla="*/ 139 h 140"/>
                <a:gd name="T2" fmla="*/ 109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9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10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3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9" y="13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02" y="130"/>
                  </a:lnTo>
                  <a:lnTo>
                    <a:pt x="94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9" y="16"/>
                  </a:lnTo>
                  <a:lnTo>
                    <a:pt x="109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3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742" y="3775"/>
              <a:ext cx="40" cy="47"/>
            </a:xfrm>
            <a:custGeom>
              <a:avLst/>
              <a:gdLst>
                <a:gd name="T0" fmla="*/ 0 w 120"/>
                <a:gd name="T1" fmla="*/ 2 h 139"/>
                <a:gd name="T2" fmla="*/ 30 w 120"/>
                <a:gd name="T3" fmla="*/ 2 h 139"/>
                <a:gd name="T4" fmla="*/ 30 w 120"/>
                <a:gd name="T5" fmla="*/ 18 h 139"/>
                <a:gd name="T6" fmla="*/ 30 w 120"/>
                <a:gd name="T7" fmla="*/ 18 h 139"/>
                <a:gd name="T8" fmla="*/ 36 w 120"/>
                <a:gd name="T9" fmla="*/ 12 h 139"/>
                <a:gd name="T10" fmla="*/ 44 w 120"/>
                <a:gd name="T11" fmla="*/ 6 h 139"/>
                <a:gd name="T12" fmla="*/ 49 w 120"/>
                <a:gd name="T13" fmla="*/ 4 h 139"/>
                <a:gd name="T14" fmla="*/ 55 w 120"/>
                <a:gd name="T15" fmla="*/ 2 h 139"/>
                <a:gd name="T16" fmla="*/ 61 w 120"/>
                <a:gd name="T17" fmla="*/ 0 h 139"/>
                <a:gd name="T18" fmla="*/ 68 w 120"/>
                <a:gd name="T19" fmla="*/ 0 h 139"/>
                <a:gd name="T20" fmla="*/ 68 w 120"/>
                <a:gd name="T21" fmla="*/ 0 h 139"/>
                <a:gd name="T22" fmla="*/ 80 w 120"/>
                <a:gd name="T23" fmla="*/ 2 h 139"/>
                <a:gd name="T24" fmla="*/ 91 w 120"/>
                <a:gd name="T25" fmla="*/ 4 h 139"/>
                <a:gd name="T26" fmla="*/ 100 w 120"/>
                <a:gd name="T27" fmla="*/ 8 h 139"/>
                <a:gd name="T28" fmla="*/ 107 w 120"/>
                <a:gd name="T29" fmla="*/ 15 h 139"/>
                <a:gd name="T30" fmla="*/ 112 w 120"/>
                <a:gd name="T31" fmla="*/ 23 h 139"/>
                <a:gd name="T32" fmla="*/ 117 w 120"/>
                <a:gd name="T33" fmla="*/ 33 h 139"/>
                <a:gd name="T34" fmla="*/ 119 w 120"/>
                <a:gd name="T35" fmla="*/ 44 h 139"/>
                <a:gd name="T36" fmla="*/ 120 w 120"/>
                <a:gd name="T37" fmla="*/ 57 h 139"/>
                <a:gd name="T38" fmla="*/ 120 w 120"/>
                <a:gd name="T39" fmla="*/ 139 h 139"/>
                <a:gd name="T40" fmla="*/ 91 w 120"/>
                <a:gd name="T41" fmla="*/ 139 h 139"/>
                <a:gd name="T42" fmla="*/ 91 w 120"/>
                <a:gd name="T43" fmla="*/ 63 h 139"/>
                <a:gd name="T44" fmla="*/ 91 w 120"/>
                <a:gd name="T45" fmla="*/ 63 h 139"/>
                <a:gd name="T46" fmla="*/ 89 w 120"/>
                <a:gd name="T47" fmla="*/ 55 h 139"/>
                <a:gd name="T48" fmla="*/ 88 w 120"/>
                <a:gd name="T49" fmla="*/ 47 h 139"/>
                <a:gd name="T50" fmla="*/ 86 w 120"/>
                <a:gd name="T51" fmla="*/ 42 h 139"/>
                <a:gd name="T52" fmla="*/ 83 w 120"/>
                <a:gd name="T53" fmla="*/ 37 h 139"/>
                <a:gd name="T54" fmla="*/ 78 w 120"/>
                <a:gd name="T55" fmla="*/ 34 h 139"/>
                <a:gd name="T56" fmla="*/ 73 w 120"/>
                <a:gd name="T57" fmla="*/ 30 h 139"/>
                <a:gd name="T58" fmla="*/ 68 w 120"/>
                <a:gd name="T59" fmla="*/ 29 h 139"/>
                <a:gd name="T60" fmla="*/ 61 w 120"/>
                <a:gd name="T61" fmla="*/ 29 h 139"/>
                <a:gd name="T62" fmla="*/ 61 w 120"/>
                <a:gd name="T63" fmla="*/ 29 h 139"/>
                <a:gd name="T64" fmla="*/ 53 w 120"/>
                <a:gd name="T65" fmla="*/ 29 h 139"/>
                <a:gd name="T66" fmla="*/ 47 w 120"/>
                <a:gd name="T67" fmla="*/ 31 h 139"/>
                <a:gd name="T68" fmla="*/ 42 w 120"/>
                <a:gd name="T69" fmla="*/ 35 h 139"/>
                <a:gd name="T70" fmla="*/ 38 w 120"/>
                <a:gd name="T71" fmla="*/ 38 h 139"/>
                <a:gd name="T72" fmla="*/ 34 w 120"/>
                <a:gd name="T73" fmla="*/ 44 h 139"/>
                <a:gd name="T74" fmla="*/ 32 w 120"/>
                <a:gd name="T75" fmla="*/ 50 h 139"/>
                <a:gd name="T76" fmla="*/ 31 w 120"/>
                <a:gd name="T77" fmla="*/ 57 h 139"/>
                <a:gd name="T78" fmla="*/ 30 w 120"/>
                <a:gd name="T79" fmla="*/ 63 h 139"/>
                <a:gd name="T80" fmla="*/ 30 w 120"/>
                <a:gd name="T81" fmla="*/ 139 h 139"/>
                <a:gd name="T82" fmla="*/ 0 w 120"/>
                <a:gd name="T83" fmla="*/ 139 h 139"/>
                <a:gd name="T84" fmla="*/ 0 w 120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1" y="4"/>
                  </a:lnTo>
                  <a:lnTo>
                    <a:pt x="100" y="8"/>
                  </a:lnTo>
                  <a:lnTo>
                    <a:pt x="107" y="15"/>
                  </a:lnTo>
                  <a:lnTo>
                    <a:pt x="112" y="23"/>
                  </a:lnTo>
                  <a:lnTo>
                    <a:pt x="117" y="33"/>
                  </a:lnTo>
                  <a:lnTo>
                    <a:pt x="119" y="44"/>
                  </a:lnTo>
                  <a:lnTo>
                    <a:pt x="120" y="57"/>
                  </a:lnTo>
                  <a:lnTo>
                    <a:pt x="120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89" y="55"/>
                  </a:lnTo>
                  <a:lnTo>
                    <a:pt x="88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3" y="30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822" y="3758"/>
              <a:ext cx="42" cy="64"/>
            </a:xfrm>
            <a:custGeom>
              <a:avLst/>
              <a:gdLst>
                <a:gd name="T0" fmla="*/ 0 w 126"/>
                <a:gd name="T1" fmla="*/ 0 h 192"/>
                <a:gd name="T2" fmla="*/ 35 w 126"/>
                <a:gd name="T3" fmla="*/ 0 h 192"/>
                <a:gd name="T4" fmla="*/ 97 w 126"/>
                <a:gd name="T5" fmla="*/ 133 h 192"/>
                <a:gd name="T6" fmla="*/ 97 w 126"/>
                <a:gd name="T7" fmla="*/ 0 h 192"/>
                <a:gd name="T8" fmla="*/ 126 w 126"/>
                <a:gd name="T9" fmla="*/ 0 h 192"/>
                <a:gd name="T10" fmla="*/ 126 w 126"/>
                <a:gd name="T11" fmla="*/ 192 h 192"/>
                <a:gd name="T12" fmla="*/ 93 w 126"/>
                <a:gd name="T13" fmla="*/ 192 h 192"/>
                <a:gd name="T14" fmla="*/ 31 w 126"/>
                <a:gd name="T15" fmla="*/ 60 h 192"/>
                <a:gd name="T16" fmla="*/ 31 w 126"/>
                <a:gd name="T17" fmla="*/ 192 h 192"/>
                <a:gd name="T18" fmla="*/ 0 w 126"/>
                <a:gd name="T19" fmla="*/ 192 h 192"/>
                <a:gd name="T20" fmla="*/ 0 w 126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92">
                  <a:moveTo>
                    <a:pt x="0" y="0"/>
                  </a:moveTo>
                  <a:lnTo>
                    <a:pt x="35" y="0"/>
                  </a:lnTo>
                  <a:lnTo>
                    <a:pt x="97" y="133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26" y="192"/>
                  </a:lnTo>
                  <a:lnTo>
                    <a:pt x="93" y="192"/>
                  </a:lnTo>
                  <a:lnTo>
                    <a:pt x="31" y="6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877" y="3776"/>
              <a:ext cx="40" cy="46"/>
            </a:xfrm>
            <a:custGeom>
              <a:avLst/>
              <a:gdLst>
                <a:gd name="T0" fmla="*/ 121 w 121"/>
                <a:gd name="T1" fmla="*/ 137 h 138"/>
                <a:gd name="T2" fmla="*/ 91 w 121"/>
                <a:gd name="T3" fmla="*/ 137 h 138"/>
                <a:gd name="T4" fmla="*/ 91 w 121"/>
                <a:gd name="T5" fmla="*/ 121 h 138"/>
                <a:gd name="T6" fmla="*/ 91 w 121"/>
                <a:gd name="T7" fmla="*/ 121 h 138"/>
                <a:gd name="T8" fmla="*/ 84 w 121"/>
                <a:gd name="T9" fmla="*/ 128 h 138"/>
                <a:gd name="T10" fmla="*/ 76 w 121"/>
                <a:gd name="T11" fmla="*/ 134 h 138"/>
                <a:gd name="T12" fmla="*/ 71 w 121"/>
                <a:gd name="T13" fmla="*/ 136 h 138"/>
                <a:gd name="T14" fmla="*/ 66 w 121"/>
                <a:gd name="T15" fmla="*/ 137 h 138"/>
                <a:gd name="T16" fmla="*/ 60 w 121"/>
                <a:gd name="T17" fmla="*/ 138 h 138"/>
                <a:gd name="T18" fmla="*/ 53 w 121"/>
                <a:gd name="T19" fmla="*/ 138 h 138"/>
                <a:gd name="T20" fmla="*/ 53 w 121"/>
                <a:gd name="T21" fmla="*/ 138 h 138"/>
                <a:gd name="T22" fmla="*/ 40 w 121"/>
                <a:gd name="T23" fmla="*/ 138 h 138"/>
                <a:gd name="T24" fmla="*/ 30 w 121"/>
                <a:gd name="T25" fmla="*/ 135 h 138"/>
                <a:gd name="T26" fmla="*/ 21 w 121"/>
                <a:gd name="T27" fmla="*/ 130 h 138"/>
                <a:gd name="T28" fmla="*/ 14 w 121"/>
                <a:gd name="T29" fmla="*/ 124 h 138"/>
                <a:gd name="T30" fmla="*/ 7 w 121"/>
                <a:gd name="T31" fmla="*/ 116 h 138"/>
                <a:gd name="T32" fmla="*/ 4 w 121"/>
                <a:gd name="T33" fmla="*/ 106 h 138"/>
                <a:gd name="T34" fmla="*/ 0 w 121"/>
                <a:gd name="T35" fmla="*/ 95 h 138"/>
                <a:gd name="T36" fmla="*/ 0 w 121"/>
                <a:gd name="T37" fmla="*/ 82 h 138"/>
                <a:gd name="T38" fmla="*/ 0 w 121"/>
                <a:gd name="T39" fmla="*/ 0 h 138"/>
                <a:gd name="T40" fmla="*/ 30 w 121"/>
                <a:gd name="T41" fmla="*/ 0 h 138"/>
                <a:gd name="T42" fmla="*/ 30 w 121"/>
                <a:gd name="T43" fmla="*/ 75 h 138"/>
                <a:gd name="T44" fmla="*/ 30 w 121"/>
                <a:gd name="T45" fmla="*/ 75 h 138"/>
                <a:gd name="T46" fmla="*/ 30 w 121"/>
                <a:gd name="T47" fmla="*/ 84 h 138"/>
                <a:gd name="T48" fmla="*/ 32 w 121"/>
                <a:gd name="T49" fmla="*/ 91 h 138"/>
                <a:gd name="T50" fmla="*/ 35 w 121"/>
                <a:gd name="T51" fmla="*/ 97 h 138"/>
                <a:gd name="T52" fmla="*/ 38 w 121"/>
                <a:gd name="T53" fmla="*/ 102 h 138"/>
                <a:gd name="T54" fmla="*/ 42 w 121"/>
                <a:gd name="T55" fmla="*/ 106 h 138"/>
                <a:gd name="T56" fmla="*/ 47 w 121"/>
                <a:gd name="T57" fmla="*/ 108 h 138"/>
                <a:gd name="T58" fmla="*/ 53 w 121"/>
                <a:gd name="T59" fmla="*/ 110 h 138"/>
                <a:gd name="T60" fmla="*/ 60 w 121"/>
                <a:gd name="T61" fmla="*/ 111 h 138"/>
                <a:gd name="T62" fmla="*/ 60 w 121"/>
                <a:gd name="T63" fmla="*/ 111 h 138"/>
                <a:gd name="T64" fmla="*/ 67 w 121"/>
                <a:gd name="T65" fmla="*/ 110 h 138"/>
                <a:gd name="T66" fmla="*/ 74 w 121"/>
                <a:gd name="T67" fmla="*/ 107 h 138"/>
                <a:gd name="T68" fmla="*/ 78 w 121"/>
                <a:gd name="T69" fmla="*/ 105 h 138"/>
                <a:gd name="T70" fmla="*/ 83 w 121"/>
                <a:gd name="T71" fmla="*/ 100 h 138"/>
                <a:gd name="T72" fmla="*/ 86 w 121"/>
                <a:gd name="T73" fmla="*/ 96 h 138"/>
                <a:gd name="T74" fmla="*/ 89 w 121"/>
                <a:gd name="T75" fmla="*/ 90 h 138"/>
                <a:gd name="T76" fmla="*/ 90 w 121"/>
                <a:gd name="T77" fmla="*/ 83 h 138"/>
                <a:gd name="T78" fmla="*/ 91 w 121"/>
                <a:gd name="T79" fmla="*/ 75 h 138"/>
                <a:gd name="T80" fmla="*/ 91 w 121"/>
                <a:gd name="T81" fmla="*/ 0 h 138"/>
                <a:gd name="T82" fmla="*/ 121 w 121"/>
                <a:gd name="T83" fmla="*/ 0 h 138"/>
                <a:gd name="T84" fmla="*/ 121 w 121"/>
                <a:gd name="T85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8">
                  <a:moveTo>
                    <a:pt x="121" y="137"/>
                  </a:moveTo>
                  <a:lnTo>
                    <a:pt x="91" y="137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4" y="128"/>
                  </a:lnTo>
                  <a:lnTo>
                    <a:pt x="76" y="134"/>
                  </a:lnTo>
                  <a:lnTo>
                    <a:pt x="71" y="136"/>
                  </a:lnTo>
                  <a:lnTo>
                    <a:pt x="66" y="137"/>
                  </a:lnTo>
                  <a:lnTo>
                    <a:pt x="60" y="138"/>
                  </a:lnTo>
                  <a:lnTo>
                    <a:pt x="53" y="138"/>
                  </a:lnTo>
                  <a:lnTo>
                    <a:pt x="53" y="138"/>
                  </a:lnTo>
                  <a:lnTo>
                    <a:pt x="40" y="138"/>
                  </a:lnTo>
                  <a:lnTo>
                    <a:pt x="30" y="135"/>
                  </a:lnTo>
                  <a:lnTo>
                    <a:pt x="21" y="130"/>
                  </a:lnTo>
                  <a:lnTo>
                    <a:pt x="14" y="124"/>
                  </a:lnTo>
                  <a:lnTo>
                    <a:pt x="7" y="116"/>
                  </a:lnTo>
                  <a:lnTo>
                    <a:pt x="4" y="106"/>
                  </a:lnTo>
                  <a:lnTo>
                    <a:pt x="0" y="9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84"/>
                  </a:lnTo>
                  <a:lnTo>
                    <a:pt x="32" y="91"/>
                  </a:lnTo>
                  <a:lnTo>
                    <a:pt x="35" y="97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7" y="108"/>
                  </a:lnTo>
                  <a:lnTo>
                    <a:pt x="53" y="110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7" y="110"/>
                  </a:lnTo>
                  <a:lnTo>
                    <a:pt x="74" y="107"/>
                  </a:lnTo>
                  <a:lnTo>
                    <a:pt x="78" y="105"/>
                  </a:lnTo>
                  <a:lnTo>
                    <a:pt x="83" y="100"/>
                  </a:lnTo>
                  <a:lnTo>
                    <a:pt x="86" y="96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1" y="0"/>
                  </a:lnTo>
                  <a:lnTo>
                    <a:pt x="121" y="0"/>
                  </a:lnTo>
                  <a:lnTo>
                    <a:pt x="12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927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39 w 141"/>
                <a:gd name="T13" fmla="*/ 85 h 140"/>
                <a:gd name="T14" fmla="*/ 136 w 141"/>
                <a:gd name="T15" fmla="*/ 98 h 140"/>
                <a:gd name="T16" fmla="*/ 121 w 141"/>
                <a:gd name="T17" fmla="*/ 121 h 140"/>
                <a:gd name="T18" fmla="*/ 99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50 w 141"/>
                <a:gd name="T27" fmla="*/ 138 h 140"/>
                <a:gd name="T28" fmla="*/ 31 w 141"/>
                <a:gd name="T29" fmla="*/ 129 h 140"/>
                <a:gd name="T30" fmla="*/ 12 w 141"/>
                <a:gd name="T31" fmla="*/ 110 h 140"/>
                <a:gd name="T32" fmla="*/ 4 w 141"/>
                <a:gd name="T33" fmla="*/ 92 h 140"/>
                <a:gd name="T34" fmla="*/ 2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3 w 141"/>
                <a:gd name="T45" fmla="*/ 5 h 140"/>
                <a:gd name="T46" fmla="*/ 57 w 141"/>
                <a:gd name="T47" fmla="*/ 2 h 140"/>
                <a:gd name="T48" fmla="*/ 71 w 141"/>
                <a:gd name="T49" fmla="*/ 0 h 140"/>
                <a:gd name="T50" fmla="*/ 78 w 141"/>
                <a:gd name="T51" fmla="*/ 0 h 140"/>
                <a:gd name="T52" fmla="*/ 93 w 141"/>
                <a:gd name="T53" fmla="*/ 4 h 140"/>
                <a:gd name="T54" fmla="*/ 106 w 141"/>
                <a:gd name="T55" fmla="*/ 8 h 140"/>
                <a:gd name="T56" fmla="*/ 121 w 141"/>
                <a:gd name="T57" fmla="*/ 21 h 140"/>
                <a:gd name="T58" fmla="*/ 99 w 141"/>
                <a:gd name="T59" fmla="*/ 41 h 140"/>
                <a:gd name="T60" fmla="*/ 86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5 w 141"/>
                <a:gd name="T75" fmla="*/ 88 h 140"/>
                <a:gd name="T76" fmla="*/ 43 w 141"/>
                <a:gd name="T77" fmla="*/ 100 h 140"/>
                <a:gd name="T78" fmla="*/ 54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0" y="78"/>
                  </a:lnTo>
                  <a:lnTo>
                    <a:pt x="139" y="85"/>
                  </a:lnTo>
                  <a:lnTo>
                    <a:pt x="138" y="92"/>
                  </a:lnTo>
                  <a:lnTo>
                    <a:pt x="136" y="98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0" y="129"/>
                  </a:lnTo>
                  <a:lnTo>
                    <a:pt x="99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7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4" y="92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6" y="43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3" y="5"/>
                  </a:lnTo>
                  <a:lnTo>
                    <a:pt x="50" y="3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6" y="8"/>
                  </a:lnTo>
                  <a:lnTo>
                    <a:pt x="112" y="12"/>
                  </a:lnTo>
                  <a:lnTo>
                    <a:pt x="121" y="2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3" y="36"/>
                  </a:lnTo>
                  <a:lnTo>
                    <a:pt x="86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4" y="31"/>
                  </a:lnTo>
                  <a:lnTo>
                    <a:pt x="48" y="36"/>
                  </a:lnTo>
                  <a:lnTo>
                    <a:pt x="43" y="41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5" y="88"/>
                  </a:lnTo>
                  <a:lnTo>
                    <a:pt x="38" y="94"/>
                  </a:lnTo>
                  <a:lnTo>
                    <a:pt x="43" y="100"/>
                  </a:lnTo>
                  <a:lnTo>
                    <a:pt x="48" y="106"/>
                  </a:lnTo>
                  <a:lnTo>
                    <a:pt x="54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982" y="3756"/>
              <a:ext cx="10" cy="66"/>
            </a:xfrm>
            <a:custGeom>
              <a:avLst/>
              <a:gdLst>
                <a:gd name="T0" fmla="*/ 0 w 30"/>
                <a:gd name="T1" fmla="*/ 4 h 196"/>
                <a:gd name="T2" fmla="*/ 30 w 30"/>
                <a:gd name="T3" fmla="*/ 0 h 196"/>
                <a:gd name="T4" fmla="*/ 30 w 30"/>
                <a:gd name="T5" fmla="*/ 196 h 196"/>
                <a:gd name="T6" fmla="*/ 0 w 30"/>
                <a:gd name="T7" fmla="*/ 196 h 196"/>
                <a:gd name="T8" fmla="*/ 0 w 30"/>
                <a:gd name="T9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6">
                  <a:moveTo>
                    <a:pt x="0" y="4"/>
                  </a:moveTo>
                  <a:lnTo>
                    <a:pt x="30" y="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30"/>
            <p:cNvSpPr>
              <a:spLocks noEditPoints="1"/>
            </p:cNvSpPr>
            <p:nvPr userDrawn="1"/>
          </p:nvSpPr>
          <p:spPr bwMode="auto">
            <a:xfrm>
              <a:off x="100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6 w 140"/>
                <a:gd name="T5" fmla="*/ 104 h 140"/>
                <a:gd name="T6" fmla="*/ 57 w 140"/>
                <a:gd name="T7" fmla="*/ 109 h 140"/>
                <a:gd name="T8" fmla="*/ 71 w 140"/>
                <a:gd name="T9" fmla="*/ 113 h 140"/>
                <a:gd name="T10" fmla="*/ 81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4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2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2 w 140"/>
                <a:gd name="T35" fmla="*/ 85 h 140"/>
                <a:gd name="T36" fmla="*/ 0 w 140"/>
                <a:gd name="T37" fmla="*/ 70 h 140"/>
                <a:gd name="T38" fmla="*/ 1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6 w 140"/>
                <a:gd name="T47" fmla="*/ 2 h 140"/>
                <a:gd name="T48" fmla="*/ 70 w 140"/>
                <a:gd name="T49" fmla="*/ 0 h 140"/>
                <a:gd name="T50" fmla="*/ 78 w 140"/>
                <a:gd name="T51" fmla="*/ 0 h 140"/>
                <a:gd name="T52" fmla="*/ 92 w 140"/>
                <a:gd name="T53" fmla="*/ 4 h 140"/>
                <a:gd name="T54" fmla="*/ 109 w 140"/>
                <a:gd name="T55" fmla="*/ 12 h 140"/>
                <a:gd name="T56" fmla="*/ 128 w 140"/>
                <a:gd name="T57" fmla="*/ 31 h 140"/>
                <a:gd name="T58" fmla="*/ 139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2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4 w 140"/>
                <a:gd name="T77" fmla="*/ 29 h 140"/>
                <a:gd name="T78" fmla="*/ 53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6" y="104"/>
                  </a:lnTo>
                  <a:lnTo>
                    <a:pt x="50" y="107"/>
                  </a:lnTo>
                  <a:lnTo>
                    <a:pt x="57" y="109"/>
                  </a:lnTo>
                  <a:lnTo>
                    <a:pt x="64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1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4" y="108"/>
                  </a:lnTo>
                  <a:lnTo>
                    <a:pt x="128" y="116"/>
                  </a:lnTo>
                  <a:lnTo>
                    <a:pt x="121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2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4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7"/>
                  </a:lnTo>
                  <a:lnTo>
                    <a:pt x="6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2"/>
                  </a:lnTo>
                  <a:lnTo>
                    <a:pt x="92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8" y="31"/>
                  </a:lnTo>
                  <a:lnTo>
                    <a:pt x="134" y="43"/>
                  </a:lnTo>
                  <a:lnTo>
                    <a:pt x="139" y="57"/>
                  </a:lnTo>
                  <a:lnTo>
                    <a:pt x="140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2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7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29"/>
                  </a:lnTo>
                  <a:lnTo>
                    <a:pt x="57" y="30"/>
                  </a:lnTo>
                  <a:lnTo>
                    <a:pt x="53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31"/>
            <p:cNvSpPr>
              <a:spLocks noEditPoints="1"/>
            </p:cNvSpPr>
            <p:nvPr userDrawn="1"/>
          </p:nvSpPr>
          <p:spPr bwMode="auto">
            <a:xfrm>
              <a:off x="1055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1 w 139"/>
                <a:gd name="T7" fmla="*/ 139 h 140"/>
                <a:gd name="T8" fmla="*/ 69 w 139"/>
                <a:gd name="T9" fmla="*/ 140 h 140"/>
                <a:gd name="T10" fmla="*/ 54 w 139"/>
                <a:gd name="T11" fmla="*/ 139 h 140"/>
                <a:gd name="T12" fmla="*/ 30 w 139"/>
                <a:gd name="T13" fmla="*/ 130 h 140"/>
                <a:gd name="T14" fmla="*/ 12 w 139"/>
                <a:gd name="T15" fmla="*/ 110 h 140"/>
                <a:gd name="T16" fmla="*/ 2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5 w 139"/>
                <a:gd name="T25" fmla="*/ 42 h 140"/>
                <a:gd name="T26" fmla="*/ 20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2 w 139"/>
                <a:gd name="T47" fmla="*/ 54 h 140"/>
                <a:gd name="T48" fmla="*/ 30 w 139"/>
                <a:gd name="T49" fmla="*/ 70 h 140"/>
                <a:gd name="T50" fmla="*/ 30 w 139"/>
                <a:gd name="T51" fmla="*/ 78 h 140"/>
                <a:gd name="T52" fmla="*/ 36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5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8 w 139"/>
                <a:gd name="T69" fmla="*/ 62 h 140"/>
                <a:gd name="T70" fmla="*/ 102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1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4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20" y="121"/>
                  </a:lnTo>
                  <a:lnTo>
                    <a:pt x="12" y="110"/>
                  </a:lnTo>
                  <a:lnTo>
                    <a:pt x="5" y="99"/>
                  </a:lnTo>
                  <a:lnTo>
                    <a:pt x="2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32" y="54"/>
                  </a:lnTo>
                  <a:lnTo>
                    <a:pt x="30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8"/>
                  </a:lnTo>
                  <a:lnTo>
                    <a:pt x="32" y="86"/>
                  </a:lnTo>
                  <a:lnTo>
                    <a:pt x="36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5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6" y="86"/>
                  </a:lnTo>
                  <a:lnTo>
                    <a:pt x="108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8" y="62"/>
                  </a:lnTo>
                  <a:lnTo>
                    <a:pt x="106" y="54"/>
                  </a:lnTo>
                  <a:lnTo>
                    <a:pt x="102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5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32"/>
            <p:cNvSpPr>
              <a:spLocks/>
            </p:cNvSpPr>
            <p:nvPr userDrawn="1"/>
          </p:nvSpPr>
          <p:spPr bwMode="auto">
            <a:xfrm>
              <a:off x="1112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0 w 65"/>
                <a:gd name="T3" fmla="*/ 2 h 139"/>
                <a:gd name="T4" fmla="*/ 30 w 65"/>
                <a:gd name="T5" fmla="*/ 16 h 139"/>
                <a:gd name="T6" fmla="*/ 30 w 65"/>
                <a:gd name="T7" fmla="*/ 16 h 139"/>
                <a:gd name="T8" fmla="*/ 36 w 65"/>
                <a:gd name="T9" fmla="*/ 10 h 139"/>
                <a:gd name="T10" fmla="*/ 44 w 65"/>
                <a:gd name="T11" fmla="*/ 5 h 139"/>
                <a:gd name="T12" fmla="*/ 47 w 65"/>
                <a:gd name="T13" fmla="*/ 3 h 139"/>
                <a:gd name="T14" fmla="*/ 53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4 w 65"/>
                <a:gd name="T31" fmla="*/ 35 h 139"/>
                <a:gd name="T32" fmla="*/ 39 w 65"/>
                <a:gd name="T33" fmla="*/ 38 h 139"/>
                <a:gd name="T34" fmla="*/ 36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30 w 65"/>
                <a:gd name="T41" fmla="*/ 63 h 139"/>
                <a:gd name="T42" fmla="*/ 30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0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6" y="10"/>
                  </a:lnTo>
                  <a:lnTo>
                    <a:pt x="44" y="5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4" y="35"/>
                  </a:lnTo>
                  <a:lnTo>
                    <a:pt x="39" y="38"/>
                  </a:lnTo>
                  <a:lnTo>
                    <a:pt x="36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33"/>
            <p:cNvSpPr>
              <a:spLocks noEditPoints="1"/>
            </p:cNvSpPr>
            <p:nvPr userDrawn="1"/>
          </p:nvSpPr>
          <p:spPr bwMode="auto">
            <a:xfrm>
              <a:off x="1170" y="3758"/>
              <a:ext cx="37" cy="64"/>
            </a:xfrm>
            <a:custGeom>
              <a:avLst/>
              <a:gdLst>
                <a:gd name="T0" fmla="*/ 56 w 111"/>
                <a:gd name="T1" fmla="*/ 0 h 192"/>
                <a:gd name="T2" fmla="*/ 56 w 111"/>
                <a:gd name="T3" fmla="*/ 0 h 192"/>
                <a:gd name="T4" fmla="*/ 68 w 111"/>
                <a:gd name="T5" fmla="*/ 1 h 192"/>
                <a:gd name="T6" fmla="*/ 78 w 111"/>
                <a:gd name="T7" fmla="*/ 3 h 192"/>
                <a:gd name="T8" fmla="*/ 87 w 111"/>
                <a:gd name="T9" fmla="*/ 8 h 192"/>
                <a:gd name="T10" fmla="*/ 95 w 111"/>
                <a:gd name="T11" fmla="*/ 14 h 192"/>
                <a:gd name="T12" fmla="*/ 102 w 111"/>
                <a:gd name="T13" fmla="*/ 23 h 192"/>
                <a:gd name="T14" fmla="*/ 107 w 111"/>
                <a:gd name="T15" fmla="*/ 32 h 192"/>
                <a:gd name="T16" fmla="*/ 110 w 111"/>
                <a:gd name="T17" fmla="*/ 42 h 192"/>
                <a:gd name="T18" fmla="*/ 111 w 111"/>
                <a:gd name="T19" fmla="*/ 55 h 192"/>
                <a:gd name="T20" fmla="*/ 111 w 111"/>
                <a:gd name="T21" fmla="*/ 55 h 192"/>
                <a:gd name="T22" fmla="*/ 110 w 111"/>
                <a:gd name="T23" fmla="*/ 66 h 192"/>
                <a:gd name="T24" fmla="*/ 108 w 111"/>
                <a:gd name="T25" fmla="*/ 75 h 192"/>
                <a:gd name="T26" fmla="*/ 103 w 111"/>
                <a:gd name="T27" fmla="*/ 84 h 192"/>
                <a:gd name="T28" fmla="*/ 99 w 111"/>
                <a:gd name="T29" fmla="*/ 91 h 192"/>
                <a:gd name="T30" fmla="*/ 92 w 111"/>
                <a:gd name="T31" fmla="*/ 98 h 192"/>
                <a:gd name="T32" fmla="*/ 85 w 111"/>
                <a:gd name="T33" fmla="*/ 103 h 192"/>
                <a:gd name="T34" fmla="*/ 76 w 111"/>
                <a:gd name="T35" fmla="*/ 106 h 192"/>
                <a:gd name="T36" fmla="*/ 68 w 111"/>
                <a:gd name="T37" fmla="*/ 108 h 192"/>
                <a:gd name="T38" fmla="*/ 111 w 111"/>
                <a:gd name="T39" fmla="*/ 192 h 192"/>
                <a:gd name="T40" fmla="*/ 76 w 111"/>
                <a:gd name="T41" fmla="*/ 192 h 192"/>
                <a:gd name="T42" fmla="*/ 35 w 111"/>
                <a:gd name="T43" fmla="*/ 110 h 192"/>
                <a:gd name="T44" fmla="*/ 31 w 111"/>
                <a:gd name="T45" fmla="*/ 110 h 192"/>
                <a:gd name="T46" fmla="*/ 31 w 111"/>
                <a:gd name="T47" fmla="*/ 192 h 192"/>
                <a:gd name="T48" fmla="*/ 0 w 111"/>
                <a:gd name="T49" fmla="*/ 192 h 192"/>
                <a:gd name="T50" fmla="*/ 0 w 111"/>
                <a:gd name="T51" fmla="*/ 0 h 192"/>
                <a:gd name="T52" fmla="*/ 56 w 111"/>
                <a:gd name="T53" fmla="*/ 0 h 192"/>
                <a:gd name="T54" fmla="*/ 31 w 111"/>
                <a:gd name="T55" fmla="*/ 81 h 192"/>
                <a:gd name="T56" fmla="*/ 56 w 111"/>
                <a:gd name="T57" fmla="*/ 81 h 192"/>
                <a:gd name="T58" fmla="*/ 56 w 111"/>
                <a:gd name="T59" fmla="*/ 81 h 192"/>
                <a:gd name="T60" fmla="*/ 62 w 111"/>
                <a:gd name="T61" fmla="*/ 80 h 192"/>
                <a:gd name="T62" fmla="*/ 68 w 111"/>
                <a:gd name="T63" fmla="*/ 79 h 192"/>
                <a:gd name="T64" fmla="*/ 71 w 111"/>
                <a:gd name="T65" fmla="*/ 76 h 192"/>
                <a:gd name="T66" fmla="*/ 75 w 111"/>
                <a:gd name="T67" fmla="*/ 73 h 192"/>
                <a:gd name="T68" fmla="*/ 78 w 111"/>
                <a:gd name="T69" fmla="*/ 69 h 192"/>
                <a:gd name="T70" fmla="*/ 79 w 111"/>
                <a:gd name="T71" fmla="*/ 65 h 192"/>
                <a:gd name="T72" fmla="*/ 80 w 111"/>
                <a:gd name="T73" fmla="*/ 60 h 192"/>
                <a:gd name="T74" fmla="*/ 81 w 111"/>
                <a:gd name="T75" fmla="*/ 55 h 192"/>
                <a:gd name="T76" fmla="*/ 81 w 111"/>
                <a:gd name="T77" fmla="*/ 55 h 192"/>
                <a:gd name="T78" fmla="*/ 80 w 111"/>
                <a:gd name="T79" fmla="*/ 50 h 192"/>
                <a:gd name="T80" fmla="*/ 79 w 111"/>
                <a:gd name="T81" fmla="*/ 44 h 192"/>
                <a:gd name="T82" fmla="*/ 78 w 111"/>
                <a:gd name="T83" fmla="*/ 40 h 192"/>
                <a:gd name="T84" fmla="*/ 75 w 111"/>
                <a:gd name="T85" fmla="*/ 36 h 192"/>
                <a:gd name="T86" fmla="*/ 71 w 111"/>
                <a:gd name="T87" fmla="*/ 33 h 192"/>
                <a:gd name="T88" fmla="*/ 68 w 111"/>
                <a:gd name="T89" fmla="*/ 31 h 192"/>
                <a:gd name="T90" fmla="*/ 62 w 111"/>
                <a:gd name="T91" fmla="*/ 29 h 192"/>
                <a:gd name="T92" fmla="*/ 56 w 111"/>
                <a:gd name="T93" fmla="*/ 29 h 192"/>
                <a:gd name="T94" fmla="*/ 31 w 111"/>
                <a:gd name="T95" fmla="*/ 29 h 192"/>
                <a:gd name="T96" fmla="*/ 31 w 111"/>
                <a:gd name="T97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192">
                  <a:moveTo>
                    <a:pt x="56" y="0"/>
                  </a:moveTo>
                  <a:lnTo>
                    <a:pt x="56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7" y="8"/>
                  </a:lnTo>
                  <a:lnTo>
                    <a:pt x="95" y="14"/>
                  </a:lnTo>
                  <a:lnTo>
                    <a:pt x="102" y="23"/>
                  </a:lnTo>
                  <a:lnTo>
                    <a:pt x="107" y="32"/>
                  </a:lnTo>
                  <a:lnTo>
                    <a:pt x="110" y="42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10" y="66"/>
                  </a:lnTo>
                  <a:lnTo>
                    <a:pt x="108" y="75"/>
                  </a:lnTo>
                  <a:lnTo>
                    <a:pt x="103" y="84"/>
                  </a:lnTo>
                  <a:lnTo>
                    <a:pt x="99" y="91"/>
                  </a:lnTo>
                  <a:lnTo>
                    <a:pt x="92" y="98"/>
                  </a:lnTo>
                  <a:lnTo>
                    <a:pt x="85" y="103"/>
                  </a:lnTo>
                  <a:lnTo>
                    <a:pt x="76" y="106"/>
                  </a:lnTo>
                  <a:lnTo>
                    <a:pt x="68" y="108"/>
                  </a:lnTo>
                  <a:lnTo>
                    <a:pt x="111" y="192"/>
                  </a:lnTo>
                  <a:lnTo>
                    <a:pt x="76" y="192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31" y="192"/>
                  </a:lnTo>
                  <a:lnTo>
                    <a:pt x="0" y="192"/>
                  </a:lnTo>
                  <a:lnTo>
                    <a:pt x="0" y="0"/>
                  </a:lnTo>
                  <a:lnTo>
                    <a:pt x="56" y="0"/>
                  </a:lnTo>
                  <a:close/>
                  <a:moveTo>
                    <a:pt x="31" y="81"/>
                  </a:moveTo>
                  <a:lnTo>
                    <a:pt x="56" y="81"/>
                  </a:lnTo>
                  <a:lnTo>
                    <a:pt x="56" y="81"/>
                  </a:lnTo>
                  <a:lnTo>
                    <a:pt x="62" y="80"/>
                  </a:lnTo>
                  <a:lnTo>
                    <a:pt x="68" y="79"/>
                  </a:lnTo>
                  <a:lnTo>
                    <a:pt x="71" y="76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79" y="65"/>
                  </a:lnTo>
                  <a:lnTo>
                    <a:pt x="80" y="60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79" y="44"/>
                  </a:lnTo>
                  <a:lnTo>
                    <a:pt x="78" y="40"/>
                  </a:lnTo>
                  <a:lnTo>
                    <a:pt x="75" y="36"/>
                  </a:lnTo>
                  <a:lnTo>
                    <a:pt x="71" y="33"/>
                  </a:lnTo>
                  <a:lnTo>
                    <a:pt x="68" y="31"/>
                  </a:lnTo>
                  <a:lnTo>
                    <a:pt x="62" y="29"/>
                  </a:lnTo>
                  <a:lnTo>
                    <a:pt x="56" y="29"/>
                  </a:lnTo>
                  <a:lnTo>
                    <a:pt x="31" y="29"/>
                  </a:lnTo>
                  <a:lnTo>
                    <a:pt x="3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34"/>
            <p:cNvSpPr>
              <a:spLocks noEditPoints="1"/>
            </p:cNvSpPr>
            <p:nvPr userDrawn="1"/>
          </p:nvSpPr>
          <p:spPr bwMode="auto">
            <a:xfrm>
              <a:off x="12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2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35"/>
            <p:cNvSpPr>
              <a:spLocks/>
            </p:cNvSpPr>
            <p:nvPr userDrawn="1"/>
          </p:nvSpPr>
          <p:spPr bwMode="auto">
            <a:xfrm>
              <a:off x="1264" y="3775"/>
              <a:ext cx="32" cy="47"/>
            </a:xfrm>
            <a:custGeom>
              <a:avLst/>
              <a:gdLst>
                <a:gd name="T0" fmla="*/ 29 w 95"/>
                <a:gd name="T1" fmla="*/ 93 h 140"/>
                <a:gd name="T2" fmla="*/ 31 w 95"/>
                <a:gd name="T3" fmla="*/ 101 h 140"/>
                <a:gd name="T4" fmla="*/ 34 w 95"/>
                <a:gd name="T5" fmla="*/ 107 h 140"/>
                <a:gd name="T6" fmla="*/ 47 w 95"/>
                <a:gd name="T7" fmla="*/ 113 h 140"/>
                <a:gd name="T8" fmla="*/ 54 w 95"/>
                <a:gd name="T9" fmla="*/ 112 h 140"/>
                <a:gd name="T10" fmla="*/ 62 w 95"/>
                <a:gd name="T11" fmla="*/ 106 h 140"/>
                <a:gd name="T12" fmla="*/ 64 w 95"/>
                <a:gd name="T13" fmla="*/ 99 h 140"/>
                <a:gd name="T14" fmla="*/ 64 w 95"/>
                <a:gd name="T15" fmla="*/ 96 h 140"/>
                <a:gd name="T16" fmla="*/ 62 w 95"/>
                <a:gd name="T17" fmla="*/ 86 h 140"/>
                <a:gd name="T18" fmla="*/ 56 w 95"/>
                <a:gd name="T19" fmla="*/ 81 h 140"/>
                <a:gd name="T20" fmla="*/ 38 w 95"/>
                <a:gd name="T21" fmla="*/ 75 h 140"/>
                <a:gd name="T22" fmla="*/ 33 w 95"/>
                <a:gd name="T23" fmla="*/ 73 h 140"/>
                <a:gd name="T24" fmla="*/ 23 w 95"/>
                <a:gd name="T25" fmla="*/ 67 h 140"/>
                <a:gd name="T26" fmla="*/ 15 w 95"/>
                <a:gd name="T27" fmla="*/ 59 h 140"/>
                <a:gd name="T28" fmla="*/ 10 w 95"/>
                <a:gd name="T29" fmla="*/ 46 h 140"/>
                <a:gd name="T30" fmla="*/ 9 w 95"/>
                <a:gd name="T31" fmla="*/ 38 h 140"/>
                <a:gd name="T32" fmla="*/ 13 w 95"/>
                <a:gd name="T33" fmla="*/ 23 h 140"/>
                <a:gd name="T34" fmla="*/ 21 w 95"/>
                <a:gd name="T35" fmla="*/ 11 h 140"/>
                <a:gd name="T36" fmla="*/ 32 w 95"/>
                <a:gd name="T37" fmla="*/ 3 h 140"/>
                <a:gd name="T38" fmla="*/ 47 w 95"/>
                <a:gd name="T39" fmla="*/ 0 h 140"/>
                <a:gd name="T40" fmla="*/ 57 w 95"/>
                <a:gd name="T41" fmla="*/ 2 h 140"/>
                <a:gd name="T42" fmla="*/ 73 w 95"/>
                <a:gd name="T43" fmla="*/ 11 h 140"/>
                <a:gd name="T44" fmla="*/ 61 w 95"/>
                <a:gd name="T45" fmla="*/ 36 h 140"/>
                <a:gd name="T46" fmla="*/ 60 w 95"/>
                <a:gd name="T47" fmla="*/ 33 h 140"/>
                <a:gd name="T48" fmla="*/ 53 w 95"/>
                <a:gd name="T49" fmla="*/ 28 h 140"/>
                <a:gd name="T50" fmla="*/ 49 w 95"/>
                <a:gd name="T51" fmla="*/ 27 h 140"/>
                <a:gd name="T52" fmla="*/ 41 w 95"/>
                <a:gd name="T53" fmla="*/ 30 h 140"/>
                <a:gd name="T54" fmla="*/ 38 w 95"/>
                <a:gd name="T55" fmla="*/ 38 h 140"/>
                <a:gd name="T56" fmla="*/ 39 w 95"/>
                <a:gd name="T57" fmla="*/ 42 h 140"/>
                <a:gd name="T58" fmla="*/ 44 w 95"/>
                <a:gd name="T59" fmla="*/ 47 h 140"/>
                <a:gd name="T60" fmla="*/ 57 w 95"/>
                <a:gd name="T61" fmla="*/ 52 h 140"/>
                <a:gd name="T62" fmla="*/ 69 w 95"/>
                <a:gd name="T63" fmla="*/ 55 h 140"/>
                <a:gd name="T64" fmla="*/ 78 w 95"/>
                <a:gd name="T65" fmla="*/ 60 h 140"/>
                <a:gd name="T66" fmla="*/ 87 w 95"/>
                <a:gd name="T67" fmla="*/ 68 h 140"/>
                <a:gd name="T68" fmla="*/ 93 w 95"/>
                <a:gd name="T69" fmla="*/ 80 h 140"/>
                <a:gd name="T70" fmla="*/ 95 w 95"/>
                <a:gd name="T71" fmla="*/ 94 h 140"/>
                <a:gd name="T72" fmla="*/ 94 w 95"/>
                <a:gd name="T73" fmla="*/ 105 h 140"/>
                <a:gd name="T74" fmla="*/ 87 w 95"/>
                <a:gd name="T75" fmla="*/ 121 h 140"/>
                <a:gd name="T76" fmla="*/ 75 w 95"/>
                <a:gd name="T77" fmla="*/ 133 h 140"/>
                <a:gd name="T78" fmla="*/ 57 w 95"/>
                <a:gd name="T79" fmla="*/ 140 h 140"/>
                <a:gd name="T80" fmla="*/ 47 w 95"/>
                <a:gd name="T81" fmla="*/ 140 h 140"/>
                <a:gd name="T82" fmla="*/ 28 w 95"/>
                <a:gd name="T83" fmla="*/ 137 h 140"/>
                <a:gd name="T84" fmla="*/ 13 w 95"/>
                <a:gd name="T85" fmla="*/ 128 h 140"/>
                <a:gd name="T86" fmla="*/ 4 w 95"/>
                <a:gd name="T87" fmla="*/ 112 h 140"/>
                <a:gd name="T88" fmla="*/ 0 w 95"/>
                <a:gd name="T89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40">
                  <a:moveTo>
                    <a:pt x="29" y="93"/>
                  </a:moveTo>
                  <a:lnTo>
                    <a:pt x="29" y="93"/>
                  </a:lnTo>
                  <a:lnTo>
                    <a:pt x="30" y="98"/>
                  </a:lnTo>
                  <a:lnTo>
                    <a:pt x="31" y="101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40" y="110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54" y="112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2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0"/>
                  </a:lnTo>
                  <a:lnTo>
                    <a:pt x="62" y="86"/>
                  </a:lnTo>
                  <a:lnTo>
                    <a:pt x="60" y="83"/>
                  </a:lnTo>
                  <a:lnTo>
                    <a:pt x="56" y="81"/>
                  </a:lnTo>
                  <a:lnTo>
                    <a:pt x="48" y="77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3" y="73"/>
                  </a:lnTo>
                  <a:lnTo>
                    <a:pt x="28" y="70"/>
                  </a:lnTo>
                  <a:lnTo>
                    <a:pt x="23" y="67"/>
                  </a:lnTo>
                  <a:lnTo>
                    <a:pt x="18" y="63"/>
                  </a:lnTo>
                  <a:lnTo>
                    <a:pt x="15" y="59"/>
                  </a:lnTo>
                  <a:lnTo>
                    <a:pt x="12" y="53"/>
                  </a:lnTo>
                  <a:lnTo>
                    <a:pt x="10" y="4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13" y="23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5"/>
                  </a:lnTo>
                  <a:lnTo>
                    <a:pt x="73" y="11"/>
                  </a:lnTo>
                  <a:lnTo>
                    <a:pt x="80" y="1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0" y="33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57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3" y="58"/>
                  </a:lnTo>
                  <a:lnTo>
                    <a:pt x="78" y="60"/>
                  </a:lnTo>
                  <a:lnTo>
                    <a:pt x="83" y="63"/>
                  </a:lnTo>
                  <a:lnTo>
                    <a:pt x="87" y="68"/>
                  </a:lnTo>
                  <a:lnTo>
                    <a:pt x="91" y="74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5" y="94"/>
                  </a:lnTo>
                  <a:lnTo>
                    <a:pt x="95" y="94"/>
                  </a:lnTo>
                  <a:lnTo>
                    <a:pt x="94" y="105"/>
                  </a:lnTo>
                  <a:lnTo>
                    <a:pt x="92" y="114"/>
                  </a:lnTo>
                  <a:lnTo>
                    <a:pt x="87" y="121"/>
                  </a:lnTo>
                  <a:lnTo>
                    <a:pt x="81" y="128"/>
                  </a:lnTo>
                  <a:lnTo>
                    <a:pt x="75" y="133"/>
                  </a:lnTo>
                  <a:lnTo>
                    <a:pt x="67" y="138"/>
                  </a:lnTo>
                  <a:lnTo>
                    <a:pt x="57" y="140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37" y="140"/>
                  </a:lnTo>
                  <a:lnTo>
                    <a:pt x="28" y="137"/>
                  </a:lnTo>
                  <a:lnTo>
                    <a:pt x="20" y="132"/>
                  </a:lnTo>
                  <a:lnTo>
                    <a:pt x="13" y="128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36"/>
            <p:cNvSpPr>
              <a:spLocks noEditPoints="1"/>
            </p:cNvSpPr>
            <p:nvPr userDrawn="1"/>
          </p:nvSpPr>
          <p:spPr bwMode="auto">
            <a:xfrm>
              <a:off x="1303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0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0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19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1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1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0" y="140"/>
                  </a:lnTo>
                  <a:lnTo>
                    <a:pt x="70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81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" name="Freeform 37"/>
            <p:cNvSpPr>
              <a:spLocks noEditPoints="1"/>
            </p:cNvSpPr>
            <p:nvPr userDrawn="1"/>
          </p:nvSpPr>
          <p:spPr bwMode="auto">
            <a:xfrm>
              <a:off x="1356" y="3775"/>
              <a:ext cx="46" cy="47"/>
            </a:xfrm>
            <a:custGeom>
              <a:avLst/>
              <a:gdLst>
                <a:gd name="T0" fmla="*/ 139 w 139"/>
                <a:gd name="T1" fmla="*/ 139 h 140"/>
                <a:gd name="T2" fmla="*/ 108 w 139"/>
                <a:gd name="T3" fmla="*/ 125 h 140"/>
                <a:gd name="T4" fmla="*/ 102 w 139"/>
                <a:gd name="T5" fmla="*/ 130 h 140"/>
                <a:gd name="T6" fmla="*/ 82 w 139"/>
                <a:gd name="T7" fmla="*/ 139 h 140"/>
                <a:gd name="T8" fmla="*/ 69 w 139"/>
                <a:gd name="T9" fmla="*/ 140 h 140"/>
                <a:gd name="T10" fmla="*/ 55 w 139"/>
                <a:gd name="T11" fmla="*/ 139 h 140"/>
                <a:gd name="T12" fmla="*/ 30 w 139"/>
                <a:gd name="T13" fmla="*/ 130 h 140"/>
                <a:gd name="T14" fmla="*/ 11 w 139"/>
                <a:gd name="T15" fmla="*/ 110 h 140"/>
                <a:gd name="T16" fmla="*/ 3 w 139"/>
                <a:gd name="T17" fmla="*/ 92 h 140"/>
                <a:gd name="T18" fmla="*/ 0 w 139"/>
                <a:gd name="T19" fmla="*/ 78 h 140"/>
                <a:gd name="T20" fmla="*/ 0 w 139"/>
                <a:gd name="T21" fmla="*/ 70 h 140"/>
                <a:gd name="T22" fmla="*/ 1 w 139"/>
                <a:gd name="T23" fmla="*/ 55 h 140"/>
                <a:gd name="T24" fmla="*/ 6 w 139"/>
                <a:gd name="T25" fmla="*/ 42 h 140"/>
                <a:gd name="T26" fmla="*/ 19 w 139"/>
                <a:gd name="T27" fmla="*/ 20 h 140"/>
                <a:gd name="T28" fmla="*/ 41 w 139"/>
                <a:gd name="T29" fmla="*/ 5 h 140"/>
                <a:gd name="T30" fmla="*/ 69 w 139"/>
                <a:gd name="T31" fmla="*/ 0 h 140"/>
                <a:gd name="T32" fmla="*/ 76 w 139"/>
                <a:gd name="T33" fmla="*/ 0 h 140"/>
                <a:gd name="T34" fmla="*/ 93 w 139"/>
                <a:gd name="T35" fmla="*/ 5 h 140"/>
                <a:gd name="T36" fmla="*/ 108 w 139"/>
                <a:gd name="T37" fmla="*/ 16 h 140"/>
                <a:gd name="T38" fmla="*/ 139 w 139"/>
                <a:gd name="T39" fmla="*/ 2 h 140"/>
                <a:gd name="T40" fmla="*/ 70 w 139"/>
                <a:gd name="T41" fmla="*/ 29 h 140"/>
                <a:gd name="T42" fmla="*/ 54 w 139"/>
                <a:gd name="T43" fmla="*/ 33 h 140"/>
                <a:gd name="T44" fmla="*/ 41 w 139"/>
                <a:gd name="T45" fmla="*/ 42 h 140"/>
                <a:gd name="T46" fmla="*/ 33 w 139"/>
                <a:gd name="T47" fmla="*/ 54 h 140"/>
                <a:gd name="T48" fmla="*/ 30 w 139"/>
                <a:gd name="T49" fmla="*/ 70 h 140"/>
                <a:gd name="T50" fmla="*/ 31 w 139"/>
                <a:gd name="T51" fmla="*/ 78 h 140"/>
                <a:gd name="T52" fmla="*/ 37 w 139"/>
                <a:gd name="T53" fmla="*/ 93 h 140"/>
                <a:gd name="T54" fmla="*/ 47 w 139"/>
                <a:gd name="T55" fmla="*/ 105 h 140"/>
                <a:gd name="T56" fmla="*/ 62 w 139"/>
                <a:gd name="T57" fmla="*/ 110 h 140"/>
                <a:gd name="T58" fmla="*/ 70 w 139"/>
                <a:gd name="T59" fmla="*/ 112 h 140"/>
                <a:gd name="T60" fmla="*/ 86 w 139"/>
                <a:gd name="T61" fmla="*/ 108 h 140"/>
                <a:gd name="T62" fmla="*/ 98 w 139"/>
                <a:gd name="T63" fmla="*/ 99 h 140"/>
                <a:gd name="T64" fmla="*/ 106 w 139"/>
                <a:gd name="T65" fmla="*/ 86 h 140"/>
                <a:gd name="T66" fmla="*/ 109 w 139"/>
                <a:gd name="T67" fmla="*/ 70 h 140"/>
                <a:gd name="T68" fmla="*/ 109 w 139"/>
                <a:gd name="T69" fmla="*/ 62 h 140"/>
                <a:gd name="T70" fmla="*/ 103 w 139"/>
                <a:gd name="T71" fmla="*/ 47 h 140"/>
                <a:gd name="T72" fmla="*/ 92 w 139"/>
                <a:gd name="T73" fmla="*/ 36 h 140"/>
                <a:gd name="T74" fmla="*/ 78 w 139"/>
                <a:gd name="T75" fmla="*/ 30 h 140"/>
                <a:gd name="T76" fmla="*/ 70 w 139"/>
                <a:gd name="T77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40">
                  <a:moveTo>
                    <a:pt x="139" y="2"/>
                  </a:moveTo>
                  <a:lnTo>
                    <a:pt x="139" y="139"/>
                  </a:lnTo>
                  <a:lnTo>
                    <a:pt x="108" y="139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2" y="130"/>
                  </a:lnTo>
                  <a:lnTo>
                    <a:pt x="93" y="136"/>
                  </a:lnTo>
                  <a:lnTo>
                    <a:pt x="82" y="139"/>
                  </a:lnTo>
                  <a:lnTo>
                    <a:pt x="76" y="140"/>
                  </a:lnTo>
                  <a:lnTo>
                    <a:pt x="69" y="140"/>
                  </a:lnTo>
                  <a:lnTo>
                    <a:pt x="69" y="140"/>
                  </a:lnTo>
                  <a:lnTo>
                    <a:pt x="55" y="139"/>
                  </a:lnTo>
                  <a:lnTo>
                    <a:pt x="41" y="136"/>
                  </a:lnTo>
                  <a:lnTo>
                    <a:pt x="30" y="130"/>
                  </a:lnTo>
                  <a:lnTo>
                    <a:pt x="19" y="121"/>
                  </a:lnTo>
                  <a:lnTo>
                    <a:pt x="11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1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9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19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5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1" y="2"/>
                  </a:lnTo>
                  <a:lnTo>
                    <a:pt x="93" y="5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08" y="2"/>
                  </a:lnTo>
                  <a:lnTo>
                    <a:pt x="139" y="2"/>
                  </a:lnTo>
                  <a:close/>
                  <a:moveTo>
                    <a:pt x="70" y="29"/>
                  </a:moveTo>
                  <a:lnTo>
                    <a:pt x="70" y="29"/>
                  </a:lnTo>
                  <a:lnTo>
                    <a:pt x="62" y="30"/>
                  </a:lnTo>
                  <a:lnTo>
                    <a:pt x="54" y="33"/>
                  </a:lnTo>
                  <a:lnTo>
                    <a:pt x="47" y="36"/>
                  </a:lnTo>
                  <a:lnTo>
                    <a:pt x="41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8"/>
                  </a:lnTo>
                  <a:lnTo>
                    <a:pt x="33" y="86"/>
                  </a:lnTo>
                  <a:lnTo>
                    <a:pt x="37" y="93"/>
                  </a:lnTo>
                  <a:lnTo>
                    <a:pt x="41" y="99"/>
                  </a:lnTo>
                  <a:lnTo>
                    <a:pt x="47" y="105"/>
                  </a:lnTo>
                  <a:lnTo>
                    <a:pt x="54" y="108"/>
                  </a:lnTo>
                  <a:lnTo>
                    <a:pt x="62" y="110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8" y="110"/>
                  </a:lnTo>
                  <a:lnTo>
                    <a:pt x="86" y="108"/>
                  </a:lnTo>
                  <a:lnTo>
                    <a:pt x="92" y="105"/>
                  </a:lnTo>
                  <a:lnTo>
                    <a:pt x="98" y="99"/>
                  </a:lnTo>
                  <a:lnTo>
                    <a:pt x="103" y="93"/>
                  </a:lnTo>
                  <a:lnTo>
                    <a:pt x="106" y="86"/>
                  </a:lnTo>
                  <a:lnTo>
                    <a:pt x="109" y="78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62"/>
                  </a:lnTo>
                  <a:lnTo>
                    <a:pt x="106" y="54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92" y="36"/>
                  </a:lnTo>
                  <a:lnTo>
                    <a:pt x="86" y="33"/>
                  </a:lnTo>
                  <a:lnTo>
                    <a:pt x="78" y="30"/>
                  </a:lnTo>
                  <a:lnTo>
                    <a:pt x="70" y="29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" name="Freeform 38"/>
            <p:cNvSpPr>
              <a:spLocks/>
            </p:cNvSpPr>
            <p:nvPr userDrawn="1"/>
          </p:nvSpPr>
          <p:spPr bwMode="auto">
            <a:xfrm>
              <a:off x="1413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31 w 65"/>
                <a:gd name="T3" fmla="*/ 2 h 139"/>
                <a:gd name="T4" fmla="*/ 31 w 65"/>
                <a:gd name="T5" fmla="*/ 16 h 139"/>
                <a:gd name="T6" fmla="*/ 31 w 65"/>
                <a:gd name="T7" fmla="*/ 16 h 139"/>
                <a:gd name="T8" fmla="*/ 35 w 65"/>
                <a:gd name="T9" fmla="*/ 10 h 139"/>
                <a:gd name="T10" fmla="*/ 43 w 65"/>
                <a:gd name="T11" fmla="*/ 5 h 139"/>
                <a:gd name="T12" fmla="*/ 48 w 65"/>
                <a:gd name="T13" fmla="*/ 3 h 139"/>
                <a:gd name="T14" fmla="*/ 52 w 65"/>
                <a:gd name="T15" fmla="*/ 2 h 139"/>
                <a:gd name="T16" fmla="*/ 59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50 w 65"/>
                <a:gd name="T29" fmla="*/ 31 h 139"/>
                <a:gd name="T30" fmla="*/ 44 w 65"/>
                <a:gd name="T31" fmla="*/ 35 h 139"/>
                <a:gd name="T32" fmla="*/ 40 w 65"/>
                <a:gd name="T33" fmla="*/ 38 h 139"/>
                <a:gd name="T34" fmla="*/ 35 w 65"/>
                <a:gd name="T35" fmla="*/ 44 h 139"/>
                <a:gd name="T36" fmla="*/ 33 w 65"/>
                <a:gd name="T37" fmla="*/ 50 h 139"/>
                <a:gd name="T38" fmla="*/ 31 w 65"/>
                <a:gd name="T39" fmla="*/ 57 h 139"/>
                <a:gd name="T40" fmla="*/ 31 w 65"/>
                <a:gd name="T41" fmla="*/ 63 h 139"/>
                <a:gd name="T42" fmla="*/ 31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31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50" y="31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5" y="44"/>
                  </a:lnTo>
                  <a:lnTo>
                    <a:pt x="33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1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" name="Freeform 39"/>
            <p:cNvSpPr>
              <a:spLocks/>
            </p:cNvSpPr>
            <p:nvPr userDrawn="1"/>
          </p:nvSpPr>
          <p:spPr bwMode="auto">
            <a:xfrm>
              <a:off x="1440" y="3775"/>
              <a:ext cx="47" cy="47"/>
            </a:xfrm>
            <a:custGeom>
              <a:avLst/>
              <a:gdLst>
                <a:gd name="T0" fmla="*/ 71 w 141"/>
                <a:gd name="T1" fmla="*/ 113 h 140"/>
                <a:gd name="T2" fmla="*/ 87 w 141"/>
                <a:gd name="T3" fmla="*/ 109 h 140"/>
                <a:gd name="T4" fmla="*/ 100 w 141"/>
                <a:gd name="T5" fmla="*/ 100 h 140"/>
                <a:gd name="T6" fmla="*/ 108 w 141"/>
                <a:gd name="T7" fmla="*/ 88 h 140"/>
                <a:gd name="T8" fmla="*/ 110 w 141"/>
                <a:gd name="T9" fmla="*/ 70 h 140"/>
                <a:gd name="T10" fmla="*/ 141 w 141"/>
                <a:gd name="T11" fmla="*/ 70 h 140"/>
                <a:gd name="T12" fmla="*/ 140 w 141"/>
                <a:gd name="T13" fmla="*/ 85 h 140"/>
                <a:gd name="T14" fmla="*/ 135 w 141"/>
                <a:gd name="T15" fmla="*/ 98 h 140"/>
                <a:gd name="T16" fmla="*/ 120 w 141"/>
                <a:gd name="T17" fmla="*/ 121 h 140"/>
                <a:gd name="T18" fmla="*/ 98 w 141"/>
                <a:gd name="T19" fmla="*/ 136 h 140"/>
                <a:gd name="T20" fmla="*/ 85 w 141"/>
                <a:gd name="T21" fmla="*/ 139 h 140"/>
                <a:gd name="T22" fmla="*/ 71 w 141"/>
                <a:gd name="T23" fmla="*/ 140 h 140"/>
                <a:gd name="T24" fmla="*/ 63 w 141"/>
                <a:gd name="T25" fmla="*/ 140 h 140"/>
                <a:gd name="T26" fmla="*/ 49 w 141"/>
                <a:gd name="T27" fmla="*/ 138 h 140"/>
                <a:gd name="T28" fmla="*/ 31 w 141"/>
                <a:gd name="T29" fmla="*/ 129 h 140"/>
                <a:gd name="T30" fmla="*/ 13 w 141"/>
                <a:gd name="T31" fmla="*/ 110 h 140"/>
                <a:gd name="T32" fmla="*/ 3 w 141"/>
                <a:gd name="T33" fmla="*/ 92 h 140"/>
                <a:gd name="T34" fmla="*/ 1 w 141"/>
                <a:gd name="T35" fmla="*/ 78 h 140"/>
                <a:gd name="T36" fmla="*/ 0 w 141"/>
                <a:gd name="T37" fmla="*/ 70 h 140"/>
                <a:gd name="T38" fmla="*/ 2 w 141"/>
                <a:gd name="T39" fmla="*/ 55 h 140"/>
                <a:gd name="T40" fmla="*/ 6 w 141"/>
                <a:gd name="T41" fmla="*/ 43 h 140"/>
                <a:gd name="T42" fmla="*/ 21 w 141"/>
                <a:gd name="T43" fmla="*/ 20 h 140"/>
                <a:gd name="T44" fmla="*/ 42 w 141"/>
                <a:gd name="T45" fmla="*/ 5 h 140"/>
                <a:gd name="T46" fmla="*/ 56 w 141"/>
                <a:gd name="T47" fmla="*/ 2 h 140"/>
                <a:gd name="T48" fmla="*/ 71 w 141"/>
                <a:gd name="T49" fmla="*/ 0 h 140"/>
                <a:gd name="T50" fmla="*/ 79 w 141"/>
                <a:gd name="T51" fmla="*/ 0 h 140"/>
                <a:gd name="T52" fmla="*/ 93 w 141"/>
                <a:gd name="T53" fmla="*/ 4 h 140"/>
                <a:gd name="T54" fmla="*/ 105 w 141"/>
                <a:gd name="T55" fmla="*/ 8 h 140"/>
                <a:gd name="T56" fmla="*/ 121 w 141"/>
                <a:gd name="T57" fmla="*/ 21 h 140"/>
                <a:gd name="T58" fmla="*/ 98 w 141"/>
                <a:gd name="T59" fmla="*/ 41 h 140"/>
                <a:gd name="T60" fmla="*/ 87 w 141"/>
                <a:gd name="T61" fmla="*/ 33 h 140"/>
                <a:gd name="T62" fmla="*/ 71 w 141"/>
                <a:gd name="T63" fmla="*/ 29 h 140"/>
                <a:gd name="T64" fmla="*/ 62 w 141"/>
                <a:gd name="T65" fmla="*/ 29 h 140"/>
                <a:gd name="T66" fmla="*/ 48 w 141"/>
                <a:gd name="T67" fmla="*/ 36 h 140"/>
                <a:gd name="T68" fmla="*/ 38 w 141"/>
                <a:gd name="T69" fmla="*/ 46 h 140"/>
                <a:gd name="T70" fmla="*/ 32 w 141"/>
                <a:gd name="T71" fmla="*/ 61 h 140"/>
                <a:gd name="T72" fmla="*/ 31 w 141"/>
                <a:gd name="T73" fmla="*/ 70 h 140"/>
                <a:gd name="T74" fmla="*/ 34 w 141"/>
                <a:gd name="T75" fmla="*/ 88 h 140"/>
                <a:gd name="T76" fmla="*/ 42 w 141"/>
                <a:gd name="T77" fmla="*/ 100 h 140"/>
                <a:gd name="T78" fmla="*/ 55 w 141"/>
                <a:gd name="T79" fmla="*/ 109 h 140"/>
                <a:gd name="T80" fmla="*/ 71 w 141"/>
                <a:gd name="T81" fmla="*/ 1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40">
                  <a:moveTo>
                    <a:pt x="71" y="113"/>
                  </a:moveTo>
                  <a:lnTo>
                    <a:pt x="71" y="113"/>
                  </a:lnTo>
                  <a:lnTo>
                    <a:pt x="79" y="112"/>
                  </a:lnTo>
                  <a:lnTo>
                    <a:pt x="87" y="109"/>
                  </a:lnTo>
                  <a:lnTo>
                    <a:pt x="94" y="106"/>
                  </a:lnTo>
                  <a:lnTo>
                    <a:pt x="100" y="100"/>
                  </a:lnTo>
                  <a:lnTo>
                    <a:pt x="104" y="94"/>
                  </a:lnTo>
                  <a:lnTo>
                    <a:pt x="108" y="88"/>
                  </a:lnTo>
                  <a:lnTo>
                    <a:pt x="110" y="80"/>
                  </a:lnTo>
                  <a:lnTo>
                    <a:pt x="110" y="70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8"/>
                  </a:lnTo>
                  <a:lnTo>
                    <a:pt x="140" y="85"/>
                  </a:lnTo>
                  <a:lnTo>
                    <a:pt x="137" y="92"/>
                  </a:lnTo>
                  <a:lnTo>
                    <a:pt x="135" y="98"/>
                  </a:lnTo>
                  <a:lnTo>
                    <a:pt x="129" y="110"/>
                  </a:lnTo>
                  <a:lnTo>
                    <a:pt x="120" y="121"/>
                  </a:lnTo>
                  <a:lnTo>
                    <a:pt x="110" y="129"/>
                  </a:lnTo>
                  <a:lnTo>
                    <a:pt x="98" y="136"/>
                  </a:lnTo>
                  <a:lnTo>
                    <a:pt x="92" y="138"/>
                  </a:lnTo>
                  <a:lnTo>
                    <a:pt x="85" y="139"/>
                  </a:lnTo>
                  <a:lnTo>
                    <a:pt x="78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3" y="110"/>
                  </a:lnTo>
                  <a:lnTo>
                    <a:pt x="6" y="99"/>
                  </a:lnTo>
                  <a:lnTo>
                    <a:pt x="3" y="92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1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6" y="2"/>
                  </a:lnTo>
                  <a:lnTo>
                    <a:pt x="93" y="4"/>
                  </a:lnTo>
                  <a:lnTo>
                    <a:pt x="100" y="6"/>
                  </a:lnTo>
                  <a:lnTo>
                    <a:pt x="105" y="8"/>
                  </a:lnTo>
                  <a:lnTo>
                    <a:pt x="111" y="12"/>
                  </a:lnTo>
                  <a:lnTo>
                    <a:pt x="121" y="2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3" y="36"/>
                  </a:lnTo>
                  <a:lnTo>
                    <a:pt x="87" y="33"/>
                  </a:lnTo>
                  <a:lnTo>
                    <a:pt x="79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62" y="29"/>
                  </a:lnTo>
                  <a:lnTo>
                    <a:pt x="55" y="31"/>
                  </a:lnTo>
                  <a:lnTo>
                    <a:pt x="48" y="36"/>
                  </a:lnTo>
                  <a:lnTo>
                    <a:pt x="42" y="41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2" y="80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2" y="100"/>
                  </a:lnTo>
                  <a:lnTo>
                    <a:pt x="48" y="106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1" y="113"/>
                  </a:lnTo>
                  <a:lnTo>
                    <a:pt x="71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" name="Freeform 40"/>
            <p:cNvSpPr>
              <a:spLocks/>
            </p:cNvSpPr>
            <p:nvPr userDrawn="1"/>
          </p:nvSpPr>
          <p:spPr bwMode="auto">
            <a:xfrm>
              <a:off x="1495" y="3756"/>
              <a:ext cx="40" cy="66"/>
            </a:xfrm>
            <a:custGeom>
              <a:avLst/>
              <a:gdLst>
                <a:gd name="T0" fmla="*/ 0 w 122"/>
                <a:gd name="T1" fmla="*/ 4 h 196"/>
                <a:gd name="T2" fmla="*/ 30 w 122"/>
                <a:gd name="T3" fmla="*/ 0 h 196"/>
                <a:gd name="T4" fmla="*/ 30 w 122"/>
                <a:gd name="T5" fmla="*/ 75 h 196"/>
                <a:gd name="T6" fmla="*/ 30 w 122"/>
                <a:gd name="T7" fmla="*/ 75 h 196"/>
                <a:gd name="T8" fmla="*/ 37 w 122"/>
                <a:gd name="T9" fmla="*/ 68 h 196"/>
                <a:gd name="T10" fmla="*/ 46 w 122"/>
                <a:gd name="T11" fmla="*/ 62 h 196"/>
                <a:gd name="T12" fmla="*/ 57 w 122"/>
                <a:gd name="T13" fmla="*/ 59 h 196"/>
                <a:gd name="T14" fmla="*/ 63 w 122"/>
                <a:gd name="T15" fmla="*/ 57 h 196"/>
                <a:gd name="T16" fmla="*/ 70 w 122"/>
                <a:gd name="T17" fmla="*/ 57 h 196"/>
                <a:gd name="T18" fmla="*/ 70 w 122"/>
                <a:gd name="T19" fmla="*/ 57 h 196"/>
                <a:gd name="T20" fmla="*/ 81 w 122"/>
                <a:gd name="T21" fmla="*/ 59 h 196"/>
                <a:gd name="T22" fmla="*/ 92 w 122"/>
                <a:gd name="T23" fmla="*/ 61 h 196"/>
                <a:gd name="T24" fmla="*/ 101 w 122"/>
                <a:gd name="T25" fmla="*/ 65 h 196"/>
                <a:gd name="T26" fmla="*/ 108 w 122"/>
                <a:gd name="T27" fmla="*/ 72 h 196"/>
                <a:gd name="T28" fmla="*/ 113 w 122"/>
                <a:gd name="T29" fmla="*/ 80 h 196"/>
                <a:gd name="T30" fmla="*/ 118 w 122"/>
                <a:gd name="T31" fmla="*/ 90 h 196"/>
                <a:gd name="T32" fmla="*/ 121 w 122"/>
                <a:gd name="T33" fmla="*/ 101 h 196"/>
                <a:gd name="T34" fmla="*/ 122 w 122"/>
                <a:gd name="T35" fmla="*/ 114 h 196"/>
                <a:gd name="T36" fmla="*/ 122 w 122"/>
                <a:gd name="T37" fmla="*/ 196 h 196"/>
                <a:gd name="T38" fmla="*/ 92 w 122"/>
                <a:gd name="T39" fmla="*/ 196 h 196"/>
                <a:gd name="T40" fmla="*/ 92 w 122"/>
                <a:gd name="T41" fmla="*/ 120 h 196"/>
                <a:gd name="T42" fmla="*/ 92 w 122"/>
                <a:gd name="T43" fmla="*/ 120 h 196"/>
                <a:gd name="T44" fmla="*/ 92 w 122"/>
                <a:gd name="T45" fmla="*/ 112 h 196"/>
                <a:gd name="T46" fmla="*/ 90 w 122"/>
                <a:gd name="T47" fmla="*/ 106 h 196"/>
                <a:gd name="T48" fmla="*/ 88 w 122"/>
                <a:gd name="T49" fmla="*/ 100 h 196"/>
                <a:gd name="T50" fmla="*/ 85 w 122"/>
                <a:gd name="T51" fmla="*/ 95 h 196"/>
                <a:gd name="T52" fmla="*/ 80 w 122"/>
                <a:gd name="T53" fmla="*/ 91 h 196"/>
                <a:gd name="T54" fmla="*/ 76 w 122"/>
                <a:gd name="T55" fmla="*/ 88 h 196"/>
                <a:gd name="T56" fmla="*/ 69 w 122"/>
                <a:gd name="T57" fmla="*/ 86 h 196"/>
                <a:gd name="T58" fmla="*/ 62 w 122"/>
                <a:gd name="T59" fmla="*/ 86 h 196"/>
                <a:gd name="T60" fmla="*/ 62 w 122"/>
                <a:gd name="T61" fmla="*/ 86 h 196"/>
                <a:gd name="T62" fmla="*/ 55 w 122"/>
                <a:gd name="T63" fmla="*/ 86 h 196"/>
                <a:gd name="T64" fmla="*/ 49 w 122"/>
                <a:gd name="T65" fmla="*/ 88 h 196"/>
                <a:gd name="T66" fmla="*/ 43 w 122"/>
                <a:gd name="T67" fmla="*/ 92 h 196"/>
                <a:gd name="T68" fmla="*/ 39 w 122"/>
                <a:gd name="T69" fmla="*/ 95 h 196"/>
                <a:gd name="T70" fmla="*/ 35 w 122"/>
                <a:gd name="T71" fmla="*/ 101 h 196"/>
                <a:gd name="T72" fmla="*/ 32 w 122"/>
                <a:gd name="T73" fmla="*/ 107 h 196"/>
                <a:gd name="T74" fmla="*/ 31 w 122"/>
                <a:gd name="T75" fmla="*/ 114 h 196"/>
                <a:gd name="T76" fmla="*/ 30 w 122"/>
                <a:gd name="T77" fmla="*/ 120 h 196"/>
                <a:gd name="T78" fmla="*/ 30 w 122"/>
                <a:gd name="T79" fmla="*/ 196 h 196"/>
                <a:gd name="T80" fmla="*/ 0 w 122"/>
                <a:gd name="T81" fmla="*/ 196 h 196"/>
                <a:gd name="T82" fmla="*/ 0 w 122"/>
                <a:gd name="T83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96">
                  <a:moveTo>
                    <a:pt x="0" y="4"/>
                  </a:moveTo>
                  <a:lnTo>
                    <a:pt x="30" y="0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46" y="62"/>
                  </a:lnTo>
                  <a:lnTo>
                    <a:pt x="57" y="59"/>
                  </a:lnTo>
                  <a:lnTo>
                    <a:pt x="63" y="57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81" y="59"/>
                  </a:lnTo>
                  <a:lnTo>
                    <a:pt x="92" y="61"/>
                  </a:lnTo>
                  <a:lnTo>
                    <a:pt x="101" y="65"/>
                  </a:lnTo>
                  <a:lnTo>
                    <a:pt x="108" y="72"/>
                  </a:lnTo>
                  <a:lnTo>
                    <a:pt x="113" y="80"/>
                  </a:lnTo>
                  <a:lnTo>
                    <a:pt x="118" y="90"/>
                  </a:lnTo>
                  <a:lnTo>
                    <a:pt x="121" y="101"/>
                  </a:lnTo>
                  <a:lnTo>
                    <a:pt x="122" y="114"/>
                  </a:lnTo>
                  <a:lnTo>
                    <a:pt x="122" y="196"/>
                  </a:lnTo>
                  <a:lnTo>
                    <a:pt x="92" y="19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12"/>
                  </a:lnTo>
                  <a:lnTo>
                    <a:pt x="90" y="106"/>
                  </a:lnTo>
                  <a:lnTo>
                    <a:pt x="88" y="100"/>
                  </a:lnTo>
                  <a:lnTo>
                    <a:pt x="85" y="95"/>
                  </a:lnTo>
                  <a:lnTo>
                    <a:pt x="80" y="91"/>
                  </a:lnTo>
                  <a:lnTo>
                    <a:pt x="76" y="88"/>
                  </a:lnTo>
                  <a:lnTo>
                    <a:pt x="69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3" y="92"/>
                  </a:lnTo>
                  <a:lnTo>
                    <a:pt x="39" y="95"/>
                  </a:lnTo>
                  <a:lnTo>
                    <a:pt x="35" y="101"/>
                  </a:lnTo>
                  <a:lnTo>
                    <a:pt x="32" y="107"/>
                  </a:lnTo>
                  <a:lnTo>
                    <a:pt x="31" y="114"/>
                  </a:lnTo>
                  <a:lnTo>
                    <a:pt x="30" y="120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" name="Freeform 41"/>
            <p:cNvSpPr>
              <a:spLocks/>
            </p:cNvSpPr>
            <p:nvPr userDrawn="1"/>
          </p:nvSpPr>
          <p:spPr bwMode="auto">
            <a:xfrm>
              <a:off x="1571" y="3757"/>
              <a:ext cx="64" cy="65"/>
            </a:xfrm>
            <a:custGeom>
              <a:avLst/>
              <a:gdLst>
                <a:gd name="T0" fmla="*/ 95 w 190"/>
                <a:gd name="T1" fmla="*/ 167 h 195"/>
                <a:gd name="T2" fmla="*/ 122 w 190"/>
                <a:gd name="T3" fmla="*/ 162 h 195"/>
                <a:gd name="T4" fmla="*/ 141 w 190"/>
                <a:gd name="T5" fmla="*/ 147 h 195"/>
                <a:gd name="T6" fmla="*/ 155 w 190"/>
                <a:gd name="T7" fmla="*/ 125 h 195"/>
                <a:gd name="T8" fmla="*/ 159 w 190"/>
                <a:gd name="T9" fmla="*/ 98 h 195"/>
                <a:gd name="T10" fmla="*/ 190 w 190"/>
                <a:gd name="T11" fmla="*/ 98 h 195"/>
                <a:gd name="T12" fmla="*/ 189 w 190"/>
                <a:gd name="T13" fmla="*/ 117 h 195"/>
                <a:gd name="T14" fmla="*/ 183 w 190"/>
                <a:gd name="T15" fmla="*/ 136 h 195"/>
                <a:gd name="T16" fmla="*/ 174 w 190"/>
                <a:gd name="T17" fmla="*/ 153 h 195"/>
                <a:gd name="T18" fmla="*/ 163 w 190"/>
                <a:gd name="T19" fmla="*/ 168 h 195"/>
                <a:gd name="T20" fmla="*/ 149 w 190"/>
                <a:gd name="T21" fmla="*/ 179 h 195"/>
                <a:gd name="T22" fmla="*/ 133 w 190"/>
                <a:gd name="T23" fmla="*/ 188 h 195"/>
                <a:gd name="T24" fmla="*/ 115 w 190"/>
                <a:gd name="T25" fmla="*/ 194 h 195"/>
                <a:gd name="T26" fmla="*/ 95 w 190"/>
                <a:gd name="T27" fmla="*/ 195 h 195"/>
                <a:gd name="T28" fmla="*/ 86 w 190"/>
                <a:gd name="T29" fmla="*/ 195 h 195"/>
                <a:gd name="T30" fmla="*/ 67 w 190"/>
                <a:gd name="T31" fmla="*/ 192 h 195"/>
                <a:gd name="T32" fmla="*/ 49 w 190"/>
                <a:gd name="T33" fmla="*/ 184 h 195"/>
                <a:gd name="T34" fmla="*/ 35 w 190"/>
                <a:gd name="T35" fmla="*/ 173 h 195"/>
                <a:gd name="T36" fmla="*/ 22 w 190"/>
                <a:gd name="T37" fmla="*/ 160 h 195"/>
                <a:gd name="T38" fmla="*/ 12 w 190"/>
                <a:gd name="T39" fmla="*/ 145 h 195"/>
                <a:gd name="T40" fmla="*/ 5 w 190"/>
                <a:gd name="T41" fmla="*/ 128 h 195"/>
                <a:gd name="T42" fmla="*/ 1 w 190"/>
                <a:gd name="T43" fmla="*/ 108 h 195"/>
                <a:gd name="T44" fmla="*/ 0 w 190"/>
                <a:gd name="T45" fmla="*/ 98 h 195"/>
                <a:gd name="T46" fmla="*/ 2 w 190"/>
                <a:gd name="T47" fmla="*/ 78 h 195"/>
                <a:gd name="T48" fmla="*/ 8 w 190"/>
                <a:gd name="T49" fmla="*/ 60 h 195"/>
                <a:gd name="T50" fmla="*/ 16 w 190"/>
                <a:gd name="T51" fmla="*/ 43 h 195"/>
                <a:gd name="T52" fmla="*/ 28 w 190"/>
                <a:gd name="T53" fmla="*/ 29 h 195"/>
                <a:gd name="T54" fmla="*/ 41 w 190"/>
                <a:gd name="T55" fmla="*/ 16 h 195"/>
                <a:gd name="T56" fmla="*/ 57 w 190"/>
                <a:gd name="T57" fmla="*/ 8 h 195"/>
                <a:gd name="T58" fmla="*/ 76 w 190"/>
                <a:gd name="T59" fmla="*/ 3 h 195"/>
                <a:gd name="T60" fmla="*/ 95 w 190"/>
                <a:gd name="T61" fmla="*/ 0 h 195"/>
                <a:gd name="T62" fmla="*/ 107 w 190"/>
                <a:gd name="T63" fmla="*/ 0 h 195"/>
                <a:gd name="T64" fmla="*/ 127 w 190"/>
                <a:gd name="T65" fmla="*/ 6 h 195"/>
                <a:gd name="T66" fmla="*/ 146 w 190"/>
                <a:gd name="T67" fmla="*/ 15 h 195"/>
                <a:gd name="T68" fmla="*/ 162 w 190"/>
                <a:gd name="T69" fmla="*/ 28 h 195"/>
                <a:gd name="T70" fmla="*/ 147 w 190"/>
                <a:gd name="T71" fmla="*/ 57 h 195"/>
                <a:gd name="T72" fmla="*/ 142 w 190"/>
                <a:gd name="T73" fmla="*/ 51 h 195"/>
                <a:gd name="T74" fmla="*/ 132 w 190"/>
                <a:gd name="T75" fmla="*/ 41 h 195"/>
                <a:gd name="T76" fmla="*/ 119 w 190"/>
                <a:gd name="T77" fmla="*/ 34 h 195"/>
                <a:gd name="T78" fmla="*/ 104 w 190"/>
                <a:gd name="T79" fmla="*/ 30 h 195"/>
                <a:gd name="T80" fmla="*/ 95 w 190"/>
                <a:gd name="T81" fmla="*/ 29 h 195"/>
                <a:gd name="T82" fmla="*/ 83 w 190"/>
                <a:gd name="T83" fmla="*/ 30 h 195"/>
                <a:gd name="T84" fmla="*/ 70 w 190"/>
                <a:gd name="T85" fmla="*/ 35 h 195"/>
                <a:gd name="T86" fmla="*/ 49 w 190"/>
                <a:gd name="T87" fmla="*/ 50 h 195"/>
                <a:gd name="T88" fmla="*/ 37 w 190"/>
                <a:gd name="T89" fmla="*/ 71 h 195"/>
                <a:gd name="T90" fmla="*/ 32 w 190"/>
                <a:gd name="T91" fmla="*/ 98 h 195"/>
                <a:gd name="T92" fmla="*/ 33 w 190"/>
                <a:gd name="T93" fmla="*/ 112 h 195"/>
                <a:gd name="T94" fmla="*/ 43 w 190"/>
                <a:gd name="T95" fmla="*/ 137 h 195"/>
                <a:gd name="T96" fmla="*/ 59 w 190"/>
                <a:gd name="T97" fmla="*/ 155 h 195"/>
                <a:gd name="T98" fmla="*/ 76 w 190"/>
                <a:gd name="T99" fmla="*/ 163 h 195"/>
                <a:gd name="T100" fmla="*/ 88 w 190"/>
                <a:gd name="T101" fmla="*/ 167 h 195"/>
                <a:gd name="T102" fmla="*/ 95 w 190"/>
                <a:gd name="T103" fmla="*/ 16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" h="195">
                  <a:moveTo>
                    <a:pt x="95" y="167"/>
                  </a:moveTo>
                  <a:lnTo>
                    <a:pt x="95" y="167"/>
                  </a:lnTo>
                  <a:lnTo>
                    <a:pt x="109" y="165"/>
                  </a:lnTo>
                  <a:lnTo>
                    <a:pt x="122" y="162"/>
                  </a:lnTo>
                  <a:lnTo>
                    <a:pt x="132" y="155"/>
                  </a:lnTo>
                  <a:lnTo>
                    <a:pt x="141" y="147"/>
                  </a:lnTo>
                  <a:lnTo>
                    <a:pt x="149" y="137"/>
                  </a:lnTo>
                  <a:lnTo>
                    <a:pt x="155" y="125"/>
                  </a:lnTo>
                  <a:lnTo>
                    <a:pt x="158" y="113"/>
                  </a:lnTo>
                  <a:lnTo>
                    <a:pt x="159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90" y="108"/>
                  </a:lnTo>
                  <a:lnTo>
                    <a:pt x="189" y="117"/>
                  </a:lnTo>
                  <a:lnTo>
                    <a:pt x="187" y="128"/>
                  </a:lnTo>
                  <a:lnTo>
                    <a:pt x="183" y="136"/>
                  </a:lnTo>
                  <a:lnTo>
                    <a:pt x="179" y="145"/>
                  </a:lnTo>
                  <a:lnTo>
                    <a:pt x="174" y="153"/>
                  </a:lnTo>
                  <a:lnTo>
                    <a:pt x="170" y="160"/>
                  </a:lnTo>
                  <a:lnTo>
                    <a:pt x="163" y="168"/>
                  </a:lnTo>
                  <a:lnTo>
                    <a:pt x="157" y="173"/>
                  </a:lnTo>
                  <a:lnTo>
                    <a:pt x="149" y="179"/>
                  </a:lnTo>
                  <a:lnTo>
                    <a:pt x="142" y="184"/>
                  </a:lnTo>
                  <a:lnTo>
                    <a:pt x="133" y="188"/>
                  </a:lnTo>
                  <a:lnTo>
                    <a:pt x="125" y="192"/>
                  </a:lnTo>
                  <a:lnTo>
                    <a:pt x="115" y="194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86" y="195"/>
                  </a:lnTo>
                  <a:lnTo>
                    <a:pt x="76" y="194"/>
                  </a:lnTo>
                  <a:lnTo>
                    <a:pt x="67" y="192"/>
                  </a:lnTo>
                  <a:lnTo>
                    <a:pt x="57" y="188"/>
                  </a:lnTo>
                  <a:lnTo>
                    <a:pt x="49" y="184"/>
                  </a:lnTo>
                  <a:lnTo>
                    <a:pt x="41" y="179"/>
                  </a:lnTo>
                  <a:lnTo>
                    <a:pt x="35" y="173"/>
                  </a:lnTo>
                  <a:lnTo>
                    <a:pt x="28" y="168"/>
                  </a:lnTo>
                  <a:lnTo>
                    <a:pt x="22" y="160"/>
                  </a:lnTo>
                  <a:lnTo>
                    <a:pt x="16" y="153"/>
                  </a:lnTo>
                  <a:lnTo>
                    <a:pt x="12" y="145"/>
                  </a:lnTo>
                  <a:lnTo>
                    <a:pt x="8" y="136"/>
                  </a:lnTo>
                  <a:lnTo>
                    <a:pt x="5" y="128"/>
                  </a:lnTo>
                  <a:lnTo>
                    <a:pt x="2" y="117"/>
                  </a:lnTo>
                  <a:lnTo>
                    <a:pt x="1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2" y="78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5" y="22"/>
                  </a:lnTo>
                  <a:lnTo>
                    <a:pt x="41" y="16"/>
                  </a:lnTo>
                  <a:lnTo>
                    <a:pt x="49" y="12"/>
                  </a:lnTo>
                  <a:lnTo>
                    <a:pt x="57" y="8"/>
                  </a:lnTo>
                  <a:lnTo>
                    <a:pt x="67" y="5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3"/>
                  </a:lnTo>
                  <a:lnTo>
                    <a:pt x="127" y="6"/>
                  </a:lnTo>
                  <a:lnTo>
                    <a:pt x="138" y="10"/>
                  </a:lnTo>
                  <a:lnTo>
                    <a:pt x="146" y="15"/>
                  </a:lnTo>
                  <a:lnTo>
                    <a:pt x="154" y="21"/>
                  </a:lnTo>
                  <a:lnTo>
                    <a:pt x="162" y="28"/>
                  </a:lnTo>
                  <a:lnTo>
                    <a:pt x="169" y="36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2" y="51"/>
                  </a:lnTo>
                  <a:lnTo>
                    <a:pt x="138" y="45"/>
                  </a:lnTo>
                  <a:lnTo>
                    <a:pt x="132" y="41"/>
                  </a:lnTo>
                  <a:lnTo>
                    <a:pt x="126" y="37"/>
                  </a:lnTo>
                  <a:lnTo>
                    <a:pt x="119" y="34"/>
                  </a:lnTo>
                  <a:lnTo>
                    <a:pt x="111" y="31"/>
                  </a:lnTo>
                  <a:lnTo>
                    <a:pt x="104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88" y="30"/>
                  </a:lnTo>
                  <a:lnTo>
                    <a:pt x="83" y="30"/>
                  </a:lnTo>
                  <a:lnTo>
                    <a:pt x="76" y="33"/>
                  </a:lnTo>
                  <a:lnTo>
                    <a:pt x="70" y="35"/>
                  </a:lnTo>
                  <a:lnTo>
                    <a:pt x="59" y="41"/>
                  </a:lnTo>
                  <a:lnTo>
                    <a:pt x="49" y="50"/>
                  </a:lnTo>
                  <a:lnTo>
                    <a:pt x="43" y="59"/>
                  </a:lnTo>
                  <a:lnTo>
                    <a:pt x="37" y="71"/>
                  </a:lnTo>
                  <a:lnTo>
                    <a:pt x="33" y="84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3" y="112"/>
                  </a:lnTo>
                  <a:lnTo>
                    <a:pt x="37" y="125"/>
                  </a:lnTo>
                  <a:lnTo>
                    <a:pt x="43" y="137"/>
                  </a:lnTo>
                  <a:lnTo>
                    <a:pt x="49" y="147"/>
                  </a:lnTo>
                  <a:lnTo>
                    <a:pt x="59" y="155"/>
                  </a:lnTo>
                  <a:lnTo>
                    <a:pt x="70" y="161"/>
                  </a:lnTo>
                  <a:lnTo>
                    <a:pt x="76" y="163"/>
                  </a:lnTo>
                  <a:lnTo>
                    <a:pt x="83" y="165"/>
                  </a:lnTo>
                  <a:lnTo>
                    <a:pt x="88" y="167"/>
                  </a:lnTo>
                  <a:lnTo>
                    <a:pt x="95" y="167"/>
                  </a:lnTo>
                  <a:lnTo>
                    <a:pt x="9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" name="Freeform 42"/>
            <p:cNvSpPr>
              <a:spLocks noEditPoints="1"/>
            </p:cNvSpPr>
            <p:nvPr userDrawn="1"/>
          </p:nvSpPr>
          <p:spPr bwMode="auto">
            <a:xfrm>
              <a:off x="1642" y="3775"/>
              <a:ext cx="47" cy="47"/>
            </a:xfrm>
            <a:custGeom>
              <a:avLst/>
              <a:gdLst>
                <a:gd name="T0" fmla="*/ 32 w 140"/>
                <a:gd name="T1" fmla="*/ 81 h 140"/>
                <a:gd name="T2" fmla="*/ 37 w 140"/>
                <a:gd name="T3" fmla="*/ 93 h 140"/>
                <a:gd name="T4" fmla="*/ 45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7 w 140"/>
                <a:gd name="T13" fmla="*/ 105 h 140"/>
                <a:gd name="T14" fmla="*/ 138 w 140"/>
                <a:gd name="T15" fmla="*/ 99 h 140"/>
                <a:gd name="T16" fmla="*/ 133 w 140"/>
                <a:gd name="T17" fmla="*/ 108 h 140"/>
                <a:gd name="T18" fmla="*/ 121 w 140"/>
                <a:gd name="T19" fmla="*/ 123 h 140"/>
                <a:gd name="T20" fmla="*/ 103 w 140"/>
                <a:gd name="T21" fmla="*/ 135 h 140"/>
                <a:gd name="T22" fmla="*/ 83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3 w 140"/>
                <a:gd name="T29" fmla="*/ 136 h 140"/>
                <a:gd name="T30" fmla="*/ 21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1 w 140"/>
                <a:gd name="T43" fmla="*/ 21 h 140"/>
                <a:gd name="T44" fmla="*/ 43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1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8 w 140"/>
                <a:gd name="T59" fmla="*/ 57 h 140"/>
                <a:gd name="T60" fmla="*/ 140 w 140"/>
                <a:gd name="T61" fmla="*/ 70 h 140"/>
                <a:gd name="T62" fmla="*/ 139 w 140"/>
                <a:gd name="T63" fmla="*/ 81 h 140"/>
                <a:gd name="T64" fmla="*/ 33 w 140"/>
                <a:gd name="T65" fmla="*/ 54 h 140"/>
                <a:gd name="T66" fmla="*/ 107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3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2 w 140"/>
                <a:gd name="T79" fmla="*/ 33 h 140"/>
                <a:gd name="T80" fmla="*/ 43 w 140"/>
                <a:gd name="T81" fmla="*/ 39 h 140"/>
                <a:gd name="T82" fmla="*/ 36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0" y="99"/>
                  </a:lnTo>
                  <a:lnTo>
                    <a:pt x="45" y="104"/>
                  </a:lnTo>
                  <a:lnTo>
                    <a:pt x="51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90" y="109"/>
                  </a:lnTo>
                  <a:lnTo>
                    <a:pt x="97" y="105"/>
                  </a:lnTo>
                  <a:lnTo>
                    <a:pt x="102" y="99"/>
                  </a:lnTo>
                  <a:lnTo>
                    <a:pt x="138" y="99"/>
                  </a:lnTo>
                  <a:lnTo>
                    <a:pt x="138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1" y="123"/>
                  </a:lnTo>
                  <a:lnTo>
                    <a:pt x="113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3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50" y="138"/>
                  </a:lnTo>
                  <a:lnTo>
                    <a:pt x="43" y="136"/>
                  </a:lnTo>
                  <a:lnTo>
                    <a:pt x="31" y="129"/>
                  </a:lnTo>
                  <a:lnTo>
                    <a:pt x="21" y="121"/>
                  </a:lnTo>
                  <a:lnTo>
                    <a:pt x="12" y="109"/>
                  </a:lnTo>
                  <a:lnTo>
                    <a:pt x="6" y="98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2"/>
                  </a:lnTo>
                  <a:lnTo>
                    <a:pt x="43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2"/>
                  </a:lnTo>
                  <a:lnTo>
                    <a:pt x="91" y="4"/>
                  </a:lnTo>
                  <a:lnTo>
                    <a:pt x="98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9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5" y="49"/>
                  </a:lnTo>
                  <a:lnTo>
                    <a:pt x="101" y="44"/>
                  </a:lnTo>
                  <a:lnTo>
                    <a:pt x="98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76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3"/>
                  </a:lnTo>
                  <a:lnTo>
                    <a:pt x="47" y="36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6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" name="Freeform 43"/>
            <p:cNvSpPr>
              <a:spLocks/>
            </p:cNvSpPr>
            <p:nvPr userDrawn="1"/>
          </p:nvSpPr>
          <p:spPr bwMode="auto">
            <a:xfrm>
              <a:off x="1698" y="3775"/>
              <a:ext cx="40" cy="47"/>
            </a:xfrm>
            <a:custGeom>
              <a:avLst/>
              <a:gdLst>
                <a:gd name="T0" fmla="*/ 0 w 121"/>
                <a:gd name="T1" fmla="*/ 2 h 139"/>
                <a:gd name="T2" fmla="*/ 30 w 121"/>
                <a:gd name="T3" fmla="*/ 2 h 139"/>
                <a:gd name="T4" fmla="*/ 30 w 121"/>
                <a:gd name="T5" fmla="*/ 18 h 139"/>
                <a:gd name="T6" fmla="*/ 30 w 121"/>
                <a:gd name="T7" fmla="*/ 18 h 139"/>
                <a:gd name="T8" fmla="*/ 36 w 121"/>
                <a:gd name="T9" fmla="*/ 12 h 139"/>
                <a:gd name="T10" fmla="*/ 44 w 121"/>
                <a:gd name="T11" fmla="*/ 6 h 139"/>
                <a:gd name="T12" fmla="*/ 50 w 121"/>
                <a:gd name="T13" fmla="*/ 4 h 139"/>
                <a:gd name="T14" fmla="*/ 55 w 121"/>
                <a:gd name="T15" fmla="*/ 2 h 139"/>
                <a:gd name="T16" fmla="*/ 61 w 121"/>
                <a:gd name="T17" fmla="*/ 0 h 139"/>
                <a:gd name="T18" fmla="*/ 68 w 121"/>
                <a:gd name="T19" fmla="*/ 0 h 139"/>
                <a:gd name="T20" fmla="*/ 68 w 121"/>
                <a:gd name="T21" fmla="*/ 0 h 139"/>
                <a:gd name="T22" fmla="*/ 79 w 121"/>
                <a:gd name="T23" fmla="*/ 2 h 139"/>
                <a:gd name="T24" fmla="*/ 91 w 121"/>
                <a:gd name="T25" fmla="*/ 4 h 139"/>
                <a:gd name="T26" fmla="*/ 99 w 121"/>
                <a:gd name="T27" fmla="*/ 8 h 139"/>
                <a:gd name="T28" fmla="*/ 107 w 121"/>
                <a:gd name="T29" fmla="*/ 15 h 139"/>
                <a:gd name="T30" fmla="*/ 113 w 121"/>
                <a:gd name="T31" fmla="*/ 23 h 139"/>
                <a:gd name="T32" fmla="*/ 117 w 121"/>
                <a:gd name="T33" fmla="*/ 33 h 139"/>
                <a:gd name="T34" fmla="*/ 120 w 121"/>
                <a:gd name="T35" fmla="*/ 44 h 139"/>
                <a:gd name="T36" fmla="*/ 121 w 121"/>
                <a:gd name="T37" fmla="*/ 57 h 139"/>
                <a:gd name="T38" fmla="*/ 121 w 121"/>
                <a:gd name="T39" fmla="*/ 139 h 139"/>
                <a:gd name="T40" fmla="*/ 91 w 121"/>
                <a:gd name="T41" fmla="*/ 139 h 139"/>
                <a:gd name="T42" fmla="*/ 91 w 121"/>
                <a:gd name="T43" fmla="*/ 63 h 139"/>
                <a:gd name="T44" fmla="*/ 91 w 121"/>
                <a:gd name="T45" fmla="*/ 63 h 139"/>
                <a:gd name="T46" fmla="*/ 90 w 121"/>
                <a:gd name="T47" fmla="*/ 55 h 139"/>
                <a:gd name="T48" fmla="*/ 89 w 121"/>
                <a:gd name="T49" fmla="*/ 47 h 139"/>
                <a:gd name="T50" fmla="*/ 86 w 121"/>
                <a:gd name="T51" fmla="*/ 42 h 139"/>
                <a:gd name="T52" fmla="*/ 83 w 121"/>
                <a:gd name="T53" fmla="*/ 37 h 139"/>
                <a:gd name="T54" fmla="*/ 78 w 121"/>
                <a:gd name="T55" fmla="*/ 34 h 139"/>
                <a:gd name="T56" fmla="*/ 74 w 121"/>
                <a:gd name="T57" fmla="*/ 30 h 139"/>
                <a:gd name="T58" fmla="*/ 67 w 121"/>
                <a:gd name="T59" fmla="*/ 29 h 139"/>
                <a:gd name="T60" fmla="*/ 60 w 121"/>
                <a:gd name="T61" fmla="*/ 29 h 139"/>
                <a:gd name="T62" fmla="*/ 60 w 121"/>
                <a:gd name="T63" fmla="*/ 29 h 139"/>
                <a:gd name="T64" fmla="*/ 53 w 121"/>
                <a:gd name="T65" fmla="*/ 29 h 139"/>
                <a:gd name="T66" fmla="*/ 47 w 121"/>
                <a:gd name="T67" fmla="*/ 31 h 139"/>
                <a:gd name="T68" fmla="*/ 42 w 121"/>
                <a:gd name="T69" fmla="*/ 35 h 139"/>
                <a:gd name="T70" fmla="*/ 38 w 121"/>
                <a:gd name="T71" fmla="*/ 38 h 139"/>
                <a:gd name="T72" fmla="*/ 35 w 121"/>
                <a:gd name="T73" fmla="*/ 44 h 139"/>
                <a:gd name="T74" fmla="*/ 32 w 121"/>
                <a:gd name="T75" fmla="*/ 50 h 139"/>
                <a:gd name="T76" fmla="*/ 30 w 121"/>
                <a:gd name="T77" fmla="*/ 57 h 139"/>
                <a:gd name="T78" fmla="*/ 30 w 121"/>
                <a:gd name="T79" fmla="*/ 63 h 139"/>
                <a:gd name="T80" fmla="*/ 30 w 121"/>
                <a:gd name="T81" fmla="*/ 139 h 139"/>
                <a:gd name="T82" fmla="*/ 0 w 121"/>
                <a:gd name="T83" fmla="*/ 139 h 139"/>
                <a:gd name="T84" fmla="*/ 0 w 121"/>
                <a:gd name="T8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139">
                  <a:moveTo>
                    <a:pt x="0" y="2"/>
                  </a:moveTo>
                  <a:lnTo>
                    <a:pt x="30" y="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1" y="4"/>
                  </a:lnTo>
                  <a:lnTo>
                    <a:pt x="99" y="8"/>
                  </a:lnTo>
                  <a:lnTo>
                    <a:pt x="107" y="15"/>
                  </a:lnTo>
                  <a:lnTo>
                    <a:pt x="113" y="23"/>
                  </a:lnTo>
                  <a:lnTo>
                    <a:pt x="117" y="33"/>
                  </a:lnTo>
                  <a:lnTo>
                    <a:pt x="120" y="44"/>
                  </a:lnTo>
                  <a:lnTo>
                    <a:pt x="121" y="57"/>
                  </a:lnTo>
                  <a:lnTo>
                    <a:pt x="121" y="139"/>
                  </a:lnTo>
                  <a:lnTo>
                    <a:pt x="91" y="139"/>
                  </a:lnTo>
                  <a:lnTo>
                    <a:pt x="91" y="63"/>
                  </a:lnTo>
                  <a:lnTo>
                    <a:pt x="91" y="63"/>
                  </a:lnTo>
                  <a:lnTo>
                    <a:pt x="90" y="55"/>
                  </a:lnTo>
                  <a:lnTo>
                    <a:pt x="89" y="47"/>
                  </a:lnTo>
                  <a:lnTo>
                    <a:pt x="86" y="42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67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47" y="31"/>
                  </a:lnTo>
                  <a:lnTo>
                    <a:pt x="42" y="35"/>
                  </a:lnTo>
                  <a:lnTo>
                    <a:pt x="38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0" y="57"/>
                  </a:lnTo>
                  <a:lnTo>
                    <a:pt x="30" y="63"/>
                  </a:lnTo>
                  <a:lnTo>
                    <a:pt x="30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" name="Freeform 44"/>
            <p:cNvSpPr>
              <a:spLocks/>
            </p:cNvSpPr>
            <p:nvPr userDrawn="1"/>
          </p:nvSpPr>
          <p:spPr bwMode="auto">
            <a:xfrm>
              <a:off x="1744" y="3756"/>
              <a:ext cx="33" cy="66"/>
            </a:xfrm>
            <a:custGeom>
              <a:avLst/>
              <a:gdLst>
                <a:gd name="T0" fmla="*/ 29 w 100"/>
                <a:gd name="T1" fmla="*/ 4 h 196"/>
                <a:gd name="T2" fmla="*/ 58 w 100"/>
                <a:gd name="T3" fmla="*/ 0 h 196"/>
                <a:gd name="T4" fmla="*/ 58 w 100"/>
                <a:gd name="T5" fmla="*/ 59 h 196"/>
                <a:gd name="T6" fmla="*/ 100 w 100"/>
                <a:gd name="T7" fmla="*/ 59 h 196"/>
                <a:gd name="T8" fmla="*/ 100 w 100"/>
                <a:gd name="T9" fmla="*/ 87 h 196"/>
                <a:gd name="T10" fmla="*/ 58 w 100"/>
                <a:gd name="T11" fmla="*/ 87 h 196"/>
                <a:gd name="T12" fmla="*/ 58 w 100"/>
                <a:gd name="T13" fmla="*/ 196 h 196"/>
                <a:gd name="T14" fmla="*/ 29 w 100"/>
                <a:gd name="T15" fmla="*/ 196 h 196"/>
                <a:gd name="T16" fmla="*/ 29 w 100"/>
                <a:gd name="T17" fmla="*/ 87 h 196"/>
                <a:gd name="T18" fmla="*/ 0 w 100"/>
                <a:gd name="T19" fmla="*/ 87 h 196"/>
                <a:gd name="T20" fmla="*/ 0 w 100"/>
                <a:gd name="T21" fmla="*/ 59 h 196"/>
                <a:gd name="T22" fmla="*/ 29 w 100"/>
                <a:gd name="T23" fmla="*/ 59 h 196"/>
                <a:gd name="T24" fmla="*/ 29 w 100"/>
                <a:gd name="T25" fmla="*/ 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96">
                  <a:moveTo>
                    <a:pt x="29" y="4"/>
                  </a:moveTo>
                  <a:lnTo>
                    <a:pt x="58" y="0"/>
                  </a:lnTo>
                  <a:lnTo>
                    <a:pt x="58" y="59"/>
                  </a:lnTo>
                  <a:lnTo>
                    <a:pt x="100" y="59"/>
                  </a:lnTo>
                  <a:lnTo>
                    <a:pt x="100" y="87"/>
                  </a:lnTo>
                  <a:lnTo>
                    <a:pt x="58" y="87"/>
                  </a:lnTo>
                  <a:lnTo>
                    <a:pt x="58" y="196"/>
                  </a:lnTo>
                  <a:lnTo>
                    <a:pt x="29" y="196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" name="Freeform 45"/>
            <p:cNvSpPr>
              <a:spLocks/>
            </p:cNvSpPr>
            <p:nvPr userDrawn="1"/>
          </p:nvSpPr>
          <p:spPr bwMode="auto">
            <a:xfrm>
              <a:off x="1785" y="3775"/>
              <a:ext cx="22" cy="47"/>
            </a:xfrm>
            <a:custGeom>
              <a:avLst/>
              <a:gdLst>
                <a:gd name="T0" fmla="*/ 0 w 65"/>
                <a:gd name="T1" fmla="*/ 2 h 139"/>
                <a:gd name="T2" fmla="*/ 29 w 65"/>
                <a:gd name="T3" fmla="*/ 2 h 139"/>
                <a:gd name="T4" fmla="*/ 29 w 65"/>
                <a:gd name="T5" fmla="*/ 16 h 139"/>
                <a:gd name="T6" fmla="*/ 29 w 65"/>
                <a:gd name="T7" fmla="*/ 16 h 139"/>
                <a:gd name="T8" fmla="*/ 35 w 65"/>
                <a:gd name="T9" fmla="*/ 10 h 139"/>
                <a:gd name="T10" fmla="*/ 42 w 65"/>
                <a:gd name="T11" fmla="*/ 5 h 139"/>
                <a:gd name="T12" fmla="*/ 47 w 65"/>
                <a:gd name="T13" fmla="*/ 3 h 139"/>
                <a:gd name="T14" fmla="*/ 52 w 65"/>
                <a:gd name="T15" fmla="*/ 2 h 139"/>
                <a:gd name="T16" fmla="*/ 58 w 65"/>
                <a:gd name="T17" fmla="*/ 0 h 139"/>
                <a:gd name="T18" fmla="*/ 65 w 65"/>
                <a:gd name="T19" fmla="*/ 0 h 139"/>
                <a:gd name="T20" fmla="*/ 65 w 65"/>
                <a:gd name="T21" fmla="*/ 29 h 139"/>
                <a:gd name="T22" fmla="*/ 63 w 65"/>
                <a:gd name="T23" fmla="*/ 29 h 139"/>
                <a:gd name="T24" fmla="*/ 63 w 65"/>
                <a:gd name="T25" fmla="*/ 29 h 139"/>
                <a:gd name="T26" fmla="*/ 56 w 65"/>
                <a:gd name="T27" fmla="*/ 30 h 139"/>
                <a:gd name="T28" fmla="*/ 49 w 65"/>
                <a:gd name="T29" fmla="*/ 31 h 139"/>
                <a:gd name="T30" fmla="*/ 43 w 65"/>
                <a:gd name="T31" fmla="*/ 35 h 139"/>
                <a:gd name="T32" fmla="*/ 39 w 65"/>
                <a:gd name="T33" fmla="*/ 38 h 139"/>
                <a:gd name="T34" fmla="*/ 35 w 65"/>
                <a:gd name="T35" fmla="*/ 44 h 139"/>
                <a:gd name="T36" fmla="*/ 32 w 65"/>
                <a:gd name="T37" fmla="*/ 50 h 139"/>
                <a:gd name="T38" fmla="*/ 31 w 65"/>
                <a:gd name="T39" fmla="*/ 57 h 139"/>
                <a:gd name="T40" fmla="*/ 29 w 65"/>
                <a:gd name="T41" fmla="*/ 63 h 139"/>
                <a:gd name="T42" fmla="*/ 29 w 65"/>
                <a:gd name="T43" fmla="*/ 139 h 139"/>
                <a:gd name="T44" fmla="*/ 0 w 65"/>
                <a:gd name="T45" fmla="*/ 139 h 139"/>
                <a:gd name="T46" fmla="*/ 0 w 65"/>
                <a:gd name="T47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9">
                  <a:moveTo>
                    <a:pt x="0" y="2"/>
                  </a:moveTo>
                  <a:lnTo>
                    <a:pt x="29" y="2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5" y="10"/>
                  </a:lnTo>
                  <a:lnTo>
                    <a:pt x="42" y="5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6" y="30"/>
                  </a:lnTo>
                  <a:lnTo>
                    <a:pt x="49" y="31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5" y="44"/>
                  </a:lnTo>
                  <a:lnTo>
                    <a:pt x="32" y="50"/>
                  </a:lnTo>
                  <a:lnTo>
                    <a:pt x="31" y="57"/>
                  </a:lnTo>
                  <a:lnTo>
                    <a:pt x="29" y="63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" name="Freeform 46"/>
            <p:cNvSpPr>
              <a:spLocks noEditPoints="1"/>
            </p:cNvSpPr>
            <p:nvPr userDrawn="1"/>
          </p:nvSpPr>
          <p:spPr bwMode="auto">
            <a:xfrm>
              <a:off x="1812" y="3775"/>
              <a:ext cx="46" cy="47"/>
            </a:xfrm>
            <a:custGeom>
              <a:avLst/>
              <a:gdLst>
                <a:gd name="T0" fmla="*/ 32 w 140"/>
                <a:gd name="T1" fmla="*/ 81 h 140"/>
                <a:gd name="T2" fmla="*/ 36 w 140"/>
                <a:gd name="T3" fmla="*/ 93 h 140"/>
                <a:gd name="T4" fmla="*/ 44 w 140"/>
                <a:gd name="T5" fmla="*/ 104 h 140"/>
                <a:gd name="T6" fmla="*/ 56 w 140"/>
                <a:gd name="T7" fmla="*/ 109 h 140"/>
                <a:gd name="T8" fmla="*/ 71 w 140"/>
                <a:gd name="T9" fmla="*/ 113 h 140"/>
                <a:gd name="T10" fmla="*/ 80 w 140"/>
                <a:gd name="T11" fmla="*/ 112 h 140"/>
                <a:gd name="T12" fmla="*/ 96 w 140"/>
                <a:gd name="T13" fmla="*/ 105 h 140"/>
                <a:gd name="T14" fmla="*/ 137 w 140"/>
                <a:gd name="T15" fmla="*/ 99 h 140"/>
                <a:gd name="T16" fmla="*/ 133 w 140"/>
                <a:gd name="T17" fmla="*/ 108 h 140"/>
                <a:gd name="T18" fmla="*/ 120 w 140"/>
                <a:gd name="T19" fmla="*/ 123 h 140"/>
                <a:gd name="T20" fmla="*/ 103 w 140"/>
                <a:gd name="T21" fmla="*/ 135 h 140"/>
                <a:gd name="T22" fmla="*/ 81 w 140"/>
                <a:gd name="T23" fmla="*/ 140 h 140"/>
                <a:gd name="T24" fmla="*/ 71 w 140"/>
                <a:gd name="T25" fmla="*/ 140 h 140"/>
                <a:gd name="T26" fmla="*/ 56 w 140"/>
                <a:gd name="T27" fmla="*/ 139 h 140"/>
                <a:gd name="T28" fmla="*/ 42 w 140"/>
                <a:gd name="T29" fmla="*/ 136 h 140"/>
                <a:gd name="T30" fmla="*/ 20 w 140"/>
                <a:gd name="T31" fmla="*/ 121 h 140"/>
                <a:gd name="T32" fmla="*/ 6 w 140"/>
                <a:gd name="T33" fmla="*/ 98 h 140"/>
                <a:gd name="T34" fmla="*/ 1 w 140"/>
                <a:gd name="T35" fmla="*/ 85 h 140"/>
                <a:gd name="T36" fmla="*/ 0 w 140"/>
                <a:gd name="T37" fmla="*/ 70 h 140"/>
                <a:gd name="T38" fmla="*/ 0 w 140"/>
                <a:gd name="T39" fmla="*/ 63 h 140"/>
                <a:gd name="T40" fmla="*/ 6 w 140"/>
                <a:gd name="T41" fmla="*/ 43 h 140"/>
                <a:gd name="T42" fmla="*/ 20 w 140"/>
                <a:gd name="T43" fmla="*/ 21 h 140"/>
                <a:gd name="T44" fmla="*/ 42 w 140"/>
                <a:gd name="T45" fmla="*/ 6 h 140"/>
                <a:gd name="T46" fmla="*/ 55 w 140"/>
                <a:gd name="T47" fmla="*/ 2 h 140"/>
                <a:gd name="T48" fmla="*/ 70 w 140"/>
                <a:gd name="T49" fmla="*/ 0 h 140"/>
                <a:gd name="T50" fmla="*/ 77 w 140"/>
                <a:gd name="T51" fmla="*/ 0 h 140"/>
                <a:gd name="T52" fmla="*/ 90 w 140"/>
                <a:gd name="T53" fmla="*/ 4 h 140"/>
                <a:gd name="T54" fmla="*/ 109 w 140"/>
                <a:gd name="T55" fmla="*/ 12 h 140"/>
                <a:gd name="T56" fmla="*/ 127 w 140"/>
                <a:gd name="T57" fmla="*/ 31 h 140"/>
                <a:gd name="T58" fmla="*/ 137 w 140"/>
                <a:gd name="T59" fmla="*/ 57 h 140"/>
                <a:gd name="T60" fmla="*/ 140 w 140"/>
                <a:gd name="T61" fmla="*/ 70 h 140"/>
                <a:gd name="T62" fmla="*/ 138 w 140"/>
                <a:gd name="T63" fmla="*/ 81 h 140"/>
                <a:gd name="T64" fmla="*/ 33 w 140"/>
                <a:gd name="T65" fmla="*/ 54 h 140"/>
                <a:gd name="T66" fmla="*/ 106 w 140"/>
                <a:gd name="T67" fmla="*/ 54 h 140"/>
                <a:gd name="T68" fmla="*/ 101 w 140"/>
                <a:gd name="T69" fmla="*/ 44 h 140"/>
                <a:gd name="T70" fmla="*/ 93 w 140"/>
                <a:gd name="T71" fmla="*/ 36 h 140"/>
                <a:gd name="T72" fmla="*/ 82 w 140"/>
                <a:gd name="T73" fmla="*/ 30 h 140"/>
                <a:gd name="T74" fmla="*/ 70 w 140"/>
                <a:gd name="T75" fmla="*/ 28 h 140"/>
                <a:gd name="T76" fmla="*/ 63 w 140"/>
                <a:gd name="T77" fmla="*/ 29 h 140"/>
                <a:gd name="T78" fmla="*/ 51 w 140"/>
                <a:gd name="T79" fmla="*/ 33 h 140"/>
                <a:gd name="T80" fmla="*/ 42 w 140"/>
                <a:gd name="T81" fmla="*/ 39 h 140"/>
                <a:gd name="T82" fmla="*/ 35 w 140"/>
                <a:gd name="T83" fmla="*/ 49 h 140"/>
                <a:gd name="T84" fmla="*/ 33 w 140"/>
                <a:gd name="T85" fmla="*/ 5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0">
                  <a:moveTo>
                    <a:pt x="32" y="81"/>
                  </a:moveTo>
                  <a:lnTo>
                    <a:pt x="32" y="81"/>
                  </a:lnTo>
                  <a:lnTo>
                    <a:pt x="33" y="88"/>
                  </a:lnTo>
                  <a:lnTo>
                    <a:pt x="36" y="93"/>
                  </a:lnTo>
                  <a:lnTo>
                    <a:pt x="40" y="99"/>
                  </a:lnTo>
                  <a:lnTo>
                    <a:pt x="44" y="104"/>
                  </a:lnTo>
                  <a:lnTo>
                    <a:pt x="50" y="107"/>
                  </a:lnTo>
                  <a:lnTo>
                    <a:pt x="56" y="109"/>
                  </a:lnTo>
                  <a:lnTo>
                    <a:pt x="63" y="112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80" y="112"/>
                  </a:lnTo>
                  <a:lnTo>
                    <a:pt x="89" y="109"/>
                  </a:lnTo>
                  <a:lnTo>
                    <a:pt x="96" y="105"/>
                  </a:lnTo>
                  <a:lnTo>
                    <a:pt x="102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3" y="108"/>
                  </a:lnTo>
                  <a:lnTo>
                    <a:pt x="127" y="116"/>
                  </a:lnTo>
                  <a:lnTo>
                    <a:pt x="120" y="123"/>
                  </a:lnTo>
                  <a:lnTo>
                    <a:pt x="112" y="129"/>
                  </a:lnTo>
                  <a:lnTo>
                    <a:pt x="103" y="135"/>
                  </a:lnTo>
                  <a:lnTo>
                    <a:pt x="93" y="138"/>
                  </a:lnTo>
                  <a:lnTo>
                    <a:pt x="81" y="14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3" y="140"/>
                  </a:lnTo>
                  <a:lnTo>
                    <a:pt x="56" y="139"/>
                  </a:lnTo>
                  <a:lnTo>
                    <a:pt x="49" y="138"/>
                  </a:lnTo>
                  <a:lnTo>
                    <a:pt x="42" y="136"/>
                  </a:lnTo>
                  <a:lnTo>
                    <a:pt x="31" y="129"/>
                  </a:lnTo>
                  <a:lnTo>
                    <a:pt x="20" y="121"/>
                  </a:lnTo>
                  <a:lnTo>
                    <a:pt x="11" y="109"/>
                  </a:lnTo>
                  <a:lnTo>
                    <a:pt x="6" y="98"/>
                  </a:lnTo>
                  <a:lnTo>
                    <a:pt x="3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6" y="43"/>
                  </a:lnTo>
                  <a:lnTo>
                    <a:pt x="11" y="31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2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9" y="21"/>
                  </a:lnTo>
                  <a:lnTo>
                    <a:pt x="127" y="31"/>
                  </a:lnTo>
                  <a:lnTo>
                    <a:pt x="134" y="43"/>
                  </a:lnTo>
                  <a:lnTo>
                    <a:pt x="137" y="57"/>
                  </a:lnTo>
                  <a:lnTo>
                    <a:pt x="138" y="63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1"/>
                  </a:lnTo>
                  <a:lnTo>
                    <a:pt x="32" y="81"/>
                  </a:lnTo>
                  <a:close/>
                  <a:moveTo>
                    <a:pt x="33" y="54"/>
                  </a:moveTo>
                  <a:lnTo>
                    <a:pt x="106" y="54"/>
                  </a:lnTo>
                  <a:lnTo>
                    <a:pt x="106" y="54"/>
                  </a:lnTo>
                  <a:lnTo>
                    <a:pt x="104" y="49"/>
                  </a:lnTo>
                  <a:lnTo>
                    <a:pt x="101" y="44"/>
                  </a:lnTo>
                  <a:lnTo>
                    <a:pt x="97" y="39"/>
                  </a:lnTo>
                  <a:lnTo>
                    <a:pt x="93" y="36"/>
                  </a:lnTo>
                  <a:lnTo>
                    <a:pt x="88" y="33"/>
                  </a:lnTo>
                  <a:lnTo>
                    <a:pt x="82" y="30"/>
                  </a:lnTo>
                  <a:lnTo>
                    <a:pt x="75" y="29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3" y="29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5" y="49"/>
                  </a:lnTo>
                  <a:lnTo>
                    <a:pt x="33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4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19781" r="-17013" b="19721"/>
          <a:stretch/>
        </p:blipFill>
        <p:spPr>
          <a:xfrm>
            <a:off x="742950" y="771525"/>
            <a:ext cx="10658475" cy="5334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6391276" y="2057401"/>
            <a:ext cx="5060496" cy="421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22569" y="2845254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809750" y="3128963"/>
            <a:ext cx="2332038" cy="844550"/>
            <a:chOff x="1140" y="1971"/>
            <a:chExt cx="1469" cy="53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40" y="1971"/>
              <a:ext cx="1469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1646" y="2174"/>
              <a:ext cx="187" cy="131"/>
            </a:xfrm>
            <a:custGeom>
              <a:avLst/>
              <a:gdLst>
                <a:gd name="T0" fmla="*/ 562 w 562"/>
                <a:gd name="T1" fmla="*/ 393 h 393"/>
                <a:gd name="T2" fmla="*/ 216 w 562"/>
                <a:gd name="T3" fmla="*/ 0 h 393"/>
                <a:gd name="T4" fmla="*/ 0 w 562"/>
                <a:gd name="T5" fmla="*/ 0 h 393"/>
                <a:gd name="T6" fmla="*/ 342 w 562"/>
                <a:gd name="T7" fmla="*/ 393 h 393"/>
                <a:gd name="T8" fmla="*/ 562 w 562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393">
                  <a:moveTo>
                    <a:pt x="562" y="39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342" y="393"/>
                  </a:lnTo>
                  <a:lnTo>
                    <a:pt x="562" y="393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79" y="1971"/>
              <a:ext cx="53" cy="334"/>
            </a:xfrm>
            <a:custGeom>
              <a:avLst/>
              <a:gdLst>
                <a:gd name="T0" fmla="*/ 0 w 161"/>
                <a:gd name="T1" fmla="*/ 0 h 1003"/>
                <a:gd name="T2" fmla="*/ 0 w 161"/>
                <a:gd name="T3" fmla="*/ 1003 h 1003"/>
                <a:gd name="T4" fmla="*/ 161 w 161"/>
                <a:gd name="T5" fmla="*/ 1003 h 1003"/>
                <a:gd name="T6" fmla="*/ 161 w 161"/>
                <a:gd name="T7" fmla="*/ 638 h 1003"/>
                <a:gd name="T8" fmla="*/ 161 w 161"/>
                <a:gd name="T9" fmla="*/ 639 h 1003"/>
                <a:gd name="T10" fmla="*/ 161 w 161"/>
                <a:gd name="T11" fmla="*/ 601 h 1003"/>
                <a:gd name="T12" fmla="*/ 161 w 161"/>
                <a:gd name="T13" fmla="*/ 601 h 1003"/>
                <a:gd name="T14" fmla="*/ 161 w 161"/>
                <a:gd name="T15" fmla="*/ 0 h 1003"/>
                <a:gd name="T16" fmla="*/ 0 w 161"/>
                <a:gd name="T17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003">
                  <a:moveTo>
                    <a:pt x="0" y="0"/>
                  </a:moveTo>
                  <a:lnTo>
                    <a:pt x="0" y="1003"/>
                  </a:lnTo>
                  <a:lnTo>
                    <a:pt x="161" y="1003"/>
                  </a:lnTo>
                  <a:lnTo>
                    <a:pt x="161" y="638"/>
                  </a:lnTo>
                  <a:lnTo>
                    <a:pt x="161" y="639"/>
                  </a:lnTo>
                  <a:lnTo>
                    <a:pt x="161" y="601"/>
                  </a:lnTo>
                  <a:lnTo>
                    <a:pt x="161" y="601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545 w 723"/>
                <a:gd name="T1" fmla="*/ 296 h 755"/>
                <a:gd name="T2" fmla="*/ 531 w 723"/>
                <a:gd name="T3" fmla="*/ 246 h 755"/>
                <a:gd name="T4" fmla="*/ 505 w 723"/>
                <a:gd name="T5" fmla="*/ 206 h 755"/>
                <a:gd name="T6" fmla="*/ 471 w 723"/>
                <a:gd name="T7" fmla="*/ 176 h 755"/>
                <a:gd name="T8" fmla="*/ 428 w 723"/>
                <a:gd name="T9" fmla="*/ 157 h 755"/>
                <a:gd name="T10" fmla="*/ 380 w 723"/>
                <a:gd name="T11" fmla="*/ 148 h 755"/>
                <a:gd name="T12" fmla="*/ 346 w 723"/>
                <a:gd name="T13" fmla="*/ 149 h 755"/>
                <a:gd name="T14" fmla="*/ 299 w 723"/>
                <a:gd name="T15" fmla="*/ 157 h 755"/>
                <a:gd name="T16" fmla="*/ 257 w 723"/>
                <a:gd name="T17" fmla="*/ 178 h 755"/>
                <a:gd name="T18" fmla="*/ 220 w 723"/>
                <a:gd name="T19" fmla="*/ 209 h 755"/>
                <a:gd name="T20" fmla="*/ 191 w 723"/>
                <a:gd name="T21" fmla="*/ 249 h 755"/>
                <a:gd name="T22" fmla="*/ 170 w 723"/>
                <a:gd name="T23" fmla="*/ 296 h 755"/>
                <a:gd name="T24" fmla="*/ 0 w 723"/>
                <a:gd name="T25" fmla="*/ 357 h 755"/>
                <a:gd name="T26" fmla="*/ 7 w 723"/>
                <a:gd name="T27" fmla="*/ 300 h 755"/>
                <a:gd name="T28" fmla="*/ 22 w 723"/>
                <a:gd name="T29" fmla="*/ 245 h 755"/>
                <a:gd name="T30" fmla="*/ 44 w 723"/>
                <a:gd name="T31" fmla="*/ 195 h 755"/>
                <a:gd name="T32" fmla="*/ 72 w 723"/>
                <a:gd name="T33" fmla="*/ 149 h 755"/>
                <a:gd name="T34" fmla="*/ 107 w 723"/>
                <a:gd name="T35" fmla="*/ 109 h 755"/>
                <a:gd name="T36" fmla="*/ 147 w 723"/>
                <a:gd name="T37" fmla="*/ 73 h 755"/>
                <a:gd name="T38" fmla="*/ 192 w 723"/>
                <a:gd name="T39" fmla="*/ 44 h 755"/>
                <a:gd name="T40" fmla="*/ 242 w 723"/>
                <a:gd name="T41" fmla="*/ 22 h 755"/>
                <a:gd name="T42" fmla="*/ 296 w 723"/>
                <a:gd name="T43" fmla="*/ 7 h 755"/>
                <a:gd name="T44" fmla="*/ 354 w 723"/>
                <a:gd name="T45" fmla="*/ 0 h 755"/>
                <a:gd name="T46" fmla="*/ 392 w 723"/>
                <a:gd name="T47" fmla="*/ 0 h 755"/>
                <a:gd name="T48" fmla="*/ 447 w 723"/>
                <a:gd name="T49" fmla="*/ 6 h 755"/>
                <a:gd name="T50" fmla="*/ 497 w 723"/>
                <a:gd name="T51" fmla="*/ 20 h 755"/>
                <a:gd name="T52" fmla="*/ 543 w 723"/>
                <a:gd name="T53" fmla="*/ 40 h 755"/>
                <a:gd name="T54" fmla="*/ 584 w 723"/>
                <a:gd name="T55" fmla="*/ 67 h 755"/>
                <a:gd name="T56" fmla="*/ 621 w 723"/>
                <a:gd name="T57" fmla="*/ 101 h 755"/>
                <a:gd name="T58" fmla="*/ 653 w 723"/>
                <a:gd name="T59" fmla="*/ 140 h 755"/>
                <a:gd name="T60" fmla="*/ 678 w 723"/>
                <a:gd name="T61" fmla="*/ 185 h 755"/>
                <a:gd name="T62" fmla="*/ 699 w 723"/>
                <a:gd name="T63" fmla="*/ 237 h 755"/>
                <a:gd name="T64" fmla="*/ 713 w 723"/>
                <a:gd name="T65" fmla="*/ 294 h 755"/>
                <a:gd name="T66" fmla="*/ 722 w 723"/>
                <a:gd name="T67" fmla="*/ 356 h 755"/>
                <a:gd name="T68" fmla="*/ 167 w 723"/>
                <a:gd name="T69" fmla="*/ 421 h 755"/>
                <a:gd name="T70" fmla="*/ 175 w 723"/>
                <a:gd name="T71" fmla="*/ 459 h 755"/>
                <a:gd name="T72" fmla="*/ 200 w 723"/>
                <a:gd name="T73" fmla="*/ 507 h 755"/>
                <a:gd name="T74" fmla="*/ 236 w 723"/>
                <a:gd name="T75" fmla="*/ 548 h 755"/>
                <a:gd name="T76" fmla="*/ 282 w 723"/>
                <a:gd name="T77" fmla="*/ 576 h 755"/>
                <a:gd name="T78" fmla="*/ 337 w 723"/>
                <a:gd name="T79" fmla="*/ 592 h 755"/>
                <a:gd name="T80" fmla="*/ 376 w 723"/>
                <a:gd name="T81" fmla="*/ 595 h 755"/>
                <a:gd name="T82" fmla="*/ 424 w 723"/>
                <a:gd name="T83" fmla="*/ 592 h 755"/>
                <a:gd name="T84" fmla="*/ 465 w 723"/>
                <a:gd name="T85" fmla="*/ 581 h 755"/>
                <a:gd name="T86" fmla="*/ 513 w 723"/>
                <a:gd name="T87" fmla="*/ 557 h 755"/>
                <a:gd name="T88" fmla="*/ 566 w 723"/>
                <a:gd name="T89" fmla="*/ 512 h 755"/>
                <a:gd name="T90" fmla="*/ 662 w 723"/>
                <a:gd name="T91" fmla="*/ 640 h 755"/>
                <a:gd name="T92" fmla="*/ 620 w 723"/>
                <a:gd name="T93" fmla="*/ 678 h 755"/>
                <a:gd name="T94" fmla="*/ 569 w 723"/>
                <a:gd name="T95" fmla="*/ 710 h 755"/>
                <a:gd name="T96" fmla="*/ 511 w 723"/>
                <a:gd name="T97" fmla="*/ 734 h 755"/>
                <a:gd name="T98" fmla="*/ 447 w 723"/>
                <a:gd name="T99" fmla="*/ 749 h 755"/>
                <a:gd name="T100" fmla="*/ 376 w 723"/>
                <a:gd name="T101" fmla="*/ 755 h 755"/>
                <a:gd name="T102" fmla="*/ 337 w 723"/>
                <a:gd name="T103" fmla="*/ 752 h 755"/>
                <a:gd name="T104" fmla="*/ 280 w 723"/>
                <a:gd name="T105" fmla="*/ 743 h 755"/>
                <a:gd name="T106" fmla="*/ 226 w 723"/>
                <a:gd name="T107" fmla="*/ 726 h 755"/>
                <a:gd name="T108" fmla="*/ 178 w 723"/>
                <a:gd name="T109" fmla="*/ 701 h 755"/>
                <a:gd name="T110" fmla="*/ 134 w 723"/>
                <a:gd name="T111" fmla="*/ 670 h 755"/>
                <a:gd name="T112" fmla="*/ 95 w 723"/>
                <a:gd name="T113" fmla="*/ 633 h 755"/>
                <a:gd name="T114" fmla="*/ 62 w 723"/>
                <a:gd name="T115" fmla="*/ 590 h 755"/>
                <a:gd name="T116" fmla="*/ 35 w 723"/>
                <a:gd name="T117" fmla="*/ 543 h 755"/>
                <a:gd name="T118" fmla="*/ 16 w 723"/>
                <a:gd name="T119" fmla="*/ 492 h 755"/>
                <a:gd name="T120" fmla="*/ 4 w 723"/>
                <a:gd name="T121" fmla="*/ 435 h 755"/>
                <a:gd name="T122" fmla="*/ 0 w 723"/>
                <a:gd name="T123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755">
                  <a:moveTo>
                    <a:pt x="170" y="296"/>
                  </a:moveTo>
                  <a:lnTo>
                    <a:pt x="545" y="296"/>
                  </a:lnTo>
                  <a:lnTo>
                    <a:pt x="545" y="296"/>
                  </a:lnTo>
                  <a:lnTo>
                    <a:pt x="542" y="279"/>
                  </a:lnTo>
                  <a:lnTo>
                    <a:pt x="537" y="262"/>
                  </a:lnTo>
                  <a:lnTo>
                    <a:pt x="531" y="246"/>
                  </a:lnTo>
                  <a:lnTo>
                    <a:pt x="522" y="232"/>
                  </a:lnTo>
                  <a:lnTo>
                    <a:pt x="514" y="218"/>
                  </a:lnTo>
                  <a:lnTo>
                    <a:pt x="505" y="206"/>
                  </a:lnTo>
                  <a:lnTo>
                    <a:pt x="494" y="195"/>
                  </a:lnTo>
                  <a:lnTo>
                    <a:pt x="483" y="185"/>
                  </a:lnTo>
                  <a:lnTo>
                    <a:pt x="471" y="176"/>
                  </a:lnTo>
                  <a:lnTo>
                    <a:pt x="458" y="168"/>
                  </a:lnTo>
                  <a:lnTo>
                    <a:pt x="443" y="162"/>
                  </a:lnTo>
                  <a:lnTo>
                    <a:pt x="428" y="157"/>
                  </a:lnTo>
                  <a:lnTo>
                    <a:pt x="413" y="153"/>
                  </a:lnTo>
                  <a:lnTo>
                    <a:pt x="397" y="150"/>
                  </a:lnTo>
                  <a:lnTo>
                    <a:pt x="380" y="148"/>
                  </a:lnTo>
                  <a:lnTo>
                    <a:pt x="362" y="148"/>
                  </a:lnTo>
                  <a:lnTo>
                    <a:pt x="362" y="148"/>
                  </a:lnTo>
                  <a:lnTo>
                    <a:pt x="346" y="149"/>
                  </a:lnTo>
                  <a:lnTo>
                    <a:pt x="330" y="150"/>
                  </a:lnTo>
                  <a:lnTo>
                    <a:pt x="314" y="154"/>
                  </a:lnTo>
                  <a:lnTo>
                    <a:pt x="299" y="157"/>
                  </a:lnTo>
                  <a:lnTo>
                    <a:pt x="285" y="164"/>
                  </a:lnTo>
                  <a:lnTo>
                    <a:pt x="270" y="171"/>
                  </a:lnTo>
                  <a:lnTo>
                    <a:pt x="257" y="178"/>
                  </a:lnTo>
                  <a:lnTo>
                    <a:pt x="243" y="188"/>
                  </a:lnTo>
                  <a:lnTo>
                    <a:pt x="231" y="198"/>
                  </a:lnTo>
                  <a:lnTo>
                    <a:pt x="220" y="209"/>
                  </a:lnTo>
                  <a:lnTo>
                    <a:pt x="209" y="221"/>
                  </a:lnTo>
                  <a:lnTo>
                    <a:pt x="200" y="234"/>
                  </a:lnTo>
                  <a:lnTo>
                    <a:pt x="191" y="249"/>
                  </a:lnTo>
                  <a:lnTo>
                    <a:pt x="183" y="264"/>
                  </a:lnTo>
                  <a:lnTo>
                    <a:pt x="176" y="281"/>
                  </a:lnTo>
                  <a:lnTo>
                    <a:pt x="170" y="296"/>
                  </a:lnTo>
                  <a:close/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2186" y="2104"/>
              <a:ext cx="125" cy="49"/>
            </a:xfrm>
            <a:custGeom>
              <a:avLst/>
              <a:gdLst>
                <a:gd name="T0" fmla="*/ 0 w 375"/>
                <a:gd name="T1" fmla="*/ 148 h 148"/>
                <a:gd name="T2" fmla="*/ 375 w 375"/>
                <a:gd name="T3" fmla="*/ 148 h 148"/>
                <a:gd name="T4" fmla="*/ 375 w 375"/>
                <a:gd name="T5" fmla="*/ 148 h 148"/>
                <a:gd name="T6" fmla="*/ 372 w 375"/>
                <a:gd name="T7" fmla="*/ 131 h 148"/>
                <a:gd name="T8" fmla="*/ 367 w 375"/>
                <a:gd name="T9" fmla="*/ 114 h 148"/>
                <a:gd name="T10" fmla="*/ 361 w 375"/>
                <a:gd name="T11" fmla="*/ 98 h 148"/>
                <a:gd name="T12" fmla="*/ 352 w 375"/>
                <a:gd name="T13" fmla="*/ 84 h 148"/>
                <a:gd name="T14" fmla="*/ 344 w 375"/>
                <a:gd name="T15" fmla="*/ 70 h 148"/>
                <a:gd name="T16" fmla="*/ 335 w 375"/>
                <a:gd name="T17" fmla="*/ 58 h 148"/>
                <a:gd name="T18" fmla="*/ 324 w 375"/>
                <a:gd name="T19" fmla="*/ 47 h 148"/>
                <a:gd name="T20" fmla="*/ 313 w 375"/>
                <a:gd name="T21" fmla="*/ 37 h 148"/>
                <a:gd name="T22" fmla="*/ 301 w 375"/>
                <a:gd name="T23" fmla="*/ 28 h 148"/>
                <a:gd name="T24" fmla="*/ 288 w 375"/>
                <a:gd name="T25" fmla="*/ 20 h 148"/>
                <a:gd name="T26" fmla="*/ 273 w 375"/>
                <a:gd name="T27" fmla="*/ 14 h 148"/>
                <a:gd name="T28" fmla="*/ 258 w 375"/>
                <a:gd name="T29" fmla="*/ 9 h 148"/>
                <a:gd name="T30" fmla="*/ 243 w 375"/>
                <a:gd name="T31" fmla="*/ 5 h 148"/>
                <a:gd name="T32" fmla="*/ 227 w 375"/>
                <a:gd name="T33" fmla="*/ 2 h 148"/>
                <a:gd name="T34" fmla="*/ 210 w 375"/>
                <a:gd name="T35" fmla="*/ 0 h 148"/>
                <a:gd name="T36" fmla="*/ 192 w 375"/>
                <a:gd name="T37" fmla="*/ 0 h 148"/>
                <a:gd name="T38" fmla="*/ 192 w 375"/>
                <a:gd name="T39" fmla="*/ 0 h 148"/>
                <a:gd name="T40" fmla="*/ 176 w 375"/>
                <a:gd name="T41" fmla="*/ 1 h 148"/>
                <a:gd name="T42" fmla="*/ 160 w 375"/>
                <a:gd name="T43" fmla="*/ 2 h 148"/>
                <a:gd name="T44" fmla="*/ 144 w 375"/>
                <a:gd name="T45" fmla="*/ 6 h 148"/>
                <a:gd name="T46" fmla="*/ 129 w 375"/>
                <a:gd name="T47" fmla="*/ 9 h 148"/>
                <a:gd name="T48" fmla="*/ 115 w 375"/>
                <a:gd name="T49" fmla="*/ 16 h 148"/>
                <a:gd name="T50" fmla="*/ 100 w 375"/>
                <a:gd name="T51" fmla="*/ 23 h 148"/>
                <a:gd name="T52" fmla="*/ 87 w 375"/>
                <a:gd name="T53" fmla="*/ 30 h 148"/>
                <a:gd name="T54" fmla="*/ 73 w 375"/>
                <a:gd name="T55" fmla="*/ 40 h 148"/>
                <a:gd name="T56" fmla="*/ 61 w 375"/>
                <a:gd name="T57" fmla="*/ 50 h 148"/>
                <a:gd name="T58" fmla="*/ 50 w 375"/>
                <a:gd name="T59" fmla="*/ 61 h 148"/>
                <a:gd name="T60" fmla="*/ 39 w 375"/>
                <a:gd name="T61" fmla="*/ 73 h 148"/>
                <a:gd name="T62" fmla="*/ 30 w 375"/>
                <a:gd name="T63" fmla="*/ 86 h 148"/>
                <a:gd name="T64" fmla="*/ 21 w 375"/>
                <a:gd name="T65" fmla="*/ 101 h 148"/>
                <a:gd name="T66" fmla="*/ 13 w 375"/>
                <a:gd name="T67" fmla="*/ 116 h 148"/>
                <a:gd name="T68" fmla="*/ 6 w 375"/>
                <a:gd name="T69" fmla="*/ 133 h 148"/>
                <a:gd name="T70" fmla="*/ 0 w 375"/>
                <a:gd name="T7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148">
                  <a:moveTo>
                    <a:pt x="0" y="148"/>
                  </a:moveTo>
                  <a:lnTo>
                    <a:pt x="375" y="148"/>
                  </a:lnTo>
                  <a:lnTo>
                    <a:pt x="375" y="148"/>
                  </a:lnTo>
                  <a:lnTo>
                    <a:pt x="372" y="131"/>
                  </a:lnTo>
                  <a:lnTo>
                    <a:pt x="367" y="114"/>
                  </a:lnTo>
                  <a:lnTo>
                    <a:pt x="361" y="98"/>
                  </a:lnTo>
                  <a:lnTo>
                    <a:pt x="352" y="84"/>
                  </a:lnTo>
                  <a:lnTo>
                    <a:pt x="344" y="70"/>
                  </a:lnTo>
                  <a:lnTo>
                    <a:pt x="335" y="58"/>
                  </a:lnTo>
                  <a:lnTo>
                    <a:pt x="324" y="47"/>
                  </a:lnTo>
                  <a:lnTo>
                    <a:pt x="313" y="37"/>
                  </a:lnTo>
                  <a:lnTo>
                    <a:pt x="301" y="28"/>
                  </a:lnTo>
                  <a:lnTo>
                    <a:pt x="288" y="20"/>
                  </a:lnTo>
                  <a:lnTo>
                    <a:pt x="273" y="14"/>
                  </a:lnTo>
                  <a:lnTo>
                    <a:pt x="258" y="9"/>
                  </a:lnTo>
                  <a:lnTo>
                    <a:pt x="243" y="5"/>
                  </a:lnTo>
                  <a:lnTo>
                    <a:pt x="227" y="2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6" y="1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29" y="9"/>
                  </a:lnTo>
                  <a:lnTo>
                    <a:pt x="115" y="16"/>
                  </a:lnTo>
                  <a:lnTo>
                    <a:pt x="100" y="23"/>
                  </a:lnTo>
                  <a:lnTo>
                    <a:pt x="87" y="30"/>
                  </a:lnTo>
                  <a:lnTo>
                    <a:pt x="73" y="40"/>
                  </a:lnTo>
                  <a:lnTo>
                    <a:pt x="61" y="50"/>
                  </a:lnTo>
                  <a:lnTo>
                    <a:pt x="50" y="61"/>
                  </a:lnTo>
                  <a:lnTo>
                    <a:pt x="39" y="73"/>
                  </a:lnTo>
                  <a:lnTo>
                    <a:pt x="30" y="86"/>
                  </a:lnTo>
                  <a:lnTo>
                    <a:pt x="21" y="101"/>
                  </a:lnTo>
                  <a:lnTo>
                    <a:pt x="13" y="116"/>
                  </a:lnTo>
                  <a:lnTo>
                    <a:pt x="6" y="133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0 w 723"/>
                <a:gd name="T1" fmla="*/ 357 h 755"/>
                <a:gd name="T2" fmla="*/ 7 w 723"/>
                <a:gd name="T3" fmla="*/ 300 h 755"/>
                <a:gd name="T4" fmla="*/ 22 w 723"/>
                <a:gd name="T5" fmla="*/ 245 h 755"/>
                <a:gd name="T6" fmla="*/ 44 w 723"/>
                <a:gd name="T7" fmla="*/ 195 h 755"/>
                <a:gd name="T8" fmla="*/ 72 w 723"/>
                <a:gd name="T9" fmla="*/ 149 h 755"/>
                <a:gd name="T10" fmla="*/ 107 w 723"/>
                <a:gd name="T11" fmla="*/ 109 h 755"/>
                <a:gd name="T12" fmla="*/ 147 w 723"/>
                <a:gd name="T13" fmla="*/ 73 h 755"/>
                <a:gd name="T14" fmla="*/ 192 w 723"/>
                <a:gd name="T15" fmla="*/ 44 h 755"/>
                <a:gd name="T16" fmla="*/ 242 w 723"/>
                <a:gd name="T17" fmla="*/ 22 h 755"/>
                <a:gd name="T18" fmla="*/ 296 w 723"/>
                <a:gd name="T19" fmla="*/ 7 h 755"/>
                <a:gd name="T20" fmla="*/ 354 w 723"/>
                <a:gd name="T21" fmla="*/ 0 h 755"/>
                <a:gd name="T22" fmla="*/ 392 w 723"/>
                <a:gd name="T23" fmla="*/ 0 h 755"/>
                <a:gd name="T24" fmla="*/ 447 w 723"/>
                <a:gd name="T25" fmla="*/ 6 h 755"/>
                <a:gd name="T26" fmla="*/ 497 w 723"/>
                <a:gd name="T27" fmla="*/ 20 h 755"/>
                <a:gd name="T28" fmla="*/ 543 w 723"/>
                <a:gd name="T29" fmla="*/ 40 h 755"/>
                <a:gd name="T30" fmla="*/ 584 w 723"/>
                <a:gd name="T31" fmla="*/ 67 h 755"/>
                <a:gd name="T32" fmla="*/ 621 w 723"/>
                <a:gd name="T33" fmla="*/ 101 h 755"/>
                <a:gd name="T34" fmla="*/ 653 w 723"/>
                <a:gd name="T35" fmla="*/ 140 h 755"/>
                <a:gd name="T36" fmla="*/ 678 w 723"/>
                <a:gd name="T37" fmla="*/ 185 h 755"/>
                <a:gd name="T38" fmla="*/ 699 w 723"/>
                <a:gd name="T39" fmla="*/ 237 h 755"/>
                <a:gd name="T40" fmla="*/ 713 w 723"/>
                <a:gd name="T41" fmla="*/ 294 h 755"/>
                <a:gd name="T42" fmla="*/ 722 w 723"/>
                <a:gd name="T43" fmla="*/ 356 h 755"/>
                <a:gd name="T44" fmla="*/ 167 w 723"/>
                <a:gd name="T45" fmla="*/ 421 h 755"/>
                <a:gd name="T46" fmla="*/ 175 w 723"/>
                <a:gd name="T47" fmla="*/ 459 h 755"/>
                <a:gd name="T48" fmla="*/ 200 w 723"/>
                <a:gd name="T49" fmla="*/ 507 h 755"/>
                <a:gd name="T50" fmla="*/ 236 w 723"/>
                <a:gd name="T51" fmla="*/ 548 h 755"/>
                <a:gd name="T52" fmla="*/ 282 w 723"/>
                <a:gd name="T53" fmla="*/ 576 h 755"/>
                <a:gd name="T54" fmla="*/ 337 w 723"/>
                <a:gd name="T55" fmla="*/ 592 h 755"/>
                <a:gd name="T56" fmla="*/ 376 w 723"/>
                <a:gd name="T57" fmla="*/ 595 h 755"/>
                <a:gd name="T58" fmla="*/ 424 w 723"/>
                <a:gd name="T59" fmla="*/ 592 h 755"/>
                <a:gd name="T60" fmla="*/ 465 w 723"/>
                <a:gd name="T61" fmla="*/ 581 h 755"/>
                <a:gd name="T62" fmla="*/ 513 w 723"/>
                <a:gd name="T63" fmla="*/ 557 h 755"/>
                <a:gd name="T64" fmla="*/ 566 w 723"/>
                <a:gd name="T65" fmla="*/ 512 h 755"/>
                <a:gd name="T66" fmla="*/ 662 w 723"/>
                <a:gd name="T67" fmla="*/ 640 h 755"/>
                <a:gd name="T68" fmla="*/ 620 w 723"/>
                <a:gd name="T69" fmla="*/ 678 h 755"/>
                <a:gd name="T70" fmla="*/ 569 w 723"/>
                <a:gd name="T71" fmla="*/ 710 h 755"/>
                <a:gd name="T72" fmla="*/ 511 w 723"/>
                <a:gd name="T73" fmla="*/ 734 h 755"/>
                <a:gd name="T74" fmla="*/ 447 w 723"/>
                <a:gd name="T75" fmla="*/ 749 h 755"/>
                <a:gd name="T76" fmla="*/ 376 w 723"/>
                <a:gd name="T77" fmla="*/ 755 h 755"/>
                <a:gd name="T78" fmla="*/ 337 w 723"/>
                <a:gd name="T79" fmla="*/ 752 h 755"/>
                <a:gd name="T80" fmla="*/ 280 w 723"/>
                <a:gd name="T81" fmla="*/ 743 h 755"/>
                <a:gd name="T82" fmla="*/ 226 w 723"/>
                <a:gd name="T83" fmla="*/ 726 h 755"/>
                <a:gd name="T84" fmla="*/ 178 w 723"/>
                <a:gd name="T85" fmla="*/ 701 h 755"/>
                <a:gd name="T86" fmla="*/ 134 w 723"/>
                <a:gd name="T87" fmla="*/ 670 h 755"/>
                <a:gd name="T88" fmla="*/ 95 w 723"/>
                <a:gd name="T89" fmla="*/ 633 h 755"/>
                <a:gd name="T90" fmla="*/ 62 w 723"/>
                <a:gd name="T91" fmla="*/ 590 h 755"/>
                <a:gd name="T92" fmla="*/ 35 w 723"/>
                <a:gd name="T93" fmla="*/ 543 h 755"/>
                <a:gd name="T94" fmla="*/ 16 w 723"/>
                <a:gd name="T95" fmla="*/ 492 h 755"/>
                <a:gd name="T96" fmla="*/ 4 w 723"/>
                <a:gd name="T97" fmla="*/ 435 h 755"/>
                <a:gd name="T98" fmla="*/ 0 w 723"/>
                <a:gd name="T99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3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2400" y="2055"/>
              <a:ext cx="209" cy="250"/>
            </a:xfrm>
            <a:custGeom>
              <a:avLst/>
              <a:gdLst>
                <a:gd name="T0" fmla="*/ 458 w 628"/>
                <a:gd name="T1" fmla="*/ 752 h 752"/>
                <a:gd name="T2" fmla="*/ 458 w 628"/>
                <a:gd name="T3" fmla="*/ 315 h 752"/>
                <a:gd name="T4" fmla="*/ 454 w 628"/>
                <a:gd name="T5" fmla="*/ 285 h 752"/>
                <a:gd name="T6" fmla="*/ 445 w 628"/>
                <a:gd name="T7" fmla="*/ 259 h 752"/>
                <a:gd name="T8" fmla="*/ 432 w 628"/>
                <a:gd name="T9" fmla="*/ 234 h 752"/>
                <a:gd name="T10" fmla="*/ 415 w 628"/>
                <a:gd name="T11" fmla="*/ 212 h 752"/>
                <a:gd name="T12" fmla="*/ 394 w 628"/>
                <a:gd name="T13" fmla="*/ 195 h 752"/>
                <a:gd name="T14" fmla="*/ 370 w 628"/>
                <a:gd name="T15" fmla="*/ 182 h 752"/>
                <a:gd name="T16" fmla="*/ 342 w 628"/>
                <a:gd name="T17" fmla="*/ 173 h 752"/>
                <a:gd name="T18" fmla="*/ 314 w 628"/>
                <a:gd name="T19" fmla="*/ 171 h 752"/>
                <a:gd name="T20" fmla="*/ 299 w 628"/>
                <a:gd name="T21" fmla="*/ 171 h 752"/>
                <a:gd name="T22" fmla="*/ 271 w 628"/>
                <a:gd name="T23" fmla="*/ 177 h 752"/>
                <a:gd name="T24" fmla="*/ 244 w 628"/>
                <a:gd name="T25" fmla="*/ 188 h 752"/>
                <a:gd name="T26" fmla="*/ 222 w 628"/>
                <a:gd name="T27" fmla="*/ 204 h 752"/>
                <a:gd name="T28" fmla="*/ 203 w 628"/>
                <a:gd name="T29" fmla="*/ 223 h 752"/>
                <a:gd name="T30" fmla="*/ 187 w 628"/>
                <a:gd name="T31" fmla="*/ 245 h 752"/>
                <a:gd name="T32" fmla="*/ 176 w 628"/>
                <a:gd name="T33" fmla="*/ 272 h 752"/>
                <a:gd name="T34" fmla="*/ 170 w 628"/>
                <a:gd name="T35" fmla="*/ 300 h 752"/>
                <a:gd name="T36" fmla="*/ 170 w 628"/>
                <a:gd name="T37" fmla="*/ 752 h 752"/>
                <a:gd name="T38" fmla="*/ 0 w 628"/>
                <a:gd name="T39" fmla="*/ 315 h 752"/>
                <a:gd name="T40" fmla="*/ 0 w 628"/>
                <a:gd name="T41" fmla="*/ 298 h 752"/>
                <a:gd name="T42" fmla="*/ 3 w 628"/>
                <a:gd name="T43" fmla="*/ 266 h 752"/>
                <a:gd name="T44" fmla="*/ 9 w 628"/>
                <a:gd name="T45" fmla="*/ 235 h 752"/>
                <a:gd name="T46" fmla="*/ 18 w 628"/>
                <a:gd name="T47" fmla="*/ 206 h 752"/>
                <a:gd name="T48" fmla="*/ 30 w 628"/>
                <a:gd name="T49" fmla="*/ 178 h 752"/>
                <a:gd name="T50" fmla="*/ 45 w 628"/>
                <a:gd name="T51" fmla="*/ 151 h 752"/>
                <a:gd name="T52" fmla="*/ 71 w 628"/>
                <a:gd name="T53" fmla="*/ 115 h 752"/>
                <a:gd name="T54" fmla="*/ 114 w 628"/>
                <a:gd name="T55" fmla="*/ 72 h 752"/>
                <a:gd name="T56" fmla="*/ 151 w 628"/>
                <a:gd name="T57" fmla="*/ 45 h 752"/>
                <a:gd name="T58" fmla="*/ 177 w 628"/>
                <a:gd name="T59" fmla="*/ 31 h 752"/>
                <a:gd name="T60" fmla="*/ 205 w 628"/>
                <a:gd name="T61" fmla="*/ 18 h 752"/>
                <a:gd name="T62" fmla="*/ 235 w 628"/>
                <a:gd name="T63" fmla="*/ 10 h 752"/>
                <a:gd name="T64" fmla="*/ 265 w 628"/>
                <a:gd name="T65" fmla="*/ 4 h 752"/>
                <a:gd name="T66" fmla="*/ 297 w 628"/>
                <a:gd name="T67" fmla="*/ 0 h 752"/>
                <a:gd name="T68" fmla="*/ 314 w 628"/>
                <a:gd name="T69" fmla="*/ 0 h 752"/>
                <a:gd name="T70" fmla="*/ 345 w 628"/>
                <a:gd name="T71" fmla="*/ 1 h 752"/>
                <a:gd name="T72" fmla="*/ 377 w 628"/>
                <a:gd name="T73" fmla="*/ 6 h 752"/>
                <a:gd name="T74" fmla="*/ 406 w 628"/>
                <a:gd name="T75" fmla="*/ 14 h 752"/>
                <a:gd name="T76" fmla="*/ 436 w 628"/>
                <a:gd name="T77" fmla="*/ 25 h 752"/>
                <a:gd name="T78" fmla="*/ 464 w 628"/>
                <a:gd name="T79" fmla="*/ 38 h 752"/>
                <a:gd name="T80" fmla="*/ 489 w 628"/>
                <a:gd name="T81" fmla="*/ 54 h 752"/>
                <a:gd name="T82" fmla="*/ 535 w 628"/>
                <a:gd name="T83" fmla="*/ 92 h 752"/>
                <a:gd name="T84" fmla="*/ 574 w 628"/>
                <a:gd name="T85" fmla="*/ 139 h 752"/>
                <a:gd name="T86" fmla="*/ 590 w 628"/>
                <a:gd name="T87" fmla="*/ 165 h 752"/>
                <a:gd name="T88" fmla="*/ 602 w 628"/>
                <a:gd name="T89" fmla="*/ 192 h 752"/>
                <a:gd name="T90" fmla="*/ 613 w 628"/>
                <a:gd name="T91" fmla="*/ 221 h 752"/>
                <a:gd name="T92" fmla="*/ 621 w 628"/>
                <a:gd name="T93" fmla="*/ 251 h 752"/>
                <a:gd name="T94" fmla="*/ 626 w 628"/>
                <a:gd name="T95" fmla="*/ 282 h 752"/>
                <a:gd name="T96" fmla="*/ 628 w 628"/>
                <a:gd name="T97" fmla="*/ 31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8" h="752">
                  <a:moveTo>
                    <a:pt x="628" y="752"/>
                  </a:moveTo>
                  <a:lnTo>
                    <a:pt x="458" y="752"/>
                  </a:lnTo>
                  <a:lnTo>
                    <a:pt x="458" y="315"/>
                  </a:lnTo>
                  <a:lnTo>
                    <a:pt x="458" y="315"/>
                  </a:lnTo>
                  <a:lnTo>
                    <a:pt x="456" y="300"/>
                  </a:lnTo>
                  <a:lnTo>
                    <a:pt x="454" y="285"/>
                  </a:lnTo>
                  <a:lnTo>
                    <a:pt x="450" y="272"/>
                  </a:lnTo>
                  <a:lnTo>
                    <a:pt x="445" y="259"/>
                  </a:lnTo>
                  <a:lnTo>
                    <a:pt x="439" y="245"/>
                  </a:lnTo>
                  <a:lnTo>
                    <a:pt x="432" y="234"/>
                  </a:lnTo>
                  <a:lnTo>
                    <a:pt x="425" y="223"/>
                  </a:lnTo>
                  <a:lnTo>
                    <a:pt x="415" y="212"/>
                  </a:lnTo>
                  <a:lnTo>
                    <a:pt x="405" y="204"/>
                  </a:lnTo>
                  <a:lnTo>
                    <a:pt x="394" y="195"/>
                  </a:lnTo>
                  <a:lnTo>
                    <a:pt x="382" y="188"/>
                  </a:lnTo>
                  <a:lnTo>
                    <a:pt x="370" y="182"/>
                  </a:lnTo>
                  <a:lnTo>
                    <a:pt x="356" y="177"/>
                  </a:lnTo>
                  <a:lnTo>
                    <a:pt x="342" y="173"/>
                  </a:lnTo>
                  <a:lnTo>
                    <a:pt x="328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299" y="171"/>
                  </a:lnTo>
                  <a:lnTo>
                    <a:pt x="285" y="173"/>
                  </a:lnTo>
                  <a:lnTo>
                    <a:pt x="271" y="177"/>
                  </a:lnTo>
                  <a:lnTo>
                    <a:pt x="258" y="182"/>
                  </a:lnTo>
                  <a:lnTo>
                    <a:pt x="244" y="188"/>
                  </a:lnTo>
                  <a:lnTo>
                    <a:pt x="233" y="195"/>
                  </a:lnTo>
                  <a:lnTo>
                    <a:pt x="222" y="204"/>
                  </a:lnTo>
                  <a:lnTo>
                    <a:pt x="212" y="212"/>
                  </a:lnTo>
                  <a:lnTo>
                    <a:pt x="203" y="223"/>
                  </a:lnTo>
                  <a:lnTo>
                    <a:pt x="194" y="234"/>
                  </a:lnTo>
                  <a:lnTo>
                    <a:pt x="187" y="245"/>
                  </a:lnTo>
                  <a:lnTo>
                    <a:pt x="181" y="259"/>
                  </a:lnTo>
                  <a:lnTo>
                    <a:pt x="176" y="272"/>
                  </a:lnTo>
                  <a:lnTo>
                    <a:pt x="173" y="285"/>
                  </a:lnTo>
                  <a:lnTo>
                    <a:pt x="170" y="300"/>
                  </a:lnTo>
                  <a:lnTo>
                    <a:pt x="170" y="315"/>
                  </a:lnTo>
                  <a:lnTo>
                    <a:pt x="170" y="752"/>
                  </a:lnTo>
                  <a:lnTo>
                    <a:pt x="0" y="75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298"/>
                  </a:lnTo>
                  <a:lnTo>
                    <a:pt x="1" y="282"/>
                  </a:lnTo>
                  <a:lnTo>
                    <a:pt x="3" y="266"/>
                  </a:lnTo>
                  <a:lnTo>
                    <a:pt x="6" y="251"/>
                  </a:lnTo>
                  <a:lnTo>
                    <a:pt x="9" y="235"/>
                  </a:lnTo>
                  <a:lnTo>
                    <a:pt x="13" y="221"/>
                  </a:lnTo>
                  <a:lnTo>
                    <a:pt x="18" y="206"/>
                  </a:lnTo>
                  <a:lnTo>
                    <a:pt x="24" y="192"/>
                  </a:lnTo>
                  <a:lnTo>
                    <a:pt x="30" y="178"/>
                  </a:lnTo>
                  <a:lnTo>
                    <a:pt x="37" y="165"/>
                  </a:lnTo>
                  <a:lnTo>
                    <a:pt x="45" y="151"/>
                  </a:lnTo>
                  <a:lnTo>
                    <a:pt x="53" y="139"/>
                  </a:lnTo>
                  <a:lnTo>
                    <a:pt x="71" y="115"/>
                  </a:lnTo>
                  <a:lnTo>
                    <a:pt x="91" y="92"/>
                  </a:lnTo>
                  <a:lnTo>
                    <a:pt x="114" y="72"/>
                  </a:lnTo>
                  <a:lnTo>
                    <a:pt x="137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7" y="31"/>
                  </a:lnTo>
                  <a:lnTo>
                    <a:pt x="191" y="25"/>
                  </a:lnTo>
                  <a:lnTo>
                    <a:pt x="205" y="18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1" y="6"/>
                  </a:lnTo>
                  <a:lnTo>
                    <a:pt x="265" y="4"/>
                  </a:lnTo>
                  <a:lnTo>
                    <a:pt x="281" y="1"/>
                  </a:lnTo>
                  <a:lnTo>
                    <a:pt x="297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5" y="1"/>
                  </a:lnTo>
                  <a:lnTo>
                    <a:pt x="361" y="4"/>
                  </a:lnTo>
                  <a:lnTo>
                    <a:pt x="377" y="6"/>
                  </a:lnTo>
                  <a:lnTo>
                    <a:pt x="392" y="10"/>
                  </a:lnTo>
                  <a:lnTo>
                    <a:pt x="406" y="14"/>
                  </a:lnTo>
                  <a:lnTo>
                    <a:pt x="421" y="18"/>
                  </a:lnTo>
                  <a:lnTo>
                    <a:pt x="436" y="25"/>
                  </a:lnTo>
                  <a:lnTo>
                    <a:pt x="449" y="31"/>
                  </a:lnTo>
                  <a:lnTo>
                    <a:pt x="464" y="38"/>
                  </a:lnTo>
                  <a:lnTo>
                    <a:pt x="476" y="45"/>
                  </a:lnTo>
                  <a:lnTo>
                    <a:pt x="489" y="54"/>
                  </a:lnTo>
                  <a:lnTo>
                    <a:pt x="514" y="72"/>
                  </a:lnTo>
                  <a:lnTo>
                    <a:pt x="535" y="92"/>
                  </a:lnTo>
                  <a:lnTo>
                    <a:pt x="556" y="115"/>
                  </a:lnTo>
                  <a:lnTo>
                    <a:pt x="574" y="139"/>
                  </a:lnTo>
                  <a:lnTo>
                    <a:pt x="582" y="151"/>
                  </a:lnTo>
                  <a:lnTo>
                    <a:pt x="590" y="165"/>
                  </a:lnTo>
                  <a:lnTo>
                    <a:pt x="596" y="178"/>
                  </a:lnTo>
                  <a:lnTo>
                    <a:pt x="602" y="192"/>
                  </a:lnTo>
                  <a:lnTo>
                    <a:pt x="609" y="206"/>
                  </a:lnTo>
                  <a:lnTo>
                    <a:pt x="613" y="221"/>
                  </a:lnTo>
                  <a:lnTo>
                    <a:pt x="618" y="235"/>
                  </a:lnTo>
                  <a:lnTo>
                    <a:pt x="621" y="251"/>
                  </a:lnTo>
                  <a:lnTo>
                    <a:pt x="624" y="266"/>
                  </a:lnTo>
                  <a:lnTo>
                    <a:pt x="626" y="282"/>
                  </a:lnTo>
                  <a:lnTo>
                    <a:pt x="627" y="298"/>
                  </a:lnTo>
                  <a:lnTo>
                    <a:pt x="628" y="315"/>
                  </a:lnTo>
                  <a:lnTo>
                    <a:pt x="628" y="75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1148" y="2410"/>
              <a:ext cx="45" cy="68"/>
            </a:xfrm>
            <a:custGeom>
              <a:avLst/>
              <a:gdLst>
                <a:gd name="T0" fmla="*/ 103 w 134"/>
                <a:gd name="T1" fmla="*/ 88 h 205"/>
                <a:gd name="T2" fmla="*/ 114 w 134"/>
                <a:gd name="T3" fmla="*/ 96 h 205"/>
                <a:gd name="T4" fmla="*/ 125 w 134"/>
                <a:gd name="T5" fmla="*/ 107 h 205"/>
                <a:gd name="T6" fmla="*/ 131 w 134"/>
                <a:gd name="T7" fmla="*/ 123 h 205"/>
                <a:gd name="T8" fmla="*/ 134 w 134"/>
                <a:gd name="T9" fmla="*/ 140 h 205"/>
                <a:gd name="T10" fmla="*/ 133 w 134"/>
                <a:gd name="T11" fmla="*/ 153 h 205"/>
                <a:gd name="T12" fmla="*/ 122 w 134"/>
                <a:gd name="T13" fmla="*/ 177 h 205"/>
                <a:gd name="T14" fmla="*/ 105 w 134"/>
                <a:gd name="T15" fmla="*/ 194 h 205"/>
                <a:gd name="T16" fmla="*/ 82 w 134"/>
                <a:gd name="T17" fmla="*/ 203 h 205"/>
                <a:gd name="T18" fmla="*/ 0 w 134"/>
                <a:gd name="T19" fmla="*/ 205 h 205"/>
                <a:gd name="T20" fmla="*/ 67 w 134"/>
                <a:gd name="T21" fmla="*/ 0 h 205"/>
                <a:gd name="T22" fmla="*/ 80 w 134"/>
                <a:gd name="T23" fmla="*/ 1 h 205"/>
                <a:gd name="T24" fmla="*/ 99 w 134"/>
                <a:gd name="T25" fmla="*/ 8 h 205"/>
                <a:gd name="T26" fmla="*/ 114 w 134"/>
                <a:gd name="T27" fmla="*/ 23 h 205"/>
                <a:gd name="T28" fmla="*/ 121 w 134"/>
                <a:gd name="T29" fmla="*/ 41 h 205"/>
                <a:gd name="T30" fmla="*/ 121 w 134"/>
                <a:gd name="T31" fmla="*/ 53 h 205"/>
                <a:gd name="T32" fmla="*/ 120 w 134"/>
                <a:gd name="T33" fmla="*/ 64 h 205"/>
                <a:gd name="T34" fmla="*/ 110 w 134"/>
                <a:gd name="T35" fmla="*/ 83 h 205"/>
                <a:gd name="T36" fmla="*/ 103 w 134"/>
                <a:gd name="T37" fmla="*/ 88 h 205"/>
                <a:gd name="T38" fmla="*/ 67 w 134"/>
                <a:gd name="T39" fmla="*/ 75 h 205"/>
                <a:gd name="T40" fmla="*/ 72 w 134"/>
                <a:gd name="T41" fmla="*/ 74 h 205"/>
                <a:gd name="T42" fmla="*/ 81 w 134"/>
                <a:gd name="T43" fmla="*/ 72 h 205"/>
                <a:gd name="T44" fmla="*/ 86 w 134"/>
                <a:gd name="T45" fmla="*/ 66 h 205"/>
                <a:gd name="T46" fmla="*/ 89 w 134"/>
                <a:gd name="T47" fmla="*/ 58 h 205"/>
                <a:gd name="T48" fmla="*/ 89 w 134"/>
                <a:gd name="T49" fmla="*/ 53 h 205"/>
                <a:gd name="T50" fmla="*/ 88 w 134"/>
                <a:gd name="T51" fmla="*/ 44 h 205"/>
                <a:gd name="T52" fmla="*/ 83 w 134"/>
                <a:gd name="T53" fmla="*/ 38 h 205"/>
                <a:gd name="T54" fmla="*/ 76 w 134"/>
                <a:gd name="T55" fmla="*/ 33 h 205"/>
                <a:gd name="T56" fmla="*/ 67 w 134"/>
                <a:gd name="T57" fmla="*/ 31 h 205"/>
                <a:gd name="T58" fmla="*/ 33 w 134"/>
                <a:gd name="T59" fmla="*/ 75 h 205"/>
                <a:gd name="T60" fmla="*/ 67 w 134"/>
                <a:gd name="T61" fmla="*/ 174 h 205"/>
                <a:gd name="T62" fmla="*/ 75 w 134"/>
                <a:gd name="T63" fmla="*/ 173 h 205"/>
                <a:gd name="T64" fmla="*/ 87 w 134"/>
                <a:gd name="T65" fmla="*/ 168 h 205"/>
                <a:gd name="T66" fmla="*/ 97 w 134"/>
                <a:gd name="T67" fmla="*/ 160 h 205"/>
                <a:gd name="T68" fmla="*/ 100 w 134"/>
                <a:gd name="T69" fmla="*/ 147 h 205"/>
                <a:gd name="T70" fmla="*/ 101 w 134"/>
                <a:gd name="T71" fmla="*/ 140 h 205"/>
                <a:gd name="T72" fmla="*/ 99 w 134"/>
                <a:gd name="T73" fmla="*/ 127 h 205"/>
                <a:gd name="T74" fmla="*/ 92 w 134"/>
                <a:gd name="T75" fmla="*/ 116 h 205"/>
                <a:gd name="T76" fmla="*/ 82 w 134"/>
                <a:gd name="T77" fmla="*/ 108 h 205"/>
                <a:gd name="T78" fmla="*/ 67 w 134"/>
                <a:gd name="T79" fmla="*/ 106 h 205"/>
                <a:gd name="T80" fmla="*/ 33 w 134"/>
                <a:gd name="T8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205">
                  <a:moveTo>
                    <a:pt x="103" y="88"/>
                  </a:moveTo>
                  <a:lnTo>
                    <a:pt x="103" y="88"/>
                  </a:lnTo>
                  <a:lnTo>
                    <a:pt x="109" y="91"/>
                  </a:lnTo>
                  <a:lnTo>
                    <a:pt x="114" y="96"/>
                  </a:lnTo>
                  <a:lnTo>
                    <a:pt x="120" y="101"/>
                  </a:lnTo>
                  <a:lnTo>
                    <a:pt x="125" y="107"/>
                  </a:lnTo>
                  <a:lnTo>
                    <a:pt x="128" y="114"/>
                  </a:lnTo>
                  <a:lnTo>
                    <a:pt x="131" y="123"/>
                  </a:lnTo>
                  <a:lnTo>
                    <a:pt x="133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53"/>
                  </a:lnTo>
                  <a:lnTo>
                    <a:pt x="128" y="166"/>
                  </a:lnTo>
                  <a:lnTo>
                    <a:pt x="122" y="177"/>
                  </a:lnTo>
                  <a:lnTo>
                    <a:pt x="115" y="186"/>
                  </a:lnTo>
                  <a:lnTo>
                    <a:pt x="105" y="194"/>
                  </a:lnTo>
                  <a:lnTo>
                    <a:pt x="94" y="200"/>
                  </a:lnTo>
                  <a:lnTo>
                    <a:pt x="82" y="203"/>
                  </a:lnTo>
                  <a:lnTo>
                    <a:pt x="69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8"/>
                  </a:lnTo>
                  <a:lnTo>
                    <a:pt x="106" y="14"/>
                  </a:lnTo>
                  <a:lnTo>
                    <a:pt x="114" y="23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60"/>
                  </a:lnTo>
                  <a:lnTo>
                    <a:pt x="120" y="64"/>
                  </a:lnTo>
                  <a:lnTo>
                    <a:pt x="116" y="74"/>
                  </a:lnTo>
                  <a:lnTo>
                    <a:pt x="110" y="83"/>
                  </a:lnTo>
                  <a:lnTo>
                    <a:pt x="103" y="88"/>
                  </a:lnTo>
                  <a:lnTo>
                    <a:pt x="103" y="88"/>
                  </a:lnTo>
                  <a:close/>
                  <a:moveTo>
                    <a:pt x="33" y="75"/>
                  </a:moveTo>
                  <a:lnTo>
                    <a:pt x="67" y="75"/>
                  </a:lnTo>
                  <a:lnTo>
                    <a:pt x="67" y="75"/>
                  </a:lnTo>
                  <a:lnTo>
                    <a:pt x="72" y="74"/>
                  </a:lnTo>
                  <a:lnTo>
                    <a:pt x="76" y="73"/>
                  </a:lnTo>
                  <a:lnTo>
                    <a:pt x="81" y="72"/>
                  </a:lnTo>
                  <a:lnTo>
                    <a:pt x="83" y="69"/>
                  </a:lnTo>
                  <a:lnTo>
                    <a:pt x="86" y="66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49"/>
                  </a:lnTo>
                  <a:lnTo>
                    <a:pt x="88" y="44"/>
                  </a:lnTo>
                  <a:lnTo>
                    <a:pt x="86" y="40"/>
                  </a:lnTo>
                  <a:lnTo>
                    <a:pt x="83" y="38"/>
                  </a:lnTo>
                  <a:lnTo>
                    <a:pt x="81" y="34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7" y="31"/>
                  </a:lnTo>
                  <a:lnTo>
                    <a:pt x="33" y="31"/>
                  </a:lnTo>
                  <a:lnTo>
                    <a:pt x="33" y="75"/>
                  </a:lnTo>
                  <a:close/>
                  <a:moveTo>
                    <a:pt x="33" y="174"/>
                  </a:moveTo>
                  <a:lnTo>
                    <a:pt x="67" y="174"/>
                  </a:lnTo>
                  <a:lnTo>
                    <a:pt x="67" y="174"/>
                  </a:lnTo>
                  <a:lnTo>
                    <a:pt x="75" y="173"/>
                  </a:lnTo>
                  <a:lnTo>
                    <a:pt x="82" y="172"/>
                  </a:lnTo>
                  <a:lnTo>
                    <a:pt x="87" y="168"/>
                  </a:lnTo>
                  <a:lnTo>
                    <a:pt x="92" y="164"/>
                  </a:lnTo>
                  <a:lnTo>
                    <a:pt x="97" y="160"/>
                  </a:lnTo>
                  <a:lnTo>
                    <a:pt x="99" y="153"/>
                  </a:lnTo>
                  <a:lnTo>
                    <a:pt x="100" y="147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0" y="133"/>
                  </a:lnTo>
                  <a:lnTo>
                    <a:pt x="99" y="127"/>
                  </a:lnTo>
                  <a:lnTo>
                    <a:pt x="97" y="120"/>
                  </a:lnTo>
                  <a:lnTo>
                    <a:pt x="92" y="116"/>
                  </a:lnTo>
                  <a:lnTo>
                    <a:pt x="87" y="111"/>
                  </a:lnTo>
                  <a:lnTo>
                    <a:pt x="82" y="108"/>
                  </a:lnTo>
                  <a:lnTo>
                    <a:pt x="75" y="107"/>
                  </a:lnTo>
                  <a:lnTo>
                    <a:pt x="67" y="106"/>
                  </a:lnTo>
                  <a:lnTo>
                    <a:pt x="33" y="106"/>
                  </a:lnTo>
                  <a:lnTo>
                    <a:pt x="33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1201" y="2429"/>
              <a:ext cx="50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60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6 w 148"/>
                <a:gd name="T23" fmla="*/ 149 h 149"/>
                <a:gd name="T24" fmla="*/ 75 w 148"/>
                <a:gd name="T25" fmla="*/ 149 h 149"/>
                <a:gd name="T26" fmla="*/ 60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6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9 w 148"/>
                <a:gd name="T71" fmla="*/ 38 h 149"/>
                <a:gd name="T72" fmla="*/ 88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9" y="146"/>
                  </a:lnTo>
                  <a:lnTo>
                    <a:pt x="86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8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261" y="2409"/>
              <a:ext cx="11" cy="69"/>
            </a:xfrm>
            <a:custGeom>
              <a:avLst/>
              <a:gdLst>
                <a:gd name="T0" fmla="*/ 0 w 33"/>
                <a:gd name="T1" fmla="*/ 4 h 209"/>
                <a:gd name="T2" fmla="*/ 33 w 33"/>
                <a:gd name="T3" fmla="*/ 0 h 209"/>
                <a:gd name="T4" fmla="*/ 33 w 33"/>
                <a:gd name="T5" fmla="*/ 209 h 209"/>
                <a:gd name="T6" fmla="*/ 0 w 33"/>
                <a:gd name="T7" fmla="*/ 209 h 209"/>
                <a:gd name="T8" fmla="*/ 0 w 33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9">
                  <a:moveTo>
                    <a:pt x="0" y="4"/>
                  </a:moveTo>
                  <a:lnTo>
                    <a:pt x="33" y="0"/>
                  </a:lnTo>
                  <a:lnTo>
                    <a:pt x="33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280" y="2429"/>
              <a:ext cx="46" cy="74"/>
            </a:xfrm>
            <a:custGeom>
              <a:avLst/>
              <a:gdLst>
                <a:gd name="T0" fmla="*/ 75 w 137"/>
                <a:gd name="T1" fmla="*/ 0 h 222"/>
                <a:gd name="T2" fmla="*/ 97 w 137"/>
                <a:gd name="T3" fmla="*/ 9 h 222"/>
                <a:gd name="T4" fmla="*/ 128 w 137"/>
                <a:gd name="T5" fmla="*/ 59 h 222"/>
                <a:gd name="T6" fmla="*/ 123 w 137"/>
                <a:gd name="T7" fmla="*/ 83 h 222"/>
                <a:gd name="T8" fmla="*/ 109 w 137"/>
                <a:gd name="T9" fmla="*/ 101 h 222"/>
                <a:gd name="T10" fmla="*/ 125 w 137"/>
                <a:gd name="T11" fmla="*/ 118 h 222"/>
                <a:gd name="T12" fmla="*/ 134 w 137"/>
                <a:gd name="T13" fmla="*/ 139 h 222"/>
                <a:gd name="T14" fmla="*/ 137 w 137"/>
                <a:gd name="T15" fmla="*/ 155 h 222"/>
                <a:gd name="T16" fmla="*/ 125 w 137"/>
                <a:gd name="T17" fmla="*/ 194 h 222"/>
                <a:gd name="T18" fmla="*/ 95 w 137"/>
                <a:gd name="T19" fmla="*/ 217 h 222"/>
                <a:gd name="T20" fmla="*/ 69 w 137"/>
                <a:gd name="T21" fmla="*/ 222 h 222"/>
                <a:gd name="T22" fmla="*/ 32 w 137"/>
                <a:gd name="T23" fmla="*/ 213 h 222"/>
                <a:gd name="T24" fmla="*/ 9 w 137"/>
                <a:gd name="T25" fmla="*/ 189 h 222"/>
                <a:gd name="T26" fmla="*/ 33 w 137"/>
                <a:gd name="T27" fmla="*/ 167 h 222"/>
                <a:gd name="T28" fmla="*/ 38 w 137"/>
                <a:gd name="T29" fmla="*/ 177 h 222"/>
                <a:gd name="T30" fmla="*/ 49 w 137"/>
                <a:gd name="T31" fmla="*/ 188 h 222"/>
                <a:gd name="T32" fmla="*/ 69 w 137"/>
                <a:gd name="T33" fmla="*/ 192 h 222"/>
                <a:gd name="T34" fmla="*/ 83 w 137"/>
                <a:gd name="T35" fmla="*/ 189 h 222"/>
                <a:gd name="T36" fmla="*/ 98 w 137"/>
                <a:gd name="T37" fmla="*/ 177 h 222"/>
                <a:gd name="T38" fmla="*/ 104 w 137"/>
                <a:gd name="T39" fmla="*/ 155 h 222"/>
                <a:gd name="T40" fmla="*/ 101 w 137"/>
                <a:gd name="T41" fmla="*/ 140 h 222"/>
                <a:gd name="T42" fmla="*/ 89 w 137"/>
                <a:gd name="T43" fmla="*/ 124 h 222"/>
                <a:gd name="T44" fmla="*/ 69 w 137"/>
                <a:gd name="T45" fmla="*/ 118 h 222"/>
                <a:gd name="T46" fmla="*/ 58 w 137"/>
                <a:gd name="T47" fmla="*/ 120 h 222"/>
                <a:gd name="T48" fmla="*/ 36 w 137"/>
                <a:gd name="T49" fmla="*/ 138 h 222"/>
                <a:gd name="T50" fmla="*/ 19 w 137"/>
                <a:gd name="T51" fmla="*/ 107 h 222"/>
                <a:gd name="T52" fmla="*/ 19 w 137"/>
                <a:gd name="T53" fmla="*/ 93 h 222"/>
                <a:gd name="T54" fmla="*/ 8 w 137"/>
                <a:gd name="T55" fmla="*/ 59 h 222"/>
                <a:gd name="T56" fmla="*/ 11 w 137"/>
                <a:gd name="T57" fmla="*/ 35 h 222"/>
                <a:gd name="T58" fmla="*/ 32 w 137"/>
                <a:gd name="T59" fmla="*/ 10 h 222"/>
                <a:gd name="T60" fmla="*/ 66 w 137"/>
                <a:gd name="T61" fmla="*/ 0 h 222"/>
                <a:gd name="T62" fmla="*/ 69 w 137"/>
                <a:gd name="T63" fmla="*/ 88 h 222"/>
                <a:gd name="T64" fmla="*/ 84 w 137"/>
                <a:gd name="T65" fmla="*/ 83 h 222"/>
                <a:gd name="T66" fmla="*/ 94 w 137"/>
                <a:gd name="T67" fmla="*/ 71 h 222"/>
                <a:gd name="T68" fmla="*/ 97 w 137"/>
                <a:gd name="T69" fmla="*/ 59 h 222"/>
                <a:gd name="T70" fmla="*/ 92 w 137"/>
                <a:gd name="T71" fmla="*/ 43 h 222"/>
                <a:gd name="T72" fmla="*/ 79 w 137"/>
                <a:gd name="T73" fmla="*/ 32 h 222"/>
                <a:gd name="T74" fmla="*/ 69 w 137"/>
                <a:gd name="T75" fmla="*/ 31 h 222"/>
                <a:gd name="T76" fmla="*/ 51 w 137"/>
                <a:gd name="T77" fmla="*/ 34 h 222"/>
                <a:gd name="T78" fmla="*/ 42 w 137"/>
                <a:gd name="T79" fmla="*/ 48 h 222"/>
                <a:gd name="T80" fmla="*/ 39 w 137"/>
                <a:gd name="T81" fmla="*/ 59 h 222"/>
                <a:gd name="T82" fmla="*/ 44 w 137"/>
                <a:gd name="T83" fmla="*/ 76 h 222"/>
                <a:gd name="T84" fmla="*/ 56 w 137"/>
                <a:gd name="T85" fmla="*/ 85 h 222"/>
                <a:gd name="T86" fmla="*/ 69 w 137"/>
                <a:gd name="T87" fmla="*/ 8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222">
                  <a:moveTo>
                    <a:pt x="66" y="0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5"/>
                  </a:lnTo>
                  <a:lnTo>
                    <a:pt x="97" y="9"/>
                  </a:lnTo>
                  <a:lnTo>
                    <a:pt x="97" y="1"/>
                  </a:lnTo>
                  <a:lnTo>
                    <a:pt x="128" y="1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7" y="72"/>
                  </a:lnTo>
                  <a:lnTo>
                    <a:pt x="123" y="83"/>
                  </a:lnTo>
                  <a:lnTo>
                    <a:pt x="117" y="93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15" y="106"/>
                  </a:lnTo>
                  <a:lnTo>
                    <a:pt x="120" y="112"/>
                  </a:lnTo>
                  <a:lnTo>
                    <a:pt x="125" y="118"/>
                  </a:lnTo>
                  <a:lnTo>
                    <a:pt x="129" y="124"/>
                  </a:lnTo>
                  <a:lnTo>
                    <a:pt x="132" y="132"/>
                  </a:lnTo>
                  <a:lnTo>
                    <a:pt x="134" y="139"/>
                  </a:lnTo>
                  <a:lnTo>
                    <a:pt x="136" y="146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4" y="170"/>
                  </a:lnTo>
                  <a:lnTo>
                    <a:pt x="131" y="183"/>
                  </a:lnTo>
                  <a:lnTo>
                    <a:pt x="125" y="194"/>
                  </a:lnTo>
                  <a:lnTo>
                    <a:pt x="116" y="204"/>
                  </a:lnTo>
                  <a:lnTo>
                    <a:pt x="106" y="212"/>
                  </a:lnTo>
                  <a:lnTo>
                    <a:pt x="95" y="217"/>
                  </a:lnTo>
                  <a:lnTo>
                    <a:pt x="82" y="221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55" y="221"/>
                  </a:lnTo>
                  <a:lnTo>
                    <a:pt x="43" y="218"/>
                  </a:lnTo>
                  <a:lnTo>
                    <a:pt x="32" y="213"/>
                  </a:lnTo>
                  <a:lnTo>
                    <a:pt x="22" y="207"/>
                  </a:lnTo>
                  <a:lnTo>
                    <a:pt x="15" y="199"/>
                  </a:lnTo>
                  <a:lnTo>
                    <a:pt x="9" y="189"/>
                  </a:lnTo>
                  <a:lnTo>
                    <a:pt x="3" y="178"/>
                  </a:lnTo>
                  <a:lnTo>
                    <a:pt x="0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6" y="172"/>
                  </a:lnTo>
                  <a:lnTo>
                    <a:pt x="38" y="177"/>
                  </a:lnTo>
                  <a:lnTo>
                    <a:pt x="42" y="181"/>
                  </a:lnTo>
                  <a:lnTo>
                    <a:pt x="45" y="184"/>
                  </a:lnTo>
                  <a:lnTo>
                    <a:pt x="49" y="188"/>
                  </a:lnTo>
                  <a:lnTo>
                    <a:pt x="55" y="190"/>
                  </a:lnTo>
                  <a:lnTo>
                    <a:pt x="61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6" y="192"/>
                  </a:lnTo>
                  <a:lnTo>
                    <a:pt x="83" y="189"/>
                  </a:lnTo>
                  <a:lnTo>
                    <a:pt x="89" y="187"/>
                  </a:lnTo>
                  <a:lnTo>
                    <a:pt x="94" y="182"/>
                  </a:lnTo>
                  <a:lnTo>
                    <a:pt x="98" y="177"/>
                  </a:lnTo>
                  <a:lnTo>
                    <a:pt x="101" y="170"/>
                  </a:lnTo>
                  <a:lnTo>
                    <a:pt x="103" y="162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103" y="148"/>
                  </a:lnTo>
                  <a:lnTo>
                    <a:pt x="101" y="140"/>
                  </a:lnTo>
                  <a:lnTo>
                    <a:pt x="98" y="134"/>
                  </a:lnTo>
                  <a:lnTo>
                    <a:pt x="94" y="128"/>
                  </a:lnTo>
                  <a:lnTo>
                    <a:pt x="89" y="124"/>
                  </a:lnTo>
                  <a:lnTo>
                    <a:pt x="83" y="121"/>
                  </a:lnTo>
                  <a:lnTo>
                    <a:pt x="76" y="118"/>
                  </a:lnTo>
                  <a:lnTo>
                    <a:pt x="69" y="118"/>
                  </a:lnTo>
                  <a:lnTo>
                    <a:pt x="69" y="118"/>
                  </a:lnTo>
                  <a:lnTo>
                    <a:pt x="62" y="118"/>
                  </a:lnTo>
                  <a:lnTo>
                    <a:pt x="58" y="120"/>
                  </a:lnTo>
                  <a:lnTo>
                    <a:pt x="49" y="123"/>
                  </a:lnTo>
                  <a:lnTo>
                    <a:pt x="42" y="129"/>
                  </a:lnTo>
                  <a:lnTo>
                    <a:pt x="36" y="138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9" y="107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19" y="93"/>
                  </a:lnTo>
                  <a:lnTo>
                    <a:pt x="13" y="83"/>
                  </a:lnTo>
                  <a:lnTo>
                    <a:pt x="9" y="72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48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2" y="10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9" y="88"/>
                  </a:moveTo>
                  <a:lnTo>
                    <a:pt x="69" y="88"/>
                  </a:lnTo>
                  <a:lnTo>
                    <a:pt x="73" y="87"/>
                  </a:lnTo>
                  <a:lnTo>
                    <a:pt x="79" y="85"/>
                  </a:lnTo>
                  <a:lnTo>
                    <a:pt x="84" y="83"/>
                  </a:lnTo>
                  <a:lnTo>
                    <a:pt x="88" y="79"/>
                  </a:lnTo>
                  <a:lnTo>
                    <a:pt x="92" y="76"/>
                  </a:lnTo>
                  <a:lnTo>
                    <a:pt x="94" y="71"/>
                  </a:lnTo>
                  <a:lnTo>
                    <a:pt x="95" y="66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53"/>
                  </a:lnTo>
                  <a:lnTo>
                    <a:pt x="94" y="48"/>
                  </a:lnTo>
                  <a:lnTo>
                    <a:pt x="92" y="43"/>
                  </a:lnTo>
                  <a:lnTo>
                    <a:pt x="88" y="38"/>
                  </a:lnTo>
                  <a:lnTo>
                    <a:pt x="84" y="34"/>
                  </a:lnTo>
                  <a:lnTo>
                    <a:pt x="79" y="32"/>
                  </a:lnTo>
                  <a:lnTo>
                    <a:pt x="73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6" y="32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4" y="43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1" y="66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8" y="79"/>
                  </a:lnTo>
                  <a:lnTo>
                    <a:pt x="51" y="83"/>
                  </a:lnTo>
                  <a:lnTo>
                    <a:pt x="56" y="85"/>
                  </a:lnTo>
                  <a:lnTo>
                    <a:pt x="62" y="87"/>
                  </a:lnTo>
                  <a:lnTo>
                    <a:pt x="69" y="88"/>
                  </a:lnTo>
                  <a:lnTo>
                    <a:pt x="6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335" y="2410"/>
              <a:ext cx="14" cy="68"/>
            </a:xfrm>
            <a:custGeom>
              <a:avLst/>
              <a:gdLst>
                <a:gd name="T0" fmla="*/ 22 w 42"/>
                <a:gd name="T1" fmla="*/ 0 h 206"/>
                <a:gd name="T2" fmla="*/ 22 w 42"/>
                <a:gd name="T3" fmla="*/ 0 h 206"/>
                <a:gd name="T4" fmla="*/ 25 w 42"/>
                <a:gd name="T5" fmla="*/ 0 h 206"/>
                <a:gd name="T6" fmla="*/ 29 w 42"/>
                <a:gd name="T7" fmla="*/ 1 h 206"/>
                <a:gd name="T8" fmla="*/ 33 w 42"/>
                <a:gd name="T9" fmla="*/ 3 h 206"/>
                <a:gd name="T10" fmla="*/ 36 w 42"/>
                <a:gd name="T11" fmla="*/ 6 h 206"/>
                <a:gd name="T12" fmla="*/ 39 w 42"/>
                <a:gd name="T13" fmla="*/ 9 h 206"/>
                <a:gd name="T14" fmla="*/ 41 w 42"/>
                <a:gd name="T15" fmla="*/ 13 h 206"/>
                <a:gd name="T16" fmla="*/ 42 w 42"/>
                <a:gd name="T17" fmla="*/ 17 h 206"/>
                <a:gd name="T18" fmla="*/ 42 w 42"/>
                <a:gd name="T19" fmla="*/ 22 h 206"/>
                <a:gd name="T20" fmla="*/ 42 w 42"/>
                <a:gd name="T21" fmla="*/ 22 h 206"/>
                <a:gd name="T22" fmla="*/ 42 w 42"/>
                <a:gd name="T23" fmla="*/ 26 h 206"/>
                <a:gd name="T24" fmla="*/ 41 w 42"/>
                <a:gd name="T25" fmla="*/ 30 h 206"/>
                <a:gd name="T26" fmla="*/ 39 w 42"/>
                <a:gd name="T27" fmla="*/ 34 h 206"/>
                <a:gd name="T28" fmla="*/ 36 w 42"/>
                <a:gd name="T29" fmla="*/ 37 h 206"/>
                <a:gd name="T30" fmla="*/ 33 w 42"/>
                <a:gd name="T31" fmla="*/ 40 h 206"/>
                <a:gd name="T32" fmla="*/ 29 w 42"/>
                <a:gd name="T33" fmla="*/ 41 h 206"/>
                <a:gd name="T34" fmla="*/ 25 w 42"/>
                <a:gd name="T35" fmla="*/ 42 h 206"/>
                <a:gd name="T36" fmla="*/ 22 w 42"/>
                <a:gd name="T37" fmla="*/ 43 h 206"/>
                <a:gd name="T38" fmla="*/ 22 w 42"/>
                <a:gd name="T39" fmla="*/ 43 h 206"/>
                <a:gd name="T40" fmla="*/ 17 w 42"/>
                <a:gd name="T41" fmla="*/ 42 h 206"/>
                <a:gd name="T42" fmla="*/ 13 w 42"/>
                <a:gd name="T43" fmla="*/ 41 h 206"/>
                <a:gd name="T44" fmla="*/ 9 w 42"/>
                <a:gd name="T45" fmla="*/ 40 h 206"/>
                <a:gd name="T46" fmla="*/ 6 w 42"/>
                <a:gd name="T47" fmla="*/ 37 h 206"/>
                <a:gd name="T48" fmla="*/ 3 w 42"/>
                <a:gd name="T49" fmla="*/ 34 h 206"/>
                <a:gd name="T50" fmla="*/ 1 w 42"/>
                <a:gd name="T51" fmla="*/ 30 h 206"/>
                <a:gd name="T52" fmla="*/ 0 w 42"/>
                <a:gd name="T53" fmla="*/ 26 h 206"/>
                <a:gd name="T54" fmla="*/ 0 w 42"/>
                <a:gd name="T55" fmla="*/ 22 h 206"/>
                <a:gd name="T56" fmla="*/ 0 w 42"/>
                <a:gd name="T57" fmla="*/ 22 h 206"/>
                <a:gd name="T58" fmla="*/ 0 w 42"/>
                <a:gd name="T59" fmla="*/ 17 h 206"/>
                <a:gd name="T60" fmla="*/ 1 w 42"/>
                <a:gd name="T61" fmla="*/ 13 h 206"/>
                <a:gd name="T62" fmla="*/ 3 w 42"/>
                <a:gd name="T63" fmla="*/ 9 h 206"/>
                <a:gd name="T64" fmla="*/ 6 w 42"/>
                <a:gd name="T65" fmla="*/ 6 h 206"/>
                <a:gd name="T66" fmla="*/ 9 w 42"/>
                <a:gd name="T67" fmla="*/ 3 h 206"/>
                <a:gd name="T68" fmla="*/ 13 w 42"/>
                <a:gd name="T69" fmla="*/ 1 h 206"/>
                <a:gd name="T70" fmla="*/ 17 w 42"/>
                <a:gd name="T71" fmla="*/ 0 h 206"/>
                <a:gd name="T72" fmla="*/ 22 w 42"/>
                <a:gd name="T73" fmla="*/ 0 h 206"/>
                <a:gd name="T74" fmla="*/ 22 w 42"/>
                <a:gd name="T75" fmla="*/ 0 h 206"/>
                <a:gd name="T76" fmla="*/ 5 w 42"/>
                <a:gd name="T77" fmla="*/ 59 h 206"/>
                <a:gd name="T78" fmla="*/ 37 w 42"/>
                <a:gd name="T79" fmla="*/ 59 h 206"/>
                <a:gd name="T80" fmla="*/ 37 w 42"/>
                <a:gd name="T81" fmla="*/ 206 h 206"/>
                <a:gd name="T82" fmla="*/ 5 w 42"/>
                <a:gd name="T83" fmla="*/ 206 h 206"/>
                <a:gd name="T84" fmla="*/ 5 w 42"/>
                <a:gd name="T85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206">
                  <a:moveTo>
                    <a:pt x="22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5" y="59"/>
                  </a:moveTo>
                  <a:lnTo>
                    <a:pt x="37" y="59"/>
                  </a:lnTo>
                  <a:lnTo>
                    <a:pt x="37" y="206"/>
                  </a:lnTo>
                  <a:lnTo>
                    <a:pt x="5" y="206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1357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6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4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3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2 w 148"/>
                <a:gd name="T23" fmla="*/ 59 h 149"/>
                <a:gd name="T24" fmla="*/ 7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4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6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7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9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6" y="148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09" y="138"/>
                  </a:lnTo>
                  <a:lnTo>
                    <a:pt x="100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3" y="117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6" y="17"/>
                  </a:lnTo>
                  <a:lnTo>
                    <a:pt x="116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9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419" y="2429"/>
              <a:ext cx="42" cy="49"/>
            </a:xfrm>
            <a:custGeom>
              <a:avLst/>
              <a:gdLst>
                <a:gd name="T0" fmla="*/ 0 w 127"/>
                <a:gd name="T1" fmla="*/ 1 h 148"/>
                <a:gd name="T2" fmla="*/ 31 w 127"/>
                <a:gd name="T3" fmla="*/ 1 h 148"/>
                <a:gd name="T4" fmla="*/ 31 w 127"/>
                <a:gd name="T5" fmla="*/ 18 h 148"/>
                <a:gd name="T6" fmla="*/ 31 w 127"/>
                <a:gd name="T7" fmla="*/ 18 h 148"/>
                <a:gd name="T8" fmla="*/ 37 w 127"/>
                <a:gd name="T9" fmla="*/ 12 h 148"/>
                <a:gd name="T10" fmla="*/ 46 w 127"/>
                <a:gd name="T11" fmla="*/ 6 h 148"/>
                <a:gd name="T12" fmla="*/ 52 w 127"/>
                <a:gd name="T13" fmla="*/ 4 h 148"/>
                <a:gd name="T14" fmla="*/ 58 w 127"/>
                <a:gd name="T15" fmla="*/ 1 h 148"/>
                <a:gd name="T16" fmla="*/ 64 w 127"/>
                <a:gd name="T17" fmla="*/ 0 h 148"/>
                <a:gd name="T18" fmla="*/ 71 w 127"/>
                <a:gd name="T19" fmla="*/ 0 h 148"/>
                <a:gd name="T20" fmla="*/ 71 w 127"/>
                <a:gd name="T21" fmla="*/ 0 h 148"/>
                <a:gd name="T22" fmla="*/ 85 w 127"/>
                <a:gd name="T23" fmla="*/ 1 h 148"/>
                <a:gd name="T24" fmla="*/ 96 w 127"/>
                <a:gd name="T25" fmla="*/ 4 h 148"/>
                <a:gd name="T26" fmla="*/ 106 w 127"/>
                <a:gd name="T27" fmla="*/ 9 h 148"/>
                <a:gd name="T28" fmla="*/ 113 w 127"/>
                <a:gd name="T29" fmla="*/ 16 h 148"/>
                <a:gd name="T30" fmla="*/ 119 w 127"/>
                <a:gd name="T31" fmla="*/ 24 h 148"/>
                <a:gd name="T32" fmla="*/ 124 w 127"/>
                <a:gd name="T33" fmla="*/ 34 h 148"/>
                <a:gd name="T34" fmla="*/ 126 w 127"/>
                <a:gd name="T35" fmla="*/ 46 h 148"/>
                <a:gd name="T36" fmla="*/ 127 w 127"/>
                <a:gd name="T37" fmla="*/ 60 h 148"/>
                <a:gd name="T38" fmla="*/ 127 w 127"/>
                <a:gd name="T39" fmla="*/ 148 h 148"/>
                <a:gd name="T40" fmla="*/ 96 w 127"/>
                <a:gd name="T41" fmla="*/ 148 h 148"/>
                <a:gd name="T42" fmla="*/ 96 w 127"/>
                <a:gd name="T43" fmla="*/ 67 h 148"/>
                <a:gd name="T44" fmla="*/ 96 w 127"/>
                <a:gd name="T45" fmla="*/ 67 h 148"/>
                <a:gd name="T46" fmla="*/ 95 w 127"/>
                <a:gd name="T47" fmla="*/ 59 h 148"/>
                <a:gd name="T48" fmla="*/ 93 w 127"/>
                <a:gd name="T49" fmla="*/ 50 h 148"/>
                <a:gd name="T50" fmla="*/ 91 w 127"/>
                <a:gd name="T51" fmla="*/ 44 h 148"/>
                <a:gd name="T52" fmla="*/ 87 w 127"/>
                <a:gd name="T53" fmla="*/ 39 h 148"/>
                <a:gd name="T54" fmla="*/ 82 w 127"/>
                <a:gd name="T55" fmla="*/ 35 h 148"/>
                <a:gd name="T56" fmla="*/ 78 w 127"/>
                <a:gd name="T57" fmla="*/ 32 h 148"/>
                <a:gd name="T58" fmla="*/ 71 w 127"/>
                <a:gd name="T59" fmla="*/ 31 h 148"/>
                <a:gd name="T60" fmla="*/ 64 w 127"/>
                <a:gd name="T61" fmla="*/ 31 h 148"/>
                <a:gd name="T62" fmla="*/ 64 w 127"/>
                <a:gd name="T63" fmla="*/ 31 h 148"/>
                <a:gd name="T64" fmla="*/ 56 w 127"/>
                <a:gd name="T65" fmla="*/ 31 h 148"/>
                <a:gd name="T66" fmla="*/ 50 w 127"/>
                <a:gd name="T67" fmla="*/ 33 h 148"/>
                <a:gd name="T68" fmla="*/ 45 w 127"/>
                <a:gd name="T69" fmla="*/ 37 h 148"/>
                <a:gd name="T70" fmla="*/ 40 w 127"/>
                <a:gd name="T71" fmla="*/ 40 h 148"/>
                <a:gd name="T72" fmla="*/ 36 w 127"/>
                <a:gd name="T73" fmla="*/ 46 h 148"/>
                <a:gd name="T74" fmla="*/ 34 w 127"/>
                <a:gd name="T75" fmla="*/ 53 h 148"/>
                <a:gd name="T76" fmla="*/ 32 w 127"/>
                <a:gd name="T77" fmla="*/ 60 h 148"/>
                <a:gd name="T78" fmla="*/ 31 w 127"/>
                <a:gd name="T79" fmla="*/ 67 h 148"/>
                <a:gd name="T80" fmla="*/ 31 w 127"/>
                <a:gd name="T81" fmla="*/ 148 h 148"/>
                <a:gd name="T82" fmla="*/ 0 w 127"/>
                <a:gd name="T83" fmla="*/ 148 h 148"/>
                <a:gd name="T84" fmla="*/ 0 w 127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" h="148">
                  <a:moveTo>
                    <a:pt x="0" y="1"/>
                  </a:moveTo>
                  <a:lnTo>
                    <a:pt x="31" y="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7" y="12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6" y="4"/>
                  </a:lnTo>
                  <a:lnTo>
                    <a:pt x="106" y="9"/>
                  </a:lnTo>
                  <a:lnTo>
                    <a:pt x="113" y="16"/>
                  </a:lnTo>
                  <a:lnTo>
                    <a:pt x="119" y="24"/>
                  </a:lnTo>
                  <a:lnTo>
                    <a:pt x="124" y="34"/>
                  </a:lnTo>
                  <a:lnTo>
                    <a:pt x="126" y="46"/>
                  </a:lnTo>
                  <a:lnTo>
                    <a:pt x="127" y="60"/>
                  </a:lnTo>
                  <a:lnTo>
                    <a:pt x="127" y="148"/>
                  </a:lnTo>
                  <a:lnTo>
                    <a:pt x="96" y="148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5" y="59"/>
                  </a:lnTo>
                  <a:lnTo>
                    <a:pt x="93" y="50"/>
                  </a:lnTo>
                  <a:lnTo>
                    <a:pt x="91" y="44"/>
                  </a:lnTo>
                  <a:lnTo>
                    <a:pt x="87" y="39"/>
                  </a:lnTo>
                  <a:lnTo>
                    <a:pt x="82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6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1" y="67"/>
                  </a:lnTo>
                  <a:lnTo>
                    <a:pt x="31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504" y="2410"/>
              <a:ext cx="44" cy="68"/>
            </a:xfrm>
            <a:custGeom>
              <a:avLst/>
              <a:gdLst>
                <a:gd name="T0" fmla="*/ 0 w 134"/>
                <a:gd name="T1" fmla="*/ 0 h 205"/>
                <a:gd name="T2" fmla="*/ 37 w 134"/>
                <a:gd name="T3" fmla="*/ 0 h 205"/>
                <a:gd name="T4" fmla="*/ 102 w 134"/>
                <a:gd name="T5" fmla="*/ 141 h 205"/>
                <a:gd name="T6" fmla="*/ 102 w 134"/>
                <a:gd name="T7" fmla="*/ 0 h 205"/>
                <a:gd name="T8" fmla="*/ 134 w 134"/>
                <a:gd name="T9" fmla="*/ 0 h 205"/>
                <a:gd name="T10" fmla="*/ 134 w 134"/>
                <a:gd name="T11" fmla="*/ 205 h 205"/>
                <a:gd name="T12" fmla="*/ 99 w 134"/>
                <a:gd name="T13" fmla="*/ 205 h 205"/>
                <a:gd name="T14" fmla="*/ 33 w 134"/>
                <a:gd name="T15" fmla="*/ 64 h 205"/>
                <a:gd name="T16" fmla="*/ 33 w 134"/>
                <a:gd name="T17" fmla="*/ 205 h 205"/>
                <a:gd name="T18" fmla="*/ 0 w 134"/>
                <a:gd name="T19" fmla="*/ 205 h 205"/>
                <a:gd name="T20" fmla="*/ 0 w 134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05">
                  <a:moveTo>
                    <a:pt x="0" y="0"/>
                  </a:moveTo>
                  <a:lnTo>
                    <a:pt x="37" y="0"/>
                  </a:lnTo>
                  <a:lnTo>
                    <a:pt x="102" y="141"/>
                  </a:lnTo>
                  <a:lnTo>
                    <a:pt x="102" y="0"/>
                  </a:lnTo>
                  <a:lnTo>
                    <a:pt x="134" y="0"/>
                  </a:lnTo>
                  <a:lnTo>
                    <a:pt x="134" y="205"/>
                  </a:lnTo>
                  <a:lnTo>
                    <a:pt x="99" y="205"/>
                  </a:lnTo>
                  <a:lnTo>
                    <a:pt x="33" y="64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562" y="2429"/>
              <a:ext cx="42" cy="50"/>
            </a:xfrm>
            <a:custGeom>
              <a:avLst/>
              <a:gdLst>
                <a:gd name="T0" fmla="*/ 128 w 128"/>
                <a:gd name="T1" fmla="*/ 147 h 148"/>
                <a:gd name="T2" fmla="*/ 96 w 128"/>
                <a:gd name="T3" fmla="*/ 147 h 148"/>
                <a:gd name="T4" fmla="*/ 96 w 128"/>
                <a:gd name="T5" fmla="*/ 130 h 148"/>
                <a:gd name="T6" fmla="*/ 96 w 128"/>
                <a:gd name="T7" fmla="*/ 130 h 148"/>
                <a:gd name="T8" fmla="*/ 89 w 128"/>
                <a:gd name="T9" fmla="*/ 137 h 148"/>
                <a:gd name="T10" fmla="*/ 81 w 128"/>
                <a:gd name="T11" fmla="*/ 143 h 148"/>
                <a:gd name="T12" fmla="*/ 76 w 128"/>
                <a:gd name="T13" fmla="*/ 145 h 148"/>
                <a:gd name="T14" fmla="*/ 70 w 128"/>
                <a:gd name="T15" fmla="*/ 147 h 148"/>
                <a:gd name="T16" fmla="*/ 64 w 128"/>
                <a:gd name="T17" fmla="*/ 148 h 148"/>
                <a:gd name="T18" fmla="*/ 56 w 128"/>
                <a:gd name="T19" fmla="*/ 148 h 148"/>
                <a:gd name="T20" fmla="*/ 56 w 128"/>
                <a:gd name="T21" fmla="*/ 148 h 148"/>
                <a:gd name="T22" fmla="*/ 43 w 128"/>
                <a:gd name="T23" fmla="*/ 148 h 148"/>
                <a:gd name="T24" fmla="*/ 32 w 128"/>
                <a:gd name="T25" fmla="*/ 144 h 148"/>
                <a:gd name="T26" fmla="*/ 22 w 128"/>
                <a:gd name="T27" fmla="*/ 139 h 148"/>
                <a:gd name="T28" fmla="*/ 15 w 128"/>
                <a:gd name="T29" fmla="*/ 133 h 148"/>
                <a:gd name="T30" fmla="*/ 8 w 128"/>
                <a:gd name="T31" fmla="*/ 125 h 148"/>
                <a:gd name="T32" fmla="*/ 4 w 128"/>
                <a:gd name="T33" fmla="*/ 114 h 148"/>
                <a:gd name="T34" fmla="*/ 0 w 128"/>
                <a:gd name="T35" fmla="*/ 102 h 148"/>
                <a:gd name="T36" fmla="*/ 0 w 128"/>
                <a:gd name="T37" fmla="*/ 88 h 148"/>
                <a:gd name="T38" fmla="*/ 0 w 128"/>
                <a:gd name="T39" fmla="*/ 0 h 148"/>
                <a:gd name="T40" fmla="*/ 32 w 128"/>
                <a:gd name="T41" fmla="*/ 0 h 148"/>
                <a:gd name="T42" fmla="*/ 32 w 128"/>
                <a:gd name="T43" fmla="*/ 81 h 148"/>
                <a:gd name="T44" fmla="*/ 32 w 128"/>
                <a:gd name="T45" fmla="*/ 81 h 148"/>
                <a:gd name="T46" fmla="*/ 32 w 128"/>
                <a:gd name="T47" fmla="*/ 91 h 148"/>
                <a:gd name="T48" fmla="*/ 34 w 128"/>
                <a:gd name="T49" fmla="*/ 98 h 148"/>
                <a:gd name="T50" fmla="*/ 37 w 128"/>
                <a:gd name="T51" fmla="*/ 104 h 148"/>
                <a:gd name="T52" fmla="*/ 40 w 128"/>
                <a:gd name="T53" fmla="*/ 109 h 148"/>
                <a:gd name="T54" fmla="*/ 44 w 128"/>
                <a:gd name="T55" fmla="*/ 114 h 148"/>
                <a:gd name="T56" fmla="*/ 50 w 128"/>
                <a:gd name="T57" fmla="*/ 116 h 148"/>
                <a:gd name="T58" fmla="*/ 56 w 128"/>
                <a:gd name="T59" fmla="*/ 117 h 148"/>
                <a:gd name="T60" fmla="*/ 64 w 128"/>
                <a:gd name="T61" fmla="*/ 119 h 148"/>
                <a:gd name="T62" fmla="*/ 64 w 128"/>
                <a:gd name="T63" fmla="*/ 119 h 148"/>
                <a:gd name="T64" fmla="*/ 71 w 128"/>
                <a:gd name="T65" fmla="*/ 117 h 148"/>
                <a:gd name="T66" fmla="*/ 78 w 128"/>
                <a:gd name="T67" fmla="*/ 115 h 148"/>
                <a:gd name="T68" fmla="*/ 83 w 128"/>
                <a:gd name="T69" fmla="*/ 112 h 148"/>
                <a:gd name="T70" fmla="*/ 88 w 128"/>
                <a:gd name="T71" fmla="*/ 108 h 148"/>
                <a:gd name="T72" fmla="*/ 92 w 128"/>
                <a:gd name="T73" fmla="*/ 103 h 148"/>
                <a:gd name="T74" fmla="*/ 94 w 128"/>
                <a:gd name="T75" fmla="*/ 97 h 148"/>
                <a:gd name="T76" fmla="*/ 95 w 128"/>
                <a:gd name="T77" fmla="*/ 89 h 148"/>
                <a:gd name="T78" fmla="*/ 96 w 128"/>
                <a:gd name="T79" fmla="*/ 81 h 148"/>
                <a:gd name="T80" fmla="*/ 96 w 128"/>
                <a:gd name="T81" fmla="*/ 0 h 148"/>
                <a:gd name="T82" fmla="*/ 128 w 128"/>
                <a:gd name="T83" fmla="*/ 0 h 148"/>
                <a:gd name="T84" fmla="*/ 128 w 128"/>
                <a:gd name="T8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128" y="147"/>
                  </a:moveTo>
                  <a:lnTo>
                    <a:pt x="96" y="147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89" y="137"/>
                  </a:lnTo>
                  <a:lnTo>
                    <a:pt x="81" y="143"/>
                  </a:lnTo>
                  <a:lnTo>
                    <a:pt x="76" y="145"/>
                  </a:lnTo>
                  <a:lnTo>
                    <a:pt x="70" y="147"/>
                  </a:lnTo>
                  <a:lnTo>
                    <a:pt x="6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3" y="148"/>
                  </a:lnTo>
                  <a:lnTo>
                    <a:pt x="32" y="144"/>
                  </a:lnTo>
                  <a:lnTo>
                    <a:pt x="22" y="139"/>
                  </a:lnTo>
                  <a:lnTo>
                    <a:pt x="15" y="133"/>
                  </a:lnTo>
                  <a:lnTo>
                    <a:pt x="8" y="125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32" y="91"/>
                  </a:lnTo>
                  <a:lnTo>
                    <a:pt x="34" y="98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7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71" y="117"/>
                  </a:lnTo>
                  <a:lnTo>
                    <a:pt x="78" y="115"/>
                  </a:lnTo>
                  <a:lnTo>
                    <a:pt x="83" y="112"/>
                  </a:lnTo>
                  <a:lnTo>
                    <a:pt x="88" y="108"/>
                  </a:lnTo>
                  <a:lnTo>
                    <a:pt x="92" y="103"/>
                  </a:lnTo>
                  <a:lnTo>
                    <a:pt x="94" y="97"/>
                  </a:lnTo>
                  <a:lnTo>
                    <a:pt x="95" y="89"/>
                  </a:lnTo>
                  <a:lnTo>
                    <a:pt x="96" y="81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2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1615" y="2429"/>
              <a:ext cx="50" cy="50"/>
            </a:xfrm>
            <a:custGeom>
              <a:avLst/>
              <a:gdLst>
                <a:gd name="T0" fmla="*/ 75 w 150"/>
                <a:gd name="T1" fmla="*/ 120 h 149"/>
                <a:gd name="T2" fmla="*/ 92 w 150"/>
                <a:gd name="T3" fmla="*/ 116 h 149"/>
                <a:gd name="T4" fmla="*/ 106 w 150"/>
                <a:gd name="T5" fmla="*/ 106 h 149"/>
                <a:gd name="T6" fmla="*/ 114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7 w 150"/>
                <a:gd name="T13" fmla="*/ 90 h 149"/>
                <a:gd name="T14" fmla="*/ 143 w 150"/>
                <a:gd name="T15" fmla="*/ 104 h 149"/>
                <a:gd name="T16" fmla="*/ 128 w 150"/>
                <a:gd name="T17" fmla="*/ 128 h 149"/>
                <a:gd name="T18" fmla="*/ 104 w 150"/>
                <a:gd name="T19" fmla="*/ 144 h 149"/>
                <a:gd name="T20" fmla="*/ 90 w 150"/>
                <a:gd name="T21" fmla="*/ 148 h 149"/>
                <a:gd name="T22" fmla="*/ 75 w 150"/>
                <a:gd name="T23" fmla="*/ 149 h 149"/>
                <a:gd name="T24" fmla="*/ 67 w 150"/>
                <a:gd name="T25" fmla="*/ 149 h 149"/>
                <a:gd name="T26" fmla="*/ 52 w 150"/>
                <a:gd name="T27" fmla="*/ 146 h 149"/>
                <a:gd name="T28" fmla="*/ 33 w 150"/>
                <a:gd name="T29" fmla="*/ 137 h 149"/>
                <a:gd name="T30" fmla="*/ 12 w 150"/>
                <a:gd name="T31" fmla="*/ 117 h 149"/>
                <a:gd name="T32" fmla="*/ 3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1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59 w 150"/>
                <a:gd name="T47" fmla="*/ 1 h 149"/>
                <a:gd name="T48" fmla="*/ 75 w 150"/>
                <a:gd name="T49" fmla="*/ 0 h 149"/>
                <a:gd name="T50" fmla="*/ 83 w 150"/>
                <a:gd name="T51" fmla="*/ 0 h 149"/>
                <a:gd name="T52" fmla="*/ 98 w 150"/>
                <a:gd name="T53" fmla="*/ 4 h 149"/>
                <a:gd name="T54" fmla="*/ 112 w 150"/>
                <a:gd name="T55" fmla="*/ 9 h 149"/>
                <a:gd name="T56" fmla="*/ 128 w 150"/>
                <a:gd name="T57" fmla="*/ 22 h 149"/>
                <a:gd name="T58" fmla="*/ 104 w 150"/>
                <a:gd name="T59" fmla="*/ 43 h 149"/>
                <a:gd name="T60" fmla="*/ 91 w 150"/>
                <a:gd name="T61" fmla="*/ 34 h 149"/>
                <a:gd name="T62" fmla="*/ 75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6 w 150"/>
                <a:gd name="T75" fmla="*/ 93 h 149"/>
                <a:gd name="T76" fmla="*/ 45 w 150"/>
                <a:gd name="T77" fmla="*/ 106 h 149"/>
                <a:gd name="T78" fmla="*/ 57 w 150"/>
                <a:gd name="T79" fmla="*/ 116 h 149"/>
                <a:gd name="T80" fmla="*/ 75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5" y="120"/>
                  </a:moveTo>
                  <a:lnTo>
                    <a:pt x="75" y="120"/>
                  </a:lnTo>
                  <a:lnTo>
                    <a:pt x="84" y="118"/>
                  </a:lnTo>
                  <a:lnTo>
                    <a:pt x="92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4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8" y="83"/>
                  </a:lnTo>
                  <a:lnTo>
                    <a:pt x="147" y="90"/>
                  </a:lnTo>
                  <a:lnTo>
                    <a:pt x="146" y="98"/>
                  </a:lnTo>
                  <a:lnTo>
                    <a:pt x="143" y="104"/>
                  </a:lnTo>
                  <a:lnTo>
                    <a:pt x="136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59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2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98" y="38"/>
                  </a:lnTo>
                  <a:lnTo>
                    <a:pt x="91" y="34"/>
                  </a:lnTo>
                  <a:lnTo>
                    <a:pt x="84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66" y="31"/>
                  </a:lnTo>
                  <a:lnTo>
                    <a:pt x="57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6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6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7" y="116"/>
                  </a:lnTo>
                  <a:lnTo>
                    <a:pt x="66" y="118"/>
                  </a:lnTo>
                  <a:lnTo>
                    <a:pt x="75" y="120"/>
                  </a:lnTo>
                  <a:lnTo>
                    <a:pt x="75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674" y="2409"/>
              <a:ext cx="10" cy="69"/>
            </a:xfrm>
            <a:custGeom>
              <a:avLst/>
              <a:gdLst>
                <a:gd name="T0" fmla="*/ 0 w 32"/>
                <a:gd name="T1" fmla="*/ 4 h 209"/>
                <a:gd name="T2" fmla="*/ 32 w 32"/>
                <a:gd name="T3" fmla="*/ 0 h 209"/>
                <a:gd name="T4" fmla="*/ 32 w 32"/>
                <a:gd name="T5" fmla="*/ 209 h 209"/>
                <a:gd name="T6" fmla="*/ 0 w 32"/>
                <a:gd name="T7" fmla="*/ 209 h 209"/>
                <a:gd name="T8" fmla="*/ 0 w 32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9">
                  <a:moveTo>
                    <a:pt x="0" y="4"/>
                  </a:moveTo>
                  <a:lnTo>
                    <a:pt x="32" y="0"/>
                  </a:lnTo>
                  <a:lnTo>
                    <a:pt x="32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1694" y="2429"/>
              <a:ext cx="50" cy="50"/>
            </a:xfrm>
            <a:custGeom>
              <a:avLst/>
              <a:gdLst>
                <a:gd name="T0" fmla="*/ 35 w 149"/>
                <a:gd name="T1" fmla="*/ 85 h 149"/>
                <a:gd name="T2" fmla="*/ 39 w 149"/>
                <a:gd name="T3" fmla="*/ 99 h 149"/>
                <a:gd name="T4" fmla="*/ 49 w 149"/>
                <a:gd name="T5" fmla="*/ 110 h 149"/>
                <a:gd name="T6" fmla="*/ 61 w 149"/>
                <a:gd name="T7" fmla="*/ 116 h 149"/>
                <a:gd name="T8" fmla="*/ 76 w 149"/>
                <a:gd name="T9" fmla="*/ 120 h 149"/>
                <a:gd name="T10" fmla="*/ 87 w 149"/>
                <a:gd name="T11" fmla="*/ 118 h 149"/>
                <a:gd name="T12" fmla="*/ 103 w 149"/>
                <a:gd name="T13" fmla="*/ 111 h 149"/>
                <a:gd name="T14" fmla="*/ 147 w 149"/>
                <a:gd name="T15" fmla="*/ 105 h 149"/>
                <a:gd name="T16" fmla="*/ 143 w 149"/>
                <a:gd name="T17" fmla="*/ 115 h 149"/>
                <a:gd name="T18" fmla="*/ 130 w 149"/>
                <a:gd name="T19" fmla="*/ 131 h 149"/>
                <a:gd name="T20" fmla="*/ 110 w 149"/>
                <a:gd name="T21" fmla="*/ 143 h 149"/>
                <a:gd name="T22" fmla="*/ 88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7 w 149"/>
                <a:gd name="T29" fmla="*/ 144 h 149"/>
                <a:gd name="T30" fmla="*/ 22 w 149"/>
                <a:gd name="T31" fmla="*/ 128 h 149"/>
                <a:gd name="T32" fmla="*/ 7 w 149"/>
                <a:gd name="T33" fmla="*/ 104 h 149"/>
                <a:gd name="T34" fmla="*/ 3 w 149"/>
                <a:gd name="T35" fmla="*/ 90 h 149"/>
                <a:gd name="T36" fmla="*/ 0 w 149"/>
                <a:gd name="T37" fmla="*/ 74 h 149"/>
                <a:gd name="T38" fmla="*/ 2 w 149"/>
                <a:gd name="T39" fmla="*/ 67 h 149"/>
                <a:gd name="T40" fmla="*/ 7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60 w 149"/>
                <a:gd name="T47" fmla="*/ 1 h 149"/>
                <a:gd name="T48" fmla="*/ 75 w 149"/>
                <a:gd name="T49" fmla="*/ 0 h 149"/>
                <a:gd name="T50" fmla="*/ 83 w 149"/>
                <a:gd name="T51" fmla="*/ 0 h 149"/>
                <a:gd name="T52" fmla="*/ 98 w 149"/>
                <a:gd name="T53" fmla="*/ 4 h 149"/>
                <a:gd name="T54" fmla="*/ 116 w 149"/>
                <a:gd name="T55" fmla="*/ 12 h 149"/>
                <a:gd name="T56" fmla="*/ 137 w 149"/>
                <a:gd name="T57" fmla="*/ 33 h 149"/>
                <a:gd name="T58" fmla="*/ 148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9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9 w 149"/>
                <a:gd name="T77" fmla="*/ 31 h 149"/>
                <a:gd name="T78" fmla="*/ 56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5" y="85"/>
                  </a:moveTo>
                  <a:lnTo>
                    <a:pt x="35" y="85"/>
                  </a:lnTo>
                  <a:lnTo>
                    <a:pt x="37" y="93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49" y="110"/>
                  </a:lnTo>
                  <a:lnTo>
                    <a:pt x="54" y="113"/>
                  </a:lnTo>
                  <a:lnTo>
                    <a:pt x="61" y="116"/>
                  </a:lnTo>
                  <a:lnTo>
                    <a:pt x="69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7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3" y="115"/>
                  </a:lnTo>
                  <a:lnTo>
                    <a:pt x="137" y="123"/>
                  </a:lnTo>
                  <a:lnTo>
                    <a:pt x="130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8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9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7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7" y="104"/>
                  </a:lnTo>
                  <a:lnTo>
                    <a:pt x="4" y="96"/>
                  </a:lnTo>
                  <a:lnTo>
                    <a:pt x="3" y="90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4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7" y="33"/>
                  </a:lnTo>
                  <a:lnTo>
                    <a:pt x="143" y="45"/>
                  </a:lnTo>
                  <a:lnTo>
                    <a:pt x="148" y="60"/>
                  </a:lnTo>
                  <a:lnTo>
                    <a:pt x="149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5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9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2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2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1751" y="2429"/>
              <a:ext cx="49" cy="50"/>
            </a:xfrm>
            <a:custGeom>
              <a:avLst/>
              <a:gdLst>
                <a:gd name="T0" fmla="*/ 147 w 147"/>
                <a:gd name="T1" fmla="*/ 148 h 149"/>
                <a:gd name="T2" fmla="*/ 114 w 147"/>
                <a:gd name="T3" fmla="*/ 133 h 149"/>
                <a:gd name="T4" fmla="*/ 108 w 147"/>
                <a:gd name="T5" fmla="*/ 138 h 149"/>
                <a:gd name="T6" fmla="*/ 86 w 147"/>
                <a:gd name="T7" fmla="*/ 148 h 149"/>
                <a:gd name="T8" fmla="*/ 73 w 147"/>
                <a:gd name="T9" fmla="*/ 149 h 149"/>
                <a:gd name="T10" fmla="*/ 57 w 147"/>
                <a:gd name="T11" fmla="*/ 148 h 149"/>
                <a:gd name="T12" fmla="*/ 31 w 147"/>
                <a:gd name="T13" fmla="*/ 138 h 149"/>
                <a:gd name="T14" fmla="*/ 12 w 147"/>
                <a:gd name="T15" fmla="*/ 117 h 149"/>
                <a:gd name="T16" fmla="*/ 2 w 147"/>
                <a:gd name="T17" fmla="*/ 98 h 149"/>
                <a:gd name="T18" fmla="*/ 0 w 147"/>
                <a:gd name="T19" fmla="*/ 83 h 149"/>
                <a:gd name="T20" fmla="*/ 0 w 147"/>
                <a:gd name="T21" fmla="*/ 74 h 149"/>
                <a:gd name="T22" fmla="*/ 1 w 147"/>
                <a:gd name="T23" fmla="*/ 59 h 149"/>
                <a:gd name="T24" fmla="*/ 5 w 147"/>
                <a:gd name="T25" fmla="*/ 44 h 149"/>
                <a:gd name="T26" fmla="*/ 20 w 147"/>
                <a:gd name="T27" fmla="*/ 21 h 149"/>
                <a:gd name="T28" fmla="*/ 44 w 147"/>
                <a:gd name="T29" fmla="*/ 5 h 149"/>
                <a:gd name="T30" fmla="*/ 73 w 147"/>
                <a:gd name="T31" fmla="*/ 0 h 149"/>
                <a:gd name="T32" fmla="*/ 80 w 147"/>
                <a:gd name="T33" fmla="*/ 0 h 149"/>
                <a:gd name="T34" fmla="*/ 98 w 147"/>
                <a:gd name="T35" fmla="*/ 5 h 149"/>
                <a:gd name="T36" fmla="*/ 114 w 147"/>
                <a:gd name="T37" fmla="*/ 17 h 149"/>
                <a:gd name="T38" fmla="*/ 147 w 147"/>
                <a:gd name="T39" fmla="*/ 1 h 149"/>
                <a:gd name="T40" fmla="*/ 74 w 147"/>
                <a:gd name="T41" fmla="*/ 31 h 149"/>
                <a:gd name="T42" fmla="*/ 57 w 147"/>
                <a:gd name="T43" fmla="*/ 34 h 149"/>
                <a:gd name="T44" fmla="*/ 44 w 147"/>
                <a:gd name="T45" fmla="*/ 44 h 149"/>
                <a:gd name="T46" fmla="*/ 34 w 147"/>
                <a:gd name="T47" fmla="*/ 57 h 149"/>
                <a:gd name="T48" fmla="*/ 31 w 147"/>
                <a:gd name="T49" fmla="*/ 74 h 149"/>
                <a:gd name="T50" fmla="*/ 31 w 147"/>
                <a:gd name="T51" fmla="*/ 83 h 149"/>
                <a:gd name="T52" fmla="*/ 37 w 147"/>
                <a:gd name="T53" fmla="*/ 99 h 149"/>
                <a:gd name="T54" fmla="*/ 50 w 147"/>
                <a:gd name="T55" fmla="*/ 111 h 149"/>
                <a:gd name="T56" fmla="*/ 65 w 147"/>
                <a:gd name="T57" fmla="*/ 117 h 149"/>
                <a:gd name="T58" fmla="*/ 74 w 147"/>
                <a:gd name="T59" fmla="*/ 118 h 149"/>
                <a:gd name="T60" fmla="*/ 90 w 147"/>
                <a:gd name="T61" fmla="*/ 115 h 149"/>
                <a:gd name="T62" fmla="*/ 103 w 147"/>
                <a:gd name="T63" fmla="*/ 105 h 149"/>
                <a:gd name="T64" fmla="*/ 112 w 147"/>
                <a:gd name="T65" fmla="*/ 92 h 149"/>
                <a:gd name="T66" fmla="*/ 115 w 147"/>
                <a:gd name="T67" fmla="*/ 74 h 149"/>
                <a:gd name="T68" fmla="*/ 114 w 147"/>
                <a:gd name="T69" fmla="*/ 66 h 149"/>
                <a:gd name="T70" fmla="*/ 108 w 147"/>
                <a:gd name="T71" fmla="*/ 50 h 149"/>
                <a:gd name="T72" fmla="*/ 97 w 147"/>
                <a:gd name="T73" fmla="*/ 38 h 149"/>
                <a:gd name="T74" fmla="*/ 83 w 147"/>
                <a:gd name="T75" fmla="*/ 32 h 149"/>
                <a:gd name="T76" fmla="*/ 74 w 147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9">
                  <a:moveTo>
                    <a:pt x="147" y="1"/>
                  </a:moveTo>
                  <a:lnTo>
                    <a:pt x="147" y="148"/>
                  </a:lnTo>
                  <a:lnTo>
                    <a:pt x="114" y="148"/>
                  </a:lnTo>
                  <a:lnTo>
                    <a:pt x="114" y="133"/>
                  </a:lnTo>
                  <a:lnTo>
                    <a:pt x="114" y="133"/>
                  </a:lnTo>
                  <a:lnTo>
                    <a:pt x="108" y="138"/>
                  </a:lnTo>
                  <a:lnTo>
                    <a:pt x="98" y="144"/>
                  </a:lnTo>
                  <a:lnTo>
                    <a:pt x="86" y="148"/>
                  </a:lnTo>
                  <a:lnTo>
                    <a:pt x="80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7" y="148"/>
                  </a:lnTo>
                  <a:lnTo>
                    <a:pt x="44" y="144"/>
                  </a:lnTo>
                  <a:lnTo>
                    <a:pt x="31" y="138"/>
                  </a:lnTo>
                  <a:lnTo>
                    <a:pt x="20" y="128"/>
                  </a:lnTo>
                  <a:lnTo>
                    <a:pt x="12" y="117"/>
                  </a:lnTo>
                  <a:lnTo>
                    <a:pt x="5" y="105"/>
                  </a:lnTo>
                  <a:lnTo>
                    <a:pt x="2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2" y="51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8" y="5"/>
                  </a:lnTo>
                  <a:lnTo>
                    <a:pt x="108" y="11"/>
                  </a:lnTo>
                  <a:lnTo>
                    <a:pt x="114" y="17"/>
                  </a:lnTo>
                  <a:lnTo>
                    <a:pt x="114" y="1"/>
                  </a:lnTo>
                  <a:lnTo>
                    <a:pt x="147" y="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5" y="32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34" y="57"/>
                  </a:lnTo>
                  <a:lnTo>
                    <a:pt x="31" y="66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83"/>
                  </a:lnTo>
                  <a:lnTo>
                    <a:pt x="34" y="92"/>
                  </a:lnTo>
                  <a:lnTo>
                    <a:pt x="37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7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3" y="117"/>
                  </a:lnTo>
                  <a:lnTo>
                    <a:pt x="90" y="115"/>
                  </a:lnTo>
                  <a:lnTo>
                    <a:pt x="97" y="111"/>
                  </a:lnTo>
                  <a:lnTo>
                    <a:pt x="103" y="105"/>
                  </a:lnTo>
                  <a:lnTo>
                    <a:pt x="108" y="99"/>
                  </a:lnTo>
                  <a:lnTo>
                    <a:pt x="112" y="92"/>
                  </a:lnTo>
                  <a:lnTo>
                    <a:pt x="114" y="8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4" y="66"/>
                  </a:lnTo>
                  <a:lnTo>
                    <a:pt x="112" y="57"/>
                  </a:lnTo>
                  <a:lnTo>
                    <a:pt x="108" y="50"/>
                  </a:lnTo>
                  <a:lnTo>
                    <a:pt x="103" y="44"/>
                  </a:lnTo>
                  <a:lnTo>
                    <a:pt x="97" y="38"/>
                  </a:lnTo>
                  <a:lnTo>
                    <a:pt x="90" y="34"/>
                  </a:lnTo>
                  <a:lnTo>
                    <a:pt x="83" y="32"/>
                  </a:lnTo>
                  <a:lnTo>
                    <a:pt x="74" y="31"/>
                  </a:lnTo>
                  <a:lnTo>
                    <a:pt x="7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1812" y="2429"/>
              <a:ext cx="23" cy="49"/>
            </a:xfrm>
            <a:custGeom>
              <a:avLst/>
              <a:gdLst>
                <a:gd name="T0" fmla="*/ 0 w 70"/>
                <a:gd name="T1" fmla="*/ 1 h 148"/>
                <a:gd name="T2" fmla="*/ 32 w 70"/>
                <a:gd name="T3" fmla="*/ 1 h 148"/>
                <a:gd name="T4" fmla="*/ 32 w 70"/>
                <a:gd name="T5" fmla="*/ 17 h 148"/>
                <a:gd name="T6" fmla="*/ 32 w 70"/>
                <a:gd name="T7" fmla="*/ 17 h 148"/>
                <a:gd name="T8" fmla="*/ 38 w 70"/>
                <a:gd name="T9" fmla="*/ 10 h 148"/>
                <a:gd name="T10" fmla="*/ 47 w 70"/>
                <a:gd name="T11" fmla="*/ 5 h 148"/>
                <a:gd name="T12" fmla="*/ 50 w 70"/>
                <a:gd name="T13" fmla="*/ 3 h 148"/>
                <a:gd name="T14" fmla="*/ 56 w 70"/>
                <a:gd name="T15" fmla="*/ 1 h 148"/>
                <a:gd name="T16" fmla="*/ 62 w 70"/>
                <a:gd name="T17" fmla="*/ 0 h 148"/>
                <a:gd name="T18" fmla="*/ 70 w 70"/>
                <a:gd name="T19" fmla="*/ 0 h 148"/>
                <a:gd name="T20" fmla="*/ 70 w 70"/>
                <a:gd name="T21" fmla="*/ 31 h 148"/>
                <a:gd name="T22" fmla="*/ 67 w 70"/>
                <a:gd name="T23" fmla="*/ 31 h 148"/>
                <a:gd name="T24" fmla="*/ 67 w 70"/>
                <a:gd name="T25" fmla="*/ 31 h 148"/>
                <a:gd name="T26" fmla="*/ 60 w 70"/>
                <a:gd name="T27" fmla="*/ 32 h 148"/>
                <a:gd name="T28" fmla="*/ 53 w 70"/>
                <a:gd name="T29" fmla="*/ 33 h 148"/>
                <a:gd name="T30" fmla="*/ 47 w 70"/>
                <a:gd name="T31" fmla="*/ 37 h 148"/>
                <a:gd name="T32" fmla="*/ 42 w 70"/>
                <a:gd name="T33" fmla="*/ 40 h 148"/>
                <a:gd name="T34" fmla="*/ 38 w 70"/>
                <a:gd name="T35" fmla="*/ 46 h 148"/>
                <a:gd name="T36" fmla="*/ 34 w 70"/>
                <a:gd name="T37" fmla="*/ 53 h 148"/>
                <a:gd name="T38" fmla="*/ 33 w 70"/>
                <a:gd name="T39" fmla="*/ 60 h 148"/>
                <a:gd name="T40" fmla="*/ 32 w 70"/>
                <a:gd name="T41" fmla="*/ 67 h 148"/>
                <a:gd name="T42" fmla="*/ 32 w 70"/>
                <a:gd name="T43" fmla="*/ 148 h 148"/>
                <a:gd name="T44" fmla="*/ 0 w 70"/>
                <a:gd name="T45" fmla="*/ 148 h 148"/>
                <a:gd name="T46" fmla="*/ 0 w 70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3" y="33"/>
                  </a:lnTo>
                  <a:lnTo>
                    <a:pt x="47" y="37"/>
                  </a:lnTo>
                  <a:lnTo>
                    <a:pt x="42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EditPoints="1"/>
            </p:cNvSpPr>
            <p:nvPr userDrawn="1"/>
          </p:nvSpPr>
          <p:spPr bwMode="auto">
            <a:xfrm>
              <a:off x="1873" y="2410"/>
              <a:ext cx="40" cy="68"/>
            </a:xfrm>
            <a:custGeom>
              <a:avLst/>
              <a:gdLst>
                <a:gd name="T0" fmla="*/ 60 w 119"/>
                <a:gd name="T1" fmla="*/ 0 h 205"/>
                <a:gd name="T2" fmla="*/ 60 w 119"/>
                <a:gd name="T3" fmla="*/ 0 h 205"/>
                <a:gd name="T4" fmla="*/ 72 w 119"/>
                <a:gd name="T5" fmla="*/ 1 h 205"/>
                <a:gd name="T6" fmla="*/ 83 w 119"/>
                <a:gd name="T7" fmla="*/ 3 h 205"/>
                <a:gd name="T8" fmla="*/ 93 w 119"/>
                <a:gd name="T9" fmla="*/ 8 h 205"/>
                <a:gd name="T10" fmla="*/ 102 w 119"/>
                <a:gd name="T11" fmla="*/ 16 h 205"/>
                <a:gd name="T12" fmla="*/ 109 w 119"/>
                <a:gd name="T13" fmla="*/ 24 h 205"/>
                <a:gd name="T14" fmla="*/ 114 w 119"/>
                <a:gd name="T15" fmla="*/ 34 h 205"/>
                <a:gd name="T16" fmla="*/ 117 w 119"/>
                <a:gd name="T17" fmla="*/ 45 h 205"/>
                <a:gd name="T18" fmla="*/ 119 w 119"/>
                <a:gd name="T19" fmla="*/ 58 h 205"/>
                <a:gd name="T20" fmla="*/ 119 w 119"/>
                <a:gd name="T21" fmla="*/ 58 h 205"/>
                <a:gd name="T22" fmla="*/ 117 w 119"/>
                <a:gd name="T23" fmla="*/ 71 h 205"/>
                <a:gd name="T24" fmla="*/ 115 w 119"/>
                <a:gd name="T25" fmla="*/ 80 h 205"/>
                <a:gd name="T26" fmla="*/ 110 w 119"/>
                <a:gd name="T27" fmla="*/ 90 h 205"/>
                <a:gd name="T28" fmla="*/ 105 w 119"/>
                <a:gd name="T29" fmla="*/ 97 h 205"/>
                <a:gd name="T30" fmla="*/ 98 w 119"/>
                <a:gd name="T31" fmla="*/ 105 h 205"/>
                <a:gd name="T32" fmla="*/ 91 w 119"/>
                <a:gd name="T33" fmla="*/ 110 h 205"/>
                <a:gd name="T34" fmla="*/ 81 w 119"/>
                <a:gd name="T35" fmla="*/ 113 h 205"/>
                <a:gd name="T36" fmla="*/ 72 w 119"/>
                <a:gd name="T37" fmla="*/ 116 h 205"/>
                <a:gd name="T38" fmla="*/ 119 w 119"/>
                <a:gd name="T39" fmla="*/ 205 h 205"/>
                <a:gd name="T40" fmla="*/ 81 w 119"/>
                <a:gd name="T41" fmla="*/ 205 h 205"/>
                <a:gd name="T42" fmla="*/ 37 w 119"/>
                <a:gd name="T43" fmla="*/ 117 h 205"/>
                <a:gd name="T44" fmla="*/ 33 w 119"/>
                <a:gd name="T45" fmla="*/ 117 h 205"/>
                <a:gd name="T46" fmla="*/ 33 w 119"/>
                <a:gd name="T47" fmla="*/ 205 h 205"/>
                <a:gd name="T48" fmla="*/ 0 w 119"/>
                <a:gd name="T49" fmla="*/ 205 h 205"/>
                <a:gd name="T50" fmla="*/ 0 w 119"/>
                <a:gd name="T51" fmla="*/ 0 h 205"/>
                <a:gd name="T52" fmla="*/ 60 w 119"/>
                <a:gd name="T53" fmla="*/ 0 h 205"/>
                <a:gd name="T54" fmla="*/ 33 w 119"/>
                <a:gd name="T55" fmla="*/ 86 h 205"/>
                <a:gd name="T56" fmla="*/ 60 w 119"/>
                <a:gd name="T57" fmla="*/ 86 h 205"/>
                <a:gd name="T58" fmla="*/ 60 w 119"/>
                <a:gd name="T59" fmla="*/ 86 h 205"/>
                <a:gd name="T60" fmla="*/ 66 w 119"/>
                <a:gd name="T61" fmla="*/ 85 h 205"/>
                <a:gd name="T62" fmla="*/ 72 w 119"/>
                <a:gd name="T63" fmla="*/ 84 h 205"/>
                <a:gd name="T64" fmla="*/ 76 w 119"/>
                <a:gd name="T65" fmla="*/ 81 h 205"/>
                <a:gd name="T66" fmla="*/ 80 w 119"/>
                <a:gd name="T67" fmla="*/ 78 h 205"/>
                <a:gd name="T68" fmla="*/ 83 w 119"/>
                <a:gd name="T69" fmla="*/ 74 h 205"/>
                <a:gd name="T70" fmla="*/ 84 w 119"/>
                <a:gd name="T71" fmla="*/ 69 h 205"/>
                <a:gd name="T72" fmla="*/ 86 w 119"/>
                <a:gd name="T73" fmla="*/ 64 h 205"/>
                <a:gd name="T74" fmla="*/ 87 w 119"/>
                <a:gd name="T75" fmla="*/ 58 h 205"/>
                <a:gd name="T76" fmla="*/ 87 w 119"/>
                <a:gd name="T77" fmla="*/ 58 h 205"/>
                <a:gd name="T78" fmla="*/ 86 w 119"/>
                <a:gd name="T79" fmla="*/ 53 h 205"/>
                <a:gd name="T80" fmla="*/ 84 w 119"/>
                <a:gd name="T81" fmla="*/ 47 h 205"/>
                <a:gd name="T82" fmla="*/ 83 w 119"/>
                <a:gd name="T83" fmla="*/ 42 h 205"/>
                <a:gd name="T84" fmla="*/ 80 w 119"/>
                <a:gd name="T85" fmla="*/ 39 h 205"/>
                <a:gd name="T86" fmla="*/ 76 w 119"/>
                <a:gd name="T87" fmla="*/ 35 h 205"/>
                <a:gd name="T88" fmla="*/ 72 w 119"/>
                <a:gd name="T89" fmla="*/ 33 h 205"/>
                <a:gd name="T90" fmla="*/ 66 w 119"/>
                <a:gd name="T91" fmla="*/ 31 h 205"/>
                <a:gd name="T92" fmla="*/ 60 w 119"/>
                <a:gd name="T93" fmla="*/ 31 h 205"/>
                <a:gd name="T94" fmla="*/ 33 w 119"/>
                <a:gd name="T95" fmla="*/ 31 h 205"/>
                <a:gd name="T96" fmla="*/ 33 w 119"/>
                <a:gd name="T97" fmla="*/ 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205">
                  <a:moveTo>
                    <a:pt x="60" y="0"/>
                  </a:moveTo>
                  <a:lnTo>
                    <a:pt x="60" y="0"/>
                  </a:lnTo>
                  <a:lnTo>
                    <a:pt x="72" y="1"/>
                  </a:lnTo>
                  <a:lnTo>
                    <a:pt x="83" y="3"/>
                  </a:lnTo>
                  <a:lnTo>
                    <a:pt x="93" y="8"/>
                  </a:lnTo>
                  <a:lnTo>
                    <a:pt x="102" y="16"/>
                  </a:lnTo>
                  <a:lnTo>
                    <a:pt x="109" y="24"/>
                  </a:lnTo>
                  <a:lnTo>
                    <a:pt x="114" y="34"/>
                  </a:lnTo>
                  <a:lnTo>
                    <a:pt x="117" y="45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7" y="71"/>
                  </a:lnTo>
                  <a:lnTo>
                    <a:pt x="115" y="80"/>
                  </a:lnTo>
                  <a:lnTo>
                    <a:pt x="110" y="90"/>
                  </a:lnTo>
                  <a:lnTo>
                    <a:pt x="105" y="97"/>
                  </a:lnTo>
                  <a:lnTo>
                    <a:pt x="98" y="105"/>
                  </a:lnTo>
                  <a:lnTo>
                    <a:pt x="91" y="110"/>
                  </a:lnTo>
                  <a:lnTo>
                    <a:pt x="81" y="113"/>
                  </a:lnTo>
                  <a:lnTo>
                    <a:pt x="72" y="116"/>
                  </a:lnTo>
                  <a:lnTo>
                    <a:pt x="119" y="205"/>
                  </a:lnTo>
                  <a:lnTo>
                    <a:pt x="81" y="205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33" y="86"/>
                  </a:moveTo>
                  <a:lnTo>
                    <a:pt x="60" y="86"/>
                  </a:lnTo>
                  <a:lnTo>
                    <a:pt x="60" y="86"/>
                  </a:lnTo>
                  <a:lnTo>
                    <a:pt x="66" y="85"/>
                  </a:lnTo>
                  <a:lnTo>
                    <a:pt x="72" y="84"/>
                  </a:lnTo>
                  <a:lnTo>
                    <a:pt x="76" y="81"/>
                  </a:lnTo>
                  <a:lnTo>
                    <a:pt x="80" y="78"/>
                  </a:lnTo>
                  <a:lnTo>
                    <a:pt x="83" y="74"/>
                  </a:lnTo>
                  <a:lnTo>
                    <a:pt x="84" y="69"/>
                  </a:lnTo>
                  <a:lnTo>
                    <a:pt x="86" y="64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6" y="53"/>
                  </a:lnTo>
                  <a:lnTo>
                    <a:pt x="84" y="47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2" y="33"/>
                  </a:lnTo>
                  <a:lnTo>
                    <a:pt x="66" y="31"/>
                  </a:lnTo>
                  <a:lnTo>
                    <a:pt x="60" y="31"/>
                  </a:lnTo>
                  <a:lnTo>
                    <a:pt x="33" y="31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 noEditPoints="1"/>
            </p:cNvSpPr>
            <p:nvPr userDrawn="1"/>
          </p:nvSpPr>
          <p:spPr bwMode="auto">
            <a:xfrm>
              <a:off x="1918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5 w 149"/>
                <a:gd name="T11" fmla="*/ 118 h 149"/>
                <a:gd name="T12" fmla="*/ 102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4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4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1974" y="2429"/>
              <a:ext cx="33" cy="50"/>
            </a:xfrm>
            <a:custGeom>
              <a:avLst/>
              <a:gdLst>
                <a:gd name="T0" fmla="*/ 31 w 101"/>
                <a:gd name="T1" fmla="*/ 99 h 149"/>
                <a:gd name="T2" fmla="*/ 33 w 101"/>
                <a:gd name="T3" fmla="*/ 107 h 149"/>
                <a:gd name="T4" fmla="*/ 37 w 101"/>
                <a:gd name="T5" fmla="*/ 113 h 149"/>
                <a:gd name="T6" fmla="*/ 50 w 101"/>
                <a:gd name="T7" fmla="*/ 120 h 149"/>
                <a:gd name="T8" fmla="*/ 57 w 101"/>
                <a:gd name="T9" fmla="*/ 118 h 149"/>
                <a:gd name="T10" fmla="*/ 66 w 101"/>
                <a:gd name="T11" fmla="*/ 112 h 149"/>
                <a:gd name="T12" fmla="*/ 68 w 101"/>
                <a:gd name="T13" fmla="*/ 105 h 149"/>
                <a:gd name="T14" fmla="*/ 68 w 101"/>
                <a:gd name="T15" fmla="*/ 101 h 149"/>
                <a:gd name="T16" fmla="*/ 66 w 101"/>
                <a:gd name="T17" fmla="*/ 92 h 149"/>
                <a:gd name="T18" fmla="*/ 60 w 101"/>
                <a:gd name="T19" fmla="*/ 85 h 149"/>
                <a:gd name="T20" fmla="*/ 40 w 101"/>
                <a:gd name="T21" fmla="*/ 79 h 149"/>
                <a:gd name="T22" fmla="*/ 36 w 101"/>
                <a:gd name="T23" fmla="*/ 77 h 149"/>
                <a:gd name="T24" fmla="*/ 25 w 101"/>
                <a:gd name="T25" fmla="*/ 71 h 149"/>
                <a:gd name="T26" fmla="*/ 16 w 101"/>
                <a:gd name="T27" fmla="*/ 62 h 149"/>
                <a:gd name="T28" fmla="*/ 11 w 101"/>
                <a:gd name="T29" fmla="*/ 49 h 149"/>
                <a:gd name="T30" fmla="*/ 10 w 101"/>
                <a:gd name="T31" fmla="*/ 40 h 149"/>
                <a:gd name="T32" fmla="*/ 14 w 101"/>
                <a:gd name="T33" fmla="*/ 24 h 149"/>
                <a:gd name="T34" fmla="*/ 22 w 101"/>
                <a:gd name="T35" fmla="*/ 11 h 149"/>
                <a:gd name="T36" fmla="*/ 34 w 101"/>
                <a:gd name="T37" fmla="*/ 3 h 149"/>
                <a:gd name="T38" fmla="*/ 50 w 101"/>
                <a:gd name="T39" fmla="*/ 0 h 149"/>
                <a:gd name="T40" fmla="*/ 61 w 101"/>
                <a:gd name="T41" fmla="*/ 1 h 149"/>
                <a:gd name="T42" fmla="*/ 78 w 101"/>
                <a:gd name="T43" fmla="*/ 11 h 149"/>
                <a:gd name="T44" fmla="*/ 65 w 101"/>
                <a:gd name="T45" fmla="*/ 38 h 149"/>
                <a:gd name="T46" fmla="*/ 64 w 101"/>
                <a:gd name="T47" fmla="*/ 34 h 149"/>
                <a:gd name="T48" fmla="*/ 56 w 101"/>
                <a:gd name="T49" fmla="*/ 29 h 149"/>
                <a:gd name="T50" fmla="*/ 53 w 101"/>
                <a:gd name="T51" fmla="*/ 28 h 149"/>
                <a:gd name="T52" fmla="*/ 44 w 101"/>
                <a:gd name="T53" fmla="*/ 32 h 149"/>
                <a:gd name="T54" fmla="*/ 40 w 101"/>
                <a:gd name="T55" fmla="*/ 40 h 149"/>
                <a:gd name="T56" fmla="*/ 42 w 101"/>
                <a:gd name="T57" fmla="*/ 44 h 149"/>
                <a:gd name="T58" fmla="*/ 47 w 101"/>
                <a:gd name="T59" fmla="*/ 50 h 149"/>
                <a:gd name="T60" fmla="*/ 61 w 101"/>
                <a:gd name="T61" fmla="*/ 55 h 149"/>
                <a:gd name="T62" fmla="*/ 73 w 101"/>
                <a:gd name="T63" fmla="*/ 59 h 149"/>
                <a:gd name="T64" fmla="*/ 83 w 101"/>
                <a:gd name="T65" fmla="*/ 63 h 149"/>
                <a:gd name="T66" fmla="*/ 93 w 101"/>
                <a:gd name="T67" fmla="*/ 72 h 149"/>
                <a:gd name="T68" fmla="*/ 99 w 101"/>
                <a:gd name="T69" fmla="*/ 84 h 149"/>
                <a:gd name="T70" fmla="*/ 101 w 101"/>
                <a:gd name="T71" fmla="*/ 100 h 149"/>
                <a:gd name="T72" fmla="*/ 100 w 101"/>
                <a:gd name="T73" fmla="*/ 111 h 149"/>
                <a:gd name="T74" fmla="*/ 93 w 101"/>
                <a:gd name="T75" fmla="*/ 128 h 149"/>
                <a:gd name="T76" fmla="*/ 79 w 101"/>
                <a:gd name="T77" fmla="*/ 142 h 149"/>
                <a:gd name="T78" fmla="*/ 61 w 101"/>
                <a:gd name="T79" fmla="*/ 149 h 149"/>
                <a:gd name="T80" fmla="*/ 50 w 101"/>
                <a:gd name="T81" fmla="*/ 149 h 149"/>
                <a:gd name="T82" fmla="*/ 29 w 101"/>
                <a:gd name="T83" fmla="*/ 145 h 149"/>
                <a:gd name="T84" fmla="*/ 14 w 101"/>
                <a:gd name="T85" fmla="*/ 135 h 149"/>
                <a:gd name="T86" fmla="*/ 4 w 101"/>
                <a:gd name="T87" fmla="*/ 118 h 149"/>
                <a:gd name="T88" fmla="*/ 0 w 101"/>
                <a:gd name="T89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9">
                  <a:moveTo>
                    <a:pt x="31" y="99"/>
                  </a:moveTo>
                  <a:lnTo>
                    <a:pt x="31" y="99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4" y="111"/>
                  </a:lnTo>
                  <a:lnTo>
                    <a:pt x="37" y="113"/>
                  </a:lnTo>
                  <a:lnTo>
                    <a:pt x="43" y="117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7" y="118"/>
                  </a:lnTo>
                  <a:lnTo>
                    <a:pt x="64" y="115"/>
                  </a:lnTo>
                  <a:lnTo>
                    <a:pt x="66" y="112"/>
                  </a:lnTo>
                  <a:lnTo>
                    <a:pt x="67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95"/>
                  </a:lnTo>
                  <a:lnTo>
                    <a:pt x="66" y="92"/>
                  </a:lnTo>
                  <a:lnTo>
                    <a:pt x="64" y="88"/>
                  </a:lnTo>
                  <a:lnTo>
                    <a:pt x="60" y="85"/>
                  </a:lnTo>
                  <a:lnTo>
                    <a:pt x="51" y="82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6" y="77"/>
                  </a:lnTo>
                  <a:lnTo>
                    <a:pt x="29" y="74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6" y="62"/>
                  </a:lnTo>
                  <a:lnTo>
                    <a:pt x="12" y="56"/>
                  </a:lnTo>
                  <a:lnTo>
                    <a:pt x="11" y="4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32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8" y="6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71" y="5"/>
                  </a:lnTo>
                  <a:lnTo>
                    <a:pt x="78" y="11"/>
                  </a:lnTo>
                  <a:lnTo>
                    <a:pt x="85" y="1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4" y="34"/>
                  </a:lnTo>
                  <a:lnTo>
                    <a:pt x="60" y="31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48" y="29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4"/>
                  </a:lnTo>
                  <a:lnTo>
                    <a:pt x="44" y="48"/>
                  </a:lnTo>
                  <a:lnTo>
                    <a:pt x="47" y="50"/>
                  </a:lnTo>
                  <a:lnTo>
                    <a:pt x="51" y="53"/>
                  </a:lnTo>
                  <a:lnTo>
                    <a:pt x="61" y="55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8" y="61"/>
                  </a:lnTo>
                  <a:lnTo>
                    <a:pt x="83" y="63"/>
                  </a:lnTo>
                  <a:lnTo>
                    <a:pt x="88" y="67"/>
                  </a:lnTo>
                  <a:lnTo>
                    <a:pt x="93" y="72"/>
                  </a:lnTo>
                  <a:lnTo>
                    <a:pt x="96" y="78"/>
                  </a:lnTo>
                  <a:lnTo>
                    <a:pt x="99" y="84"/>
                  </a:lnTo>
                  <a:lnTo>
                    <a:pt x="100" y="92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0" y="111"/>
                  </a:lnTo>
                  <a:lnTo>
                    <a:pt x="98" y="121"/>
                  </a:lnTo>
                  <a:lnTo>
                    <a:pt x="93" y="128"/>
                  </a:lnTo>
                  <a:lnTo>
                    <a:pt x="87" y="135"/>
                  </a:lnTo>
                  <a:lnTo>
                    <a:pt x="79" y="142"/>
                  </a:lnTo>
                  <a:lnTo>
                    <a:pt x="71" y="146"/>
                  </a:lnTo>
                  <a:lnTo>
                    <a:pt x="61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39" y="149"/>
                  </a:lnTo>
                  <a:lnTo>
                    <a:pt x="29" y="145"/>
                  </a:lnTo>
                  <a:lnTo>
                    <a:pt x="21" y="140"/>
                  </a:lnTo>
                  <a:lnTo>
                    <a:pt x="14" y="135"/>
                  </a:lnTo>
                  <a:lnTo>
                    <a:pt x="9" y="127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99"/>
                  </a:lnTo>
                  <a:lnTo>
                    <a:pt x="3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2015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5 w 149"/>
                <a:gd name="T9" fmla="*/ 120 h 149"/>
                <a:gd name="T10" fmla="*/ 85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5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1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7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7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1" y="22"/>
                  </a:lnTo>
                  <a:lnTo>
                    <a:pt x="32" y="12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7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 noEditPoints="1"/>
            </p:cNvSpPr>
            <p:nvPr userDrawn="1"/>
          </p:nvSpPr>
          <p:spPr bwMode="auto">
            <a:xfrm>
              <a:off x="2071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5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3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2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1 w 148"/>
                <a:gd name="T23" fmla="*/ 59 h 149"/>
                <a:gd name="T24" fmla="*/ 6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3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5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6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8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5" y="148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9" y="138"/>
                  </a:lnTo>
                  <a:lnTo>
                    <a:pt x="99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5" y="17"/>
                  </a:lnTo>
                  <a:lnTo>
                    <a:pt x="115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8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8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2132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3 w 69"/>
                <a:gd name="T3" fmla="*/ 1 h 148"/>
                <a:gd name="T4" fmla="*/ 33 w 69"/>
                <a:gd name="T5" fmla="*/ 17 h 148"/>
                <a:gd name="T6" fmla="*/ 33 w 69"/>
                <a:gd name="T7" fmla="*/ 17 h 148"/>
                <a:gd name="T8" fmla="*/ 38 w 69"/>
                <a:gd name="T9" fmla="*/ 10 h 148"/>
                <a:gd name="T10" fmla="*/ 46 w 69"/>
                <a:gd name="T11" fmla="*/ 5 h 148"/>
                <a:gd name="T12" fmla="*/ 51 w 69"/>
                <a:gd name="T13" fmla="*/ 3 h 148"/>
                <a:gd name="T14" fmla="*/ 56 w 69"/>
                <a:gd name="T15" fmla="*/ 1 h 148"/>
                <a:gd name="T16" fmla="*/ 63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4 w 69"/>
                <a:gd name="T29" fmla="*/ 33 h 148"/>
                <a:gd name="T30" fmla="*/ 47 w 69"/>
                <a:gd name="T31" fmla="*/ 37 h 148"/>
                <a:gd name="T32" fmla="*/ 43 w 69"/>
                <a:gd name="T33" fmla="*/ 40 h 148"/>
                <a:gd name="T34" fmla="*/ 38 w 69"/>
                <a:gd name="T35" fmla="*/ 46 h 148"/>
                <a:gd name="T36" fmla="*/ 35 w 69"/>
                <a:gd name="T37" fmla="*/ 53 h 148"/>
                <a:gd name="T38" fmla="*/ 33 w 69"/>
                <a:gd name="T39" fmla="*/ 60 h 148"/>
                <a:gd name="T40" fmla="*/ 33 w 69"/>
                <a:gd name="T41" fmla="*/ 67 h 148"/>
                <a:gd name="T42" fmla="*/ 33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3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8" y="10"/>
                  </a:lnTo>
                  <a:lnTo>
                    <a:pt x="46" y="5"/>
                  </a:lnTo>
                  <a:lnTo>
                    <a:pt x="51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3" y="60"/>
                  </a:lnTo>
                  <a:lnTo>
                    <a:pt x="33" y="67"/>
                  </a:lnTo>
                  <a:lnTo>
                    <a:pt x="33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160" y="2429"/>
              <a:ext cx="50" cy="50"/>
            </a:xfrm>
            <a:custGeom>
              <a:avLst/>
              <a:gdLst>
                <a:gd name="T0" fmla="*/ 76 w 150"/>
                <a:gd name="T1" fmla="*/ 120 h 149"/>
                <a:gd name="T2" fmla="*/ 93 w 150"/>
                <a:gd name="T3" fmla="*/ 116 h 149"/>
                <a:gd name="T4" fmla="*/ 106 w 150"/>
                <a:gd name="T5" fmla="*/ 106 h 149"/>
                <a:gd name="T6" fmla="*/ 115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9 w 150"/>
                <a:gd name="T13" fmla="*/ 90 h 149"/>
                <a:gd name="T14" fmla="*/ 144 w 150"/>
                <a:gd name="T15" fmla="*/ 104 h 149"/>
                <a:gd name="T16" fmla="*/ 128 w 150"/>
                <a:gd name="T17" fmla="*/ 128 h 149"/>
                <a:gd name="T18" fmla="*/ 105 w 150"/>
                <a:gd name="T19" fmla="*/ 144 h 149"/>
                <a:gd name="T20" fmla="*/ 90 w 150"/>
                <a:gd name="T21" fmla="*/ 148 h 149"/>
                <a:gd name="T22" fmla="*/ 76 w 150"/>
                <a:gd name="T23" fmla="*/ 149 h 149"/>
                <a:gd name="T24" fmla="*/ 67 w 150"/>
                <a:gd name="T25" fmla="*/ 149 h 149"/>
                <a:gd name="T26" fmla="*/ 53 w 150"/>
                <a:gd name="T27" fmla="*/ 146 h 149"/>
                <a:gd name="T28" fmla="*/ 33 w 150"/>
                <a:gd name="T29" fmla="*/ 137 h 149"/>
                <a:gd name="T30" fmla="*/ 14 w 150"/>
                <a:gd name="T31" fmla="*/ 117 h 149"/>
                <a:gd name="T32" fmla="*/ 4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3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60 w 150"/>
                <a:gd name="T47" fmla="*/ 1 h 149"/>
                <a:gd name="T48" fmla="*/ 76 w 150"/>
                <a:gd name="T49" fmla="*/ 0 h 149"/>
                <a:gd name="T50" fmla="*/ 84 w 150"/>
                <a:gd name="T51" fmla="*/ 0 h 149"/>
                <a:gd name="T52" fmla="*/ 99 w 150"/>
                <a:gd name="T53" fmla="*/ 4 h 149"/>
                <a:gd name="T54" fmla="*/ 112 w 150"/>
                <a:gd name="T55" fmla="*/ 9 h 149"/>
                <a:gd name="T56" fmla="*/ 129 w 150"/>
                <a:gd name="T57" fmla="*/ 22 h 149"/>
                <a:gd name="T58" fmla="*/ 105 w 150"/>
                <a:gd name="T59" fmla="*/ 43 h 149"/>
                <a:gd name="T60" fmla="*/ 93 w 150"/>
                <a:gd name="T61" fmla="*/ 34 h 149"/>
                <a:gd name="T62" fmla="*/ 76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7 w 150"/>
                <a:gd name="T75" fmla="*/ 93 h 149"/>
                <a:gd name="T76" fmla="*/ 45 w 150"/>
                <a:gd name="T77" fmla="*/ 106 h 149"/>
                <a:gd name="T78" fmla="*/ 59 w 150"/>
                <a:gd name="T79" fmla="*/ 116 h 149"/>
                <a:gd name="T80" fmla="*/ 76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6" y="120"/>
                  </a:moveTo>
                  <a:lnTo>
                    <a:pt x="76" y="120"/>
                  </a:lnTo>
                  <a:lnTo>
                    <a:pt x="84" y="118"/>
                  </a:lnTo>
                  <a:lnTo>
                    <a:pt x="93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5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0" y="83"/>
                  </a:lnTo>
                  <a:lnTo>
                    <a:pt x="149" y="90"/>
                  </a:lnTo>
                  <a:lnTo>
                    <a:pt x="146" y="98"/>
                  </a:lnTo>
                  <a:lnTo>
                    <a:pt x="144" y="104"/>
                  </a:lnTo>
                  <a:lnTo>
                    <a:pt x="138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5" y="144"/>
                  </a:lnTo>
                  <a:lnTo>
                    <a:pt x="98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3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3" y="59"/>
                  </a:lnTo>
                  <a:lnTo>
                    <a:pt x="4" y="51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3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4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66" y="31"/>
                  </a:lnTo>
                  <a:lnTo>
                    <a:pt x="59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7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7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9" y="116"/>
                  </a:lnTo>
                  <a:lnTo>
                    <a:pt x="66" y="118"/>
                  </a:lnTo>
                  <a:lnTo>
                    <a:pt x="76" y="120"/>
                  </a:lnTo>
                  <a:lnTo>
                    <a:pt x="7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219" y="2409"/>
              <a:ext cx="43" cy="69"/>
            </a:xfrm>
            <a:custGeom>
              <a:avLst/>
              <a:gdLst>
                <a:gd name="T0" fmla="*/ 0 w 130"/>
                <a:gd name="T1" fmla="*/ 4 h 209"/>
                <a:gd name="T2" fmla="*/ 31 w 130"/>
                <a:gd name="T3" fmla="*/ 0 h 209"/>
                <a:gd name="T4" fmla="*/ 31 w 130"/>
                <a:gd name="T5" fmla="*/ 79 h 209"/>
                <a:gd name="T6" fmla="*/ 31 w 130"/>
                <a:gd name="T7" fmla="*/ 79 h 209"/>
                <a:gd name="T8" fmla="*/ 39 w 130"/>
                <a:gd name="T9" fmla="*/ 72 h 209"/>
                <a:gd name="T10" fmla="*/ 48 w 130"/>
                <a:gd name="T11" fmla="*/ 66 h 209"/>
                <a:gd name="T12" fmla="*/ 60 w 130"/>
                <a:gd name="T13" fmla="*/ 62 h 209"/>
                <a:gd name="T14" fmla="*/ 67 w 130"/>
                <a:gd name="T15" fmla="*/ 61 h 209"/>
                <a:gd name="T16" fmla="*/ 74 w 130"/>
                <a:gd name="T17" fmla="*/ 61 h 209"/>
                <a:gd name="T18" fmla="*/ 74 w 130"/>
                <a:gd name="T19" fmla="*/ 61 h 209"/>
                <a:gd name="T20" fmla="*/ 86 w 130"/>
                <a:gd name="T21" fmla="*/ 62 h 209"/>
                <a:gd name="T22" fmla="*/ 97 w 130"/>
                <a:gd name="T23" fmla="*/ 65 h 209"/>
                <a:gd name="T24" fmla="*/ 107 w 130"/>
                <a:gd name="T25" fmla="*/ 70 h 209"/>
                <a:gd name="T26" fmla="*/ 114 w 130"/>
                <a:gd name="T27" fmla="*/ 77 h 209"/>
                <a:gd name="T28" fmla="*/ 120 w 130"/>
                <a:gd name="T29" fmla="*/ 85 h 209"/>
                <a:gd name="T30" fmla="*/ 125 w 130"/>
                <a:gd name="T31" fmla="*/ 95 h 209"/>
                <a:gd name="T32" fmla="*/ 129 w 130"/>
                <a:gd name="T33" fmla="*/ 107 h 209"/>
                <a:gd name="T34" fmla="*/ 130 w 130"/>
                <a:gd name="T35" fmla="*/ 121 h 209"/>
                <a:gd name="T36" fmla="*/ 130 w 130"/>
                <a:gd name="T37" fmla="*/ 209 h 209"/>
                <a:gd name="T38" fmla="*/ 97 w 130"/>
                <a:gd name="T39" fmla="*/ 209 h 209"/>
                <a:gd name="T40" fmla="*/ 97 w 130"/>
                <a:gd name="T41" fmla="*/ 128 h 209"/>
                <a:gd name="T42" fmla="*/ 97 w 130"/>
                <a:gd name="T43" fmla="*/ 128 h 209"/>
                <a:gd name="T44" fmla="*/ 97 w 130"/>
                <a:gd name="T45" fmla="*/ 120 h 209"/>
                <a:gd name="T46" fmla="*/ 96 w 130"/>
                <a:gd name="T47" fmla="*/ 112 h 209"/>
                <a:gd name="T48" fmla="*/ 93 w 130"/>
                <a:gd name="T49" fmla="*/ 106 h 209"/>
                <a:gd name="T50" fmla="*/ 90 w 130"/>
                <a:gd name="T51" fmla="*/ 101 h 209"/>
                <a:gd name="T52" fmla="*/ 85 w 130"/>
                <a:gd name="T53" fmla="*/ 96 h 209"/>
                <a:gd name="T54" fmla="*/ 80 w 130"/>
                <a:gd name="T55" fmla="*/ 94 h 209"/>
                <a:gd name="T56" fmla="*/ 73 w 130"/>
                <a:gd name="T57" fmla="*/ 92 h 209"/>
                <a:gd name="T58" fmla="*/ 65 w 130"/>
                <a:gd name="T59" fmla="*/ 92 h 209"/>
                <a:gd name="T60" fmla="*/ 65 w 130"/>
                <a:gd name="T61" fmla="*/ 92 h 209"/>
                <a:gd name="T62" fmla="*/ 58 w 130"/>
                <a:gd name="T63" fmla="*/ 92 h 209"/>
                <a:gd name="T64" fmla="*/ 52 w 130"/>
                <a:gd name="T65" fmla="*/ 94 h 209"/>
                <a:gd name="T66" fmla="*/ 46 w 130"/>
                <a:gd name="T67" fmla="*/ 98 h 209"/>
                <a:gd name="T68" fmla="*/ 41 w 130"/>
                <a:gd name="T69" fmla="*/ 101 h 209"/>
                <a:gd name="T70" fmla="*/ 37 w 130"/>
                <a:gd name="T71" fmla="*/ 107 h 209"/>
                <a:gd name="T72" fmla="*/ 34 w 130"/>
                <a:gd name="T73" fmla="*/ 114 h 209"/>
                <a:gd name="T74" fmla="*/ 32 w 130"/>
                <a:gd name="T75" fmla="*/ 121 h 209"/>
                <a:gd name="T76" fmla="*/ 31 w 130"/>
                <a:gd name="T77" fmla="*/ 128 h 209"/>
                <a:gd name="T78" fmla="*/ 31 w 130"/>
                <a:gd name="T79" fmla="*/ 209 h 209"/>
                <a:gd name="T80" fmla="*/ 0 w 130"/>
                <a:gd name="T81" fmla="*/ 209 h 209"/>
                <a:gd name="T82" fmla="*/ 0 w 130"/>
                <a:gd name="T83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09">
                  <a:moveTo>
                    <a:pt x="0" y="4"/>
                  </a:moveTo>
                  <a:lnTo>
                    <a:pt x="31" y="0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9" y="72"/>
                  </a:lnTo>
                  <a:lnTo>
                    <a:pt x="48" y="66"/>
                  </a:lnTo>
                  <a:lnTo>
                    <a:pt x="60" y="62"/>
                  </a:lnTo>
                  <a:lnTo>
                    <a:pt x="67" y="6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86" y="62"/>
                  </a:lnTo>
                  <a:lnTo>
                    <a:pt x="97" y="65"/>
                  </a:lnTo>
                  <a:lnTo>
                    <a:pt x="107" y="70"/>
                  </a:lnTo>
                  <a:lnTo>
                    <a:pt x="114" y="77"/>
                  </a:lnTo>
                  <a:lnTo>
                    <a:pt x="120" y="85"/>
                  </a:lnTo>
                  <a:lnTo>
                    <a:pt x="125" y="95"/>
                  </a:lnTo>
                  <a:lnTo>
                    <a:pt x="129" y="107"/>
                  </a:lnTo>
                  <a:lnTo>
                    <a:pt x="130" y="121"/>
                  </a:lnTo>
                  <a:lnTo>
                    <a:pt x="130" y="209"/>
                  </a:lnTo>
                  <a:lnTo>
                    <a:pt x="97" y="209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0"/>
                  </a:lnTo>
                  <a:lnTo>
                    <a:pt x="96" y="112"/>
                  </a:lnTo>
                  <a:lnTo>
                    <a:pt x="93" y="106"/>
                  </a:lnTo>
                  <a:lnTo>
                    <a:pt x="90" y="101"/>
                  </a:lnTo>
                  <a:lnTo>
                    <a:pt x="85" y="96"/>
                  </a:lnTo>
                  <a:lnTo>
                    <a:pt x="80" y="94"/>
                  </a:lnTo>
                  <a:lnTo>
                    <a:pt x="7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58" y="92"/>
                  </a:lnTo>
                  <a:lnTo>
                    <a:pt x="52" y="94"/>
                  </a:lnTo>
                  <a:lnTo>
                    <a:pt x="46" y="98"/>
                  </a:lnTo>
                  <a:lnTo>
                    <a:pt x="41" y="101"/>
                  </a:lnTo>
                  <a:lnTo>
                    <a:pt x="37" y="107"/>
                  </a:lnTo>
                  <a:lnTo>
                    <a:pt x="34" y="114"/>
                  </a:lnTo>
                  <a:lnTo>
                    <a:pt x="32" y="121"/>
                  </a:lnTo>
                  <a:lnTo>
                    <a:pt x="31" y="128"/>
                  </a:lnTo>
                  <a:lnTo>
                    <a:pt x="31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300" y="2410"/>
              <a:ext cx="67" cy="69"/>
            </a:xfrm>
            <a:custGeom>
              <a:avLst/>
              <a:gdLst>
                <a:gd name="T0" fmla="*/ 101 w 202"/>
                <a:gd name="T1" fmla="*/ 176 h 207"/>
                <a:gd name="T2" fmla="*/ 129 w 202"/>
                <a:gd name="T3" fmla="*/ 171 h 207"/>
                <a:gd name="T4" fmla="*/ 150 w 202"/>
                <a:gd name="T5" fmla="*/ 156 h 207"/>
                <a:gd name="T6" fmla="*/ 165 w 202"/>
                <a:gd name="T7" fmla="*/ 132 h 207"/>
                <a:gd name="T8" fmla="*/ 170 w 202"/>
                <a:gd name="T9" fmla="*/ 103 h 207"/>
                <a:gd name="T10" fmla="*/ 202 w 202"/>
                <a:gd name="T11" fmla="*/ 103 h 207"/>
                <a:gd name="T12" fmla="*/ 201 w 202"/>
                <a:gd name="T13" fmla="*/ 124 h 207"/>
                <a:gd name="T14" fmla="*/ 195 w 202"/>
                <a:gd name="T15" fmla="*/ 143 h 207"/>
                <a:gd name="T16" fmla="*/ 185 w 202"/>
                <a:gd name="T17" fmla="*/ 162 h 207"/>
                <a:gd name="T18" fmla="*/ 173 w 202"/>
                <a:gd name="T19" fmla="*/ 178 h 207"/>
                <a:gd name="T20" fmla="*/ 159 w 202"/>
                <a:gd name="T21" fmla="*/ 190 h 207"/>
                <a:gd name="T22" fmla="*/ 142 w 202"/>
                <a:gd name="T23" fmla="*/ 200 h 207"/>
                <a:gd name="T24" fmla="*/ 122 w 202"/>
                <a:gd name="T25" fmla="*/ 206 h 207"/>
                <a:gd name="T26" fmla="*/ 101 w 202"/>
                <a:gd name="T27" fmla="*/ 207 h 207"/>
                <a:gd name="T28" fmla="*/ 92 w 202"/>
                <a:gd name="T29" fmla="*/ 207 h 207"/>
                <a:gd name="T30" fmla="*/ 71 w 202"/>
                <a:gd name="T31" fmla="*/ 203 h 207"/>
                <a:gd name="T32" fmla="*/ 53 w 202"/>
                <a:gd name="T33" fmla="*/ 195 h 207"/>
                <a:gd name="T34" fmla="*/ 37 w 202"/>
                <a:gd name="T35" fmla="*/ 184 h 207"/>
                <a:gd name="T36" fmla="*/ 23 w 202"/>
                <a:gd name="T37" fmla="*/ 169 h 207"/>
                <a:gd name="T38" fmla="*/ 12 w 202"/>
                <a:gd name="T39" fmla="*/ 153 h 207"/>
                <a:gd name="T40" fmla="*/ 5 w 202"/>
                <a:gd name="T41" fmla="*/ 135 h 207"/>
                <a:gd name="T42" fmla="*/ 2 w 202"/>
                <a:gd name="T43" fmla="*/ 114 h 207"/>
                <a:gd name="T44" fmla="*/ 0 w 202"/>
                <a:gd name="T45" fmla="*/ 103 h 207"/>
                <a:gd name="T46" fmla="*/ 3 w 202"/>
                <a:gd name="T47" fmla="*/ 82 h 207"/>
                <a:gd name="T48" fmla="*/ 9 w 202"/>
                <a:gd name="T49" fmla="*/ 63 h 207"/>
                <a:gd name="T50" fmla="*/ 17 w 202"/>
                <a:gd name="T51" fmla="*/ 45 h 207"/>
                <a:gd name="T52" fmla="*/ 30 w 202"/>
                <a:gd name="T53" fmla="*/ 30 h 207"/>
                <a:gd name="T54" fmla="*/ 44 w 202"/>
                <a:gd name="T55" fmla="*/ 17 h 207"/>
                <a:gd name="T56" fmla="*/ 61 w 202"/>
                <a:gd name="T57" fmla="*/ 8 h 207"/>
                <a:gd name="T58" fmla="*/ 81 w 202"/>
                <a:gd name="T59" fmla="*/ 2 h 207"/>
                <a:gd name="T60" fmla="*/ 101 w 202"/>
                <a:gd name="T61" fmla="*/ 0 h 207"/>
                <a:gd name="T62" fmla="*/ 114 w 202"/>
                <a:gd name="T63" fmla="*/ 0 h 207"/>
                <a:gd name="T64" fmla="*/ 135 w 202"/>
                <a:gd name="T65" fmla="*/ 6 h 207"/>
                <a:gd name="T66" fmla="*/ 155 w 202"/>
                <a:gd name="T67" fmla="*/ 15 h 207"/>
                <a:gd name="T68" fmla="*/ 172 w 202"/>
                <a:gd name="T69" fmla="*/ 29 h 207"/>
                <a:gd name="T70" fmla="*/ 156 w 202"/>
                <a:gd name="T71" fmla="*/ 59 h 207"/>
                <a:gd name="T72" fmla="*/ 151 w 202"/>
                <a:gd name="T73" fmla="*/ 53 h 207"/>
                <a:gd name="T74" fmla="*/ 140 w 202"/>
                <a:gd name="T75" fmla="*/ 42 h 207"/>
                <a:gd name="T76" fmla="*/ 127 w 202"/>
                <a:gd name="T77" fmla="*/ 35 h 207"/>
                <a:gd name="T78" fmla="*/ 111 w 202"/>
                <a:gd name="T79" fmla="*/ 31 h 207"/>
                <a:gd name="T80" fmla="*/ 101 w 202"/>
                <a:gd name="T81" fmla="*/ 30 h 207"/>
                <a:gd name="T82" fmla="*/ 88 w 202"/>
                <a:gd name="T83" fmla="*/ 31 h 207"/>
                <a:gd name="T84" fmla="*/ 75 w 202"/>
                <a:gd name="T85" fmla="*/ 36 h 207"/>
                <a:gd name="T86" fmla="*/ 53 w 202"/>
                <a:gd name="T87" fmla="*/ 52 h 207"/>
                <a:gd name="T88" fmla="*/ 39 w 202"/>
                <a:gd name="T89" fmla="*/ 75 h 207"/>
                <a:gd name="T90" fmla="*/ 34 w 202"/>
                <a:gd name="T91" fmla="*/ 103 h 207"/>
                <a:gd name="T92" fmla="*/ 36 w 202"/>
                <a:gd name="T93" fmla="*/ 118 h 207"/>
                <a:gd name="T94" fmla="*/ 45 w 202"/>
                <a:gd name="T95" fmla="*/ 145 h 207"/>
                <a:gd name="T96" fmla="*/ 62 w 202"/>
                <a:gd name="T97" fmla="*/ 164 h 207"/>
                <a:gd name="T98" fmla="*/ 81 w 202"/>
                <a:gd name="T99" fmla="*/ 173 h 207"/>
                <a:gd name="T100" fmla="*/ 94 w 202"/>
                <a:gd name="T101" fmla="*/ 176 h 207"/>
                <a:gd name="T102" fmla="*/ 101 w 202"/>
                <a:gd name="T103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7">
                  <a:moveTo>
                    <a:pt x="101" y="176"/>
                  </a:moveTo>
                  <a:lnTo>
                    <a:pt x="101" y="176"/>
                  </a:lnTo>
                  <a:lnTo>
                    <a:pt x="116" y="175"/>
                  </a:lnTo>
                  <a:lnTo>
                    <a:pt x="129" y="171"/>
                  </a:lnTo>
                  <a:lnTo>
                    <a:pt x="140" y="164"/>
                  </a:lnTo>
                  <a:lnTo>
                    <a:pt x="150" y="156"/>
                  </a:lnTo>
                  <a:lnTo>
                    <a:pt x="159" y="145"/>
                  </a:lnTo>
                  <a:lnTo>
                    <a:pt x="165" y="132"/>
                  </a:lnTo>
                  <a:lnTo>
                    <a:pt x="168" y="119"/>
                  </a:lnTo>
                  <a:lnTo>
                    <a:pt x="170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2" y="114"/>
                  </a:lnTo>
                  <a:lnTo>
                    <a:pt x="201" y="124"/>
                  </a:lnTo>
                  <a:lnTo>
                    <a:pt x="199" y="135"/>
                  </a:lnTo>
                  <a:lnTo>
                    <a:pt x="195" y="143"/>
                  </a:lnTo>
                  <a:lnTo>
                    <a:pt x="190" y="153"/>
                  </a:lnTo>
                  <a:lnTo>
                    <a:pt x="185" y="162"/>
                  </a:lnTo>
                  <a:lnTo>
                    <a:pt x="181" y="169"/>
                  </a:lnTo>
                  <a:lnTo>
                    <a:pt x="173" y="178"/>
                  </a:lnTo>
                  <a:lnTo>
                    <a:pt x="167" y="184"/>
                  </a:lnTo>
                  <a:lnTo>
                    <a:pt x="159" y="190"/>
                  </a:lnTo>
                  <a:lnTo>
                    <a:pt x="151" y="195"/>
                  </a:lnTo>
                  <a:lnTo>
                    <a:pt x="142" y="200"/>
                  </a:lnTo>
                  <a:lnTo>
                    <a:pt x="133" y="203"/>
                  </a:lnTo>
                  <a:lnTo>
                    <a:pt x="122" y="206"/>
                  </a:lnTo>
                  <a:lnTo>
                    <a:pt x="112" y="207"/>
                  </a:lnTo>
                  <a:lnTo>
                    <a:pt x="101" y="207"/>
                  </a:lnTo>
                  <a:lnTo>
                    <a:pt x="101" y="207"/>
                  </a:lnTo>
                  <a:lnTo>
                    <a:pt x="92" y="207"/>
                  </a:lnTo>
                  <a:lnTo>
                    <a:pt x="81" y="206"/>
                  </a:lnTo>
                  <a:lnTo>
                    <a:pt x="71" y="203"/>
                  </a:lnTo>
                  <a:lnTo>
                    <a:pt x="61" y="200"/>
                  </a:lnTo>
                  <a:lnTo>
                    <a:pt x="53" y="195"/>
                  </a:lnTo>
                  <a:lnTo>
                    <a:pt x="44" y="190"/>
                  </a:lnTo>
                  <a:lnTo>
                    <a:pt x="37" y="184"/>
                  </a:lnTo>
                  <a:lnTo>
                    <a:pt x="30" y="178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9" y="143"/>
                  </a:lnTo>
                  <a:lnTo>
                    <a:pt x="5" y="135"/>
                  </a:lnTo>
                  <a:lnTo>
                    <a:pt x="3" y="124"/>
                  </a:lnTo>
                  <a:lnTo>
                    <a:pt x="2" y="114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2" y="92"/>
                  </a:lnTo>
                  <a:lnTo>
                    <a:pt x="3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3" y="12"/>
                  </a:lnTo>
                  <a:lnTo>
                    <a:pt x="61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5" y="6"/>
                  </a:lnTo>
                  <a:lnTo>
                    <a:pt x="146" y="9"/>
                  </a:lnTo>
                  <a:lnTo>
                    <a:pt x="155" y="15"/>
                  </a:lnTo>
                  <a:lnTo>
                    <a:pt x="163" y="22"/>
                  </a:lnTo>
                  <a:lnTo>
                    <a:pt x="172" y="29"/>
                  </a:lnTo>
                  <a:lnTo>
                    <a:pt x="179" y="37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1" y="53"/>
                  </a:lnTo>
                  <a:lnTo>
                    <a:pt x="146" y="47"/>
                  </a:lnTo>
                  <a:lnTo>
                    <a:pt x="140" y="42"/>
                  </a:lnTo>
                  <a:lnTo>
                    <a:pt x="134" y="39"/>
                  </a:lnTo>
                  <a:lnTo>
                    <a:pt x="127" y="35"/>
                  </a:lnTo>
                  <a:lnTo>
                    <a:pt x="118" y="32"/>
                  </a:lnTo>
                  <a:lnTo>
                    <a:pt x="111" y="31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94" y="31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5" y="36"/>
                  </a:lnTo>
                  <a:lnTo>
                    <a:pt x="62" y="42"/>
                  </a:lnTo>
                  <a:lnTo>
                    <a:pt x="53" y="52"/>
                  </a:lnTo>
                  <a:lnTo>
                    <a:pt x="45" y="62"/>
                  </a:lnTo>
                  <a:lnTo>
                    <a:pt x="39" y="75"/>
                  </a:lnTo>
                  <a:lnTo>
                    <a:pt x="36" y="89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6" y="118"/>
                  </a:lnTo>
                  <a:lnTo>
                    <a:pt x="39" y="132"/>
                  </a:lnTo>
                  <a:lnTo>
                    <a:pt x="45" y="145"/>
                  </a:lnTo>
                  <a:lnTo>
                    <a:pt x="53" y="156"/>
                  </a:lnTo>
                  <a:lnTo>
                    <a:pt x="62" y="164"/>
                  </a:lnTo>
                  <a:lnTo>
                    <a:pt x="75" y="170"/>
                  </a:lnTo>
                  <a:lnTo>
                    <a:pt x="81" y="173"/>
                  </a:lnTo>
                  <a:lnTo>
                    <a:pt x="88" y="175"/>
                  </a:lnTo>
                  <a:lnTo>
                    <a:pt x="94" y="176"/>
                  </a:lnTo>
                  <a:lnTo>
                    <a:pt x="101" y="176"/>
                  </a:lnTo>
                  <a:lnTo>
                    <a:pt x="101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 noEditPoints="1"/>
            </p:cNvSpPr>
            <p:nvPr userDrawn="1"/>
          </p:nvSpPr>
          <p:spPr bwMode="auto">
            <a:xfrm>
              <a:off x="2376" y="2429"/>
              <a:ext cx="49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59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7 w 148"/>
                <a:gd name="T23" fmla="*/ 149 h 149"/>
                <a:gd name="T24" fmla="*/ 75 w 148"/>
                <a:gd name="T25" fmla="*/ 149 h 149"/>
                <a:gd name="T26" fmla="*/ 59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5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8 w 148"/>
                <a:gd name="T71" fmla="*/ 38 h 149"/>
                <a:gd name="T72" fmla="*/ 87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59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8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3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5" y="12"/>
                  </a:lnTo>
                  <a:lnTo>
                    <a:pt x="126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8" y="38"/>
                  </a:lnTo>
                  <a:lnTo>
                    <a:pt x="94" y="34"/>
                  </a:lnTo>
                  <a:lnTo>
                    <a:pt x="87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434" y="2429"/>
              <a:ext cx="43" cy="49"/>
            </a:xfrm>
            <a:custGeom>
              <a:avLst/>
              <a:gdLst>
                <a:gd name="T0" fmla="*/ 0 w 128"/>
                <a:gd name="T1" fmla="*/ 1 h 148"/>
                <a:gd name="T2" fmla="*/ 32 w 128"/>
                <a:gd name="T3" fmla="*/ 1 h 148"/>
                <a:gd name="T4" fmla="*/ 32 w 128"/>
                <a:gd name="T5" fmla="*/ 18 h 148"/>
                <a:gd name="T6" fmla="*/ 32 w 128"/>
                <a:gd name="T7" fmla="*/ 18 h 148"/>
                <a:gd name="T8" fmla="*/ 38 w 128"/>
                <a:gd name="T9" fmla="*/ 12 h 148"/>
                <a:gd name="T10" fmla="*/ 47 w 128"/>
                <a:gd name="T11" fmla="*/ 6 h 148"/>
                <a:gd name="T12" fmla="*/ 53 w 128"/>
                <a:gd name="T13" fmla="*/ 4 h 148"/>
                <a:gd name="T14" fmla="*/ 59 w 128"/>
                <a:gd name="T15" fmla="*/ 1 h 148"/>
                <a:gd name="T16" fmla="*/ 65 w 128"/>
                <a:gd name="T17" fmla="*/ 0 h 148"/>
                <a:gd name="T18" fmla="*/ 72 w 128"/>
                <a:gd name="T19" fmla="*/ 0 h 148"/>
                <a:gd name="T20" fmla="*/ 72 w 128"/>
                <a:gd name="T21" fmla="*/ 0 h 148"/>
                <a:gd name="T22" fmla="*/ 84 w 128"/>
                <a:gd name="T23" fmla="*/ 1 h 148"/>
                <a:gd name="T24" fmla="*/ 97 w 128"/>
                <a:gd name="T25" fmla="*/ 4 h 148"/>
                <a:gd name="T26" fmla="*/ 105 w 128"/>
                <a:gd name="T27" fmla="*/ 9 h 148"/>
                <a:gd name="T28" fmla="*/ 114 w 128"/>
                <a:gd name="T29" fmla="*/ 16 h 148"/>
                <a:gd name="T30" fmla="*/ 120 w 128"/>
                <a:gd name="T31" fmla="*/ 24 h 148"/>
                <a:gd name="T32" fmla="*/ 125 w 128"/>
                <a:gd name="T33" fmla="*/ 34 h 148"/>
                <a:gd name="T34" fmla="*/ 127 w 128"/>
                <a:gd name="T35" fmla="*/ 46 h 148"/>
                <a:gd name="T36" fmla="*/ 128 w 128"/>
                <a:gd name="T37" fmla="*/ 60 h 148"/>
                <a:gd name="T38" fmla="*/ 128 w 128"/>
                <a:gd name="T39" fmla="*/ 148 h 148"/>
                <a:gd name="T40" fmla="*/ 97 w 128"/>
                <a:gd name="T41" fmla="*/ 148 h 148"/>
                <a:gd name="T42" fmla="*/ 97 w 128"/>
                <a:gd name="T43" fmla="*/ 67 h 148"/>
                <a:gd name="T44" fmla="*/ 97 w 128"/>
                <a:gd name="T45" fmla="*/ 67 h 148"/>
                <a:gd name="T46" fmla="*/ 95 w 128"/>
                <a:gd name="T47" fmla="*/ 59 h 148"/>
                <a:gd name="T48" fmla="*/ 94 w 128"/>
                <a:gd name="T49" fmla="*/ 50 h 148"/>
                <a:gd name="T50" fmla="*/ 92 w 128"/>
                <a:gd name="T51" fmla="*/ 44 h 148"/>
                <a:gd name="T52" fmla="*/ 88 w 128"/>
                <a:gd name="T53" fmla="*/ 39 h 148"/>
                <a:gd name="T54" fmla="*/ 83 w 128"/>
                <a:gd name="T55" fmla="*/ 35 h 148"/>
                <a:gd name="T56" fmla="*/ 78 w 128"/>
                <a:gd name="T57" fmla="*/ 32 h 148"/>
                <a:gd name="T58" fmla="*/ 71 w 128"/>
                <a:gd name="T59" fmla="*/ 31 h 148"/>
                <a:gd name="T60" fmla="*/ 64 w 128"/>
                <a:gd name="T61" fmla="*/ 31 h 148"/>
                <a:gd name="T62" fmla="*/ 64 w 128"/>
                <a:gd name="T63" fmla="*/ 31 h 148"/>
                <a:gd name="T64" fmla="*/ 56 w 128"/>
                <a:gd name="T65" fmla="*/ 31 h 148"/>
                <a:gd name="T66" fmla="*/ 50 w 128"/>
                <a:gd name="T67" fmla="*/ 33 h 148"/>
                <a:gd name="T68" fmla="*/ 44 w 128"/>
                <a:gd name="T69" fmla="*/ 37 h 148"/>
                <a:gd name="T70" fmla="*/ 41 w 128"/>
                <a:gd name="T71" fmla="*/ 40 h 148"/>
                <a:gd name="T72" fmla="*/ 37 w 128"/>
                <a:gd name="T73" fmla="*/ 46 h 148"/>
                <a:gd name="T74" fmla="*/ 34 w 128"/>
                <a:gd name="T75" fmla="*/ 53 h 148"/>
                <a:gd name="T76" fmla="*/ 32 w 128"/>
                <a:gd name="T77" fmla="*/ 60 h 148"/>
                <a:gd name="T78" fmla="*/ 32 w 128"/>
                <a:gd name="T79" fmla="*/ 67 h 148"/>
                <a:gd name="T80" fmla="*/ 32 w 128"/>
                <a:gd name="T81" fmla="*/ 148 h 148"/>
                <a:gd name="T82" fmla="*/ 0 w 128"/>
                <a:gd name="T83" fmla="*/ 148 h 148"/>
                <a:gd name="T84" fmla="*/ 0 w 128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0" y="1"/>
                  </a:moveTo>
                  <a:lnTo>
                    <a:pt x="32" y="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47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4" y="1"/>
                  </a:lnTo>
                  <a:lnTo>
                    <a:pt x="97" y="4"/>
                  </a:lnTo>
                  <a:lnTo>
                    <a:pt x="105" y="9"/>
                  </a:lnTo>
                  <a:lnTo>
                    <a:pt x="114" y="16"/>
                  </a:lnTo>
                  <a:lnTo>
                    <a:pt x="120" y="24"/>
                  </a:lnTo>
                  <a:lnTo>
                    <a:pt x="125" y="34"/>
                  </a:lnTo>
                  <a:lnTo>
                    <a:pt x="127" y="46"/>
                  </a:lnTo>
                  <a:lnTo>
                    <a:pt x="128" y="60"/>
                  </a:lnTo>
                  <a:lnTo>
                    <a:pt x="128" y="148"/>
                  </a:lnTo>
                  <a:lnTo>
                    <a:pt x="97" y="148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59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8" y="39"/>
                  </a:lnTo>
                  <a:lnTo>
                    <a:pt x="83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37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2484" y="2409"/>
              <a:ext cx="35" cy="69"/>
            </a:xfrm>
            <a:custGeom>
              <a:avLst/>
              <a:gdLst>
                <a:gd name="T0" fmla="*/ 30 w 106"/>
                <a:gd name="T1" fmla="*/ 4 h 209"/>
                <a:gd name="T2" fmla="*/ 62 w 106"/>
                <a:gd name="T3" fmla="*/ 0 h 209"/>
                <a:gd name="T4" fmla="*/ 62 w 106"/>
                <a:gd name="T5" fmla="*/ 62 h 209"/>
                <a:gd name="T6" fmla="*/ 106 w 106"/>
                <a:gd name="T7" fmla="*/ 62 h 209"/>
                <a:gd name="T8" fmla="*/ 106 w 106"/>
                <a:gd name="T9" fmla="*/ 93 h 209"/>
                <a:gd name="T10" fmla="*/ 62 w 106"/>
                <a:gd name="T11" fmla="*/ 93 h 209"/>
                <a:gd name="T12" fmla="*/ 62 w 106"/>
                <a:gd name="T13" fmla="*/ 209 h 209"/>
                <a:gd name="T14" fmla="*/ 30 w 106"/>
                <a:gd name="T15" fmla="*/ 209 h 209"/>
                <a:gd name="T16" fmla="*/ 30 w 106"/>
                <a:gd name="T17" fmla="*/ 93 h 209"/>
                <a:gd name="T18" fmla="*/ 0 w 106"/>
                <a:gd name="T19" fmla="*/ 93 h 209"/>
                <a:gd name="T20" fmla="*/ 0 w 106"/>
                <a:gd name="T21" fmla="*/ 62 h 209"/>
                <a:gd name="T22" fmla="*/ 30 w 106"/>
                <a:gd name="T23" fmla="*/ 62 h 209"/>
                <a:gd name="T24" fmla="*/ 30 w 106"/>
                <a:gd name="T25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09">
                  <a:moveTo>
                    <a:pt x="30" y="4"/>
                  </a:moveTo>
                  <a:lnTo>
                    <a:pt x="62" y="0"/>
                  </a:lnTo>
                  <a:lnTo>
                    <a:pt x="62" y="62"/>
                  </a:lnTo>
                  <a:lnTo>
                    <a:pt x="106" y="62"/>
                  </a:lnTo>
                  <a:lnTo>
                    <a:pt x="106" y="93"/>
                  </a:lnTo>
                  <a:lnTo>
                    <a:pt x="62" y="93"/>
                  </a:lnTo>
                  <a:lnTo>
                    <a:pt x="62" y="209"/>
                  </a:lnTo>
                  <a:lnTo>
                    <a:pt x="30" y="209"/>
                  </a:lnTo>
                  <a:lnTo>
                    <a:pt x="30" y="93"/>
                  </a:lnTo>
                  <a:lnTo>
                    <a:pt x="0" y="93"/>
                  </a:lnTo>
                  <a:lnTo>
                    <a:pt x="0" y="62"/>
                  </a:lnTo>
                  <a:lnTo>
                    <a:pt x="30" y="62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2527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2 w 69"/>
                <a:gd name="T3" fmla="*/ 1 h 148"/>
                <a:gd name="T4" fmla="*/ 32 w 69"/>
                <a:gd name="T5" fmla="*/ 17 h 148"/>
                <a:gd name="T6" fmla="*/ 32 w 69"/>
                <a:gd name="T7" fmla="*/ 17 h 148"/>
                <a:gd name="T8" fmla="*/ 38 w 69"/>
                <a:gd name="T9" fmla="*/ 10 h 148"/>
                <a:gd name="T10" fmla="*/ 45 w 69"/>
                <a:gd name="T11" fmla="*/ 5 h 148"/>
                <a:gd name="T12" fmla="*/ 50 w 69"/>
                <a:gd name="T13" fmla="*/ 3 h 148"/>
                <a:gd name="T14" fmla="*/ 56 w 69"/>
                <a:gd name="T15" fmla="*/ 1 h 148"/>
                <a:gd name="T16" fmla="*/ 62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2 w 69"/>
                <a:gd name="T29" fmla="*/ 33 h 148"/>
                <a:gd name="T30" fmla="*/ 46 w 69"/>
                <a:gd name="T31" fmla="*/ 37 h 148"/>
                <a:gd name="T32" fmla="*/ 41 w 69"/>
                <a:gd name="T33" fmla="*/ 40 h 148"/>
                <a:gd name="T34" fmla="*/ 38 w 69"/>
                <a:gd name="T35" fmla="*/ 46 h 148"/>
                <a:gd name="T36" fmla="*/ 34 w 69"/>
                <a:gd name="T37" fmla="*/ 53 h 148"/>
                <a:gd name="T38" fmla="*/ 33 w 69"/>
                <a:gd name="T39" fmla="*/ 60 h 148"/>
                <a:gd name="T40" fmla="*/ 32 w 69"/>
                <a:gd name="T41" fmla="*/ 67 h 148"/>
                <a:gd name="T42" fmla="*/ 32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5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6" y="37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2555" y="2429"/>
              <a:ext cx="50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6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2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6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2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50129" b="9678"/>
          <a:stretch/>
        </p:blipFill>
        <p:spPr>
          <a:xfrm>
            <a:off x="754744" y="756557"/>
            <a:ext cx="5331731" cy="535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41619" y="2819399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BE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809750" y="3128963"/>
            <a:ext cx="2332038" cy="844550"/>
            <a:chOff x="1140" y="1971"/>
            <a:chExt cx="1469" cy="53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40" y="1971"/>
              <a:ext cx="1469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140" y="2055"/>
              <a:ext cx="178" cy="251"/>
            </a:xfrm>
            <a:custGeom>
              <a:avLst/>
              <a:gdLst>
                <a:gd name="T0" fmla="*/ 123 w 533"/>
                <a:gd name="T1" fmla="*/ 517 h 755"/>
                <a:gd name="T2" fmla="*/ 166 w 533"/>
                <a:gd name="T3" fmla="*/ 573 h 755"/>
                <a:gd name="T4" fmla="*/ 192 w 533"/>
                <a:gd name="T5" fmla="*/ 593 h 755"/>
                <a:gd name="T6" fmla="*/ 223 w 533"/>
                <a:gd name="T7" fmla="*/ 605 h 755"/>
                <a:gd name="T8" fmla="*/ 258 w 533"/>
                <a:gd name="T9" fmla="*/ 611 h 755"/>
                <a:gd name="T10" fmla="*/ 292 w 533"/>
                <a:gd name="T11" fmla="*/ 610 h 755"/>
                <a:gd name="T12" fmla="*/ 332 w 533"/>
                <a:gd name="T13" fmla="*/ 596 h 755"/>
                <a:gd name="T14" fmla="*/ 351 w 533"/>
                <a:gd name="T15" fmla="*/ 583 h 755"/>
                <a:gd name="T16" fmla="*/ 362 w 533"/>
                <a:gd name="T17" fmla="*/ 565 h 755"/>
                <a:gd name="T18" fmla="*/ 365 w 533"/>
                <a:gd name="T19" fmla="*/ 544 h 755"/>
                <a:gd name="T20" fmla="*/ 364 w 533"/>
                <a:gd name="T21" fmla="*/ 529 h 755"/>
                <a:gd name="T22" fmla="*/ 356 w 533"/>
                <a:gd name="T23" fmla="*/ 509 h 755"/>
                <a:gd name="T24" fmla="*/ 341 w 533"/>
                <a:gd name="T25" fmla="*/ 492 h 755"/>
                <a:gd name="T26" fmla="*/ 291 w 533"/>
                <a:gd name="T27" fmla="*/ 461 h 755"/>
                <a:gd name="T28" fmla="*/ 217 w 533"/>
                <a:gd name="T29" fmla="*/ 432 h 755"/>
                <a:gd name="T30" fmla="*/ 153 w 533"/>
                <a:gd name="T31" fmla="*/ 401 h 755"/>
                <a:gd name="T32" fmla="*/ 105 w 533"/>
                <a:gd name="T33" fmla="*/ 365 h 755"/>
                <a:gd name="T34" fmla="*/ 71 w 533"/>
                <a:gd name="T35" fmla="*/ 323 h 755"/>
                <a:gd name="T36" fmla="*/ 49 w 533"/>
                <a:gd name="T37" fmla="*/ 277 h 755"/>
                <a:gd name="T38" fmla="*/ 39 w 533"/>
                <a:gd name="T39" fmla="*/ 225 h 755"/>
                <a:gd name="T40" fmla="*/ 39 w 533"/>
                <a:gd name="T41" fmla="*/ 184 h 755"/>
                <a:gd name="T42" fmla="*/ 56 w 533"/>
                <a:gd name="T43" fmla="*/ 125 h 755"/>
                <a:gd name="T44" fmla="*/ 90 w 533"/>
                <a:gd name="T45" fmla="*/ 73 h 755"/>
                <a:gd name="T46" fmla="*/ 139 w 533"/>
                <a:gd name="T47" fmla="*/ 34 h 755"/>
                <a:gd name="T48" fmla="*/ 201 w 533"/>
                <a:gd name="T49" fmla="*/ 9 h 755"/>
                <a:gd name="T50" fmla="*/ 273 w 533"/>
                <a:gd name="T51" fmla="*/ 0 h 755"/>
                <a:gd name="T52" fmla="*/ 308 w 533"/>
                <a:gd name="T53" fmla="*/ 1 h 755"/>
                <a:gd name="T54" fmla="*/ 357 w 533"/>
                <a:gd name="T55" fmla="*/ 11 h 755"/>
                <a:gd name="T56" fmla="*/ 402 w 533"/>
                <a:gd name="T57" fmla="*/ 29 h 755"/>
                <a:gd name="T58" fmla="*/ 443 w 533"/>
                <a:gd name="T59" fmla="*/ 57 h 755"/>
                <a:gd name="T60" fmla="*/ 480 w 533"/>
                <a:gd name="T61" fmla="*/ 95 h 755"/>
                <a:gd name="T62" fmla="*/ 382 w 533"/>
                <a:gd name="T63" fmla="*/ 209 h 755"/>
                <a:gd name="T64" fmla="*/ 362 w 533"/>
                <a:gd name="T65" fmla="*/ 179 h 755"/>
                <a:gd name="T66" fmla="*/ 324 w 533"/>
                <a:gd name="T67" fmla="*/ 153 h 755"/>
                <a:gd name="T68" fmla="*/ 276 w 533"/>
                <a:gd name="T69" fmla="*/ 143 h 755"/>
                <a:gd name="T70" fmla="*/ 246 w 533"/>
                <a:gd name="T71" fmla="*/ 148 h 755"/>
                <a:gd name="T72" fmla="*/ 209 w 533"/>
                <a:gd name="T73" fmla="*/ 167 h 755"/>
                <a:gd name="T74" fmla="*/ 200 w 533"/>
                <a:gd name="T75" fmla="*/ 183 h 755"/>
                <a:gd name="T76" fmla="*/ 196 w 533"/>
                <a:gd name="T77" fmla="*/ 201 h 755"/>
                <a:gd name="T78" fmla="*/ 201 w 533"/>
                <a:gd name="T79" fmla="*/ 228 h 755"/>
                <a:gd name="T80" fmla="*/ 217 w 533"/>
                <a:gd name="T81" fmla="*/ 250 h 755"/>
                <a:gd name="T82" fmla="*/ 265 w 533"/>
                <a:gd name="T83" fmla="*/ 281 h 755"/>
                <a:gd name="T84" fmla="*/ 342 w 533"/>
                <a:gd name="T85" fmla="*/ 310 h 755"/>
                <a:gd name="T86" fmla="*/ 406 w 533"/>
                <a:gd name="T87" fmla="*/ 339 h 755"/>
                <a:gd name="T88" fmla="*/ 457 w 533"/>
                <a:gd name="T89" fmla="*/ 373 h 755"/>
                <a:gd name="T90" fmla="*/ 494 w 533"/>
                <a:gd name="T91" fmla="*/ 412 h 755"/>
                <a:gd name="T92" fmla="*/ 520 w 533"/>
                <a:gd name="T93" fmla="*/ 460 h 755"/>
                <a:gd name="T94" fmla="*/ 532 w 533"/>
                <a:gd name="T95" fmla="*/ 516 h 755"/>
                <a:gd name="T96" fmla="*/ 532 w 533"/>
                <a:gd name="T97" fmla="*/ 560 h 755"/>
                <a:gd name="T98" fmla="*/ 514 w 533"/>
                <a:gd name="T99" fmla="*/ 624 h 755"/>
                <a:gd name="T100" fmla="*/ 477 w 533"/>
                <a:gd name="T101" fmla="*/ 679 h 755"/>
                <a:gd name="T102" fmla="*/ 423 w 533"/>
                <a:gd name="T103" fmla="*/ 720 h 755"/>
                <a:gd name="T104" fmla="*/ 353 w 533"/>
                <a:gd name="T105" fmla="*/ 745 h 755"/>
                <a:gd name="T106" fmla="*/ 272 w 533"/>
                <a:gd name="T107" fmla="*/ 755 h 755"/>
                <a:gd name="T108" fmla="*/ 229 w 533"/>
                <a:gd name="T109" fmla="*/ 752 h 755"/>
                <a:gd name="T110" fmla="*/ 169 w 533"/>
                <a:gd name="T111" fmla="*/ 740 h 755"/>
                <a:gd name="T112" fmla="*/ 114 w 533"/>
                <a:gd name="T113" fmla="*/ 718 h 755"/>
                <a:gd name="T114" fmla="*/ 66 w 533"/>
                <a:gd name="T115" fmla="*/ 685 h 755"/>
                <a:gd name="T116" fmla="*/ 24 w 533"/>
                <a:gd name="T117" fmla="*/ 641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755">
                  <a:moveTo>
                    <a:pt x="0" y="605"/>
                  </a:moveTo>
                  <a:lnTo>
                    <a:pt x="123" y="517"/>
                  </a:lnTo>
                  <a:lnTo>
                    <a:pt x="123" y="517"/>
                  </a:lnTo>
                  <a:lnTo>
                    <a:pt x="136" y="539"/>
                  </a:lnTo>
                  <a:lnTo>
                    <a:pt x="151" y="557"/>
                  </a:lnTo>
                  <a:lnTo>
                    <a:pt x="166" y="573"/>
                  </a:lnTo>
                  <a:lnTo>
                    <a:pt x="174" y="581"/>
                  </a:lnTo>
                  <a:lnTo>
                    <a:pt x="183" y="587"/>
                  </a:lnTo>
                  <a:lnTo>
                    <a:pt x="192" y="593"/>
                  </a:lnTo>
                  <a:lnTo>
                    <a:pt x="202" y="598"/>
                  </a:lnTo>
                  <a:lnTo>
                    <a:pt x="212" y="601"/>
                  </a:lnTo>
                  <a:lnTo>
                    <a:pt x="223" y="605"/>
                  </a:lnTo>
                  <a:lnTo>
                    <a:pt x="234" y="607"/>
                  </a:lnTo>
                  <a:lnTo>
                    <a:pt x="246" y="610"/>
                  </a:lnTo>
                  <a:lnTo>
                    <a:pt x="258" y="611"/>
                  </a:lnTo>
                  <a:lnTo>
                    <a:pt x="272" y="611"/>
                  </a:lnTo>
                  <a:lnTo>
                    <a:pt x="272" y="611"/>
                  </a:lnTo>
                  <a:lnTo>
                    <a:pt x="292" y="610"/>
                  </a:lnTo>
                  <a:lnTo>
                    <a:pt x="309" y="606"/>
                  </a:lnTo>
                  <a:lnTo>
                    <a:pt x="325" y="600"/>
                  </a:lnTo>
                  <a:lnTo>
                    <a:pt x="332" y="596"/>
                  </a:lnTo>
                  <a:lnTo>
                    <a:pt x="340" y="593"/>
                  </a:lnTo>
                  <a:lnTo>
                    <a:pt x="345" y="588"/>
                  </a:lnTo>
                  <a:lnTo>
                    <a:pt x="351" y="583"/>
                  </a:lnTo>
                  <a:lnTo>
                    <a:pt x="354" y="577"/>
                  </a:lnTo>
                  <a:lnTo>
                    <a:pt x="358" y="571"/>
                  </a:lnTo>
                  <a:lnTo>
                    <a:pt x="362" y="565"/>
                  </a:lnTo>
                  <a:lnTo>
                    <a:pt x="363" y="559"/>
                  </a:lnTo>
                  <a:lnTo>
                    <a:pt x="365" y="551"/>
                  </a:lnTo>
                  <a:lnTo>
                    <a:pt x="365" y="544"/>
                  </a:lnTo>
                  <a:lnTo>
                    <a:pt x="365" y="544"/>
                  </a:lnTo>
                  <a:lnTo>
                    <a:pt x="365" y="537"/>
                  </a:lnTo>
                  <a:lnTo>
                    <a:pt x="364" y="529"/>
                  </a:lnTo>
                  <a:lnTo>
                    <a:pt x="362" y="522"/>
                  </a:lnTo>
                  <a:lnTo>
                    <a:pt x="359" y="515"/>
                  </a:lnTo>
                  <a:lnTo>
                    <a:pt x="356" y="509"/>
                  </a:lnTo>
                  <a:lnTo>
                    <a:pt x="352" y="502"/>
                  </a:lnTo>
                  <a:lnTo>
                    <a:pt x="347" y="496"/>
                  </a:lnTo>
                  <a:lnTo>
                    <a:pt x="341" y="492"/>
                  </a:lnTo>
                  <a:lnTo>
                    <a:pt x="328" y="481"/>
                  </a:lnTo>
                  <a:lnTo>
                    <a:pt x="311" y="471"/>
                  </a:lnTo>
                  <a:lnTo>
                    <a:pt x="291" y="461"/>
                  </a:lnTo>
                  <a:lnTo>
                    <a:pt x="268" y="451"/>
                  </a:lnTo>
                  <a:lnTo>
                    <a:pt x="217" y="432"/>
                  </a:lnTo>
                  <a:lnTo>
                    <a:pt x="217" y="432"/>
                  </a:lnTo>
                  <a:lnTo>
                    <a:pt x="194" y="422"/>
                  </a:lnTo>
                  <a:lnTo>
                    <a:pt x="173" y="412"/>
                  </a:lnTo>
                  <a:lnTo>
                    <a:pt x="153" y="401"/>
                  </a:lnTo>
                  <a:lnTo>
                    <a:pt x="136" y="390"/>
                  </a:lnTo>
                  <a:lnTo>
                    <a:pt x="119" y="378"/>
                  </a:lnTo>
                  <a:lnTo>
                    <a:pt x="105" y="365"/>
                  </a:lnTo>
                  <a:lnTo>
                    <a:pt x="93" y="351"/>
                  </a:lnTo>
                  <a:lnTo>
                    <a:pt x="80" y="338"/>
                  </a:lnTo>
                  <a:lnTo>
                    <a:pt x="71" y="323"/>
                  </a:lnTo>
                  <a:lnTo>
                    <a:pt x="62" y="309"/>
                  </a:lnTo>
                  <a:lnTo>
                    <a:pt x="55" y="293"/>
                  </a:lnTo>
                  <a:lnTo>
                    <a:pt x="49" y="277"/>
                  </a:lnTo>
                  <a:lnTo>
                    <a:pt x="44" y="260"/>
                  </a:lnTo>
                  <a:lnTo>
                    <a:pt x="40" y="243"/>
                  </a:lnTo>
                  <a:lnTo>
                    <a:pt x="39" y="22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184"/>
                  </a:lnTo>
                  <a:lnTo>
                    <a:pt x="43" y="164"/>
                  </a:lnTo>
                  <a:lnTo>
                    <a:pt x="47" y="143"/>
                  </a:lnTo>
                  <a:lnTo>
                    <a:pt x="56" y="125"/>
                  </a:lnTo>
                  <a:lnTo>
                    <a:pt x="66" y="106"/>
                  </a:lnTo>
                  <a:lnTo>
                    <a:pt x="77" y="89"/>
                  </a:lnTo>
                  <a:lnTo>
                    <a:pt x="90" y="73"/>
                  </a:lnTo>
                  <a:lnTo>
                    <a:pt x="105" y="59"/>
                  </a:lnTo>
                  <a:lnTo>
                    <a:pt x="121" y="45"/>
                  </a:lnTo>
                  <a:lnTo>
                    <a:pt x="139" y="34"/>
                  </a:lnTo>
                  <a:lnTo>
                    <a:pt x="158" y="23"/>
                  </a:lnTo>
                  <a:lnTo>
                    <a:pt x="179" y="16"/>
                  </a:lnTo>
                  <a:lnTo>
                    <a:pt x="201" y="9"/>
                  </a:lnTo>
                  <a:lnTo>
                    <a:pt x="224" y="4"/>
                  </a:lnTo>
                  <a:lnTo>
                    <a:pt x="248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08" y="1"/>
                  </a:lnTo>
                  <a:lnTo>
                    <a:pt x="324" y="4"/>
                  </a:lnTo>
                  <a:lnTo>
                    <a:pt x="341" y="7"/>
                  </a:lnTo>
                  <a:lnTo>
                    <a:pt x="357" y="11"/>
                  </a:lnTo>
                  <a:lnTo>
                    <a:pt x="373" y="16"/>
                  </a:lnTo>
                  <a:lnTo>
                    <a:pt x="387" y="22"/>
                  </a:lnTo>
                  <a:lnTo>
                    <a:pt x="402" y="29"/>
                  </a:lnTo>
                  <a:lnTo>
                    <a:pt x="416" y="38"/>
                  </a:lnTo>
                  <a:lnTo>
                    <a:pt x="430" y="46"/>
                  </a:lnTo>
                  <a:lnTo>
                    <a:pt x="443" y="57"/>
                  </a:lnTo>
                  <a:lnTo>
                    <a:pt x="455" y="70"/>
                  </a:lnTo>
                  <a:lnTo>
                    <a:pt x="468" y="82"/>
                  </a:lnTo>
                  <a:lnTo>
                    <a:pt x="480" y="95"/>
                  </a:lnTo>
                  <a:lnTo>
                    <a:pt x="491" y="111"/>
                  </a:lnTo>
                  <a:lnTo>
                    <a:pt x="500" y="127"/>
                  </a:lnTo>
                  <a:lnTo>
                    <a:pt x="382" y="209"/>
                  </a:lnTo>
                  <a:lnTo>
                    <a:pt x="382" y="209"/>
                  </a:lnTo>
                  <a:lnTo>
                    <a:pt x="373" y="193"/>
                  </a:lnTo>
                  <a:lnTo>
                    <a:pt x="362" y="179"/>
                  </a:lnTo>
                  <a:lnTo>
                    <a:pt x="351" y="168"/>
                  </a:lnTo>
                  <a:lnTo>
                    <a:pt x="337" y="159"/>
                  </a:lnTo>
                  <a:lnTo>
                    <a:pt x="324" y="153"/>
                  </a:lnTo>
                  <a:lnTo>
                    <a:pt x="309" y="148"/>
                  </a:lnTo>
                  <a:lnTo>
                    <a:pt x="293" y="144"/>
                  </a:lnTo>
                  <a:lnTo>
                    <a:pt x="276" y="143"/>
                  </a:lnTo>
                  <a:lnTo>
                    <a:pt x="276" y="143"/>
                  </a:lnTo>
                  <a:lnTo>
                    <a:pt x="261" y="144"/>
                  </a:lnTo>
                  <a:lnTo>
                    <a:pt x="246" y="148"/>
                  </a:lnTo>
                  <a:lnTo>
                    <a:pt x="233" y="153"/>
                  </a:lnTo>
                  <a:lnTo>
                    <a:pt x="220" y="159"/>
                  </a:lnTo>
                  <a:lnTo>
                    <a:pt x="209" y="167"/>
                  </a:lnTo>
                  <a:lnTo>
                    <a:pt x="206" y="172"/>
                  </a:lnTo>
                  <a:lnTo>
                    <a:pt x="202" y="177"/>
                  </a:lnTo>
                  <a:lnTo>
                    <a:pt x="200" y="183"/>
                  </a:lnTo>
                  <a:lnTo>
                    <a:pt x="197" y="189"/>
                  </a:lnTo>
                  <a:lnTo>
                    <a:pt x="196" y="195"/>
                  </a:lnTo>
                  <a:lnTo>
                    <a:pt x="196" y="201"/>
                  </a:lnTo>
                  <a:lnTo>
                    <a:pt x="196" y="201"/>
                  </a:lnTo>
                  <a:lnTo>
                    <a:pt x="197" y="216"/>
                  </a:lnTo>
                  <a:lnTo>
                    <a:pt x="201" y="228"/>
                  </a:lnTo>
                  <a:lnTo>
                    <a:pt x="203" y="234"/>
                  </a:lnTo>
                  <a:lnTo>
                    <a:pt x="207" y="239"/>
                  </a:lnTo>
                  <a:lnTo>
                    <a:pt x="217" y="250"/>
                  </a:lnTo>
                  <a:lnTo>
                    <a:pt x="229" y="261"/>
                  </a:lnTo>
                  <a:lnTo>
                    <a:pt x="246" y="271"/>
                  </a:lnTo>
                  <a:lnTo>
                    <a:pt x="265" y="281"/>
                  </a:lnTo>
                  <a:lnTo>
                    <a:pt x="290" y="292"/>
                  </a:lnTo>
                  <a:lnTo>
                    <a:pt x="342" y="310"/>
                  </a:lnTo>
                  <a:lnTo>
                    <a:pt x="342" y="310"/>
                  </a:lnTo>
                  <a:lnTo>
                    <a:pt x="364" y="320"/>
                  </a:lnTo>
                  <a:lnTo>
                    <a:pt x="385" y="329"/>
                  </a:lnTo>
                  <a:lnTo>
                    <a:pt x="406" y="339"/>
                  </a:lnTo>
                  <a:lnTo>
                    <a:pt x="424" y="350"/>
                  </a:lnTo>
                  <a:lnTo>
                    <a:pt x="441" y="361"/>
                  </a:lnTo>
                  <a:lnTo>
                    <a:pt x="457" y="373"/>
                  </a:lnTo>
                  <a:lnTo>
                    <a:pt x="470" y="385"/>
                  </a:lnTo>
                  <a:lnTo>
                    <a:pt x="483" y="399"/>
                  </a:lnTo>
                  <a:lnTo>
                    <a:pt x="494" y="412"/>
                  </a:lnTo>
                  <a:lnTo>
                    <a:pt x="505" y="428"/>
                  </a:lnTo>
                  <a:lnTo>
                    <a:pt x="514" y="443"/>
                  </a:lnTo>
                  <a:lnTo>
                    <a:pt x="520" y="460"/>
                  </a:lnTo>
                  <a:lnTo>
                    <a:pt x="526" y="478"/>
                  </a:lnTo>
                  <a:lnTo>
                    <a:pt x="530" y="496"/>
                  </a:lnTo>
                  <a:lnTo>
                    <a:pt x="532" y="516"/>
                  </a:lnTo>
                  <a:lnTo>
                    <a:pt x="533" y="537"/>
                  </a:lnTo>
                  <a:lnTo>
                    <a:pt x="533" y="537"/>
                  </a:lnTo>
                  <a:lnTo>
                    <a:pt x="532" y="560"/>
                  </a:lnTo>
                  <a:lnTo>
                    <a:pt x="528" y="583"/>
                  </a:lnTo>
                  <a:lnTo>
                    <a:pt x="522" y="605"/>
                  </a:lnTo>
                  <a:lnTo>
                    <a:pt x="514" y="624"/>
                  </a:lnTo>
                  <a:lnTo>
                    <a:pt x="504" y="644"/>
                  </a:lnTo>
                  <a:lnTo>
                    <a:pt x="491" y="662"/>
                  </a:lnTo>
                  <a:lnTo>
                    <a:pt x="477" y="679"/>
                  </a:lnTo>
                  <a:lnTo>
                    <a:pt x="460" y="694"/>
                  </a:lnTo>
                  <a:lnTo>
                    <a:pt x="442" y="707"/>
                  </a:lnTo>
                  <a:lnTo>
                    <a:pt x="423" y="720"/>
                  </a:lnTo>
                  <a:lnTo>
                    <a:pt x="401" y="730"/>
                  </a:lnTo>
                  <a:lnTo>
                    <a:pt x="377" y="739"/>
                  </a:lnTo>
                  <a:lnTo>
                    <a:pt x="353" y="745"/>
                  </a:lnTo>
                  <a:lnTo>
                    <a:pt x="328" y="750"/>
                  </a:lnTo>
                  <a:lnTo>
                    <a:pt x="300" y="754"/>
                  </a:lnTo>
                  <a:lnTo>
                    <a:pt x="272" y="755"/>
                  </a:lnTo>
                  <a:lnTo>
                    <a:pt x="272" y="755"/>
                  </a:lnTo>
                  <a:lnTo>
                    <a:pt x="251" y="754"/>
                  </a:lnTo>
                  <a:lnTo>
                    <a:pt x="229" y="752"/>
                  </a:lnTo>
                  <a:lnTo>
                    <a:pt x="209" y="750"/>
                  </a:lnTo>
                  <a:lnTo>
                    <a:pt x="189" y="745"/>
                  </a:lnTo>
                  <a:lnTo>
                    <a:pt x="169" y="740"/>
                  </a:lnTo>
                  <a:lnTo>
                    <a:pt x="151" y="734"/>
                  </a:lnTo>
                  <a:lnTo>
                    <a:pt x="133" y="727"/>
                  </a:lnTo>
                  <a:lnTo>
                    <a:pt x="114" y="718"/>
                  </a:lnTo>
                  <a:lnTo>
                    <a:pt x="99" y="709"/>
                  </a:lnTo>
                  <a:lnTo>
                    <a:pt x="82" y="698"/>
                  </a:lnTo>
                  <a:lnTo>
                    <a:pt x="66" y="685"/>
                  </a:lnTo>
                  <a:lnTo>
                    <a:pt x="51" y="672"/>
                  </a:lnTo>
                  <a:lnTo>
                    <a:pt x="38" y="657"/>
                  </a:lnTo>
                  <a:lnTo>
                    <a:pt x="24" y="641"/>
                  </a:lnTo>
                  <a:lnTo>
                    <a:pt x="12" y="624"/>
                  </a:lnTo>
                  <a:lnTo>
                    <a:pt x="0" y="6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333" y="2055"/>
              <a:ext cx="219" cy="251"/>
            </a:xfrm>
            <a:custGeom>
              <a:avLst/>
              <a:gdLst>
                <a:gd name="T0" fmla="*/ 1 w 656"/>
                <a:gd name="T1" fmla="*/ 357 h 755"/>
                <a:gd name="T2" fmla="*/ 7 w 656"/>
                <a:gd name="T3" fmla="*/ 300 h 755"/>
                <a:gd name="T4" fmla="*/ 22 w 656"/>
                <a:gd name="T5" fmla="*/ 245 h 755"/>
                <a:gd name="T6" fmla="*/ 43 w 656"/>
                <a:gd name="T7" fmla="*/ 195 h 755"/>
                <a:gd name="T8" fmla="*/ 73 w 656"/>
                <a:gd name="T9" fmla="*/ 149 h 755"/>
                <a:gd name="T10" fmla="*/ 107 w 656"/>
                <a:gd name="T11" fmla="*/ 109 h 755"/>
                <a:gd name="T12" fmla="*/ 148 w 656"/>
                <a:gd name="T13" fmla="*/ 73 h 755"/>
                <a:gd name="T14" fmla="*/ 193 w 656"/>
                <a:gd name="T15" fmla="*/ 44 h 755"/>
                <a:gd name="T16" fmla="*/ 244 w 656"/>
                <a:gd name="T17" fmla="*/ 22 h 755"/>
                <a:gd name="T18" fmla="*/ 299 w 656"/>
                <a:gd name="T19" fmla="*/ 7 h 755"/>
                <a:gd name="T20" fmla="*/ 356 w 656"/>
                <a:gd name="T21" fmla="*/ 0 h 755"/>
                <a:gd name="T22" fmla="*/ 399 w 656"/>
                <a:gd name="T23" fmla="*/ 0 h 755"/>
                <a:gd name="T24" fmla="*/ 460 w 656"/>
                <a:gd name="T25" fmla="*/ 9 h 755"/>
                <a:gd name="T26" fmla="*/ 517 w 656"/>
                <a:gd name="T27" fmla="*/ 26 h 755"/>
                <a:gd name="T28" fmla="*/ 568 w 656"/>
                <a:gd name="T29" fmla="*/ 51 h 755"/>
                <a:gd name="T30" fmla="*/ 615 w 656"/>
                <a:gd name="T31" fmla="*/ 83 h 755"/>
                <a:gd name="T32" fmla="*/ 656 w 656"/>
                <a:gd name="T33" fmla="*/ 121 h 755"/>
                <a:gd name="T34" fmla="*/ 532 w 656"/>
                <a:gd name="T35" fmla="*/ 218 h 755"/>
                <a:gd name="T36" fmla="*/ 476 w 656"/>
                <a:gd name="T37" fmla="*/ 178 h 755"/>
                <a:gd name="T38" fmla="*/ 430 w 656"/>
                <a:gd name="T39" fmla="*/ 162 h 755"/>
                <a:gd name="T40" fmla="*/ 391 w 656"/>
                <a:gd name="T41" fmla="*/ 156 h 755"/>
                <a:gd name="T42" fmla="*/ 354 w 656"/>
                <a:gd name="T43" fmla="*/ 157 h 755"/>
                <a:gd name="T44" fmla="*/ 292 w 656"/>
                <a:gd name="T45" fmla="*/ 173 h 755"/>
                <a:gd name="T46" fmla="*/ 240 w 656"/>
                <a:gd name="T47" fmla="*/ 205 h 755"/>
                <a:gd name="T48" fmla="*/ 199 w 656"/>
                <a:gd name="T49" fmla="*/ 251 h 755"/>
                <a:gd name="T50" fmla="*/ 174 w 656"/>
                <a:gd name="T51" fmla="*/ 310 h 755"/>
                <a:gd name="T52" fmla="*/ 165 w 656"/>
                <a:gd name="T53" fmla="*/ 377 h 755"/>
                <a:gd name="T54" fmla="*/ 169 w 656"/>
                <a:gd name="T55" fmla="*/ 423 h 755"/>
                <a:gd name="T56" fmla="*/ 190 w 656"/>
                <a:gd name="T57" fmla="*/ 485 h 755"/>
                <a:gd name="T58" fmla="*/ 225 w 656"/>
                <a:gd name="T59" fmla="*/ 535 h 755"/>
                <a:gd name="T60" fmla="*/ 272 w 656"/>
                <a:gd name="T61" fmla="*/ 572 h 755"/>
                <a:gd name="T62" fmla="*/ 332 w 656"/>
                <a:gd name="T63" fmla="*/ 594 h 755"/>
                <a:gd name="T64" fmla="*/ 377 w 656"/>
                <a:gd name="T65" fmla="*/ 598 h 755"/>
                <a:gd name="T66" fmla="*/ 417 w 656"/>
                <a:gd name="T67" fmla="*/ 595 h 755"/>
                <a:gd name="T68" fmla="*/ 454 w 656"/>
                <a:gd name="T69" fmla="*/ 585 h 755"/>
                <a:gd name="T70" fmla="*/ 515 w 656"/>
                <a:gd name="T71" fmla="*/ 551 h 755"/>
                <a:gd name="T72" fmla="*/ 656 w 656"/>
                <a:gd name="T73" fmla="*/ 633 h 755"/>
                <a:gd name="T74" fmla="*/ 629 w 656"/>
                <a:gd name="T75" fmla="*/ 660 h 755"/>
                <a:gd name="T76" fmla="*/ 585 w 656"/>
                <a:gd name="T77" fmla="*/ 694 h 755"/>
                <a:gd name="T78" fmla="*/ 535 w 656"/>
                <a:gd name="T79" fmla="*/ 721 h 755"/>
                <a:gd name="T80" fmla="*/ 479 w 656"/>
                <a:gd name="T81" fmla="*/ 741 h 755"/>
                <a:gd name="T82" fmla="*/ 420 w 656"/>
                <a:gd name="T83" fmla="*/ 752 h 755"/>
                <a:gd name="T84" fmla="*/ 377 w 656"/>
                <a:gd name="T85" fmla="*/ 755 h 755"/>
                <a:gd name="T86" fmla="*/ 317 w 656"/>
                <a:gd name="T87" fmla="*/ 750 h 755"/>
                <a:gd name="T88" fmla="*/ 261 w 656"/>
                <a:gd name="T89" fmla="*/ 738 h 755"/>
                <a:gd name="T90" fmla="*/ 210 w 656"/>
                <a:gd name="T91" fmla="*/ 718 h 755"/>
                <a:gd name="T92" fmla="*/ 163 w 656"/>
                <a:gd name="T93" fmla="*/ 691 h 755"/>
                <a:gd name="T94" fmla="*/ 120 w 656"/>
                <a:gd name="T95" fmla="*/ 659 h 755"/>
                <a:gd name="T96" fmla="*/ 84 w 656"/>
                <a:gd name="T97" fmla="*/ 620 h 755"/>
                <a:gd name="T98" fmla="*/ 53 w 656"/>
                <a:gd name="T99" fmla="*/ 576 h 755"/>
                <a:gd name="T100" fmla="*/ 29 w 656"/>
                <a:gd name="T101" fmla="*/ 527 h 755"/>
                <a:gd name="T102" fmla="*/ 12 w 656"/>
                <a:gd name="T103" fmla="*/ 473 h 755"/>
                <a:gd name="T104" fmla="*/ 2 w 656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6" h="755">
                  <a:moveTo>
                    <a:pt x="0" y="377"/>
                  </a:moveTo>
                  <a:lnTo>
                    <a:pt x="0" y="377"/>
                  </a:lnTo>
                  <a:lnTo>
                    <a:pt x="1" y="357"/>
                  </a:lnTo>
                  <a:lnTo>
                    <a:pt x="2" y="338"/>
                  </a:lnTo>
                  <a:lnTo>
                    <a:pt x="5" y="318"/>
                  </a:lnTo>
                  <a:lnTo>
                    <a:pt x="7" y="300"/>
                  </a:lnTo>
                  <a:lnTo>
                    <a:pt x="12" y="282"/>
                  </a:lnTo>
                  <a:lnTo>
                    <a:pt x="17" y="264"/>
                  </a:lnTo>
                  <a:lnTo>
                    <a:pt x="22" y="245"/>
                  </a:lnTo>
                  <a:lnTo>
                    <a:pt x="29" y="228"/>
                  </a:lnTo>
                  <a:lnTo>
                    <a:pt x="36" y="211"/>
                  </a:lnTo>
                  <a:lnTo>
                    <a:pt x="43" y="195"/>
                  </a:lnTo>
                  <a:lnTo>
                    <a:pt x="53" y="179"/>
                  </a:lnTo>
                  <a:lnTo>
                    <a:pt x="62" y="164"/>
                  </a:lnTo>
                  <a:lnTo>
                    <a:pt x="73" y="149"/>
                  </a:lnTo>
                  <a:lnTo>
                    <a:pt x="84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8" y="73"/>
                  </a:lnTo>
                  <a:lnTo>
                    <a:pt x="163" y="64"/>
                  </a:lnTo>
                  <a:lnTo>
                    <a:pt x="177" y="54"/>
                  </a:lnTo>
                  <a:lnTo>
                    <a:pt x="193" y="44"/>
                  </a:lnTo>
                  <a:lnTo>
                    <a:pt x="210" y="37"/>
                  </a:lnTo>
                  <a:lnTo>
                    <a:pt x="227" y="29"/>
                  </a:lnTo>
                  <a:lnTo>
                    <a:pt x="244" y="22"/>
                  </a:lnTo>
                  <a:lnTo>
                    <a:pt x="261" y="16"/>
                  </a:lnTo>
                  <a:lnTo>
                    <a:pt x="280" y="11"/>
                  </a:lnTo>
                  <a:lnTo>
                    <a:pt x="299" y="7"/>
                  </a:lnTo>
                  <a:lnTo>
                    <a:pt x="317" y="4"/>
                  </a:lnTo>
                  <a:lnTo>
                    <a:pt x="337" y="1"/>
                  </a:lnTo>
                  <a:lnTo>
                    <a:pt x="356" y="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9" y="0"/>
                  </a:lnTo>
                  <a:lnTo>
                    <a:pt x="420" y="3"/>
                  </a:lnTo>
                  <a:lnTo>
                    <a:pt x="440" y="5"/>
                  </a:lnTo>
                  <a:lnTo>
                    <a:pt x="460" y="9"/>
                  </a:lnTo>
                  <a:lnTo>
                    <a:pt x="479" y="14"/>
                  </a:lnTo>
                  <a:lnTo>
                    <a:pt x="499" y="20"/>
                  </a:lnTo>
                  <a:lnTo>
                    <a:pt x="517" y="26"/>
                  </a:lnTo>
                  <a:lnTo>
                    <a:pt x="535" y="33"/>
                  </a:lnTo>
                  <a:lnTo>
                    <a:pt x="552" y="42"/>
                  </a:lnTo>
                  <a:lnTo>
                    <a:pt x="568" y="51"/>
                  </a:lnTo>
                  <a:lnTo>
                    <a:pt x="585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6" y="121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32" y="218"/>
                  </a:lnTo>
                  <a:lnTo>
                    <a:pt x="515" y="204"/>
                  </a:lnTo>
                  <a:lnTo>
                    <a:pt x="496" y="190"/>
                  </a:lnTo>
                  <a:lnTo>
                    <a:pt x="476" y="178"/>
                  </a:lnTo>
                  <a:lnTo>
                    <a:pt x="454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1" y="166"/>
                  </a:lnTo>
                  <a:lnTo>
                    <a:pt x="292" y="173"/>
                  </a:lnTo>
                  <a:lnTo>
                    <a:pt x="272" y="182"/>
                  </a:lnTo>
                  <a:lnTo>
                    <a:pt x="255" y="193"/>
                  </a:lnTo>
                  <a:lnTo>
                    <a:pt x="240" y="205"/>
                  </a:lnTo>
                  <a:lnTo>
                    <a:pt x="225" y="220"/>
                  </a:lnTo>
                  <a:lnTo>
                    <a:pt x="212" y="234"/>
                  </a:lnTo>
                  <a:lnTo>
                    <a:pt x="199" y="251"/>
                  </a:lnTo>
                  <a:lnTo>
                    <a:pt x="190" y="270"/>
                  </a:lnTo>
                  <a:lnTo>
                    <a:pt x="181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6" y="354"/>
                  </a:lnTo>
                  <a:lnTo>
                    <a:pt x="165" y="377"/>
                  </a:lnTo>
                  <a:lnTo>
                    <a:pt x="165" y="377"/>
                  </a:lnTo>
                  <a:lnTo>
                    <a:pt x="166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1" y="466"/>
                  </a:lnTo>
                  <a:lnTo>
                    <a:pt x="190" y="485"/>
                  </a:lnTo>
                  <a:lnTo>
                    <a:pt x="199" y="502"/>
                  </a:lnTo>
                  <a:lnTo>
                    <a:pt x="212" y="520"/>
                  </a:lnTo>
                  <a:lnTo>
                    <a:pt x="225" y="535"/>
                  </a:lnTo>
                  <a:lnTo>
                    <a:pt x="240" y="549"/>
                  </a:lnTo>
                  <a:lnTo>
                    <a:pt x="255" y="562"/>
                  </a:lnTo>
                  <a:lnTo>
                    <a:pt x="272" y="572"/>
                  </a:lnTo>
                  <a:lnTo>
                    <a:pt x="292" y="582"/>
                  </a:lnTo>
                  <a:lnTo>
                    <a:pt x="311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7" y="598"/>
                  </a:lnTo>
                  <a:lnTo>
                    <a:pt x="377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4" y="585"/>
                  </a:lnTo>
                  <a:lnTo>
                    <a:pt x="476" y="576"/>
                  </a:lnTo>
                  <a:lnTo>
                    <a:pt x="496" y="565"/>
                  </a:lnTo>
                  <a:lnTo>
                    <a:pt x="515" y="551"/>
                  </a:lnTo>
                  <a:lnTo>
                    <a:pt x="532" y="537"/>
                  </a:lnTo>
                  <a:lnTo>
                    <a:pt x="546" y="521"/>
                  </a:lnTo>
                  <a:lnTo>
                    <a:pt x="656" y="633"/>
                  </a:lnTo>
                  <a:lnTo>
                    <a:pt x="656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5" y="694"/>
                  </a:lnTo>
                  <a:lnTo>
                    <a:pt x="568" y="704"/>
                  </a:lnTo>
                  <a:lnTo>
                    <a:pt x="552" y="713"/>
                  </a:lnTo>
                  <a:lnTo>
                    <a:pt x="535" y="721"/>
                  </a:lnTo>
                  <a:lnTo>
                    <a:pt x="517" y="729"/>
                  </a:lnTo>
                  <a:lnTo>
                    <a:pt x="499" y="735"/>
                  </a:lnTo>
                  <a:lnTo>
                    <a:pt x="479" y="741"/>
                  </a:lnTo>
                  <a:lnTo>
                    <a:pt x="460" y="746"/>
                  </a:lnTo>
                  <a:lnTo>
                    <a:pt x="440" y="750"/>
                  </a:lnTo>
                  <a:lnTo>
                    <a:pt x="420" y="752"/>
                  </a:lnTo>
                  <a:lnTo>
                    <a:pt x="399" y="754"/>
                  </a:lnTo>
                  <a:lnTo>
                    <a:pt x="377" y="755"/>
                  </a:lnTo>
                  <a:lnTo>
                    <a:pt x="377" y="755"/>
                  </a:lnTo>
                  <a:lnTo>
                    <a:pt x="356" y="754"/>
                  </a:lnTo>
                  <a:lnTo>
                    <a:pt x="337" y="752"/>
                  </a:lnTo>
                  <a:lnTo>
                    <a:pt x="317" y="750"/>
                  </a:lnTo>
                  <a:lnTo>
                    <a:pt x="299" y="748"/>
                  </a:lnTo>
                  <a:lnTo>
                    <a:pt x="280" y="743"/>
                  </a:lnTo>
                  <a:lnTo>
                    <a:pt x="261" y="738"/>
                  </a:lnTo>
                  <a:lnTo>
                    <a:pt x="244" y="732"/>
                  </a:lnTo>
                  <a:lnTo>
                    <a:pt x="227" y="726"/>
                  </a:lnTo>
                  <a:lnTo>
                    <a:pt x="210" y="718"/>
                  </a:lnTo>
                  <a:lnTo>
                    <a:pt x="193" y="710"/>
                  </a:lnTo>
                  <a:lnTo>
                    <a:pt x="177" y="701"/>
                  </a:lnTo>
                  <a:lnTo>
                    <a:pt x="163" y="691"/>
                  </a:lnTo>
                  <a:lnTo>
                    <a:pt x="148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4" y="620"/>
                  </a:lnTo>
                  <a:lnTo>
                    <a:pt x="73" y="605"/>
                  </a:lnTo>
                  <a:lnTo>
                    <a:pt x="62" y="590"/>
                  </a:lnTo>
                  <a:lnTo>
                    <a:pt x="53" y="576"/>
                  </a:lnTo>
                  <a:lnTo>
                    <a:pt x="43" y="560"/>
                  </a:lnTo>
                  <a:lnTo>
                    <a:pt x="36" y="543"/>
                  </a:lnTo>
                  <a:lnTo>
                    <a:pt x="29" y="527"/>
                  </a:lnTo>
                  <a:lnTo>
                    <a:pt x="22" y="509"/>
                  </a:lnTo>
                  <a:lnTo>
                    <a:pt x="17" y="492"/>
                  </a:lnTo>
                  <a:lnTo>
                    <a:pt x="12" y="473"/>
                  </a:lnTo>
                  <a:lnTo>
                    <a:pt x="7" y="455"/>
                  </a:lnTo>
                  <a:lnTo>
                    <a:pt x="5" y="435"/>
                  </a:lnTo>
                  <a:lnTo>
                    <a:pt x="2" y="417"/>
                  </a:lnTo>
                  <a:lnTo>
                    <a:pt x="1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1646" y="2174"/>
              <a:ext cx="187" cy="131"/>
            </a:xfrm>
            <a:custGeom>
              <a:avLst/>
              <a:gdLst>
                <a:gd name="T0" fmla="*/ 562 w 562"/>
                <a:gd name="T1" fmla="*/ 393 h 393"/>
                <a:gd name="T2" fmla="*/ 216 w 562"/>
                <a:gd name="T3" fmla="*/ 0 h 393"/>
                <a:gd name="T4" fmla="*/ 0 w 562"/>
                <a:gd name="T5" fmla="*/ 0 h 393"/>
                <a:gd name="T6" fmla="*/ 342 w 562"/>
                <a:gd name="T7" fmla="*/ 393 h 393"/>
                <a:gd name="T8" fmla="*/ 562 w 562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393">
                  <a:moveTo>
                    <a:pt x="562" y="393"/>
                  </a:moveTo>
                  <a:lnTo>
                    <a:pt x="216" y="0"/>
                  </a:lnTo>
                  <a:lnTo>
                    <a:pt x="0" y="0"/>
                  </a:lnTo>
                  <a:lnTo>
                    <a:pt x="342" y="393"/>
                  </a:lnTo>
                  <a:lnTo>
                    <a:pt x="562" y="393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79" y="1971"/>
              <a:ext cx="53" cy="334"/>
            </a:xfrm>
            <a:custGeom>
              <a:avLst/>
              <a:gdLst>
                <a:gd name="T0" fmla="*/ 0 w 161"/>
                <a:gd name="T1" fmla="*/ 0 h 1003"/>
                <a:gd name="T2" fmla="*/ 0 w 161"/>
                <a:gd name="T3" fmla="*/ 1003 h 1003"/>
                <a:gd name="T4" fmla="*/ 161 w 161"/>
                <a:gd name="T5" fmla="*/ 1003 h 1003"/>
                <a:gd name="T6" fmla="*/ 161 w 161"/>
                <a:gd name="T7" fmla="*/ 638 h 1003"/>
                <a:gd name="T8" fmla="*/ 161 w 161"/>
                <a:gd name="T9" fmla="*/ 639 h 1003"/>
                <a:gd name="T10" fmla="*/ 161 w 161"/>
                <a:gd name="T11" fmla="*/ 601 h 1003"/>
                <a:gd name="T12" fmla="*/ 161 w 161"/>
                <a:gd name="T13" fmla="*/ 601 h 1003"/>
                <a:gd name="T14" fmla="*/ 161 w 161"/>
                <a:gd name="T15" fmla="*/ 0 h 1003"/>
                <a:gd name="T16" fmla="*/ 0 w 161"/>
                <a:gd name="T17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003">
                  <a:moveTo>
                    <a:pt x="0" y="0"/>
                  </a:moveTo>
                  <a:lnTo>
                    <a:pt x="0" y="1003"/>
                  </a:lnTo>
                  <a:lnTo>
                    <a:pt x="161" y="1003"/>
                  </a:lnTo>
                  <a:lnTo>
                    <a:pt x="161" y="638"/>
                  </a:lnTo>
                  <a:lnTo>
                    <a:pt x="161" y="639"/>
                  </a:lnTo>
                  <a:lnTo>
                    <a:pt x="161" y="601"/>
                  </a:lnTo>
                  <a:lnTo>
                    <a:pt x="161" y="601"/>
                  </a:lnTo>
                  <a:lnTo>
                    <a:pt x="1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908" y="2055"/>
              <a:ext cx="218" cy="251"/>
            </a:xfrm>
            <a:custGeom>
              <a:avLst/>
              <a:gdLst>
                <a:gd name="T0" fmla="*/ 0 w 655"/>
                <a:gd name="T1" fmla="*/ 357 h 755"/>
                <a:gd name="T2" fmla="*/ 7 w 655"/>
                <a:gd name="T3" fmla="*/ 300 h 755"/>
                <a:gd name="T4" fmla="*/ 22 w 655"/>
                <a:gd name="T5" fmla="*/ 245 h 755"/>
                <a:gd name="T6" fmla="*/ 44 w 655"/>
                <a:gd name="T7" fmla="*/ 195 h 755"/>
                <a:gd name="T8" fmla="*/ 72 w 655"/>
                <a:gd name="T9" fmla="*/ 149 h 755"/>
                <a:gd name="T10" fmla="*/ 107 w 655"/>
                <a:gd name="T11" fmla="*/ 109 h 755"/>
                <a:gd name="T12" fmla="*/ 147 w 655"/>
                <a:gd name="T13" fmla="*/ 73 h 755"/>
                <a:gd name="T14" fmla="*/ 193 w 655"/>
                <a:gd name="T15" fmla="*/ 44 h 755"/>
                <a:gd name="T16" fmla="*/ 243 w 655"/>
                <a:gd name="T17" fmla="*/ 22 h 755"/>
                <a:gd name="T18" fmla="*/ 298 w 655"/>
                <a:gd name="T19" fmla="*/ 7 h 755"/>
                <a:gd name="T20" fmla="*/ 357 w 655"/>
                <a:gd name="T21" fmla="*/ 0 h 755"/>
                <a:gd name="T22" fmla="*/ 398 w 655"/>
                <a:gd name="T23" fmla="*/ 0 h 755"/>
                <a:gd name="T24" fmla="*/ 460 w 655"/>
                <a:gd name="T25" fmla="*/ 9 h 755"/>
                <a:gd name="T26" fmla="*/ 516 w 655"/>
                <a:gd name="T27" fmla="*/ 26 h 755"/>
                <a:gd name="T28" fmla="*/ 568 w 655"/>
                <a:gd name="T29" fmla="*/ 51 h 755"/>
                <a:gd name="T30" fmla="*/ 615 w 655"/>
                <a:gd name="T31" fmla="*/ 83 h 755"/>
                <a:gd name="T32" fmla="*/ 655 w 655"/>
                <a:gd name="T33" fmla="*/ 121 h 755"/>
                <a:gd name="T34" fmla="*/ 531 w 655"/>
                <a:gd name="T35" fmla="*/ 218 h 755"/>
                <a:gd name="T36" fmla="*/ 476 w 655"/>
                <a:gd name="T37" fmla="*/ 178 h 755"/>
                <a:gd name="T38" fmla="*/ 430 w 655"/>
                <a:gd name="T39" fmla="*/ 162 h 755"/>
                <a:gd name="T40" fmla="*/ 391 w 655"/>
                <a:gd name="T41" fmla="*/ 156 h 755"/>
                <a:gd name="T42" fmla="*/ 354 w 655"/>
                <a:gd name="T43" fmla="*/ 157 h 755"/>
                <a:gd name="T44" fmla="*/ 291 w 655"/>
                <a:gd name="T45" fmla="*/ 173 h 755"/>
                <a:gd name="T46" fmla="*/ 238 w 655"/>
                <a:gd name="T47" fmla="*/ 205 h 755"/>
                <a:gd name="T48" fmla="*/ 198 w 655"/>
                <a:gd name="T49" fmla="*/ 251 h 755"/>
                <a:gd name="T50" fmla="*/ 174 w 655"/>
                <a:gd name="T51" fmla="*/ 310 h 755"/>
                <a:gd name="T52" fmla="*/ 164 w 655"/>
                <a:gd name="T53" fmla="*/ 377 h 755"/>
                <a:gd name="T54" fmla="*/ 169 w 655"/>
                <a:gd name="T55" fmla="*/ 423 h 755"/>
                <a:gd name="T56" fmla="*/ 188 w 655"/>
                <a:gd name="T57" fmla="*/ 485 h 755"/>
                <a:gd name="T58" fmla="*/ 224 w 655"/>
                <a:gd name="T59" fmla="*/ 535 h 755"/>
                <a:gd name="T60" fmla="*/ 273 w 655"/>
                <a:gd name="T61" fmla="*/ 572 h 755"/>
                <a:gd name="T62" fmla="*/ 332 w 655"/>
                <a:gd name="T63" fmla="*/ 594 h 755"/>
                <a:gd name="T64" fmla="*/ 376 w 655"/>
                <a:gd name="T65" fmla="*/ 598 h 755"/>
                <a:gd name="T66" fmla="*/ 417 w 655"/>
                <a:gd name="T67" fmla="*/ 595 h 755"/>
                <a:gd name="T68" fmla="*/ 453 w 655"/>
                <a:gd name="T69" fmla="*/ 585 h 755"/>
                <a:gd name="T70" fmla="*/ 514 w 655"/>
                <a:gd name="T71" fmla="*/ 551 h 755"/>
                <a:gd name="T72" fmla="*/ 655 w 655"/>
                <a:gd name="T73" fmla="*/ 633 h 755"/>
                <a:gd name="T74" fmla="*/ 629 w 655"/>
                <a:gd name="T75" fmla="*/ 660 h 755"/>
                <a:gd name="T76" fmla="*/ 584 w 655"/>
                <a:gd name="T77" fmla="*/ 694 h 755"/>
                <a:gd name="T78" fmla="*/ 534 w 655"/>
                <a:gd name="T79" fmla="*/ 721 h 755"/>
                <a:gd name="T80" fmla="*/ 480 w 655"/>
                <a:gd name="T81" fmla="*/ 741 h 755"/>
                <a:gd name="T82" fmla="*/ 419 w 655"/>
                <a:gd name="T83" fmla="*/ 752 h 755"/>
                <a:gd name="T84" fmla="*/ 376 w 655"/>
                <a:gd name="T85" fmla="*/ 755 h 755"/>
                <a:gd name="T86" fmla="*/ 318 w 655"/>
                <a:gd name="T87" fmla="*/ 750 h 755"/>
                <a:gd name="T88" fmla="*/ 262 w 655"/>
                <a:gd name="T89" fmla="*/ 738 h 755"/>
                <a:gd name="T90" fmla="*/ 209 w 655"/>
                <a:gd name="T91" fmla="*/ 718 h 755"/>
                <a:gd name="T92" fmla="*/ 162 w 655"/>
                <a:gd name="T93" fmla="*/ 691 h 755"/>
                <a:gd name="T94" fmla="*/ 120 w 655"/>
                <a:gd name="T95" fmla="*/ 659 h 755"/>
                <a:gd name="T96" fmla="*/ 83 w 655"/>
                <a:gd name="T97" fmla="*/ 620 h 755"/>
                <a:gd name="T98" fmla="*/ 52 w 655"/>
                <a:gd name="T99" fmla="*/ 576 h 755"/>
                <a:gd name="T100" fmla="*/ 28 w 655"/>
                <a:gd name="T101" fmla="*/ 527 h 755"/>
                <a:gd name="T102" fmla="*/ 11 w 655"/>
                <a:gd name="T103" fmla="*/ 473 h 755"/>
                <a:gd name="T104" fmla="*/ 1 w 655"/>
                <a:gd name="T105" fmla="*/ 41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5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3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20" y="96"/>
                  </a:lnTo>
                  <a:lnTo>
                    <a:pt x="134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8" y="54"/>
                  </a:lnTo>
                  <a:lnTo>
                    <a:pt x="193" y="44"/>
                  </a:lnTo>
                  <a:lnTo>
                    <a:pt x="209" y="37"/>
                  </a:lnTo>
                  <a:lnTo>
                    <a:pt x="226" y="29"/>
                  </a:lnTo>
                  <a:lnTo>
                    <a:pt x="243" y="22"/>
                  </a:lnTo>
                  <a:lnTo>
                    <a:pt x="262" y="16"/>
                  </a:lnTo>
                  <a:lnTo>
                    <a:pt x="280" y="11"/>
                  </a:lnTo>
                  <a:lnTo>
                    <a:pt x="298" y="7"/>
                  </a:lnTo>
                  <a:lnTo>
                    <a:pt x="318" y="4"/>
                  </a:lnTo>
                  <a:lnTo>
                    <a:pt x="337" y="1"/>
                  </a:lnTo>
                  <a:lnTo>
                    <a:pt x="357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98" y="0"/>
                  </a:lnTo>
                  <a:lnTo>
                    <a:pt x="419" y="3"/>
                  </a:lnTo>
                  <a:lnTo>
                    <a:pt x="439" y="5"/>
                  </a:lnTo>
                  <a:lnTo>
                    <a:pt x="460" y="9"/>
                  </a:lnTo>
                  <a:lnTo>
                    <a:pt x="480" y="14"/>
                  </a:lnTo>
                  <a:lnTo>
                    <a:pt x="498" y="20"/>
                  </a:lnTo>
                  <a:lnTo>
                    <a:pt x="516" y="26"/>
                  </a:lnTo>
                  <a:lnTo>
                    <a:pt x="534" y="33"/>
                  </a:lnTo>
                  <a:lnTo>
                    <a:pt x="551" y="42"/>
                  </a:lnTo>
                  <a:lnTo>
                    <a:pt x="568" y="51"/>
                  </a:lnTo>
                  <a:lnTo>
                    <a:pt x="584" y="61"/>
                  </a:lnTo>
                  <a:lnTo>
                    <a:pt x="600" y="72"/>
                  </a:lnTo>
                  <a:lnTo>
                    <a:pt x="615" y="83"/>
                  </a:lnTo>
                  <a:lnTo>
                    <a:pt x="629" y="95"/>
                  </a:lnTo>
                  <a:lnTo>
                    <a:pt x="643" y="107"/>
                  </a:lnTo>
                  <a:lnTo>
                    <a:pt x="655" y="121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31" y="218"/>
                  </a:lnTo>
                  <a:lnTo>
                    <a:pt x="514" y="204"/>
                  </a:lnTo>
                  <a:lnTo>
                    <a:pt x="495" y="190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42" y="166"/>
                  </a:lnTo>
                  <a:lnTo>
                    <a:pt x="430" y="162"/>
                  </a:lnTo>
                  <a:lnTo>
                    <a:pt x="417" y="160"/>
                  </a:lnTo>
                  <a:lnTo>
                    <a:pt x="404" y="157"/>
                  </a:lnTo>
                  <a:lnTo>
                    <a:pt x="391" y="156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54" y="157"/>
                  </a:lnTo>
                  <a:lnTo>
                    <a:pt x="332" y="161"/>
                  </a:lnTo>
                  <a:lnTo>
                    <a:pt x="310" y="166"/>
                  </a:lnTo>
                  <a:lnTo>
                    <a:pt x="291" y="173"/>
                  </a:lnTo>
                  <a:lnTo>
                    <a:pt x="273" y="182"/>
                  </a:lnTo>
                  <a:lnTo>
                    <a:pt x="254" y="193"/>
                  </a:lnTo>
                  <a:lnTo>
                    <a:pt x="238" y="205"/>
                  </a:lnTo>
                  <a:lnTo>
                    <a:pt x="224" y="220"/>
                  </a:lnTo>
                  <a:lnTo>
                    <a:pt x="210" y="234"/>
                  </a:lnTo>
                  <a:lnTo>
                    <a:pt x="198" y="251"/>
                  </a:lnTo>
                  <a:lnTo>
                    <a:pt x="188" y="270"/>
                  </a:lnTo>
                  <a:lnTo>
                    <a:pt x="180" y="289"/>
                  </a:lnTo>
                  <a:lnTo>
                    <a:pt x="174" y="310"/>
                  </a:lnTo>
                  <a:lnTo>
                    <a:pt x="169" y="332"/>
                  </a:lnTo>
                  <a:lnTo>
                    <a:pt x="165" y="354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5" y="401"/>
                  </a:lnTo>
                  <a:lnTo>
                    <a:pt x="169" y="423"/>
                  </a:lnTo>
                  <a:lnTo>
                    <a:pt x="174" y="445"/>
                  </a:lnTo>
                  <a:lnTo>
                    <a:pt x="180" y="466"/>
                  </a:lnTo>
                  <a:lnTo>
                    <a:pt x="188" y="485"/>
                  </a:lnTo>
                  <a:lnTo>
                    <a:pt x="198" y="502"/>
                  </a:lnTo>
                  <a:lnTo>
                    <a:pt x="210" y="520"/>
                  </a:lnTo>
                  <a:lnTo>
                    <a:pt x="224" y="535"/>
                  </a:lnTo>
                  <a:lnTo>
                    <a:pt x="238" y="549"/>
                  </a:lnTo>
                  <a:lnTo>
                    <a:pt x="254" y="562"/>
                  </a:lnTo>
                  <a:lnTo>
                    <a:pt x="273" y="572"/>
                  </a:lnTo>
                  <a:lnTo>
                    <a:pt x="291" y="582"/>
                  </a:lnTo>
                  <a:lnTo>
                    <a:pt x="310" y="589"/>
                  </a:lnTo>
                  <a:lnTo>
                    <a:pt x="332" y="594"/>
                  </a:lnTo>
                  <a:lnTo>
                    <a:pt x="354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91" y="598"/>
                  </a:lnTo>
                  <a:lnTo>
                    <a:pt x="404" y="596"/>
                  </a:lnTo>
                  <a:lnTo>
                    <a:pt x="417" y="595"/>
                  </a:lnTo>
                  <a:lnTo>
                    <a:pt x="430" y="593"/>
                  </a:lnTo>
                  <a:lnTo>
                    <a:pt x="442" y="589"/>
                  </a:lnTo>
                  <a:lnTo>
                    <a:pt x="453" y="585"/>
                  </a:lnTo>
                  <a:lnTo>
                    <a:pt x="476" y="576"/>
                  </a:lnTo>
                  <a:lnTo>
                    <a:pt x="495" y="565"/>
                  </a:lnTo>
                  <a:lnTo>
                    <a:pt x="514" y="551"/>
                  </a:lnTo>
                  <a:lnTo>
                    <a:pt x="531" y="537"/>
                  </a:lnTo>
                  <a:lnTo>
                    <a:pt x="545" y="521"/>
                  </a:lnTo>
                  <a:lnTo>
                    <a:pt x="655" y="633"/>
                  </a:lnTo>
                  <a:lnTo>
                    <a:pt x="655" y="633"/>
                  </a:lnTo>
                  <a:lnTo>
                    <a:pt x="643" y="646"/>
                  </a:lnTo>
                  <a:lnTo>
                    <a:pt x="629" y="660"/>
                  </a:lnTo>
                  <a:lnTo>
                    <a:pt x="615" y="672"/>
                  </a:lnTo>
                  <a:lnTo>
                    <a:pt x="600" y="683"/>
                  </a:lnTo>
                  <a:lnTo>
                    <a:pt x="584" y="694"/>
                  </a:lnTo>
                  <a:lnTo>
                    <a:pt x="568" y="704"/>
                  </a:lnTo>
                  <a:lnTo>
                    <a:pt x="551" y="713"/>
                  </a:lnTo>
                  <a:lnTo>
                    <a:pt x="534" y="721"/>
                  </a:lnTo>
                  <a:lnTo>
                    <a:pt x="516" y="729"/>
                  </a:lnTo>
                  <a:lnTo>
                    <a:pt x="498" y="735"/>
                  </a:lnTo>
                  <a:lnTo>
                    <a:pt x="480" y="741"/>
                  </a:lnTo>
                  <a:lnTo>
                    <a:pt x="460" y="746"/>
                  </a:lnTo>
                  <a:lnTo>
                    <a:pt x="439" y="750"/>
                  </a:lnTo>
                  <a:lnTo>
                    <a:pt x="419" y="752"/>
                  </a:lnTo>
                  <a:lnTo>
                    <a:pt x="398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3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545 w 723"/>
                <a:gd name="T1" fmla="*/ 296 h 755"/>
                <a:gd name="T2" fmla="*/ 531 w 723"/>
                <a:gd name="T3" fmla="*/ 246 h 755"/>
                <a:gd name="T4" fmla="*/ 505 w 723"/>
                <a:gd name="T5" fmla="*/ 206 h 755"/>
                <a:gd name="T6" fmla="*/ 471 w 723"/>
                <a:gd name="T7" fmla="*/ 176 h 755"/>
                <a:gd name="T8" fmla="*/ 428 w 723"/>
                <a:gd name="T9" fmla="*/ 157 h 755"/>
                <a:gd name="T10" fmla="*/ 380 w 723"/>
                <a:gd name="T11" fmla="*/ 148 h 755"/>
                <a:gd name="T12" fmla="*/ 346 w 723"/>
                <a:gd name="T13" fmla="*/ 149 h 755"/>
                <a:gd name="T14" fmla="*/ 299 w 723"/>
                <a:gd name="T15" fmla="*/ 157 h 755"/>
                <a:gd name="T16" fmla="*/ 257 w 723"/>
                <a:gd name="T17" fmla="*/ 178 h 755"/>
                <a:gd name="T18" fmla="*/ 220 w 723"/>
                <a:gd name="T19" fmla="*/ 209 h 755"/>
                <a:gd name="T20" fmla="*/ 191 w 723"/>
                <a:gd name="T21" fmla="*/ 249 h 755"/>
                <a:gd name="T22" fmla="*/ 170 w 723"/>
                <a:gd name="T23" fmla="*/ 296 h 755"/>
                <a:gd name="T24" fmla="*/ 0 w 723"/>
                <a:gd name="T25" fmla="*/ 357 h 755"/>
                <a:gd name="T26" fmla="*/ 7 w 723"/>
                <a:gd name="T27" fmla="*/ 300 h 755"/>
                <a:gd name="T28" fmla="*/ 22 w 723"/>
                <a:gd name="T29" fmla="*/ 245 h 755"/>
                <a:gd name="T30" fmla="*/ 44 w 723"/>
                <a:gd name="T31" fmla="*/ 195 h 755"/>
                <a:gd name="T32" fmla="*/ 72 w 723"/>
                <a:gd name="T33" fmla="*/ 149 h 755"/>
                <a:gd name="T34" fmla="*/ 107 w 723"/>
                <a:gd name="T35" fmla="*/ 109 h 755"/>
                <a:gd name="T36" fmla="*/ 147 w 723"/>
                <a:gd name="T37" fmla="*/ 73 h 755"/>
                <a:gd name="T38" fmla="*/ 192 w 723"/>
                <a:gd name="T39" fmla="*/ 44 h 755"/>
                <a:gd name="T40" fmla="*/ 242 w 723"/>
                <a:gd name="T41" fmla="*/ 22 h 755"/>
                <a:gd name="T42" fmla="*/ 296 w 723"/>
                <a:gd name="T43" fmla="*/ 7 h 755"/>
                <a:gd name="T44" fmla="*/ 354 w 723"/>
                <a:gd name="T45" fmla="*/ 0 h 755"/>
                <a:gd name="T46" fmla="*/ 392 w 723"/>
                <a:gd name="T47" fmla="*/ 0 h 755"/>
                <a:gd name="T48" fmla="*/ 447 w 723"/>
                <a:gd name="T49" fmla="*/ 6 h 755"/>
                <a:gd name="T50" fmla="*/ 497 w 723"/>
                <a:gd name="T51" fmla="*/ 20 h 755"/>
                <a:gd name="T52" fmla="*/ 543 w 723"/>
                <a:gd name="T53" fmla="*/ 40 h 755"/>
                <a:gd name="T54" fmla="*/ 584 w 723"/>
                <a:gd name="T55" fmla="*/ 67 h 755"/>
                <a:gd name="T56" fmla="*/ 621 w 723"/>
                <a:gd name="T57" fmla="*/ 101 h 755"/>
                <a:gd name="T58" fmla="*/ 653 w 723"/>
                <a:gd name="T59" fmla="*/ 140 h 755"/>
                <a:gd name="T60" fmla="*/ 678 w 723"/>
                <a:gd name="T61" fmla="*/ 185 h 755"/>
                <a:gd name="T62" fmla="*/ 699 w 723"/>
                <a:gd name="T63" fmla="*/ 237 h 755"/>
                <a:gd name="T64" fmla="*/ 713 w 723"/>
                <a:gd name="T65" fmla="*/ 294 h 755"/>
                <a:gd name="T66" fmla="*/ 722 w 723"/>
                <a:gd name="T67" fmla="*/ 356 h 755"/>
                <a:gd name="T68" fmla="*/ 167 w 723"/>
                <a:gd name="T69" fmla="*/ 421 h 755"/>
                <a:gd name="T70" fmla="*/ 175 w 723"/>
                <a:gd name="T71" fmla="*/ 459 h 755"/>
                <a:gd name="T72" fmla="*/ 200 w 723"/>
                <a:gd name="T73" fmla="*/ 507 h 755"/>
                <a:gd name="T74" fmla="*/ 236 w 723"/>
                <a:gd name="T75" fmla="*/ 548 h 755"/>
                <a:gd name="T76" fmla="*/ 282 w 723"/>
                <a:gd name="T77" fmla="*/ 576 h 755"/>
                <a:gd name="T78" fmla="*/ 337 w 723"/>
                <a:gd name="T79" fmla="*/ 592 h 755"/>
                <a:gd name="T80" fmla="*/ 376 w 723"/>
                <a:gd name="T81" fmla="*/ 595 h 755"/>
                <a:gd name="T82" fmla="*/ 424 w 723"/>
                <a:gd name="T83" fmla="*/ 592 h 755"/>
                <a:gd name="T84" fmla="*/ 465 w 723"/>
                <a:gd name="T85" fmla="*/ 581 h 755"/>
                <a:gd name="T86" fmla="*/ 513 w 723"/>
                <a:gd name="T87" fmla="*/ 557 h 755"/>
                <a:gd name="T88" fmla="*/ 566 w 723"/>
                <a:gd name="T89" fmla="*/ 512 h 755"/>
                <a:gd name="T90" fmla="*/ 662 w 723"/>
                <a:gd name="T91" fmla="*/ 640 h 755"/>
                <a:gd name="T92" fmla="*/ 620 w 723"/>
                <a:gd name="T93" fmla="*/ 678 h 755"/>
                <a:gd name="T94" fmla="*/ 569 w 723"/>
                <a:gd name="T95" fmla="*/ 710 h 755"/>
                <a:gd name="T96" fmla="*/ 511 w 723"/>
                <a:gd name="T97" fmla="*/ 734 h 755"/>
                <a:gd name="T98" fmla="*/ 447 w 723"/>
                <a:gd name="T99" fmla="*/ 749 h 755"/>
                <a:gd name="T100" fmla="*/ 376 w 723"/>
                <a:gd name="T101" fmla="*/ 755 h 755"/>
                <a:gd name="T102" fmla="*/ 337 w 723"/>
                <a:gd name="T103" fmla="*/ 752 h 755"/>
                <a:gd name="T104" fmla="*/ 280 w 723"/>
                <a:gd name="T105" fmla="*/ 743 h 755"/>
                <a:gd name="T106" fmla="*/ 226 w 723"/>
                <a:gd name="T107" fmla="*/ 726 h 755"/>
                <a:gd name="T108" fmla="*/ 178 w 723"/>
                <a:gd name="T109" fmla="*/ 701 h 755"/>
                <a:gd name="T110" fmla="*/ 134 w 723"/>
                <a:gd name="T111" fmla="*/ 670 h 755"/>
                <a:gd name="T112" fmla="*/ 95 w 723"/>
                <a:gd name="T113" fmla="*/ 633 h 755"/>
                <a:gd name="T114" fmla="*/ 62 w 723"/>
                <a:gd name="T115" fmla="*/ 590 h 755"/>
                <a:gd name="T116" fmla="*/ 35 w 723"/>
                <a:gd name="T117" fmla="*/ 543 h 755"/>
                <a:gd name="T118" fmla="*/ 16 w 723"/>
                <a:gd name="T119" fmla="*/ 492 h 755"/>
                <a:gd name="T120" fmla="*/ 4 w 723"/>
                <a:gd name="T121" fmla="*/ 435 h 755"/>
                <a:gd name="T122" fmla="*/ 0 w 723"/>
                <a:gd name="T123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755">
                  <a:moveTo>
                    <a:pt x="170" y="296"/>
                  </a:moveTo>
                  <a:lnTo>
                    <a:pt x="545" y="296"/>
                  </a:lnTo>
                  <a:lnTo>
                    <a:pt x="545" y="296"/>
                  </a:lnTo>
                  <a:lnTo>
                    <a:pt x="542" y="279"/>
                  </a:lnTo>
                  <a:lnTo>
                    <a:pt x="537" y="262"/>
                  </a:lnTo>
                  <a:lnTo>
                    <a:pt x="531" y="246"/>
                  </a:lnTo>
                  <a:lnTo>
                    <a:pt x="522" y="232"/>
                  </a:lnTo>
                  <a:lnTo>
                    <a:pt x="514" y="218"/>
                  </a:lnTo>
                  <a:lnTo>
                    <a:pt x="505" y="206"/>
                  </a:lnTo>
                  <a:lnTo>
                    <a:pt x="494" y="195"/>
                  </a:lnTo>
                  <a:lnTo>
                    <a:pt x="483" y="185"/>
                  </a:lnTo>
                  <a:lnTo>
                    <a:pt x="471" y="176"/>
                  </a:lnTo>
                  <a:lnTo>
                    <a:pt x="458" y="168"/>
                  </a:lnTo>
                  <a:lnTo>
                    <a:pt x="443" y="162"/>
                  </a:lnTo>
                  <a:lnTo>
                    <a:pt x="428" y="157"/>
                  </a:lnTo>
                  <a:lnTo>
                    <a:pt x="413" y="153"/>
                  </a:lnTo>
                  <a:lnTo>
                    <a:pt x="397" y="150"/>
                  </a:lnTo>
                  <a:lnTo>
                    <a:pt x="380" y="148"/>
                  </a:lnTo>
                  <a:lnTo>
                    <a:pt x="362" y="148"/>
                  </a:lnTo>
                  <a:lnTo>
                    <a:pt x="362" y="148"/>
                  </a:lnTo>
                  <a:lnTo>
                    <a:pt x="346" y="149"/>
                  </a:lnTo>
                  <a:lnTo>
                    <a:pt x="330" y="150"/>
                  </a:lnTo>
                  <a:lnTo>
                    <a:pt x="314" y="154"/>
                  </a:lnTo>
                  <a:lnTo>
                    <a:pt x="299" y="157"/>
                  </a:lnTo>
                  <a:lnTo>
                    <a:pt x="285" y="164"/>
                  </a:lnTo>
                  <a:lnTo>
                    <a:pt x="270" y="171"/>
                  </a:lnTo>
                  <a:lnTo>
                    <a:pt x="257" y="178"/>
                  </a:lnTo>
                  <a:lnTo>
                    <a:pt x="243" y="188"/>
                  </a:lnTo>
                  <a:lnTo>
                    <a:pt x="231" y="198"/>
                  </a:lnTo>
                  <a:lnTo>
                    <a:pt x="220" y="209"/>
                  </a:lnTo>
                  <a:lnTo>
                    <a:pt x="209" y="221"/>
                  </a:lnTo>
                  <a:lnTo>
                    <a:pt x="200" y="234"/>
                  </a:lnTo>
                  <a:lnTo>
                    <a:pt x="191" y="249"/>
                  </a:lnTo>
                  <a:lnTo>
                    <a:pt x="183" y="264"/>
                  </a:lnTo>
                  <a:lnTo>
                    <a:pt x="176" y="281"/>
                  </a:lnTo>
                  <a:lnTo>
                    <a:pt x="170" y="296"/>
                  </a:lnTo>
                  <a:close/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2186" y="2104"/>
              <a:ext cx="125" cy="49"/>
            </a:xfrm>
            <a:custGeom>
              <a:avLst/>
              <a:gdLst>
                <a:gd name="T0" fmla="*/ 0 w 375"/>
                <a:gd name="T1" fmla="*/ 148 h 148"/>
                <a:gd name="T2" fmla="*/ 375 w 375"/>
                <a:gd name="T3" fmla="*/ 148 h 148"/>
                <a:gd name="T4" fmla="*/ 375 w 375"/>
                <a:gd name="T5" fmla="*/ 148 h 148"/>
                <a:gd name="T6" fmla="*/ 372 w 375"/>
                <a:gd name="T7" fmla="*/ 131 h 148"/>
                <a:gd name="T8" fmla="*/ 367 w 375"/>
                <a:gd name="T9" fmla="*/ 114 h 148"/>
                <a:gd name="T10" fmla="*/ 361 w 375"/>
                <a:gd name="T11" fmla="*/ 98 h 148"/>
                <a:gd name="T12" fmla="*/ 352 w 375"/>
                <a:gd name="T13" fmla="*/ 84 h 148"/>
                <a:gd name="T14" fmla="*/ 344 w 375"/>
                <a:gd name="T15" fmla="*/ 70 h 148"/>
                <a:gd name="T16" fmla="*/ 335 w 375"/>
                <a:gd name="T17" fmla="*/ 58 h 148"/>
                <a:gd name="T18" fmla="*/ 324 w 375"/>
                <a:gd name="T19" fmla="*/ 47 h 148"/>
                <a:gd name="T20" fmla="*/ 313 w 375"/>
                <a:gd name="T21" fmla="*/ 37 h 148"/>
                <a:gd name="T22" fmla="*/ 301 w 375"/>
                <a:gd name="T23" fmla="*/ 28 h 148"/>
                <a:gd name="T24" fmla="*/ 288 w 375"/>
                <a:gd name="T25" fmla="*/ 20 h 148"/>
                <a:gd name="T26" fmla="*/ 273 w 375"/>
                <a:gd name="T27" fmla="*/ 14 h 148"/>
                <a:gd name="T28" fmla="*/ 258 w 375"/>
                <a:gd name="T29" fmla="*/ 9 h 148"/>
                <a:gd name="T30" fmla="*/ 243 w 375"/>
                <a:gd name="T31" fmla="*/ 5 h 148"/>
                <a:gd name="T32" fmla="*/ 227 w 375"/>
                <a:gd name="T33" fmla="*/ 2 h 148"/>
                <a:gd name="T34" fmla="*/ 210 w 375"/>
                <a:gd name="T35" fmla="*/ 0 h 148"/>
                <a:gd name="T36" fmla="*/ 192 w 375"/>
                <a:gd name="T37" fmla="*/ 0 h 148"/>
                <a:gd name="T38" fmla="*/ 192 w 375"/>
                <a:gd name="T39" fmla="*/ 0 h 148"/>
                <a:gd name="T40" fmla="*/ 176 w 375"/>
                <a:gd name="T41" fmla="*/ 1 h 148"/>
                <a:gd name="T42" fmla="*/ 160 w 375"/>
                <a:gd name="T43" fmla="*/ 2 h 148"/>
                <a:gd name="T44" fmla="*/ 144 w 375"/>
                <a:gd name="T45" fmla="*/ 6 h 148"/>
                <a:gd name="T46" fmla="*/ 129 w 375"/>
                <a:gd name="T47" fmla="*/ 9 h 148"/>
                <a:gd name="T48" fmla="*/ 115 w 375"/>
                <a:gd name="T49" fmla="*/ 16 h 148"/>
                <a:gd name="T50" fmla="*/ 100 w 375"/>
                <a:gd name="T51" fmla="*/ 23 h 148"/>
                <a:gd name="T52" fmla="*/ 87 w 375"/>
                <a:gd name="T53" fmla="*/ 30 h 148"/>
                <a:gd name="T54" fmla="*/ 73 w 375"/>
                <a:gd name="T55" fmla="*/ 40 h 148"/>
                <a:gd name="T56" fmla="*/ 61 w 375"/>
                <a:gd name="T57" fmla="*/ 50 h 148"/>
                <a:gd name="T58" fmla="*/ 50 w 375"/>
                <a:gd name="T59" fmla="*/ 61 h 148"/>
                <a:gd name="T60" fmla="*/ 39 w 375"/>
                <a:gd name="T61" fmla="*/ 73 h 148"/>
                <a:gd name="T62" fmla="*/ 30 w 375"/>
                <a:gd name="T63" fmla="*/ 86 h 148"/>
                <a:gd name="T64" fmla="*/ 21 w 375"/>
                <a:gd name="T65" fmla="*/ 101 h 148"/>
                <a:gd name="T66" fmla="*/ 13 w 375"/>
                <a:gd name="T67" fmla="*/ 116 h 148"/>
                <a:gd name="T68" fmla="*/ 6 w 375"/>
                <a:gd name="T69" fmla="*/ 133 h 148"/>
                <a:gd name="T70" fmla="*/ 0 w 375"/>
                <a:gd name="T7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5" h="148">
                  <a:moveTo>
                    <a:pt x="0" y="148"/>
                  </a:moveTo>
                  <a:lnTo>
                    <a:pt x="375" y="148"/>
                  </a:lnTo>
                  <a:lnTo>
                    <a:pt x="375" y="148"/>
                  </a:lnTo>
                  <a:lnTo>
                    <a:pt x="372" y="131"/>
                  </a:lnTo>
                  <a:lnTo>
                    <a:pt x="367" y="114"/>
                  </a:lnTo>
                  <a:lnTo>
                    <a:pt x="361" y="98"/>
                  </a:lnTo>
                  <a:lnTo>
                    <a:pt x="352" y="84"/>
                  </a:lnTo>
                  <a:lnTo>
                    <a:pt x="344" y="70"/>
                  </a:lnTo>
                  <a:lnTo>
                    <a:pt x="335" y="58"/>
                  </a:lnTo>
                  <a:lnTo>
                    <a:pt x="324" y="47"/>
                  </a:lnTo>
                  <a:lnTo>
                    <a:pt x="313" y="37"/>
                  </a:lnTo>
                  <a:lnTo>
                    <a:pt x="301" y="28"/>
                  </a:lnTo>
                  <a:lnTo>
                    <a:pt x="288" y="20"/>
                  </a:lnTo>
                  <a:lnTo>
                    <a:pt x="273" y="14"/>
                  </a:lnTo>
                  <a:lnTo>
                    <a:pt x="258" y="9"/>
                  </a:lnTo>
                  <a:lnTo>
                    <a:pt x="243" y="5"/>
                  </a:lnTo>
                  <a:lnTo>
                    <a:pt x="227" y="2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6" y="1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29" y="9"/>
                  </a:lnTo>
                  <a:lnTo>
                    <a:pt x="115" y="16"/>
                  </a:lnTo>
                  <a:lnTo>
                    <a:pt x="100" y="23"/>
                  </a:lnTo>
                  <a:lnTo>
                    <a:pt x="87" y="30"/>
                  </a:lnTo>
                  <a:lnTo>
                    <a:pt x="73" y="40"/>
                  </a:lnTo>
                  <a:lnTo>
                    <a:pt x="61" y="50"/>
                  </a:lnTo>
                  <a:lnTo>
                    <a:pt x="50" y="61"/>
                  </a:lnTo>
                  <a:lnTo>
                    <a:pt x="39" y="73"/>
                  </a:lnTo>
                  <a:lnTo>
                    <a:pt x="30" y="86"/>
                  </a:lnTo>
                  <a:lnTo>
                    <a:pt x="21" y="101"/>
                  </a:lnTo>
                  <a:lnTo>
                    <a:pt x="13" y="116"/>
                  </a:lnTo>
                  <a:lnTo>
                    <a:pt x="6" y="133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2130" y="2055"/>
              <a:ext cx="241" cy="251"/>
            </a:xfrm>
            <a:custGeom>
              <a:avLst/>
              <a:gdLst>
                <a:gd name="T0" fmla="*/ 0 w 723"/>
                <a:gd name="T1" fmla="*/ 357 h 755"/>
                <a:gd name="T2" fmla="*/ 7 w 723"/>
                <a:gd name="T3" fmla="*/ 300 h 755"/>
                <a:gd name="T4" fmla="*/ 22 w 723"/>
                <a:gd name="T5" fmla="*/ 245 h 755"/>
                <a:gd name="T6" fmla="*/ 44 w 723"/>
                <a:gd name="T7" fmla="*/ 195 h 755"/>
                <a:gd name="T8" fmla="*/ 72 w 723"/>
                <a:gd name="T9" fmla="*/ 149 h 755"/>
                <a:gd name="T10" fmla="*/ 107 w 723"/>
                <a:gd name="T11" fmla="*/ 109 h 755"/>
                <a:gd name="T12" fmla="*/ 147 w 723"/>
                <a:gd name="T13" fmla="*/ 73 h 755"/>
                <a:gd name="T14" fmla="*/ 192 w 723"/>
                <a:gd name="T15" fmla="*/ 44 h 755"/>
                <a:gd name="T16" fmla="*/ 242 w 723"/>
                <a:gd name="T17" fmla="*/ 22 h 755"/>
                <a:gd name="T18" fmla="*/ 296 w 723"/>
                <a:gd name="T19" fmla="*/ 7 h 755"/>
                <a:gd name="T20" fmla="*/ 354 w 723"/>
                <a:gd name="T21" fmla="*/ 0 h 755"/>
                <a:gd name="T22" fmla="*/ 392 w 723"/>
                <a:gd name="T23" fmla="*/ 0 h 755"/>
                <a:gd name="T24" fmla="*/ 447 w 723"/>
                <a:gd name="T25" fmla="*/ 6 h 755"/>
                <a:gd name="T26" fmla="*/ 497 w 723"/>
                <a:gd name="T27" fmla="*/ 20 h 755"/>
                <a:gd name="T28" fmla="*/ 543 w 723"/>
                <a:gd name="T29" fmla="*/ 40 h 755"/>
                <a:gd name="T30" fmla="*/ 584 w 723"/>
                <a:gd name="T31" fmla="*/ 67 h 755"/>
                <a:gd name="T32" fmla="*/ 621 w 723"/>
                <a:gd name="T33" fmla="*/ 101 h 755"/>
                <a:gd name="T34" fmla="*/ 653 w 723"/>
                <a:gd name="T35" fmla="*/ 140 h 755"/>
                <a:gd name="T36" fmla="*/ 678 w 723"/>
                <a:gd name="T37" fmla="*/ 185 h 755"/>
                <a:gd name="T38" fmla="*/ 699 w 723"/>
                <a:gd name="T39" fmla="*/ 237 h 755"/>
                <a:gd name="T40" fmla="*/ 713 w 723"/>
                <a:gd name="T41" fmla="*/ 294 h 755"/>
                <a:gd name="T42" fmla="*/ 722 w 723"/>
                <a:gd name="T43" fmla="*/ 356 h 755"/>
                <a:gd name="T44" fmla="*/ 167 w 723"/>
                <a:gd name="T45" fmla="*/ 421 h 755"/>
                <a:gd name="T46" fmla="*/ 175 w 723"/>
                <a:gd name="T47" fmla="*/ 459 h 755"/>
                <a:gd name="T48" fmla="*/ 200 w 723"/>
                <a:gd name="T49" fmla="*/ 507 h 755"/>
                <a:gd name="T50" fmla="*/ 236 w 723"/>
                <a:gd name="T51" fmla="*/ 548 h 755"/>
                <a:gd name="T52" fmla="*/ 282 w 723"/>
                <a:gd name="T53" fmla="*/ 576 h 755"/>
                <a:gd name="T54" fmla="*/ 337 w 723"/>
                <a:gd name="T55" fmla="*/ 592 h 755"/>
                <a:gd name="T56" fmla="*/ 376 w 723"/>
                <a:gd name="T57" fmla="*/ 595 h 755"/>
                <a:gd name="T58" fmla="*/ 424 w 723"/>
                <a:gd name="T59" fmla="*/ 592 h 755"/>
                <a:gd name="T60" fmla="*/ 465 w 723"/>
                <a:gd name="T61" fmla="*/ 581 h 755"/>
                <a:gd name="T62" fmla="*/ 513 w 723"/>
                <a:gd name="T63" fmla="*/ 557 h 755"/>
                <a:gd name="T64" fmla="*/ 566 w 723"/>
                <a:gd name="T65" fmla="*/ 512 h 755"/>
                <a:gd name="T66" fmla="*/ 662 w 723"/>
                <a:gd name="T67" fmla="*/ 640 h 755"/>
                <a:gd name="T68" fmla="*/ 620 w 723"/>
                <a:gd name="T69" fmla="*/ 678 h 755"/>
                <a:gd name="T70" fmla="*/ 569 w 723"/>
                <a:gd name="T71" fmla="*/ 710 h 755"/>
                <a:gd name="T72" fmla="*/ 511 w 723"/>
                <a:gd name="T73" fmla="*/ 734 h 755"/>
                <a:gd name="T74" fmla="*/ 447 w 723"/>
                <a:gd name="T75" fmla="*/ 749 h 755"/>
                <a:gd name="T76" fmla="*/ 376 w 723"/>
                <a:gd name="T77" fmla="*/ 755 h 755"/>
                <a:gd name="T78" fmla="*/ 337 w 723"/>
                <a:gd name="T79" fmla="*/ 752 h 755"/>
                <a:gd name="T80" fmla="*/ 280 w 723"/>
                <a:gd name="T81" fmla="*/ 743 h 755"/>
                <a:gd name="T82" fmla="*/ 226 w 723"/>
                <a:gd name="T83" fmla="*/ 726 h 755"/>
                <a:gd name="T84" fmla="*/ 178 w 723"/>
                <a:gd name="T85" fmla="*/ 701 h 755"/>
                <a:gd name="T86" fmla="*/ 134 w 723"/>
                <a:gd name="T87" fmla="*/ 670 h 755"/>
                <a:gd name="T88" fmla="*/ 95 w 723"/>
                <a:gd name="T89" fmla="*/ 633 h 755"/>
                <a:gd name="T90" fmla="*/ 62 w 723"/>
                <a:gd name="T91" fmla="*/ 590 h 755"/>
                <a:gd name="T92" fmla="*/ 35 w 723"/>
                <a:gd name="T93" fmla="*/ 543 h 755"/>
                <a:gd name="T94" fmla="*/ 16 w 723"/>
                <a:gd name="T95" fmla="*/ 492 h 755"/>
                <a:gd name="T96" fmla="*/ 4 w 723"/>
                <a:gd name="T97" fmla="*/ 435 h 755"/>
                <a:gd name="T98" fmla="*/ 0 w 723"/>
                <a:gd name="T99" fmla="*/ 377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3" h="755">
                  <a:moveTo>
                    <a:pt x="0" y="377"/>
                  </a:moveTo>
                  <a:lnTo>
                    <a:pt x="0" y="377"/>
                  </a:lnTo>
                  <a:lnTo>
                    <a:pt x="0" y="357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7" y="300"/>
                  </a:lnTo>
                  <a:lnTo>
                    <a:pt x="11" y="282"/>
                  </a:lnTo>
                  <a:lnTo>
                    <a:pt x="16" y="264"/>
                  </a:lnTo>
                  <a:lnTo>
                    <a:pt x="22" y="245"/>
                  </a:lnTo>
                  <a:lnTo>
                    <a:pt x="28" y="228"/>
                  </a:lnTo>
                  <a:lnTo>
                    <a:pt x="35" y="211"/>
                  </a:lnTo>
                  <a:lnTo>
                    <a:pt x="44" y="195"/>
                  </a:lnTo>
                  <a:lnTo>
                    <a:pt x="52" y="179"/>
                  </a:lnTo>
                  <a:lnTo>
                    <a:pt x="62" y="164"/>
                  </a:lnTo>
                  <a:lnTo>
                    <a:pt x="72" y="149"/>
                  </a:lnTo>
                  <a:lnTo>
                    <a:pt x="83" y="136"/>
                  </a:lnTo>
                  <a:lnTo>
                    <a:pt x="95" y="122"/>
                  </a:lnTo>
                  <a:lnTo>
                    <a:pt x="107" y="109"/>
                  </a:lnTo>
                  <a:lnTo>
                    <a:pt x="119" y="96"/>
                  </a:lnTo>
                  <a:lnTo>
                    <a:pt x="133" y="84"/>
                  </a:lnTo>
                  <a:lnTo>
                    <a:pt x="147" y="73"/>
                  </a:lnTo>
                  <a:lnTo>
                    <a:pt x="162" y="64"/>
                  </a:lnTo>
                  <a:lnTo>
                    <a:pt x="176" y="54"/>
                  </a:lnTo>
                  <a:lnTo>
                    <a:pt x="192" y="44"/>
                  </a:lnTo>
                  <a:lnTo>
                    <a:pt x="208" y="37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1"/>
                  </a:lnTo>
                  <a:lnTo>
                    <a:pt x="296" y="7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92" y="0"/>
                  </a:lnTo>
                  <a:lnTo>
                    <a:pt x="411" y="1"/>
                  </a:lnTo>
                  <a:lnTo>
                    <a:pt x="428" y="4"/>
                  </a:lnTo>
                  <a:lnTo>
                    <a:pt x="447" y="6"/>
                  </a:lnTo>
                  <a:lnTo>
                    <a:pt x="464" y="10"/>
                  </a:lnTo>
                  <a:lnTo>
                    <a:pt x="481" y="15"/>
                  </a:lnTo>
                  <a:lnTo>
                    <a:pt x="497" y="20"/>
                  </a:lnTo>
                  <a:lnTo>
                    <a:pt x="513" y="26"/>
                  </a:lnTo>
                  <a:lnTo>
                    <a:pt x="527" y="33"/>
                  </a:lnTo>
                  <a:lnTo>
                    <a:pt x="543" y="40"/>
                  </a:lnTo>
                  <a:lnTo>
                    <a:pt x="556" y="49"/>
                  </a:lnTo>
                  <a:lnTo>
                    <a:pt x="571" y="57"/>
                  </a:lnTo>
                  <a:lnTo>
                    <a:pt x="584" y="67"/>
                  </a:lnTo>
                  <a:lnTo>
                    <a:pt x="597" y="78"/>
                  </a:lnTo>
                  <a:lnTo>
                    <a:pt x="609" y="89"/>
                  </a:lnTo>
                  <a:lnTo>
                    <a:pt x="621" y="101"/>
                  </a:lnTo>
                  <a:lnTo>
                    <a:pt x="632" y="114"/>
                  </a:lnTo>
                  <a:lnTo>
                    <a:pt x="642" y="127"/>
                  </a:lnTo>
                  <a:lnTo>
                    <a:pt x="653" y="140"/>
                  </a:lnTo>
                  <a:lnTo>
                    <a:pt x="661" y="155"/>
                  </a:lnTo>
                  <a:lnTo>
                    <a:pt x="670" y="171"/>
                  </a:lnTo>
                  <a:lnTo>
                    <a:pt x="678" y="185"/>
                  </a:lnTo>
                  <a:lnTo>
                    <a:pt x="685" y="203"/>
                  </a:lnTo>
                  <a:lnTo>
                    <a:pt x="693" y="220"/>
                  </a:lnTo>
                  <a:lnTo>
                    <a:pt x="699" y="237"/>
                  </a:lnTo>
                  <a:lnTo>
                    <a:pt x="704" y="255"/>
                  </a:lnTo>
                  <a:lnTo>
                    <a:pt x="709" y="274"/>
                  </a:lnTo>
                  <a:lnTo>
                    <a:pt x="713" y="294"/>
                  </a:lnTo>
                  <a:lnTo>
                    <a:pt x="717" y="314"/>
                  </a:lnTo>
                  <a:lnTo>
                    <a:pt x="720" y="334"/>
                  </a:lnTo>
                  <a:lnTo>
                    <a:pt x="722" y="356"/>
                  </a:lnTo>
                  <a:lnTo>
                    <a:pt x="723" y="377"/>
                  </a:lnTo>
                  <a:lnTo>
                    <a:pt x="723" y="421"/>
                  </a:lnTo>
                  <a:lnTo>
                    <a:pt x="167" y="421"/>
                  </a:lnTo>
                  <a:lnTo>
                    <a:pt x="167" y="421"/>
                  </a:lnTo>
                  <a:lnTo>
                    <a:pt x="170" y="440"/>
                  </a:lnTo>
                  <a:lnTo>
                    <a:pt x="175" y="459"/>
                  </a:lnTo>
                  <a:lnTo>
                    <a:pt x="183" y="476"/>
                  </a:lnTo>
                  <a:lnTo>
                    <a:pt x="191" y="493"/>
                  </a:lnTo>
                  <a:lnTo>
                    <a:pt x="200" y="507"/>
                  </a:lnTo>
                  <a:lnTo>
                    <a:pt x="211" y="522"/>
                  </a:lnTo>
                  <a:lnTo>
                    <a:pt x="223" y="535"/>
                  </a:lnTo>
                  <a:lnTo>
                    <a:pt x="236" y="548"/>
                  </a:lnTo>
                  <a:lnTo>
                    <a:pt x="251" y="557"/>
                  </a:lnTo>
                  <a:lnTo>
                    <a:pt x="267" y="567"/>
                  </a:lnTo>
                  <a:lnTo>
                    <a:pt x="282" y="576"/>
                  </a:lnTo>
                  <a:lnTo>
                    <a:pt x="299" y="583"/>
                  </a:lnTo>
                  <a:lnTo>
                    <a:pt x="318" y="588"/>
                  </a:lnTo>
                  <a:lnTo>
                    <a:pt x="337" y="592"/>
                  </a:lnTo>
                  <a:lnTo>
                    <a:pt x="357" y="594"/>
                  </a:lnTo>
                  <a:lnTo>
                    <a:pt x="376" y="595"/>
                  </a:lnTo>
                  <a:lnTo>
                    <a:pt x="376" y="595"/>
                  </a:lnTo>
                  <a:lnTo>
                    <a:pt x="393" y="595"/>
                  </a:lnTo>
                  <a:lnTo>
                    <a:pt x="408" y="594"/>
                  </a:lnTo>
                  <a:lnTo>
                    <a:pt x="424" y="592"/>
                  </a:lnTo>
                  <a:lnTo>
                    <a:pt x="438" y="588"/>
                  </a:lnTo>
                  <a:lnTo>
                    <a:pt x="452" y="584"/>
                  </a:lnTo>
                  <a:lnTo>
                    <a:pt x="465" y="581"/>
                  </a:lnTo>
                  <a:lnTo>
                    <a:pt x="478" y="574"/>
                  </a:lnTo>
                  <a:lnTo>
                    <a:pt x="491" y="570"/>
                  </a:lnTo>
                  <a:lnTo>
                    <a:pt x="513" y="557"/>
                  </a:lnTo>
                  <a:lnTo>
                    <a:pt x="533" y="543"/>
                  </a:lnTo>
                  <a:lnTo>
                    <a:pt x="551" y="528"/>
                  </a:lnTo>
                  <a:lnTo>
                    <a:pt x="566" y="512"/>
                  </a:lnTo>
                  <a:lnTo>
                    <a:pt x="674" y="627"/>
                  </a:lnTo>
                  <a:lnTo>
                    <a:pt x="674" y="627"/>
                  </a:lnTo>
                  <a:lnTo>
                    <a:pt x="662" y="640"/>
                  </a:lnTo>
                  <a:lnTo>
                    <a:pt x="649" y="654"/>
                  </a:lnTo>
                  <a:lnTo>
                    <a:pt x="634" y="666"/>
                  </a:lnTo>
                  <a:lnTo>
                    <a:pt x="620" y="678"/>
                  </a:lnTo>
                  <a:lnTo>
                    <a:pt x="604" y="689"/>
                  </a:lnTo>
                  <a:lnTo>
                    <a:pt x="587" y="700"/>
                  </a:lnTo>
                  <a:lnTo>
                    <a:pt x="569" y="710"/>
                  </a:lnTo>
                  <a:lnTo>
                    <a:pt x="550" y="718"/>
                  </a:lnTo>
                  <a:lnTo>
                    <a:pt x="531" y="727"/>
                  </a:lnTo>
                  <a:lnTo>
                    <a:pt x="511" y="734"/>
                  </a:lnTo>
                  <a:lnTo>
                    <a:pt x="489" y="740"/>
                  </a:lnTo>
                  <a:lnTo>
                    <a:pt x="469" y="745"/>
                  </a:lnTo>
                  <a:lnTo>
                    <a:pt x="447" y="749"/>
                  </a:lnTo>
                  <a:lnTo>
                    <a:pt x="424" y="752"/>
                  </a:lnTo>
                  <a:lnTo>
                    <a:pt x="400" y="754"/>
                  </a:lnTo>
                  <a:lnTo>
                    <a:pt x="376" y="755"/>
                  </a:lnTo>
                  <a:lnTo>
                    <a:pt x="376" y="755"/>
                  </a:lnTo>
                  <a:lnTo>
                    <a:pt x="357" y="754"/>
                  </a:lnTo>
                  <a:lnTo>
                    <a:pt x="337" y="752"/>
                  </a:lnTo>
                  <a:lnTo>
                    <a:pt x="318" y="750"/>
                  </a:lnTo>
                  <a:lnTo>
                    <a:pt x="298" y="748"/>
                  </a:lnTo>
                  <a:lnTo>
                    <a:pt x="280" y="743"/>
                  </a:lnTo>
                  <a:lnTo>
                    <a:pt x="262" y="738"/>
                  </a:lnTo>
                  <a:lnTo>
                    <a:pt x="243" y="732"/>
                  </a:lnTo>
                  <a:lnTo>
                    <a:pt x="226" y="726"/>
                  </a:lnTo>
                  <a:lnTo>
                    <a:pt x="209" y="718"/>
                  </a:lnTo>
                  <a:lnTo>
                    <a:pt x="193" y="710"/>
                  </a:lnTo>
                  <a:lnTo>
                    <a:pt x="178" y="701"/>
                  </a:lnTo>
                  <a:lnTo>
                    <a:pt x="162" y="691"/>
                  </a:lnTo>
                  <a:lnTo>
                    <a:pt x="147" y="682"/>
                  </a:lnTo>
                  <a:lnTo>
                    <a:pt x="134" y="670"/>
                  </a:lnTo>
                  <a:lnTo>
                    <a:pt x="120" y="659"/>
                  </a:lnTo>
                  <a:lnTo>
                    <a:pt x="107" y="646"/>
                  </a:lnTo>
                  <a:lnTo>
                    <a:pt x="95" y="633"/>
                  </a:lnTo>
                  <a:lnTo>
                    <a:pt x="83" y="620"/>
                  </a:lnTo>
                  <a:lnTo>
                    <a:pt x="72" y="605"/>
                  </a:lnTo>
                  <a:lnTo>
                    <a:pt x="62" y="590"/>
                  </a:lnTo>
                  <a:lnTo>
                    <a:pt x="52" y="576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8" y="527"/>
                  </a:lnTo>
                  <a:lnTo>
                    <a:pt x="22" y="509"/>
                  </a:lnTo>
                  <a:lnTo>
                    <a:pt x="16" y="492"/>
                  </a:lnTo>
                  <a:lnTo>
                    <a:pt x="11" y="473"/>
                  </a:lnTo>
                  <a:lnTo>
                    <a:pt x="7" y="455"/>
                  </a:lnTo>
                  <a:lnTo>
                    <a:pt x="4" y="435"/>
                  </a:lnTo>
                  <a:lnTo>
                    <a:pt x="1" y="417"/>
                  </a:lnTo>
                  <a:lnTo>
                    <a:pt x="0" y="398"/>
                  </a:lnTo>
                  <a:lnTo>
                    <a:pt x="0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2400" y="2055"/>
              <a:ext cx="209" cy="250"/>
            </a:xfrm>
            <a:custGeom>
              <a:avLst/>
              <a:gdLst>
                <a:gd name="T0" fmla="*/ 458 w 628"/>
                <a:gd name="T1" fmla="*/ 752 h 752"/>
                <a:gd name="T2" fmla="*/ 458 w 628"/>
                <a:gd name="T3" fmla="*/ 315 h 752"/>
                <a:gd name="T4" fmla="*/ 454 w 628"/>
                <a:gd name="T5" fmla="*/ 285 h 752"/>
                <a:gd name="T6" fmla="*/ 445 w 628"/>
                <a:gd name="T7" fmla="*/ 259 h 752"/>
                <a:gd name="T8" fmla="*/ 432 w 628"/>
                <a:gd name="T9" fmla="*/ 234 h 752"/>
                <a:gd name="T10" fmla="*/ 415 w 628"/>
                <a:gd name="T11" fmla="*/ 212 h 752"/>
                <a:gd name="T12" fmla="*/ 394 w 628"/>
                <a:gd name="T13" fmla="*/ 195 h 752"/>
                <a:gd name="T14" fmla="*/ 370 w 628"/>
                <a:gd name="T15" fmla="*/ 182 h 752"/>
                <a:gd name="T16" fmla="*/ 342 w 628"/>
                <a:gd name="T17" fmla="*/ 173 h 752"/>
                <a:gd name="T18" fmla="*/ 314 w 628"/>
                <a:gd name="T19" fmla="*/ 171 h 752"/>
                <a:gd name="T20" fmla="*/ 299 w 628"/>
                <a:gd name="T21" fmla="*/ 171 h 752"/>
                <a:gd name="T22" fmla="*/ 271 w 628"/>
                <a:gd name="T23" fmla="*/ 177 h 752"/>
                <a:gd name="T24" fmla="*/ 244 w 628"/>
                <a:gd name="T25" fmla="*/ 188 h 752"/>
                <a:gd name="T26" fmla="*/ 222 w 628"/>
                <a:gd name="T27" fmla="*/ 204 h 752"/>
                <a:gd name="T28" fmla="*/ 203 w 628"/>
                <a:gd name="T29" fmla="*/ 223 h 752"/>
                <a:gd name="T30" fmla="*/ 187 w 628"/>
                <a:gd name="T31" fmla="*/ 245 h 752"/>
                <a:gd name="T32" fmla="*/ 176 w 628"/>
                <a:gd name="T33" fmla="*/ 272 h 752"/>
                <a:gd name="T34" fmla="*/ 170 w 628"/>
                <a:gd name="T35" fmla="*/ 300 h 752"/>
                <a:gd name="T36" fmla="*/ 170 w 628"/>
                <a:gd name="T37" fmla="*/ 752 h 752"/>
                <a:gd name="T38" fmla="*/ 0 w 628"/>
                <a:gd name="T39" fmla="*/ 315 h 752"/>
                <a:gd name="T40" fmla="*/ 0 w 628"/>
                <a:gd name="T41" fmla="*/ 298 h 752"/>
                <a:gd name="T42" fmla="*/ 3 w 628"/>
                <a:gd name="T43" fmla="*/ 266 h 752"/>
                <a:gd name="T44" fmla="*/ 9 w 628"/>
                <a:gd name="T45" fmla="*/ 235 h 752"/>
                <a:gd name="T46" fmla="*/ 18 w 628"/>
                <a:gd name="T47" fmla="*/ 206 h 752"/>
                <a:gd name="T48" fmla="*/ 30 w 628"/>
                <a:gd name="T49" fmla="*/ 178 h 752"/>
                <a:gd name="T50" fmla="*/ 45 w 628"/>
                <a:gd name="T51" fmla="*/ 151 h 752"/>
                <a:gd name="T52" fmla="*/ 71 w 628"/>
                <a:gd name="T53" fmla="*/ 115 h 752"/>
                <a:gd name="T54" fmla="*/ 114 w 628"/>
                <a:gd name="T55" fmla="*/ 72 h 752"/>
                <a:gd name="T56" fmla="*/ 151 w 628"/>
                <a:gd name="T57" fmla="*/ 45 h 752"/>
                <a:gd name="T58" fmla="*/ 177 w 628"/>
                <a:gd name="T59" fmla="*/ 31 h 752"/>
                <a:gd name="T60" fmla="*/ 205 w 628"/>
                <a:gd name="T61" fmla="*/ 18 h 752"/>
                <a:gd name="T62" fmla="*/ 235 w 628"/>
                <a:gd name="T63" fmla="*/ 10 h 752"/>
                <a:gd name="T64" fmla="*/ 265 w 628"/>
                <a:gd name="T65" fmla="*/ 4 h 752"/>
                <a:gd name="T66" fmla="*/ 297 w 628"/>
                <a:gd name="T67" fmla="*/ 0 h 752"/>
                <a:gd name="T68" fmla="*/ 314 w 628"/>
                <a:gd name="T69" fmla="*/ 0 h 752"/>
                <a:gd name="T70" fmla="*/ 345 w 628"/>
                <a:gd name="T71" fmla="*/ 1 h 752"/>
                <a:gd name="T72" fmla="*/ 377 w 628"/>
                <a:gd name="T73" fmla="*/ 6 h 752"/>
                <a:gd name="T74" fmla="*/ 406 w 628"/>
                <a:gd name="T75" fmla="*/ 14 h 752"/>
                <a:gd name="T76" fmla="*/ 436 w 628"/>
                <a:gd name="T77" fmla="*/ 25 h 752"/>
                <a:gd name="T78" fmla="*/ 464 w 628"/>
                <a:gd name="T79" fmla="*/ 38 h 752"/>
                <a:gd name="T80" fmla="*/ 489 w 628"/>
                <a:gd name="T81" fmla="*/ 54 h 752"/>
                <a:gd name="T82" fmla="*/ 535 w 628"/>
                <a:gd name="T83" fmla="*/ 92 h 752"/>
                <a:gd name="T84" fmla="*/ 574 w 628"/>
                <a:gd name="T85" fmla="*/ 139 h 752"/>
                <a:gd name="T86" fmla="*/ 590 w 628"/>
                <a:gd name="T87" fmla="*/ 165 h 752"/>
                <a:gd name="T88" fmla="*/ 602 w 628"/>
                <a:gd name="T89" fmla="*/ 192 h 752"/>
                <a:gd name="T90" fmla="*/ 613 w 628"/>
                <a:gd name="T91" fmla="*/ 221 h 752"/>
                <a:gd name="T92" fmla="*/ 621 w 628"/>
                <a:gd name="T93" fmla="*/ 251 h 752"/>
                <a:gd name="T94" fmla="*/ 626 w 628"/>
                <a:gd name="T95" fmla="*/ 282 h 752"/>
                <a:gd name="T96" fmla="*/ 628 w 628"/>
                <a:gd name="T97" fmla="*/ 315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8" h="752">
                  <a:moveTo>
                    <a:pt x="628" y="752"/>
                  </a:moveTo>
                  <a:lnTo>
                    <a:pt x="458" y="752"/>
                  </a:lnTo>
                  <a:lnTo>
                    <a:pt x="458" y="315"/>
                  </a:lnTo>
                  <a:lnTo>
                    <a:pt x="458" y="315"/>
                  </a:lnTo>
                  <a:lnTo>
                    <a:pt x="456" y="300"/>
                  </a:lnTo>
                  <a:lnTo>
                    <a:pt x="454" y="285"/>
                  </a:lnTo>
                  <a:lnTo>
                    <a:pt x="450" y="272"/>
                  </a:lnTo>
                  <a:lnTo>
                    <a:pt x="445" y="259"/>
                  </a:lnTo>
                  <a:lnTo>
                    <a:pt x="439" y="245"/>
                  </a:lnTo>
                  <a:lnTo>
                    <a:pt x="432" y="234"/>
                  </a:lnTo>
                  <a:lnTo>
                    <a:pt x="425" y="223"/>
                  </a:lnTo>
                  <a:lnTo>
                    <a:pt x="415" y="212"/>
                  </a:lnTo>
                  <a:lnTo>
                    <a:pt x="405" y="204"/>
                  </a:lnTo>
                  <a:lnTo>
                    <a:pt x="394" y="195"/>
                  </a:lnTo>
                  <a:lnTo>
                    <a:pt x="382" y="188"/>
                  </a:lnTo>
                  <a:lnTo>
                    <a:pt x="370" y="182"/>
                  </a:lnTo>
                  <a:lnTo>
                    <a:pt x="356" y="177"/>
                  </a:lnTo>
                  <a:lnTo>
                    <a:pt x="342" y="173"/>
                  </a:lnTo>
                  <a:lnTo>
                    <a:pt x="328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299" y="171"/>
                  </a:lnTo>
                  <a:lnTo>
                    <a:pt x="285" y="173"/>
                  </a:lnTo>
                  <a:lnTo>
                    <a:pt x="271" y="177"/>
                  </a:lnTo>
                  <a:lnTo>
                    <a:pt x="258" y="182"/>
                  </a:lnTo>
                  <a:lnTo>
                    <a:pt x="244" y="188"/>
                  </a:lnTo>
                  <a:lnTo>
                    <a:pt x="233" y="195"/>
                  </a:lnTo>
                  <a:lnTo>
                    <a:pt x="222" y="204"/>
                  </a:lnTo>
                  <a:lnTo>
                    <a:pt x="212" y="212"/>
                  </a:lnTo>
                  <a:lnTo>
                    <a:pt x="203" y="223"/>
                  </a:lnTo>
                  <a:lnTo>
                    <a:pt x="194" y="234"/>
                  </a:lnTo>
                  <a:lnTo>
                    <a:pt x="187" y="245"/>
                  </a:lnTo>
                  <a:lnTo>
                    <a:pt x="181" y="259"/>
                  </a:lnTo>
                  <a:lnTo>
                    <a:pt x="176" y="272"/>
                  </a:lnTo>
                  <a:lnTo>
                    <a:pt x="173" y="285"/>
                  </a:lnTo>
                  <a:lnTo>
                    <a:pt x="170" y="300"/>
                  </a:lnTo>
                  <a:lnTo>
                    <a:pt x="170" y="315"/>
                  </a:lnTo>
                  <a:lnTo>
                    <a:pt x="170" y="752"/>
                  </a:lnTo>
                  <a:lnTo>
                    <a:pt x="0" y="75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298"/>
                  </a:lnTo>
                  <a:lnTo>
                    <a:pt x="1" y="282"/>
                  </a:lnTo>
                  <a:lnTo>
                    <a:pt x="3" y="266"/>
                  </a:lnTo>
                  <a:lnTo>
                    <a:pt x="6" y="251"/>
                  </a:lnTo>
                  <a:lnTo>
                    <a:pt x="9" y="235"/>
                  </a:lnTo>
                  <a:lnTo>
                    <a:pt x="13" y="221"/>
                  </a:lnTo>
                  <a:lnTo>
                    <a:pt x="18" y="206"/>
                  </a:lnTo>
                  <a:lnTo>
                    <a:pt x="24" y="192"/>
                  </a:lnTo>
                  <a:lnTo>
                    <a:pt x="30" y="178"/>
                  </a:lnTo>
                  <a:lnTo>
                    <a:pt x="37" y="165"/>
                  </a:lnTo>
                  <a:lnTo>
                    <a:pt x="45" y="151"/>
                  </a:lnTo>
                  <a:lnTo>
                    <a:pt x="53" y="139"/>
                  </a:lnTo>
                  <a:lnTo>
                    <a:pt x="71" y="115"/>
                  </a:lnTo>
                  <a:lnTo>
                    <a:pt x="91" y="92"/>
                  </a:lnTo>
                  <a:lnTo>
                    <a:pt x="114" y="72"/>
                  </a:lnTo>
                  <a:lnTo>
                    <a:pt x="137" y="54"/>
                  </a:lnTo>
                  <a:lnTo>
                    <a:pt x="151" y="45"/>
                  </a:lnTo>
                  <a:lnTo>
                    <a:pt x="164" y="38"/>
                  </a:lnTo>
                  <a:lnTo>
                    <a:pt x="177" y="31"/>
                  </a:lnTo>
                  <a:lnTo>
                    <a:pt x="191" y="25"/>
                  </a:lnTo>
                  <a:lnTo>
                    <a:pt x="205" y="18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1" y="6"/>
                  </a:lnTo>
                  <a:lnTo>
                    <a:pt x="265" y="4"/>
                  </a:lnTo>
                  <a:lnTo>
                    <a:pt x="281" y="1"/>
                  </a:lnTo>
                  <a:lnTo>
                    <a:pt x="297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30" y="0"/>
                  </a:lnTo>
                  <a:lnTo>
                    <a:pt x="345" y="1"/>
                  </a:lnTo>
                  <a:lnTo>
                    <a:pt x="361" y="4"/>
                  </a:lnTo>
                  <a:lnTo>
                    <a:pt x="377" y="6"/>
                  </a:lnTo>
                  <a:lnTo>
                    <a:pt x="392" y="10"/>
                  </a:lnTo>
                  <a:lnTo>
                    <a:pt x="406" y="14"/>
                  </a:lnTo>
                  <a:lnTo>
                    <a:pt x="421" y="18"/>
                  </a:lnTo>
                  <a:lnTo>
                    <a:pt x="436" y="25"/>
                  </a:lnTo>
                  <a:lnTo>
                    <a:pt x="449" y="31"/>
                  </a:lnTo>
                  <a:lnTo>
                    <a:pt x="464" y="38"/>
                  </a:lnTo>
                  <a:lnTo>
                    <a:pt x="476" y="45"/>
                  </a:lnTo>
                  <a:lnTo>
                    <a:pt x="489" y="54"/>
                  </a:lnTo>
                  <a:lnTo>
                    <a:pt x="514" y="72"/>
                  </a:lnTo>
                  <a:lnTo>
                    <a:pt x="535" y="92"/>
                  </a:lnTo>
                  <a:lnTo>
                    <a:pt x="556" y="115"/>
                  </a:lnTo>
                  <a:lnTo>
                    <a:pt x="574" y="139"/>
                  </a:lnTo>
                  <a:lnTo>
                    <a:pt x="582" y="151"/>
                  </a:lnTo>
                  <a:lnTo>
                    <a:pt x="590" y="165"/>
                  </a:lnTo>
                  <a:lnTo>
                    <a:pt x="596" y="178"/>
                  </a:lnTo>
                  <a:lnTo>
                    <a:pt x="602" y="192"/>
                  </a:lnTo>
                  <a:lnTo>
                    <a:pt x="609" y="206"/>
                  </a:lnTo>
                  <a:lnTo>
                    <a:pt x="613" y="221"/>
                  </a:lnTo>
                  <a:lnTo>
                    <a:pt x="618" y="235"/>
                  </a:lnTo>
                  <a:lnTo>
                    <a:pt x="621" y="251"/>
                  </a:lnTo>
                  <a:lnTo>
                    <a:pt x="624" y="266"/>
                  </a:lnTo>
                  <a:lnTo>
                    <a:pt x="626" y="282"/>
                  </a:lnTo>
                  <a:lnTo>
                    <a:pt x="627" y="298"/>
                  </a:lnTo>
                  <a:lnTo>
                    <a:pt x="628" y="315"/>
                  </a:lnTo>
                  <a:lnTo>
                    <a:pt x="628" y="752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  <a:close/>
                </a:path>
              </a:pathLst>
            </a:custGeom>
            <a:solidFill>
              <a:srgbClr val="201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1694" y="2055"/>
              <a:ext cx="87" cy="86"/>
            </a:xfrm>
            <a:custGeom>
              <a:avLst/>
              <a:gdLst>
                <a:gd name="T0" fmla="*/ 259 w 259"/>
                <a:gd name="T1" fmla="*/ 130 h 259"/>
                <a:gd name="T2" fmla="*/ 256 w 259"/>
                <a:gd name="T3" fmla="*/ 155 h 259"/>
                <a:gd name="T4" fmla="*/ 249 w 259"/>
                <a:gd name="T5" fmla="*/ 180 h 259"/>
                <a:gd name="T6" fmla="*/ 237 w 259"/>
                <a:gd name="T7" fmla="*/ 202 h 259"/>
                <a:gd name="T8" fmla="*/ 221 w 259"/>
                <a:gd name="T9" fmla="*/ 221 h 259"/>
                <a:gd name="T10" fmla="*/ 201 w 259"/>
                <a:gd name="T11" fmla="*/ 237 h 259"/>
                <a:gd name="T12" fmla="*/ 179 w 259"/>
                <a:gd name="T13" fmla="*/ 248 h 259"/>
                <a:gd name="T14" fmla="*/ 155 w 259"/>
                <a:gd name="T15" fmla="*/ 256 h 259"/>
                <a:gd name="T16" fmla="*/ 130 w 259"/>
                <a:gd name="T17" fmla="*/ 259 h 259"/>
                <a:gd name="T18" fmla="*/ 116 w 259"/>
                <a:gd name="T19" fmla="*/ 258 h 259"/>
                <a:gd name="T20" fmla="*/ 91 w 259"/>
                <a:gd name="T21" fmla="*/ 253 h 259"/>
                <a:gd name="T22" fmla="*/ 67 w 259"/>
                <a:gd name="T23" fmla="*/ 243 h 259"/>
                <a:gd name="T24" fmla="*/ 48 w 259"/>
                <a:gd name="T25" fmla="*/ 230 h 259"/>
                <a:gd name="T26" fmla="*/ 30 w 259"/>
                <a:gd name="T27" fmla="*/ 211 h 259"/>
                <a:gd name="T28" fmla="*/ 16 w 259"/>
                <a:gd name="T29" fmla="*/ 191 h 259"/>
                <a:gd name="T30" fmla="*/ 7 w 259"/>
                <a:gd name="T31" fmla="*/ 167 h 259"/>
                <a:gd name="T32" fmla="*/ 0 w 259"/>
                <a:gd name="T33" fmla="*/ 143 h 259"/>
                <a:gd name="T34" fmla="*/ 0 w 259"/>
                <a:gd name="T35" fmla="*/ 130 h 259"/>
                <a:gd name="T36" fmla="*/ 3 w 259"/>
                <a:gd name="T37" fmla="*/ 103 h 259"/>
                <a:gd name="T38" fmla="*/ 10 w 259"/>
                <a:gd name="T39" fmla="*/ 78 h 259"/>
                <a:gd name="T40" fmla="*/ 22 w 259"/>
                <a:gd name="T41" fmla="*/ 56 h 259"/>
                <a:gd name="T42" fmla="*/ 38 w 259"/>
                <a:gd name="T43" fmla="*/ 38 h 259"/>
                <a:gd name="T44" fmla="*/ 58 w 259"/>
                <a:gd name="T45" fmla="*/ 22 h 259"/>
                <a:gd name="T46" fmla="*/ 80 w 259"/>
                <a:gd name="T47" fmla="*/ 10 h 259"/>
                <a:gd name="T48" fmla="*/ 104 w 259"/>
                <a:gd name="T49" fmla="*/ 3 h 259"/>
                <a:gd name="T50" fmla="*/ 130 w 259"/>
                <a:gd name="T51" fmla="*/ 0 h 259"/>
                <a:gd name="T52" fmla="*/ 143 w 259"/>
                <a:gd name="T53" fmla="*/ 0 h 259"/>
                <a:gd name="T54" fmla="*/ 167 w 259"/>
                <a:gd name="T55" fmla="*/ 5 h 259"/>
                <a:gd name="T56" fmla="*/ 190 w 259"/>
                <a:gd name="T57" fmla="*/ 15 h 259"/>
                <a:gd name="T58" fmla="*/ 211 w 259"/>
                <a:gd name="T59" fmla="*/ 30 h 259"/>
                <a:gd name="T60" fmla="*/ 229 w 259"/>
                <a:gd name="T61" fmla="*/ 47 h 259"/>
                <a:gd name="T62" fmla="*/ 243 w 259"/>
                <a:gd name="T63" fmla="*/ 67 h 259"/>
                <a:gd name="T64" fmla="*/ 253 w 259"/>
                <a:gd name="T65" fmla="*/ 91 h 259"/>
                <a:gd name="T66" fmla="*/ 257 w 259"/>
                <a:gd name="T67" fmla="*/ 11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9">
                  <a:moveTo>
                    <a:pt x="259" y="130"/>
                  </a:moveTo>
                  <a:lnTo>
                    <a:pt x="259" y="130"/>
                  </a:lnTo>
                  <a:lnTo>
                    <a:pt x="257" y="143"/>
                  </a:lnTo>
                  <a:lnTo>
                    <a:pt x="256" y="155"/>
                  </a:lnTo>
                  <a:lnTo>
                    <a:pt x="253" y="167"/>
                  </a:lnTo>
                  <a:lnTo>
                    <a:pt x="249" y="180"/>
                  </a:lnTo>
                  <a:lnTo>
                    <a:pt x="243" y="191"/>
                  </a:lnTo>
                  <a:lnTo>
                    <a:pt x="237" y="202"/>
                  </a:lnTo>
                  <a:lnTo>
                    <a:pt x="229" y="211"/>
                  </a:lnTo>
                  <a:lnTo>
                    <a:pt x="221" y="221"/>
                  </a:lnTo>
                  <a:lnTo>
                    <a:pt x="211" y="230"/>
                  </a:lnTo>
                  <a:lnTo>
                    <a:pt x="201" y="237"/>
                  </a:lnTo>
                  <a:lnTo>
                    <a:pt x="190" y="243"/>
                  </a:lnTo>
                  <a:lnTo>
                    <a:pt x="179" y="248"/>
                  </a:lnTo>
                  <a:lnTo>
                    <a:pt x="167" y="253"/>
                  </a:lnTo>
                  <a:lnTo>
                    <a:pt x="155" y="256"/>
                  </a:lnTo>
                  <a:lnTo>
                    <a:pt x="143" y="258"/>
                  </a:lnTo>
                  <a:lnTo>
                    <a:pt x="130" y="259"/>
                  </a:lnTo>
                  <a:lnTo>
                    <a:pt x="130" y="259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1" y="253"/>
                  </a:lnTo>
                  <a:lnTo>
                    <a:pt x="80" y="248"/>
                  </a:lnTo>
                  <a:lnTo>
                    <a:pt x="67" y="243"/>
                  </a:lnTo>
                  <a:lnTo>
                    <a:pt x="58" y="237"/>
                  </a:lnTo>
                  <a:lnTo>
                    <a:pt x="48" y="230"/>
                  </a:lnTo>
                  <a:lnTo>
                    <a:pt x="38" y="221"/>
                  </a:lnTo>
                  <a:lnTo>
                    <a:pt x="30" y="211"/>
                  </a:lnTo>
                  <a:lnTo>
                    <a:pt x="22" y="202"/>
                  </a:lnTo>
                  <a:lnTo>
                    <a:pt x="16" y="191"/>
                  </a:lnTo>
                  <a:lnTo>
                    <a:pt x="10" y="180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0" y="143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6"/>
                  </a:lnTo>
                  <a:lnTo>
                    <a:pt x="3" y="103"/>
                  </a:lnTo>
                  <a:lnTo>
                    <a:pt x="7" y="91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30" y="47"/>
                  </a:lnTo>
                  <a:lnTo>
                    <a:pt x="38" y="38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80" y="10"/>
                  </a:lnTo>
                  <a:lnTo>
                    <a:pt x="91" y="5"/>
                  </a:lnTo>
                  <a:lnTo>
                    <a:pt x="104" y="3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9" y="10"/>
                  </a:lnTo>
                  <a:lnTo>
                    <a:pt x="190" y="15"/>
                  </a:lnTo>
                  <a:lnTo>
                    <a:pt x="201" y="22"/>
                  </a:lnTo>
                  <a:lnTo>
                    <a:pt x="211" y="30"/>
                  </a:lnTo>
                  <a:lnTo>
                    <a:pt x="221" y="38"/>
                  </a:lnTo>
                  <a:lnTo>
                    <a:pt x="229" y="47"/>
                  </a:lnTo>
                  <a:lnTo>
                    <a:pt x="237" y="56"/>
                  </a:lnTo>
                  <a:lnTo>
                    <a:pt x="243" y="67"/>
                  </a:lnTo>
                  <a:lnTo>
                    <a:pt x="249" y="78"/>
                  </a:lnTo>
                  <a:lnTo>
                    <a:pt x="253" y="91"/>
                  </a:lnTo>
                  <a:lnTo>
                    <a:pt x="256" y="103"/>
                  </a:lnTo>
                  <a:lnTo>
                    <a:pt x="257" y="116"/>
                  </a:lnTo>
                  <a:lnTo>
                    <a:pt x="259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1148" y="2410"/>
              <a:ext cx="45" cy="68"/>
            </a:xfrm>
            <a:custGeom>
              <a:avLst/>
              <a:gdLst>
                <a:gd name="T0" fmla="*/ 103 w 134"/>
                <a:gd name="T1" fmla="*/ 88 h 205"/>
                <a:gd name="T2" fmla="*/ 114 w 134"/>
                <a:gd name="T3" fmla="*/ 96 h 205"/>
                <a:gd name="T4" fmla="*/ 125 w 134"/>
                <a:gd name="T5" fmla="*/ 107 h 205"/>
                <a:gd name="T6" fmla="*/ 131 w 134"/>
                <a:gd name="T7" fmla="*/ 123 h 205"/>
                <a:gd name="T8" fmla="*/ 134 w 134"/>
                <a:gd name="T9" fmla="*/ 140 h 205"/>
                <a:gd name="T10" fmla="*/ 133 w 134"/>
                <a:gd name="T11" fmla="*/ 153 h 205"/>
                <a:gd name="T12" fmla="*/ 122 w 134"/>
                <a:gd name="T13" fmla="*/ 177 h 205"/>
                <a:gd name="T14" fmla="*/ 105 w 134"/>
                <a:gd name="T15" fmla="*/ 194 h 205"/>
                <a:gd name="T16" fmla="*/ 82 w 134"/>
                <a:gd name="T17" fmla="*/ 203 h 205"/>
                <a:gd name="T18" fmla="*/ 0 w 134"/>
                <a:gd name="T19" fmla="*/ 205 h 205"/>
                <a:gd name="T20" fmla="*/ 67 w 134"/>
                <a:gd name="T21" fmla="*/ 0 h 205"/>
                <a:gd name="T22" fmla="*/ 80 w 134"/>
                <a:gd name="T23" fmla="*/ 1 h 205"/>
                <a:gd name="T24" fmla="*/ 99 w 134"/>
                <a:gd name="T25" fmla="*/ 8 h 205"/>
                <a:gd name="T26" fmla="*/ 114 w 134"/>
                <a:gd name="T27" fmla="*/ 23 h 205"/>
                <a:gd name="T28" fmla="*/ 121 w 134"/>
                <a:gd name="T29" fmla="*/ 41 h 205"/>
                <a:gd name="T30" fmla="*/ 121 w 134"/>
                <a:gd name="T31" fmla="*/ 53 h 205"/>
                <a:gd name="T32" fmla="*/ 120 w 134"/>
                <a:gd name="T33" fmla="*/ 64 h 205"/>
                <a:gd name="T34" fmla="*/ 110 w 134"/>
                <a:gd name="T35" fmla="*/ 83 h 205"/>
                <a:gd name="T36" fmla="*/ 103 w 134"/>
                <a:gd name="T37" fmla="*/ 88 h 205"/>
                <a:gd name="T38" fmla="*/ 67 w 134"/>
                <a:gd name="T39" fmla="*/ 75 h 205"/>
                <a:gd name="T40" fmla="*/ 72 w 134"/>
                <a:gd name="T41" fmla="*/ 74 h 205"/>
                <a:gd name="T42" fmla="*/ 81 w 134"/>
                <a:gd name="T43" fmla="*/ 72 h 205"/>
                <a:gd name="T44" fmla="*/ 86 w 134"/>
                <a:gd name="T45" fmla="*/ 66 h 205"/>
                <a:gd name="T46" fmla="*/ 89 w 134"/>
                <a:gd name="T47" fmla="*/ 58 h 205"/>
                <a:gd name="T48" fmla="*/ 89 w 134"/>
                <a:gd name="T49" fmla="*/ 53 h 205"/>
                <a:gd name="T50" fmla="*/ 88 w 134"/>
                <a:gd name="T51" fmla="*/ 44 h 205"/>
                <a:gd name="T52" fmla="*/ 83 w 134"/>
                <a:gd name="T53" fmla="*/ 38 h 205"/>
                <a:gd name="T54" fmla="*/ 76 w 134"/>
                <a:gd name="T55" fmla="*/ 33 h 205"/>
                <a:gd name="T56" fmla="*/ 67 w 134"/>
                <a:gd name="T57" fmla="*/ 31 h 205"/>
                <a:gd name="T58" fmla="*/ 33 w 134"/>
                <a:gd name="T59" fmla="*/ 75 h 205"/>
                <a:gd name="T60" fmla="*/ 67 w 134"/>
                <a:gd name="T61" fmla="*/ 174 h 205"/>
                <a:gd name="T62" fmla="*/ 75 w 134"/>
                <a:gd name="T63" fmla="*/ 173 h 205"/>
                <a:gd name="T64" fmla="*/ 87 w 134"/>
                <a:gd name="T65" fmla="*/ 168 h 205"/>
                <a:gd name="T66" fmla="*/ 97 w 134"/>
                <a:gd name="T67" fmla="*/ 160 h 205"/>
                <a:gd name="T68" fmla="*/ 100 w 134"/>
                <a:gd name="T69" fmla="*/ 147 h 205"/>
                <a:gd name="T70" fmla="*/ 101 w 134"/>
                <a:gd name="T71" fmla="*/ 140 h 205"/>
                <a:gd name="T72" fmla="*/ 99 w 134"/>
                <a:gd name="T73" fmla="*/ 127 h 205"/>
                <a:gd name="T74" fmla="*/ 92 w 134"/>
                <a:gd name="T75" fmla="*/ 116 h 205"/>
                <a:gd name="T76" fmla="*/ 82 w 134"/>
                <a:gd name="T77" fmla="*/ 108 h 205"/>
                <a:gd name="T78" fmla="*/ 67 w 134"/>
                <a:gd name="T79" fmla="*/ 106 h 205"/>
                <a:gd name="T80" fmla="*/ 33 w 134"/>
                <a:gd name="T8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205">
                  <a:moveTo>
                    <a:pt x="103" y="88"/>
                  </a:moveTo>
                  <a:lnTo>
                    <a:pt x="103" y="88"/>
                  </a:lnTo>
                  <a:lnTo>
                    <a:pt x="109" y="91"/>
                  </a:lnTo>
                  <a:lnTo>
                    <a:pt x="114" y="96"/>
                  </a:lnTo>
                  <a:lnTo>
                    <a:pt x="120" y="101"/>
                  </a:lnTo>
                  <a:lnTo>
                    <a:pt x="125" y="107"/>
                  </a:lnTo>
                  <a:lnTo>
                    <a:pt x="128" y="114"/>
                  </a:lnTo>
                  <a:lnTo>
                    <a:pt x="131" y="123"/>
                  </a:lnTo>
                  <a:lnTo>
                    <a:pt x="133" y="13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53"/>
                  </a:lnTo>
                  <a:lnTo>
                    <a:pt x="128" y="166"/>
                  </a:lnTo>
                  <a:lnTo>
                    <a:pt x="122" y="177"/>
                  </a:lnTo>
                  <a:lnTo>
                    <a:pt x="115" y="186"/>
                  </a:lnTo>
                  <a:lnTo>
                    <a:pt x="105" y="194"/>
                  </a:lnTo>
                  <a:lnTo>
                    <a:pt x="94" y="200"/>
                  </a:lnTo>
                  <a:lnTo>
                    <a:pt x="82" y="203"/>
                  </a:lnTo>
                  <a:lnTo>
                    <a:pt x="69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8"/>
                  </a:lnTo>
                  <a:lnTo>
                    <a:pt x="106" y="14"/>
                  </a:lnTo>
                  <a:lnTo>
                    <a:pt x="114" y="23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1" y="60"/>
                  </a:lnTo>
                  <a:lnTo>
                    <a:pt x="120" y="64"/>
                  </a:lnTo>
                  <a:lnTo>
                    <a:pt x="116" y="74"/>
                  </a:lnTo>
                  <a:lnTo>
                    <a:pt x="110" y="83"/>
                  </a:lnTo>
                  <a:lnTo>
                    <a:pt x="103" y="88"/>
                  </a:lnTo>
                  <a:lnTo>
                    <a:pt x="103" y="88"/>
                  </a:lnTo>
                  <a:close/>
                  <a:moveTo>
                    <a:pt x="33" y="75"/>
                  </a:moveTo>
                  <a:lnTo>
                    <a:pt x="67" y="75"/>
                  </a:lnTo>
                  <a:lnTo>
                    <a:pt x="67" y="75"/>
                  </a:lnTo>
                  <a:lnTo>
                    <a:pt x="72" y="74"/>
                  </a:lnTo>
                  <a:lnTo>
                    <a:pt x="76" y="73"/>
                  </a:lnTo>
                  <a:lnTo>
                    <a:pt x="81" y="72"/>
                  </a:lnTo>
                  <a:lnTo>
                    <a:pt x="83" y="69"/>
                  </a:lnTo>
                  <a:lnTo>
                    <a:pt x="86" y="66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49"/>
                  </a:lnTo>
                  <a:lnTo>
                    <a:pt x="88" y="44"/>
                  </a:lnTo>
                  <a:lnTo>
                    <a:pt x="86" y="40"/>
                  </a:lnTo>
                  <a:lnTo>
                    <a:pt x="83" y="38"/>
                  </a:lnTo>
                  <a:lnTo>
                    <a:pt x="81" y="34"/>
                  </a:lnTo>
                  <a:lnTo>
                    <a:pt x="76" y="33"/>
                  </a:lnTo>
                  <a:lnTo>
                    <a:pt x="72" y="31"/>
                  </a:lnTo>
                  <a:lnTo>
                    <a:pt x="67" y="31"/>
                  </a:lnTo>
                  <a:lnTo>
                    <a:pt x="33" y="31"/>
                  </a:lnTo>
                  <a:lnTo>
                    <a:pt x="33" y="75"/>
                  </a:lnTo>
                  <a:close/>
                  <a:moveTo>
                    <a:pt x="33" y="174"/>
                  </a:moveTo>
                  <a:lnTo>
                    <a:pt x="67" y="174"/>
                  </a:lnTo>
                  <a:lnTo>
                    <a:pt x="67" y="174"/>
                  </a:lnTo>
                  <a:lnTo>
                    <a:pt x="75" y="173"/>
                  </a:lnTo>
                  <a:lnTo>
                    <a:pt x="82" y="172"/>
                  </a:lnTo>
                  <a:lnTo>
                    <a:pt x="87" y="168"/>
                  </a:lnTo>
                  <a:lnTo>
                    <a:pt x="92" y="164"/>
                  </a:lnTo>
                  <a:lnTo>
                    <a:pt x="97" y="160"/>
                  </a:lnTo>
                  <a:lnTo>
                    <a:pt x="99" y="153"/>
                  </a:lnTo>
                  <a:lnTo>
                    <a:pt x="100" y="147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0" y="133"/>
                  </a:lnTo>
                  <a:lnTo>
                    <a:pt x="99" y="127"/>
                  </a:lnTo>
                  <a:lnTo>
                    <a:pt x="97" y="120"/>
                  </a:lnTo>
                  <a:lnTo>
                    <a:pt x="92" y="116"/>
                  </a:lnTo>
                  <a:lnTo>
                    <a:pt x="87" y="111"/>
                  </a:lnTo>
                  <a:lnTo>
                    <a:pt x="82" y="108"/>
                  </a:lnTo>
                  <a:lnTo>
                    <a:pt x="75" y="107"/>
                  </a:lnTo>
                  <a:lnTo>
                    <a:pt x="67" y="106"/>
                  </a:lnTo>
                  <a:lnTo>
                    <a:pt x="33" y="106"/>
                  </a:lnTo>
                  <a:lnTo>
                    <a:pt x="33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 noEditPoints="1"/>
            </p:cNvSpPr>
            <p:nvPr userDrawn="1"/>
          </p:nvSpPr>
          <p:spPr bwMode="auto">
            <a:xfrm>
              <a:off x="1201" y="2429"/>
              <a:ext cx="50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60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6 w 148"/>
                <a:gd name="T23" fmla="*/ 149 h 149"/>
                <a:gd name="T24" fmla="*/ 75 w 148"/>
                <a:gd name="T25" fmla="*/ 149 h 149"/>
                <a:gd name="T26" fmla="*/ 60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6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9 w 148"/>
                <a:gd name="T71" fmla="*/ 38 h 149"/>
                <a:gd name="T72" fmla="*/ 88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9" y="146"/>
                  </a:lnTo>
                  <a:lnTo>
                    <a:pt x="86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8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261" y="2409"/>
              <a:ext cx="11" cy="69"/>
            </a:xfrm>
            <a:custGeom>
              <a:avLst/>
              <a:gdLst>
                <a:gd name="T0" fmla="*/ 0 w 33"/>
                <a:gd name="T1" fmla="*/ 4 h 209"/>
                <a:gd name="T2" fmla="*/ 33 w 33"/>
                <a:gd name="T3" fmla="*/ 0 h 209"/>
                <a:gd name="T4" fmla="*/ 33 w 33"/>
                <a:gd name="T5" fmla="*/ 209 h 209"/>
                <a:gd name="T6" fmla="*/ 0 w 33"/>
                <a:gd name="T7" fmla="*/ 209 h 209"/>
                <a:gd name="T8" fmla="*/ 0 w 33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9">
                  <a:moveTo>
                    <a:pt x="0" y="4"/>
                  </a:moveTo>
                  <a:lnTo>
                    <a:pt x="33" y="0"/>
                  </a:lnTo>
                  <a:lnTo>
                    <a:pt x="33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280" y="2429"/>
              <a:ext cx="46" cy="74"/>
            </a:xfrm>
            <a:custGeom>
              <a:avLst/>
              <a:gdLst>
                <a:gd name="T0" fmla="*/ 75 w 137"/>
                <a:gd name="T1" fmla="*/ 0 h 222"/>
                <a:gd name="T2" fmla="*/ 97 w 137"/>
                <a:gd name="T3" fmla="*/ 9 h 222"/>
                <a:gd name="T4" fmla="*/ 128 w 137"/>
                <a:gd name="T5" fmla="*/ 59 h 222"/>
                <a:gd name="T6" fmla="*/ 123 w 137"/>
                <a:gd name="T7" fmla="*/ 83 h 222"/>
                <a:gd name="T8" fmla="*/ 109 w 137"/>
                <a:gd name="T9" fmla="*/ 101 h 222"/>
                <a:gd name="T10" fmla="*/ 125 w 137"/>
                <a:gd name="T11" fmla="*/ 118 h 222"/>
                <a:gd name="T12" fmla="*/ 134 w 137"/>
                <a:gd name="T13" fmla="*/ 139 h 222"/>
                <a:gd name="T14" fmla="*/ 137 w 137"/>
                <a:gd name="T15" fmla="*/ 155 h 222"/>
                <a:gd name="T16" fmla="*/ 125 w 137"/>
                <a:gd name="T17" fmla="*/ 194 h 222"/>
                <a:gd name="T18" fmla="*/ 95 w 137"/>
                <a:gd name="T19" fmla="*/ 217 h 222"/>
                <a:gd name="T20" fmla="*/ 69 w 137"/>
                <a:gd name="T21" fmla="*/ 222 h 222"/>
                <a:gd name="T22" fmla="*/ 32 w 137"/>
                <a:gd name="T23" fmla="*/ 213 h 222"/>
                <a:gd name="T24" fmla="*/ 9 w 137"/>
                <a:gd name="T25" fmla="*/ 189 h 222"/>
                <a:gd name="T26" fmla="*/ 33 w 137"/>
                <a:gd name="T27" fmla="*/ 167 h 222"/>
                <a:gd name="T28" fmla="*/ 38 w 137"/>
                <a:gd name="T29" fmla="*/ 177 h 222"/>
                <a:gd name="T30" fmla="*/ 49 w 137"/>
                <a:gd name="T31" fmla="*/ 188 h 222"/>
                <a:gd name="T32" fmla="*/ 69 w 137"/>
                <a:gd name="T33" fmla="*/ 192 h 222"/>
                <a:gd name="T34" fmla="*/ 83 w 137"/>
                <a:gd name="T35" fmla="*/ 189 h 222"/>
                <a:gd name="T36" fmla="*/ 98 w 137"/>
                <a:gd name="T37" fmla="*/ 177 h 222"/>
                <a:gd name="T38" fmla="*/ 104 w 137"/>
                <a:gd name="T39" fmla="*/ 155 h 222"/>
                <a:gd name="T40" fmla="*/ 101 w 137"/>
                <a:gd name="T41" fmla="*/ 140 h 222"/>
                <a:gd name="T42" fmla="*/ 89 w 137"/>
                <a:gd name="T43" fmla="*/ 124 h 222"/>
                <a:gd name="T44" fmla="*/ 69 w 137"/>
                <a:gd name="T45" fmla="*/ 118 h 222"/>
                <a:gd name="T46" fmla="*/ 58 w 137"/>
                <a:gd name="T47" fmla="*/ 120 h 222"/>
                <a:gd name="T48" fmla="*/ 36 w 137"/>
                <a:gd name="T49" fmla="*/ 138 h 222"/>
                <a:gd name="T50" fmla="*/ 19 w 137"/>
                <a:gd name="T51" fmla="*/ 107 h 222"/>
                <a:gd name="T52" fmla="*/ 19 w 137"/>
                <a:gd name="T53" fmla="*/ 93 h 222"/>
                <a:gd name="T54" fmla="*/ 8 w 137"/>
                <a:gd name="T55" fmla="*/ 59 h 222"/>
                <a:gd name="T56" fmla="*/ 11 w 137"/>
                <a:gd name="T57" fmla="*/ 35 h 222"/>
                <a:gd name="T58" fmla="*/ 32 w 137"/>
                <a:gd name="T59" fmla="*/ 10 h 222"/>
                <a:gd name="T60" fmla="*/ 66 w 137"/>
                <a:gd name="T61" fmla="*/ 0 h 222"/>
                <a:gd name="T62" fmla="*/ 69 w 137"/>
                <a:gd name="T63" fmla="*/ 88 h 222"/>
                <a:gd name="T64" fmla="*/ 84 w 137"/>
                <a:gd name="T65" fmla="*/ 83 h 222"/>
                <a:gd name="T66" fmla="*/ 94 w 137"/>
                <a:gd name="T67" fmla="*/ 71 h 222"/>
                <a:gd name="T68" fmla="*/ 97 w 137"/>
                <a:gd name="T69" fmla="*/ 59 h 222"/>
                <a:gd name="T70" fmla="*/ 92 w 137"/>
                <a:gd name="T71" fmla="*/ 43 h 222"/>
                <a:gd name="T72" fmla="*/ 79 w 137"/>
                <a:gd name="T73" fmla="*/ 32 h 222"/>
                <a:gd name="T74" fmla="*/ 69 w 137"/>
                <a:gd name="T75" fmla="*/ 31 h 222"/>
                <a:gd name="T76" fmla="*/ 51 w 137"/>
                <a:gd name="T77" fmla="*/ 34 h 222"/>
                <a:gd name="T78" fmla="*/ 42 w 137"/>
                <a:gd name="T79" fmla="*/ 48 h 222"/>
                <a:gd name="T80" fmla="*/ 39 w 137"/>
                <a:gd name="T81" fmla="*/ 59 h 222"/>
                <a:gd name="T82" fmla="*/ 44 w 137"/>
                <a:gd name="T83" fmla="*/ 76 h 222"/>
                <a:gd name="T84" fmla="*/ 56 w 137"/>
                <a:gd name="T85" fmla="*/ 85 h 222"/>
                <a:gd name="T86" fmla="*/ 69 w 137"/>
                <a:gd name="T87" fmla="*/ 8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222">
                  <a:moveTo>
                    <a:pt x="66" y="0"/>
                  </a:moveTo>
                  <a:lnTo>
                    <a:pt x="66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89" y="5"/>
                  </a:lnTo>
                  <a:lnTo>
                    <a:pt x="97" y="9"/>
                  </a:lnTo>
                  <a:lnTo>
                    <a:pt x="97" y="1"/>
                  </a:lnTo>
                  <a:lnTo>
                    <a:pt x="128" y="1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7" y="72"/>
                  </a:lnTo>
                  <a:lnTo>
                    <a:pt x="123" y="83"/>
                  </a:lnTo>
                  <a:lnTo>
                    <a:pt x="117" y="93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15" y="106"/>
                  </a:lnTo>
                  <a:lnTo>
                    <a:pt x="120" y="112"/>
                  </a:lnTo>
                  <a:lnTo>
                    <a:pt x="125" y="118"/>
                  </a:lnTo>
                  <a:lnTo>
                    <a:pt x="129" y="124"/>
                  </a:lnTo>
                  <a:lnTo>
                    <a:pt x="132" y="132"/>
                  </a:lnTo>
                  <a:lnTo>
                    <a:pt x="134" y="139"/>
                  </a:lnTo>
                  <a:lnTo>
                    <a:pt x="136" y="146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4" y="170"/>
                  </a:lnTo>
                  <a:lnTo>
                    <a:pt x="131" y="183"/>
                  </a:lnTo>
                  <a:lnTo>
                    <a:pt x="125" y="194"/>
                  </a:lnTo>
                  <a:lnTo>
                    <a:pt x="116" y="204"/>
                  </a:lnTo>
                  <a:lnTo>
                    <a:pt x="106" y="212"/>
                  </a:lnTo>
                  <a:lnTo>
                    <a:pt x="95" y="217"/>
                  </a:lnTo>
                  <a:lnTo>
                    <a:pt x="82" y="221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55" y="221"/>
                  </a:lnTo>
                  <a:lnTo>
                    <a:pt x="43" y="218"/>
                  </a:lnTo>
                  <a:lnTo>
                    <a:pt x="32" y="213"/>
                  </a:lnTo>
                  <a:lnTo>
                    <a:pt x="22" y="207"/>
                  </a:lnTo>
                  <a:lnTo>
                    <a:pt x="15" y="199"/>
                  </a:lnTo>
                  <a:lnTo>
                    <a:pt x="9" y="189"/>
                  </a:lnTo>
                  <a:lnTo>
                    <a:pt x="3" y="178"/>
                  </a:lnTo>
                  <a:lnTo>
                    <a:pt x="0" y="167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6" y="172"/>
                  </a:lnTo>
                  <a:lnTo>
                    <a:pt x="38" y="177"/>
                  </a:lnTo>
                  <a:lnTo>
                    <a:pt x="42" y="181"/>
                  </a:lnTo>
                  <a:lnTo>
                    <a:pt x="45" y="184"/>
                  </a:lnTo>
                  <a:lnTo>
                    <a:pt x="49" y="188"/>
                  </a:lnTo>
                  <a:lnTo>
                    <a:pt x="55" y="190"/>
                  </a:lnTo>
                  <a:lnTo>
                    <a:pt x="61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6" y="192"/>
                  </a:lnTo>
                  <a:lnTo>
                    <a:pt x="83" y="189"/>
                  </a:lnTo>
                  <a:lnTo>
                    <a:pt x="89" y="187"/>
                  </a:lnTo>
                  <a:lnTo>
                    <a:pt x="94" y="182"/>
                  </a:lnTo>
                  <a:lnTo>
                    <a:pt x="98" y="177"/>
                  </a:lnTo>
                  <a:lnTo>
                    <a:pt x="101" y="170"/>
                  </a:lnTo>
                  <a:lnTo>
                    <a:pt x="103" y="162"/>
                  </a:lnTo>
                  <a:lnTo>
                    <a:pt x="104" y="155"/>
                  </a:lnTo>
                  <a:lnTo>
                    <a:pt x="104" y="155"/>
                  </a:lnTo>
                  <a:lnTo>
                    <a:pt x="103" y="148"/>
                  </a:lnTo>
                  <a:lnTo>
                    <a:pt x="101" y="140"/>
                  </a:lnTo>
                  <a:lnTo>
                    <a:pt x="98" y="134"/>
                  </a:lnTo>
                  <a:lnTo>
                    <a:pt x="94" y="128"/>
                  </a:lnTo>
                  <a:lnTo>
                    <a:pt x="89" y="124"/>
                  </a:lnTo>
                  <a:lnTo>
                    <a:pt x="83" y="121"/>
                  </a:lnTo>
                  <a:lnTo>
                    <a:pt x="76" y="118"/>
                  </a:lnTo>
                  <a:lnTo>
                    <a:pt x="69" y="118"/>
                  </a:lnTo>
                  <a:lnTo>
                    <a:pt x="69" y="118"/>
                  </a:lnTo>
                  <a:lnTo>
                    <a:pt x="62" y="118"/>
                  </a:lnTo>
                  <a:lnTo>
                    <a:pt x="58" y="120"/>
                  </a:lnTo>
                  <a:lnTo>
                    <a:pt x="49" y="123"/>
                  </a:lnTo>
                  <a:lnTo>
                    <a:pt x="42" y="129"/>
                  </a:lnTo>
                  <a:lnTo>
                    <a:pt x="36" y="138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9" y="107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19" y="93"/>
                  </a:lnTo>
                  <a:lnTo>
                    <a:pt x="13" y="83"/>
                  </a:lnTo>
                  <a:lnTo>
                    <a:pt x="9" y="72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9" y="48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2" y="10"/>
                  </a:lnTo>
                  <a:lnTo>
                    <a:pt x="43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9" y="88"/>
                  </a:moveTo>
                  <a:lnTo>
                    <a:pt x="69" y="88"/>
                  </a:lnTo>
                  <a:lnTo>
                    <a:pt x="73" y="87"/>
                  </a:lnTo>
                  <a:lnTo>
                    <a:pt x="79" y="85"/>
                  </a:lnTo>
                  <a:lnTo>
                    <a:pt x="84" y="83"/>
                  </a:lnTo>
                  <a:lnTo>
                    <a:pt x="88" y="79"/>
                  </a:lnTo>
                  <a:lnTo>
                    <a:pt x="92" y="76"/>
                  </a:lnTo>
                  <a:lnTo>
                    <a:pt x="94" y="71"/>
                  </a:lnTo>
                  <a:lnTo>
                    <a:pt x="95" y="66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5" y="53"/>
                  </a:lnTo>
                  <a:lnTo>
                    <a:pt x="94" y="48"/>
                  </a:lnTo>
                  <a:lnTo>
                    <a:pt x="92" y="43"/>
                  </a:lnTo>
                  <a:lnTo>
                    <a:pt x="88" y="38"/>
                  </a:lnTo>
                  <a:lnTo>
                    <a:pt x="84" y="34"/>
                  </a:lnTo>
                  <a:lnTo>
                    <a:pt x="79" y="32"/>
                  </a:lnTo>
                  <a:lnTo>
                    <a:pt x="73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6" y="32"/>
                  </a:lnTo>
                  <a:lnTo>
                    <a:pt x="51" y="34"/>
                  </a:lnTo>
                  <a:lnTo>
                    <a:pt x="48" y="38"/>
                  </a:lnTo>
                  <a:lnTo>
                    <a:pt x="44" y="43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41" y="66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8" y="79"/>
                  </a:lnTo>
                  <a:lnTo>
                    <a:pt x="51" y="83"/>
                  </a:lnTo>
                  <a:lnTo>
                    <a:pt x="56" y="85"/>
                  </a:lnTo>
                  <a:lnTo>
                    <a:pt x="62" y="87"/>
                  </a:lnTo>
                  <a:lnTo>
                    <a:pt x="69" y="88"/>
                  </a:lnTo>
                  <a:lnTo>
                    <a:pt x="6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1335" y="2410"/>
              <a:ext cx="14" cy="68"/>
            </a:xfrm>
            <a:custGeom>
              <a:avLst/>
              <a:gdLst>
                <a:gd name="T0" fmla="*/ 22 w 42"/>
                <a:gd name="T1" fmla="*/ 0 h 206"/>
                <a:gd name="T2" fmla="*/ 22 w 42"/>
                <a:gd name="T3" fmla="*/ 0 h 206"/>
                <a:gd name="T4" fmla="*/ 25 w 42"/>
                <a:gd name="T5" fmla="*/ 0 h 206"/>
                <a:gd name="T6" fmla="*/ 29 w 42"/>
                <a:gd name="T7" fmla="*/ 1 h 206"/>
                <a:gd name="T8" fmla="*/ 33 w 42"/>
                <a:gd name="T9" fmla="*/ 3 h 206"/>
                <a:gd name="T10" fmla="*/ 36 w 42"/>
                <a:gd name="T11" fmla="*/ 6 h 206"/>
                <a:gd name="T12" fmla="*/ 39 w 42"/>
                <a:gd name="T13" fmla="*/ 9 h 206"/>
                <a:gd name="T14" fmla="*/ 41 w 42"/>
                <a:gd name="T15" fmla="*/ 13 h 206"/>
                <a:gd name="T16" fmla="*/ 42 w 42"/>
                <a:gd name="T17" fmla="*/ 17 h 206"/>
                <a:gd name="T18" fmla="*/ 42 w 42"/>
                <a:gd name="T19" fmla="*/ 22 h 206"/>
                <a:gd name="T20" fmla="*/ 42 w 42"/>
                <a:gd name="T21" fmla="*/ 22 h 206"/>
                <a:gd name="T22" fmla="*/ 42 w 42"/>
                <a:gd name="T23" fmla="*/ 26 h 206"/>
                <a:gd name="T24" fmla="*/ 41 w 42"/>
                <a:gd name="T25" fmla="*/ 30 h 206"/>
                <a:gd name="T26" fmla="*/ 39 w 42"/>
                <a:gd name="T27" fmla="*/ 34 h 206"/>
                <a:gd name="T28" fmla="*/ 36 w 42"/>
                <a:gd name="T29" fmla="*/ 37 h 206"/>
                <a:gd name="T30" fmla="*/ 33 w 42"/>
                <a:gd name="T31" fmla="*/ 40 h 206"/>
                <a:gd name="T32" fmla="*/ 29 w 42"/>
                <a:gd name="T33" fmla="*/ 41 h 206"/>
                <a:gd name="T34" fmla="*/ 25 w 42"/>
                <a:gd name="T35" fmla="*/ 42 h 206"/>
                <a:gd name="T36" fmla="*/ 22 w 42"/>
                <a:gd name="T37" fmla="*/ 43 h 206"/>
                <a:gd name="T38" fmla="*/ 22 w 42"/>
                <a:gd name="T39" fmla="*/ 43 h 206"/>
                <a:gd name="T40" fmla="*/ 17 w 42"/>
                <a:gd name="T41" fmla="*/ 42 h 206"/>
                <a:gd name="T42" fmla="*/ 13 w 42"/>
                <a:gd name="T43" fmla="*/ 41 h 206"/>
                <a:gd name="T44" fmla="*/ 9 w 42"/>
                <a:gd name="T45" fmla="*/ 40 h 206"/>
                <a:gd name="T46" fmla="*/ 6 w 42"/>
                <a:gd name="T47" fmla="*/ 37 h 206"/>
                <a:gd name="T48" fmla="*/ 3 w 42"/>
                <a:gd name="T49" fmla="*/ 34 h 206"/>
                <a:gd name="T50" fmla="*/ 1 w 42"/>
                <a:gd name="T51" fmla="*/ 30 h 206"/>
                <a:gd name="T52" fmla="*/ 0 w 42"/>
                <a:gd name="T53" fmla="*/ 26 h 206"/>
                <a:gd name="T54" fmla="*/ 0 w 42"/>
                <a:gd name="T55" fmla="*/ 22 h 206"/>
                <a:gd name="T56" fmla="*/ 0 w 42"/>
                <a:gd name="T57" fmla="*/ 22 h 206"/>
                <a:gd name="T58" fmla="*/ 0 w 42"/>
                <a:gd name="T59" fmla="*/ 17 h 206"/>
                <a:gd name="T60" fmla="*/ 1 w 42"/>
                <a:gd name="T61" fmla="*/ 13 h 206"/>
                <a:gd name="T62" fmla="*/ 3 w 42"/>
                <a:gd name="T63" fmla="*/ 9 h 206"/>
                <a:gd name="T64" fmla="*/ 6 w 42"/>
                <a:gd name="T65" fmla="*/ 6 h 206"/>
                <a:gd name="T66" fmla="*/ 9 w 42"/>
                <a:gd name="T67" fmla="*/ 3 h 206"/>
                <a:gd name="T68" fmla="*/ 13 w 42"/>
                <a:gd name="T69" fmla="*/ 1 h 206"/>
                <a:gd name="T70" fmla="*/ 17 w 42"/>
                <a:gd name="T71" fmla="*/ 0 h 206"/>
                <a:gd name="T72" fmla="*/ 22 w 42"/>
                <a:gd name="T73" fmla="*/ 0 h 206"/>
                <a:gd name="T74" fmla="*/ 22 w 42"/>
                <a:gd name="T75" fmla="*/ 0 h 206"/>
                <a:gd name="T76" fmla="*/ 5 w 42"/>
                <a:gd name="T77" fmla="*/ 59 h 206"/>
                <a:gd name="T78" fmla="*/ 37 w 42"/>
                <a:gd name="T79" fmla="*/ 59 h 206"/>
                <a:gd name="T80" fmla="*/ 37 w 42"/>
                <a:gd name="T81" fmla="*/ 206 h 206"/>
                <a:gd name="T82" fmla="*/ 5 w 42"/>
                <a:gd name="T83" fmla="*/ 206 h 206"/>
                <a:gd name="T84" fmla="*/ 5 w 42"/>
                <a:gd name="T85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206">
                  <a:moveTo>
                    <a:pt x="22" y="0"/>
                  </a:move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9" y="34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5" y="59"/>
                  </a:moveTo>
                  <a:lnTo>
                    <a:pt x="37" y="59"/>
                  </a:lnTo>
                  <a:lnTo>
                    <a:pt x="37" y="206"/>
                  </a:lnTo>
                  <a:lnTo>
                    <a:pt x="5" y="206"/>
                  </a:lnTo>
                  <a:lnTo>
                    <a:pt x="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 noEditPoints="1"/>
            </p:cNvSpPr>
            <p:nvPr userDrawn="1"/>
          </p:nvSpPr>
          <p:spPr bwMode="auto">
            <a:xfrm>
              <a:off x="1357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6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4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3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2 w 148"/>
                <a:gd name="T23" fmla="*/ 59 h 149"/>
                <a:gd name="T24" fmla="*/ 7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4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6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7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9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6" y="148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09" y="138"/>
                  </a:lnTo>
                  <a:lnTo>
                    <a:pt x="100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3" y="117"/>
                  </a:lnTo>
                  <a:lnTo>
                    <a:pt x="7" y="105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4" y="51"/>
                  </a:lnTo>
                  <a:lnTo>
                    <a:pt x="7" y="44"/>
                  </a:lnTo>
                  <a:lnTo>
                    <a:pt x="13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8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6" y="17"/>
                  </a:lnTo>
                  <a:lnTo>
                    <a:pt x="116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9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9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1419" y="2429"/>
              <a:ext cx="42" cy="49"/>
            </a:xfrm>
            <a:custGeom>
              <a:avLst/>
              <a:gdLst>
                <a:gd name="T0" fmla="*/ 0 w 127"/>
                <a:gd name="T1" fmla="*/ 1 h 148"/>
                <a:gd name="T2" fmla="*/ 31 w 127"/>
                <a:gd name="T3" fmla="*/ 1 h 148"/>
                <a:gd name="T4" fmla="*/ 31 w 127"/>
                <a:gd name="T5" fmla="*/ 18 h 148"/>
                <a:gd name="T6" fmla="*/ 31 w 127"/>
                <a:gd name="T7" fmla="*/ 18 h 148"/>
                <a:gd name="T8" fmla="*/ 37 w 127"/>
                <a:gd name="T9" fmla="*/ 12 h 148"/>
                <a:gd name="T10" fmla="*/ 46 w 127"/>
                <a:gd name="T11" fmla="*/ 6 h 148"/>
                <a:gd name="T12" fmla="*/ 52 w 127"/>
                <a:gd name="T13" fmla="*/ 4 h 148"/>
                <a:gd name="T14" fmla="*/ 58 w 127"/>
                <a:gd name="T15" fmla="*/ 1 h 148"/>
                <a:gd name="T16" fmla="*/ 64 w 127"/>
                <a:gd name="T17" fmla="*/ 0 h 148"/>
                <a:gd name="T18" fmla="*/ 71 w 127"/>
                <a:gd name="T19" fmla="*/ 0 h 148"/>
                <a:gd name="T20" fmla="*/ 71 w 127"/>
                <a:gd name="T21" fmla="*/ 0 h 148"/>
                <a:gd name="T22" fmla="*/ 85 w 127"/>
                <a:gd name="T23" fmla="*/ 1 h 148"/>
                <a:gd name="T24" fmla="*/ 96 w 127"/>
                <a:gd name="T25" fmla="*/ 4 h 148"/>
                <a:gd name="T26" fmla="*/ 106 w 127"/>
                <a:gd name="T27" fmla="*/ 9 h 148"/>
                <a:gd name="T28" fmla="*/ 113 w 127"/>
                <a:gd name="T29" fmla="*/ 16 h 148"/>
                <a:gd name="T30" fmla="*/ 119 w 127"/>
                <a:gd name="T31" fmla="*/ 24 h 148"/>
                <a:gd name="T32" fmla="*/ 124 w 127"/>
                <a:gd name="T33" fmla="*/ 34 h 148"/>
                <a:gd name="T34" fmla="*/ 126 w 127"/>
                <a:gd name="T35" fmla="*/ 46 h 148"/>
                <a:gd name="T36" fmla="*/ 127 w 127"/>
                <a:gd name="T37" fmla="*/ 60 h 148"/>
                <a:gd name="T38" fmla="*/ 127 w 127"/>
                <a:gd name="T39" fmla="*/ 148 h 148"/>
                <a:gd name="T40" fmla="*/ 96 w 127"/>
                <a:gd name="T41" fmla="*/ 148 h 148"/>
                <a:gd name="T42" fmla="*/ 96 w 127"/>
                <a:gd name="T43" fmla="*/ 67 h 148"/>
                <a:gd name="T44" fmla="*/ 96 w 127"/>
                <a:gd name="T45" fmla="*/ 67 h 148"/>
                <a:gd name="T46" fmla="*/ 95 w 127"/>
                <a:gd name="T47" fmla="*/ 59 h 148"/>
                <a:gd name="T48" fmla="*/ 93 w 127"/>
                <a:gd name="T49" fmla="*/ 50 h 148"/>
                <a:gd name="T50" fmla="*/ 91 w 127"/>
                <a:gd name="T51" fmla="*/ 44 h 148"/>
                <a:gd name="T52" fmla="*/ 87 w 127"/>
                <a:gd name="T53" fmla="*/ 39 h 148"/>
                <a:gd name="T54" fmla="*/ 82 w 127"/>
                <a:gd name="T55" fmla="*/ 35 h 148"/>
                <a:gd name="T56" fmla="*/ 78 w 127"/>
                <a:gd name="T57" fmla="*/ 32 h 148"/>
                <a:gd name="T58" fmla="*/ 71 w 127"/>
                <a:gd name="T59" fmla="*/ 31 h 148"/>
                <a:gd name="T60" fmla="*/ 64 w 127"/>
                <a:gd name="T61" fmla="*/ 31 h 148"/>
                <a:gd name="T62" fmla="*/ 64 w 127"/>
                <a:gd name="T63" fmla="*/ 31 h 148"/>
                <a:gd name="T64" fmla="*/ 56 w 127"/>
                <a:gd name="T65" fmla="*/ 31 h 148"/>
                <a:gd name="T66" fmla="*/ 50 w 127"/>
                <a:gd name="T67" fmla="*/ 33 h 148"/>
                <a:gd name="T68" fmla="*/ 45 w 127"/>
                <a:gd name="T69" fmla="*/ 37 h 148"/>
                <a:gd name="T70" fmla="*/ 40 w 127"/>
                <a:gd name="T71" fmla="*/ 40 h 148"/>
                <a:gd name="T72" fmla="*/ 36 w 127"/>
                <a:gd name="T73" fmla="*/ 46 h 148"/>
                <a:gd name="T74" fmla="*/ 34 w 127"/>
                <a:gd name="T75" fmla="*/ 53 h 148"/>
                <a:gd name="T76" fmla="*/ 32 w 127"/>
                <a:gd name="T77" fmla="*/ 60 h 148"/>
                <a:gd name="T78" fmla="*/ 31 w 127"/>
                <a:gd name="T79" fmla="*/ 67 h 148"/>
                <a:gd name="T80" fmla="*/ 31 w 127"/>
                <a:gd name="T81" fmla="*/ 148 h 148"/>
                <a:gd name="T82" fmla="*/ 0 w 127"/>
                <a:gd name="T83" fmla="*/ 148 h 148"/>
                <a:gd name="T84" fmla="*/ 0 w 127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" h="148">
                  <a:moveTo>
                    <a:pt x="0" y="1"/>
                  </a:moveTo>
                  <a:lnTo>
                    <a:pt x="31" y="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7" y="12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6" y="4"/>
                  </a:lnTo>
                  <a:lnTo>
                    <a:pt x="106" y="9"/>
                  </a:lnTo>
                  <a:lnTo>
                    <a:pt x="113" y="16"/>
                  </a:lnTo>
                  <a:lnTo>
                    <a:pt x="119" y="24"/>
                  </a:lnTo>
                  <a:lnTo>
                    <a:pt x="124" y="34"/>
                  </a:lnTo>
                  <a:lnTo>
                    <a:pt x="126" y="46"/>
                  </a:lnTo>
                  <a:lnTo>
                    <a:pt x="127" y="60"/>
                  </a:lnTo>
                  <a:lnTo>
                    <a:pt x="127" y="148"/>
                  </a:lnTo>
                  <a:lnTo>
                    <a:pt x="96" y="148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5" y="59"/>
                  </a:lnTo>
                  <a:lnTo>
                    <a:pt x="93" y="50"/>
                  </a:lnTo>
                  <a:lnTo>
                    <a:pt x="91" y="44"/>
                  </a:lnTo>
                  <a:lnTo>
                    <a:pt x="87" y="39"/>
                  </a:lnTo>
                  <a:lnTo>
                    <a:pt x="82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5" y="37"/>
                  </a:lnTo>
                  <a:lnTo>
                    <a:pt x="40" y="40"/>
                  </a:lnTo>
                  <a:lnTo>
                    <a:pt x="36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1" y="67"/>
                  </a:lnTo>
                  <a:lnTo>
                    <a:pt x="31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1504" y="2410"/>
              <a:ext cx="44" cy="68"/>
            </a:xfrm>
            <a:custGeom>
              <a:avLst/>
              <a:gdLst>
                <a:gd name="T0" fmla="*/ 0 w 134"/>
                <a:gd name="T1" fmla="*/ 0 h 205"/>
                <a:gd name="T2" fmla="*/ 37 w 134"/>
                <a:gd name="T3" fmla="*/ 0 h 205"/>
                <a:gd name="T4" fmla="*/ 102 w 134"/>
                <a:gd name="T5" fmla="*/ 141 h 205"/>
                <a:gd name="T6" fmla="*/ 102 w 134"/>
                <a:gd name="T7" fmla="*/ 0 h 205"/>
                <a:gd name="T8" fmla="*/ 134 w 134"/>
                <a:gd name="T9" fmla="*/ 0 h 205"/>
                <a:gd name="T10" fmla="*/ 134 w 134"/>
                <a:gd name="T11" fmla="*/ 205 h 205"/>
                <a:gd name="T12" fmla="*/ 99 w 134"/>
                <a:gd name="T13" fmla="*/ 205 h 205"/>
                <a:gd name="T14" fmla="*/ 33 w 134"/>
                <a:gd name="T15" fmla="*/ 64 h 205"/>
                <a:gd name="T16" fmla="*/ 33 w 134"/>
                <a:gd name="T17" fmla="*/ 205 h 205"/>
                <a:gd name="T18" fmla="*/ 0 w 134"/>
                <a:gd name="T19" fmla="*/ 205 h 205"/>
                <a:gd name="T20" fmla="*/ 0 w 134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205">
                  <a:moveTo>
                    <a:pt x="0" y="0"/>
                  </a:moveTo>
                  <a:lnTo>
                    <a:pt x="37" y="0"/>
                  </a:lnTo>
                  <a:lnTo>
                    <a:pt x="102" y="141"/>
                  </a:lnTo>
                  <a:lnTo>
                    <a:pt x="102" y="0"/>
                  </a:lnTo>
                  <a:lnTo>
                    <a:pt x="134" y="0"/>
                  </a:lnTo>
                  <a:lnTo>
                    <a:pt x="134" y="205"/>
                  </a:lnTo>
                  <a:lnTo>
                    <a:pt x="99" y="205"/>
                  </a:lnTo>
                  <a:lnTo>
                    <a:pt x="33" y="64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1562" y="2429"/>
              <a:ext cx="42" cy="50"/>
            </a:xfrm>
            <a:custGeom>
              <a:avLst/>
              <a:gdLst>
                <a:gd name="T0" fmla="*/ 128 w 128"/>
                <a:gd name="T1" fmla="*/ 147 h 148"/>
                <a:gd name="T2" fmla="*/ 96 w 128"/>
                <a:gd name="T3" fmla="*/ 147 h 148"/>
                <a:gd name="T4" fmla="*/ 96 w 128"/>
                <a:gd name="T5" fmla="*/ 130 h 148"/>
                <a:gd name="T6" fmla="*/ 96 w 128"/>
                <a:gd name="T7" fmla="*/ 130 h 148"/>
                <a:gd name="T8" fmla="*/ 89 w 128"/>
                <a:gd name="T9" fmla="*/ 137 h 148"/>
                <a:gd name="T10" fmla="*/ 81 w 128"/>
                <a:gd name="T11" fmla="*/ 143 h 148"/>
                <a:gd name="T12" fmla="*/ 76 w 128"/>
                <a:gd name="T13" fmla="*/ 145 h 148"/>
                <a:gd name="T14" fmla="*/ 70 w 128"/>
                <a:gd name="T15" fmla="*/ 147 h 148"/>
                <a:gd name="T16" fmla="*/ 64 w 128"/>
                <a:gd name="T17" fmla="*/ 148 h 148"/>
                <a:gd name="T18" fmla="*/ 56 w 128"/>
                <a:gd name="T19" fmla="*/ 148 h 148"/>
                <a:gd name="T20" fmla="*/ 56 w 128"/>
                <a:gd name="T21" fmla="*/ 148 h 148"/>
                <a:gd name="T22" fmla="*/ 43 w 128"/>
                <a:gd name="T23" fmla="*/ 148 h 148"/>
                <a:gd name="T24" fmla="*/ 32 w 128"/>
                <a:gd name="T25" fmla="*/ 144 h 148"/>
                <a:gd name="T26" fmla="*/ 22 w 128"/>
                <a:gd name="T27" fmla="*/ 139 h 148"/>
                <a:gd name="T28" fmla="*/ 15 w 128"/>
                <a:gd name="T29" fmla="*/ 133 h 148"/>
                <a:gd name="T30" fmla="*/ 8 w 128"/>
                <a:gd name="T31" fmla="*/ 125 h 148"/>
                <a:gd name="T32" fmla="*/ 4 w 128"/>
                <a:gd name="T33" fmla="*/ 114 h 148"/>
                <a:gd name="T34" fmla="*/ 0 w 128"/>
                <a:gd name="T35" fmla="*/ 102 h 148"/>
                <a:gd name="T36" fmla="*/ 0 w 128"/>
                <a:gd name="T37" fmla="*/ 88 h 148"/>
                <a:gd name="T38" fmla="*/ 0 w 128"/>
                <a:gd name="T39" fmla="*/ 0 h 148"/>
                <a:gd name="T40" fmla="*/ 32 w 128"/>
                <a:gd name="T41" fmla="*/ 0 h 148"/>
                <a:gd name="T42" fmla="*/ 32 w 128"/>
                <a:gd name="T43" fmla="*/ 81 h 148"/>
                <a:gd name="T44" fmla="*/ 32 w 128"/>
                <a:gd name="T45" fmla="*/ 81 h 148"/>
                <a:gd name="T46" fmla="*/ 32 w 128"/>
                <a:gd name="T47" fmla="*/ 91 h 148"/>
                <a:gd name="T48" fmla="*/ 34 w 128"/>
                <a:gd name="T49" fmla="*/ 98 h 148"/>
                <a:gd name="T50" fmla="*/ 37 w 128"/>
                <a:gd name="T51" fmla="*/ 104 h 148"/>
                <a:gd name="T52" fmla="*/ 40 w 128"/>
                <a:gd name="T53" fmla="*/ 109 h 148"/>
                <a:gd name="T54" fmla="*/ 44 w 128"/>
                <a:gd name="T55" fmla="*/ 114 h 148"/>
                <a:gd name="T56" fmla="*/ 50 w 128"/>
                <a:gd name="T57" fmla="*/ 116 h 148"/>
                <a:gd name="T58" fmla="*/ 56 w 128"/>
                <a:gd name="T59" fmla="*/ 117 h 148"/>
                <a:gd name="T60" fmla="*/ 64 w 128"/>
                <a:gd name="T61" fmla="*/ 119 h 148"/>
                <a:gd name="T62" fmla="*/ 64 w 128"/>
                <a:gd name="T63" fmla="*/ 119 h 148"/>
                <a:gd name="T64" fmla="*/ 71 w 128"/>
                <a:gd name="T65" fmla="*/ 117 h 148"/>
                <a:gd name="T66" fmla="*/ 78 w 128"/>
                <a:gd name="T67" fmla="*/ 115 h 148"/>
                <a:gd name="T68" fmla="*/ 83 w 128"/>
                <a:gd name="T69" fmla="*/ 112 h 148"/>
                <a:gd name="T70" fmla="*/ 88 w 128"/>
                <a:gd name="T71" fmla="*/ 108 h 148"/>
                <a:gd name="T72" fmla="*/ 92 w 128"/>
                <a:gd name="T73" fmla="*/ 103 h 148"/>
                <a:gd name="T74" fmla="*/ 94 w 128"/>
                <a:gd name="T75" fmla="*/ 97 h 148"/>
                <a:gd name="T76" fmla="*/ 95 w 128"/>
                <a:gd name="T77" fmla="*/ 89 h 148"/>
                <a:gd name="T78" fmla="*/ 96 w 128"/>
                <a:gd name="T79" fmla="*/ 81 h 148"/>
                <a:gd name="T80" fmla="*/ 96 w 128"/>
                <a:gd name="T81" fmla="*/ 0 h 148"/>
                <a:gd name="T82" fmla="*/ 128 w 128"/>
                <a:gd name="T83" fmla="*/ 0 h 148"/>
                <a:gd name="T84" fmla="*/ 128 w 128"/>
                <a:gd name="T8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128" y="147"/>
                  </a:moveTo>
                  <a:lnTo>
                    <a:pt x="96" y="147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89" y="137"/>
                  </a:lnTo>
                  <a:lnTo>
                    <a:pt x="81" y="143"/>
                  </a:lnTo>
                  <a:lnTo>
                    <a:pt x="76" y="145"/>
                  </a:lnTo>
                  <a:lnTo>
                    <a:pt x="70" y="147"/>
                  </a:lnTo>
                  <a:lnTo>
                    <a:pt x="6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3" y="148"/>
                  </a:lnTo>
                  <a:lnTo>
                    <a:pt x="32" y="144"/>
                  </a:lnTo>
                  <a:lnTo>
                    <a:pt x="22" y="139"/>
                  </a:lnTo>
                  <a:lnTo>
                    <a:pt x="15" y="133"/>
                  </a:lnTo>
                  <a:lnTo>
                    <a:pt x="8" y="125"/>
                  </a:lnTo>
                  <a:lnTo>
                    <a:pt x="4" y="114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32" y="91"/>
                  </a:lnTo>
                  <a:lnTo>
                    <a:pt x="34" y="98"/>
                  </a:lnTo>
                  <a:lnTo>
                    <a:pt x="37" y="104"/>
                  </a:lnTo>
                  <a:lnTo>
                    <a:pt x="40" y="109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7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71" y="117"/>
                  </a:lnTo>
                  <a:lnTo>
                    <a:pt x="78" y="115"/>
                  </a:lnTo>
                  <a:lnTo>
                    <a:pt x="83" y="112"/>
                  </a:lnTo>
                  <a:lnTo>
                    <a:pt x="88" y="108"/>
                  </a:lnTo>
                  <a:lnTo>
                    <a:pt x="92" y="103"/>
                  </a:lnTo>
                  <a:lnTo>
                    <a:pt x="94" y="97"/>
                  </a:lnTo>
                  <a:lnTo>
                    <a:pt x="95" y="89"/>
                  </a:lnTo>
                  <a:lnTo>
                    <a:pt x="96" y="81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28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1615" y="2429"/>
              <a:ext cx="50" cy="50"/>
            </a:xfrm>
            <a:custGeom>
              <a:avLst/>
              <a:gdLst>
                <a:gd name="T0" fmla="*/ 75 w 150"/>
                <a:gd name="T1" fmla="*/ 120 h 149"/>
                <a:gd name="T2" fmla="*/ 92 w 150"/>
                <a:gd name="T3" fmla="*/ 116 h 149"/>
                <a:gd name="T4" fmla="*/ 106 w 150"/>
                <a:gd name="T5" fmla="*/ 106 h 149"/>
                <a:gd name="T6" fmla="*/ 114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7 w 150"/>
                <a:gd name="T13" fmla="*/ 90 h 149"/>
                <a:gd name="T14" fmla="*/ 143 w 150"/>
                <a:gd name="T15" fmla="*/ 104 h 149"/>
                <a:gd name="T16" fmla="*/ 128 w 150"/>
                <a:gd name="T17" fmla="*/ 128 h 149"/>
                <a:gd name="T18" fmla="*/ 104 w 150"/>
                <a:gd name="T19" fmla="*/ 144 h 149"/>
                <a:gd name="T20" fmla="*/ 90 w 150"/>
                <a:gd name="T21" fmla="*/ 148 h 149"/>
                <a:gd name="T22" fmla="*/ 75 w 150"/>
                <a:gd name="T23" fmla="*/ 149 h 149"/>
                <a:gd name="T24" fmla="*/ 67 w 150"/>
                <a:gd name="T25" fmla="*/ 149 h 149"/>
                <a:gd name="T26" fmla="*/ 52 w 150"/>
                <a:gd name="T27" fmla="*/ 146 h 149"/>
                <a:gd name="T28" fmla="*/ 33 w 150"/>
                <a:gd name="T29" fmla="*/ 137 h 149"/>
                <a:gd name="T30" fmla="*/ 12 w 150"/>
                <a:gd name="T31" fmla="*/ 117 h 149"/>
                <a:gd name="T32" fmla="*/ 3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1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59 w 150"/>
                <a:gd name="T47" fmla="*/ 1 h 149"/>
                <a:gd name="T48" fmla="*/ 75 w 150"/>
                <a:gd name="T49" fmla="*/ 0 h 149"/>
                <a:gd name="T50" fmla="*/ 83 w 150"/>
                <a:gd name="T51" fmla="*/ 0 h 149"/>
                <a:gd name="T52" fmla="*/ 98 w 150"/>
                <a:gd name="T53" fmla="*/ 4 h 149"/>
                <a:gd name="T54" fmla="*/ 112 w 150"/>
                <a:gd name="T55" fmla="*/ 9 h 149"/>
                <a:gd name="T56" fmla="*/ 128 w 150"/>
                <a:gd name="T57" fmla="*/ 22 h 149"/>
                <a:gd name="T58" fmla="*/ 104 w 150"/>
                <a:gd name="T59" fmla="*/ 43 h 149"/>
                <a:gd name="T60" fmla="*/ 91 w 150"/>
                <a:gd name="T61" fmla="*/ 34 h 149"/>
                <a:gd name="T62" fmla="*/ 75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6 w 150"/>
                <a:gd name="T75" fmla="*/ 93 h 149"/>
                <a:gd name="T76" fmla="*/ 45 w 150"/>
                <a:gd name="T77" fmla="*/ 106 h 149"/>
                <a:gd name="T78" fmla="*/ 57 w 150"/>
                <a:gd name="T79" fmla="*/ 116 h 149"/>
                <a:gd name="T80" fmla="*/ 75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5" y="120"/>
                  </a:moveTo>
                  <a:lnTo>
                    <a:pt x="75" y="120"/>
                  </a:lnTo>
                  <a:lnTo>
                    <a:pt x="84" y="118"/>
                  </a:lnTo>
                  <a:lnTo>
                    <a:pt x="92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4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8" y="83"/>
                  </a:lnTo>
                  <a:lnTo>
                    <a:pt x="147" y="90"/>
                  </a:lnTo>
                  <a:lnTo>
                    <a:pt x="146" y="98"/>
                  </a:lnTo>
                  <a:lnTo>
                    <a:pt x="143" y="104"/>
                  </a:lnTo>
                  <a:lnTo>
                    <a:pt x="136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4" y="144"/>
                  </a:lnTo>
                  <a:lnTo>
                    <a:pt x="97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59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2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8" y="22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98" y="38"/>
                  </a:lnTo>
                  <a:lnTo>
                    <a:pt x="91" y="34"/>
                  </a:lnTo>
                  <a:lnTo>
                    <a:pt x="84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66" y="31"/>
                  </a:lnTo>
                  <a:lnTo>
                    <a:pt x="57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6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6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7" y="116"/>
                  </a:lnTo>
                  <a:lnTo>
                    <a:pt x="66" y="118"/>
                  </a:lnTo>
                  <a:lnTo>
                    <a:pt x="75" y="120"/>
                  </a:lnTo>
                  <a:lnTo>
                    <a:pt x="75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1674" y="2409"/>
              <a:ext cx="10" cy="69"/>
            </a:xfrm>
            <a:custGeom>
              <a:avLst/>
              <a:gdLst>
                <a:gd name="T0" fmla="*/ 0 w 32"/>
                <a:gd name="T1" fmla="*/ 4 h 209"/>
                <a:gd name="T2" fmla="*/ 32 w 32"/>
                <a:gd name="T3" fmla="*/ 0 h 209"/>
                <a:gd name="T4" fmla="*/ 32 w 32"/>
                <a:gd name="T5" fmla="*/ 209 h 209"/>
                <a:gd name="T6" fmla="*/ 0 w 32"/>
                <a:gd name="T7" fmla="*/ 209 h 209"/>
                <a:gd name="T8" fmla="*/ 0 w 32"/>
                <a:gd name="T9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9">
                  <a:moveTo>
                    <a:pt x="0" y="4"/>
                  </a:moveTo>
                  <a:lnTo>
                    <a:pt x="32" y="0"/>
                  </a:lnTo>
                  <a:lnTo>
                    <a:pt x="32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1694" y="2429"/>
              <a:ext cx="50" cy="50"/>
            </a:xfrm>
            <a:custGeom>
              <a:avLst/>
              <a:gdLst>
                <a:gd name="T0" fmla="*/ 35 w 149"/>
                <a:gd name="T1" fmla="*/ 85 h 149"/>
                <a:gd name="T2" fmla="*/ 39 w 149"/>
                <a:gd name="T3" fmla="*/ 99 h 149"/>
                <a:gd name="T4" fmla="*/ 49 w 149"/>
                <a:gd name="T5" fmla="*/ 110 h 149"/>
                <a:gd name="T6" fmla="*/ 61 w 149"/>
                <a:gd name="T7" fmla="*/ 116 h 149"/>
                <a:gd name="T8" fmla="*/ 76 w 149"/>
                <a:gd name="T9" fmla="*/ 120 h 149"/>
                <a:gd name="T10" fmla="*/ 87 w 149"/>
                <a:gd name="T11" fmla="*/ 118 h 149"/>
                <a:gd name="T12" fmla="*/ 103 w 149"/>
                <a:gd name="T13" fmla="*/ 111 h 149"/>
                <a:gd name="T14" fmla="*/ 147 w 149"/>
                <a:gd name="T15" fmla="*/ 105 h 149"/>
                <a:gd name="T16" fmla="*/ 143 w 149"/>
                <a:gd name="T17" fmla="*/ 115 h 149"/>
                <a:gd name="T18" fmla="*/ 130 w 149"/>
                <a:gd name="T19" fmla="*/ 131 h 149"/>
                <a:gd name="T20" fmla="*/ 110 w 149"/>
                <a:gd name="T21" fmla="*/ 143 h 149"/>
                <a:gd name="T22" fmla="*/ 88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7 w 149"/>
                <a:gd name="T29" fmla="*/ 144 h 149"/>
                <a:gd name="T30" fmla="*/ 22 w 149"/>
                <a:gd name="T31" fmla="*/ 128 h 149"/>
                <a:gd name="T32" fmla="*/ 7 w 149"/>
                <a:gd name="T33" fmla="*/ 104 h 149"/>
                <a:gd name="T34" fmla="*/ 3 w 149"/>
                <a:gd name="T35" fmla="*/ 90 h 149"/>
                <a:gd name="T36" fmla="*/ 0 w 149"/>
                <a:gd name="T37" fmla="*/ 74 h 149"/>
                <a:gd name="T38" fmla="*/ 2 w 149"/>
                <a:gd name="T39" fmla="*/ 67 h 149"/>
                <a:gd name="T40" fmla="*/ 7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60 w 149"/>
                <a:gd name="T47" fmla="*/ 1 h 149"/>
                <a:gd name="T48" fmla="*/ 75 w 149"/>
                <a:gd name="T49" fmla="*/ 0 h 149"/>
                <a:gd name="T50" fmla="*/ 83 w 149"/>
                <a:gd name="T51" fmla="*/ 0 h 149"/>
                <a:gd name="T52" fmla="*/ 98 w 149"/>
                <a:gd name="T53" fmla="*/ 4 h 149"/>
                <a:gd name="T54" fmla="*/ 116 w 149"/>
                <a:gd name="T55" fmla="*/ 12 h 149"/>
                <a:gd name="T56" fmla="*/ 137 w 149"/>
                <a:gd name="T57" fmla="*/ 33 h 149"/>
                <a:gd name="T58" fmla="*/ 148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9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9 w 149"/>
                <a:gd name="T77" fmla="*/ 31 h 149"/>
                <a:gd name="T78" fmla="*/ 56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5" y="85"/>
                  </a:moveTo>
                  <a:lnTo>
                    <a:pt x="35" y="85"/>
                  </a:lnTo>
                  <a:lnTo>
                    <a:pt x="37" y="93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49" y="110"/>
                  </a:lnTo>
                  <a:lnTo>
                    <a:pt x="54" y="113"/>
                  </a:lnTo>
                  <a:lnTo>
                    <a:pt x="61" y="116"/>
                  </a:lnTo>
                  <a:lnTo>
                    <a:pt x="69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7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3" y="115"/>
                  </a:lnTo>
                  <a:lnTo>
                    <a:pt x="137" y="123"/>
                  </a:lnTo>
                  <a:lnTo>
                    <a:pt x="130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8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9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7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7" y="104"/>
                  </a:lnTo>
                  <a:lnTo>
                    <a:pt x="4" y="96"/>
                  </a:lnTo>
                  <a:lnTo>
                    <a:pt x="3" y="90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4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8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7" y="33"/>
                  </a:lnTo>
                  <a:lnTo>
                    <a:pt x="143" y="45"/>
                  </a:lnTo>
                  <a:lnTo>
                    <a:pt x="148" y="60"/>
                  </a:lnTo>
                  <a:lnTo>
                    <a:pt x="149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5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9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2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2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1751" y="2429"/>
              <a:ext cx="49" cy="50"/>
            </a:xfrm>
            <a:custGeom>
              <a:avLst/>
              <a:gdLst>
                <a:gd name="T0" fmla="*/ 147 w 147"/>
                <a:gd name="T1" fmla="*/ 148 h 149"/>
                <a:gd name="T2" fmla="*/ 114 w 147"/>
                <a:gd name="T3" fmla="*/ 133 h 149"/>
                <a:gd name="T4" fmla="*/ 108 w 147"/>
                <a:gd name="T5" fmla="*/ 138 h 149"/>
                <a:gd name="T6" fmla="*/ 86 w 147"/>
                <a:gd name="T7" fmla="*/ 148 h 149"/>
                <a:gd name="T8" fmla="*/ 73 w 147"/>
                <a:gd name="T9" fmla="*/ 149 h 149"/>
                <a:gd name="T10" fmla="*/ 57 w 147"/>
                <a:gd name="T11" fmla="*/ 148 h 149"/>
                <a:gd name="T12" fmla="*/ 31 w 147"/>
                <a:gd name="T13" fmla="*/ 138 h 149"/>
                <a:gd name="T14" fmla="*/ 12 w 147"/>
                <a:gd name="T15" fmla="*/ 117 h 149"/>
                <a:gd name="T16" fmla="*/ 2 w 147"/>
                <a:gd name="T17" fmla="*/ 98 h 149"/>
                <a:gd name="T18" fmla="*/ 0 w 147"/>
                <a:gd name="T19" fmla="*/ 83 h 149"/>
                <a:gd name="T20" fmla="*/ 0 w 147"/>
                <a:gd name="T21" fmla="*/ 74 h 149"/>
                <a:gd name="T22" fmla="*/ 1 w 147"/>
                <a:gd name="T23" fmla="*/ 59 h 149"/>
                <a:gd name="T24" fmla="*/ 5 w 147"/>
                <a:gd name="T25" fmla="*/ 44 h 149"/>
                <a:gd name="T26" fmla="*/ 20 w 147"/>
                <a:gd name="T27" fmla="*/ 21 h 149"/>
                <a:gd name="T28" fmla="*/ 44 w 147"/>
                <a:gd name="T29" fmla="*/ 5 h 149"/>
                <a:gd name="T30" fmla="*/ 73 w 147"/>
                <a:gd name="T31" fmla="*/ 0 h 149"/>
                <a:gd name="T32" fmla="*/ 80 w 147"/>
                <a:gd name="T33" fmla="*/ 0 h 149"/>
                <a:gd name="T34" fmla="*/ 98 w 147"/>
                <a:gd name="T35" fmla="*/ 5 h 149"/>
                <a:gd name="T36" fmla="*/ 114 w 147"/>
                <a:gd name="T37" fmla="*/ 17 h 149"/>
                <a:gd name="T38" fmla="*/ 147 w 147"/>
                <a:gd name="T39" fmla="*/ 1 h 149"/>
                <a:gd name="T40" fmla="*/ 74 w 147"/>
                <a:gd name="T41" fmla="*/ 31 h 149"/>
                <a:gd name="T42" fmla="*/ 57 w 147"/>
                <a:gd name="T43" fmla="*/ 34 h 149"/>
                <a:gd name="T44" fmla="*/ 44 w 147"/>
                <a:gd name="T45" fmla="*/ 44 h 149"/>
                <a:gd name="T46" fmla="*/ 34 w 147"/>
                <a:gd name="T47" fmla="*/ 57 h 149"/>
                <a:gd name="T48" fmla="*/ 31 w 147"/>
                <a:gd name="T49" fmla="*/ 74 h 149"/>
                <a:gd name="T50" fmla="*/ 31 w 147"/>
                <a:gd name="T51" fmla="*/ 83 h 149"/>
                <a:gd name="T52" fmla="*/ 37 w 147"/>
                <a:gd name="T53" fmla="*/ 99 h 149"/>
                <a:gd name="T54" fmla="*/ 50 w 147"/>
                <a:gd name="T55" fmla="*/ 111 h 149"/>
                <a:gd name="T56" fmla="*/ 65 w 147"/>
                <a:gd name="T57" fmla="*/ 117 h 149"/>
                <a:gd name="T58" fmla="*/ 74 w 147"/>
                <a:gd name="T59" fmla="*/ 118 h 149"/>
                <a:gd name="T60" fmla="*/ 90 w 147"/>
                <a:gd name="T61" fmla="*/ 115 h 149"/>
                <a:gd name="T62" fmla="*/ 103 w 147"/>
                <a:gd name="T63" fmla="*/ 105 h 149"/>
                <a:gd name="T64" fmla="*/ 112 w 147"/>
                <a:gd name="T65" fmla="*/ 92 h 149"/>
                <a:gd name="T66" fmla="*/ 115 w 147"/>
                <a:gd name="T67" fmla="*/ 74 h 149"/>
                <a:gd name="T68" fmla="*/ 114 w 147"/>
                <a:gd name="T69" fmla="*/ 66 h 149"/>
                <a:gd name="T70" fmla="*/ 108 w 147"/>
                <a:gd name="T71" fmla="*/ 50 h 149"/>
                <a:gd name="T72" fmla="*/ 97 w 147"/>
                <a:gd name="T73" fmla="*/ 38 h 149"/>
                <a:gd name="T74" fmla="*/ 83 w 147"/>
                <a:gd name="T75" fmla="*/ 32 h 149"/>
                <a:gd name="T76" fmla="*/ 74 w 147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9">
                  <a:moveTo>
                    <a:pt x="147" y="1"/>
                  </a:moveTo>
                  <a:lnTo>
                    <a:pt x="147" y="148"/>
                  </a:lnTo>
                  <a:lnTo>
                    <a:pt x="114" y="148"/>
                  </a:lnTo>
                  <a:lnTo>
                    <a:pt x="114" y="133"/>
                  </a:lnTo>
                  <a:lnTo>
                    <a:pt x="114" y="133"/>
                  </a:lnTo>
                  <a:lnTo>
                    <a:pt x="108" y="138"/>
                  </a:lnTo>
                  <a:lnTo>
                    <a:pt x="98" y="144"/>
                  </a:lnTo>
                  <a:lnTo>
                    <a:pt x="86" y="148"/>
                  </a:lnTo>
                  <a:lnTo>
                    <a:pt x="80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7" y="148"/>
                  </a:lnTo>
                  <a:lnTo>
                    <a:pt x="44" y="144"/>
                  </a:lnTo>
                  <a:lnTo>
                    <a:pt x="31" y="138"/>
                  </a:lnTo>
                  <a:lnTo>
                    <a:pt x="20" y="128"/>
                  </a:lnTo>
                  <a:lnTo>
                    <a:pt x="12" y="117"/>
                  </a:lnTo>
                  <a:lnTo>
                    <a:pt x="5" y="105"/>
                  </a:lnTo>
                  <a:lnTo>
                    <a:pt x="2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2" y="51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0" y="21"/>
                  </a:lnTo>
                  <a:lnTo>
                    <a:pt x="31" y="12"/>
                  </a:lnTo>
                  <a:lnTo>
                    <a:pt x="44" y="5"/>
                  </a:lnTo>
                  <a:lnTo>
                    <a:pt x="57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8" y="5"/>
                  </a:lnTo>
                  <a:lnTo>
                    <a:pt x="108" y="11"/>
                  </a:lnTo>
                  <a:lnTo>
                    <a:pt x="114" y="17"/>
                  </a:lnTo>
                  <a:lnTo>
                    <a:pt x="114" y="1"/>
                  </a:lnTo>
                  <a:lnTo>
                    <a:pt x="147" y="1"/>
                  </a:lnTo>
                  <a:close/>
                  <a:moveTo>
                    <a:pt x="74" y="31"/>
                  </a:moveTo>
                  <a:lnTo>
                    <a:pt x="74" y="31"/>
                  </a:lnTo>
                  <a:lnTo>
                    <a:pt x="65" y="32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7" y="50"/>
                  </a:lnTo>
                  <a:lnTo>
                    <a:pt x="34" y="57"/>
                  </a:lnTo>
                  <a:lnTo>
                    <a:pt x="31" y="66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83"/>
                  </a:lnTo>
                  <a:lnTo>
                    <a:pt x="34" y="92"/>
                  </a:lnTo>
                  <a:lnTo>
                    <a:pt x="37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7" y="115"/>
                  </a:lnTo>
                  <a:lnTo>
                    <a:pt x="65" y="117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83" y="117"/>
                  </a:lnTo>
                  <a:lnTo>
                    <a:pt x="90" y="115"/>
                  </a:lnTo>
                  <a:lnTo>
                    <a:pt x="97" y="111"/>
                  </a:lnTo>
                  <a:lnTo>
                    <a:pt x="103" y="105"/>
                  </a:lnTo>
                  <a:lnTo>
                    <a:pt x="108" y="99"/>
                  </a:lnTo>
                  <a:lnTo>
                    <a:pt x="112" y="92"/>
                  </a:lnTo>
                  <a:lnTo>
                    <a:pt x="114" y="8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4" y="66"/>
                  </a:lnTo>
                  <a:lnTo>
                    <a:pt x="112" y="57"/>
                  </a:lnTo>
                  <a:lnTo>
                    <a:pt x="108" y="50"/>
                  </a:lnTo>
                  <a:lnTo>
                    <a:pt x="103" y="44"/>
                  </a:lnTo>
                  <a:lnTo>
                    <a:pt x="97" y="38"/>
                  </a:lnTo>
                  <a:lnTo>
                    <a:pt x="90" y="34"/>
                  </a:lnTo>
                  <a:lnTo>
                    <a:pt x="83" y="32"/>
                  </a:lnTo>
                  <a:lnTo>
                    <a:pt x="74" y="31"/>
                  </a:lnTo>
                  <a:lnTo>
                    <a:pt x="7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auto">
            <a:xfrm>
              <a:off x="1812" y="2429"/>
              <a:ext cx="23" cy="49"/>
            </a:xfrm>
            <a:custGeom>
              <a:avLst/>
              <a:gdLst>
                <a:gd name="T0" fmla="*/ 0 w 70"/>
                <a:gd name="T1" fmla="*/ 1 h 148"/>
                <a:gd name="T2" fmla="*/ 32 w 70"/>
                <a:gd name="T3" fmla="*/ 1 h 148"/>
                <a:gd name="T4" fmla="*/ 32 w 70"/>
                <a:gd name="T5" fmla="*/ 17 h 148"/>
                <a:gd name="T6" fmla="*/ 32 w 70"/>
                <a:gd name="T7" fmla="*/ 17 h 148"/>
                <a:gd name="T8" fmla="*/ 38 w 70"/>
                <a:gd name="T9" fmla="*/ 10 h 148"/>
                <a:gd name="T10" fmla="*/ 47 w 70"/>
                <a:gd name="T11" fmla="*/ 5 h 148"/>
                <a:gd name="T12" fmla="*/ 50 w 70"/>
                <a:gd name="T13" fmla="*/ 3 h 148"/>
                <a:gd name="T14" fmla="*/ 56 w 70"/>
                <a:gd name="T15" fmla="*/ 1 h 148"/>
                <a:gd name="T16" fmla="*/ 62 w 70"/>
                <a:gd name="T17" fmla="*/ 0 h 148"/>
                <a:gd name="T18" fmla="*/ 70 w 70"/>
                <a:gd name="T19" fmla="*/ 0 h 148"/>
                <a:gd name="T20" fmla="*/ 70 w 70"/>
                <a:gd name="T21" fmla="*/ 31 h 148"/>
                <a:gd name="T22" fmla="*/ 67 w 70"/>
                <a:gd name="T23" fmla="*/ 31 h 148"/>
                <a:gd name="T24" fmla="*/ 67 w 70"/>
                <a:gd name="T25" fmla="*/ 31 h 148"/>
                <a:gd name="T26" fmla="*/ 60 w 70"/>
                <a:gd name="T27" fmla="*/ 32 h 148"/>
                <a:gd name="T28" fmla="*/ 53 w 70"/>
                <a:gd name="T29" fmla="*/ 33 h 148"/>
                <a:gd name="T30" fmla="*/ 47 w 70"/>
                <a:gd name="T31" fmla="*/ 37 h 148"/>
                <a:gd name="T32" fmla="*/ 42 w 70"/>
                <a:gd name="T33" fmla="*/ 40 h 148"/>
                <a:gd name="T34" fmla="*/ 38 w 70"/>
                <a:gd name="T35" fmla="*/ 46 h 148"/>
                <a:gd name="T36" fmla="*/ 34 w 70"/>
                <a:gd name="T37" fmla="*/ 53 h 148"/>
                <a:gd name="T38" fmla="*/ 33 w 70"/>
                <a:gd name="T39" fmla="*/ 60 h 148"/>
                <a:gd name="T40" fmla="*/ 32 w 70"/>
                <a:gd name="T41" fmla="*/ 67 h 148"/>
                <a:gd name="T42" fmla="*/ 32 w 70"/>
                <a:gd name="T43" fmla="*/ 148 h 148"/>
                <a:gd name="T44" fmla="*/ 0 w 70"/>
                <a:gd name="T45" fmla="*/ 148 h 148"/>
                <a:gd name="T46" fmla="*/ 0 w 70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7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3" y="33"/>
                  </a:lnTo>
                  <a:lnTo>
                    <a:pt x="47" y="37"/>
                  </a:lnTo>
                  <a:lnTo>
                    <a:pt x="42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 userDrawn="1"/>
          </p:nvSpPr>
          <p:spPr bwMode="auto">
            <a:xfrm>
              <a:off x="1873" y="2410"/>
              <a:ext cx="40" cy="68"/>
            </a:xfrm>
            <a:custGeom>
              <a:avLst/>
              <a:gdLst>
                <a:gd name="T0" fmla="*/ 60 w 119"/>
                <a:gd name="T1" fmla="*/ 0 h 205"/>
                <a:gd name="T2" fmla="*/ 60 w 119"/>
                <a:gd name="T3" fmla="*/ 0 h 205"/>
                <a:gd name="T4" fmla="*/ 72 w 119"/>
                <a:gd name="T5" fmla="*/ 1 h 205"/>
                <a:gd name="T6" fmla="*/ 83 w 119"/>
                <a:gd name="T7" fmla="*/ 3 h 205"/>
                <a:gd name="T8" fmla="*/ 93 w 119"/>
                <a:gd name="T9" fmla="*/ 8 h 205"/>
                <a:gd name="T10" fmla="*/ 102 w 119"/>
                <a:gd name="T11" fmla="*/ 16 h 205"/>
                <a:gd name="T12" fmla="*/ 109 w 119"/>
                <a:gd name="T13" fmla="*/ 24 h 205"/>
                <a:gd name="T14" fmla="*/ 114 w 119"/>
                <a:gd name="T15" fmla="*/ 34 h 205"/>
                <a:gd name="T16" fmla="*/ 117 w 119"/>
                <a:gd name="T17" fmla="*/ 45 h 205"/>
                <a:gd name="T18" fmla="*/ 119 w 119"/>
                <a:gd name="T19" fmla="*/ 58 h 205"/>
                <a:gd name="T20" fmla="*/ 119 w 119"/>
                <a:gd name="T21" fmla="*/ 58 h 205"/>
                <a:gd name="T22" fmla="*/ 117 w 119"/>
                <a:gd name="T23" fmla="*/ 71 h 205"/>
                <a:gd name="T24" fmla="*/ 115 w 119"/>
                <a:gd name="T25" fmla="*/ 80 h 205"/>
                <a:gd name="T26" fmla="*/ 110 w 119"/>
                <a:gd name="T27" fmla="*/ 90 h 205"/>
                <a:gd name="T28" fmla="*/ 105 w 119"/>
                <a:gd name="T29" fmla="*/ 97 h 205"/>
                <a:gd name="T30" fmla="*/ 98 w 119"/>
                <a:gd name="T31" fmla="*/ 105 h 205"/>
                <a:gd name="T32" fmla="*/ 91 w 119"/>
                <a:gd name="T33" fmla="*/ 110 h 205"/>
                <a:gd name="T34" fmla="*/ 81 w 119"/>
                <a:gd name="T35" fmla="*/ 113 h 205"/>
                <a:gd name="T36" fmla="*/ 72 w 119"/>
                <a:gd name="T37" fmla="*/ 116 h 205"/>
                <a:gd name="T38" fmla="*/ 119 w 119"/>
                <a:gd name="T39" fmla="*/ 205 h 205"/>
                <a:gd name="T40" fmla="*/ 81 w 119"/>
                <a:gd name="T41" fmla="*/ 205 h 205"/>
                <a:gd name="T42" fmla="*/ 37 w 119"/>
                <a:gd name="T43" fmla="*/ 117 h 205"/>
                <a:gd name="T44" fmla="*/ 33 w 119"/>
                <a:gd name="T45" fmla="*/ 117 h 205"/>
                <a:gd name="T46" fmla="*/ 33 w 119"/>
                <a:gd name="T47" fmla="*/ 205 h 205"/>
                <a:gd name="T48" fmla="*/ 0 w 119"/>
                <a:gd name="T49" fmla="*/ 205 h 205"/>
                <a:gd name="T50" fmla="*/ 0 w 119"/>
                <a:gd name="T51" fmla="*/ 0 h 205"/>
                <a:gd name="T52" fmla="*/ 60 w 119"/>
                <a:gd name="T53" fmla="*/ 0 h 205"/>
                <a:gd name="T54" fmla="*/ 33 w 119"/>
                <a:gd name="T55" fmla="*/ 86 h 205"/>
                <a:gd name="T56" fmla="*/ 60 w 119"/>
                <a:gd name="T57" fmla="*/ 86 h 205"/>
                <a:gd name="T58" fmla="*/ 60 w 119"/>
                <a:gd name="T59" fmla="*/ 86 h 205"/>
                <a:gd name="T60" fmla="*/ 66 w 119"/>
                <a:gd name="T61" fmla="*/ 85 h 205"/>
                <a:gd name="T62" fmla="*/ 72 w 119"/>
                <a:gd name="T63" fmla="*/ 84 h 205"/>
                <a:gd name="T64" fmla="*/ 76 w 119"/>
                <a:gd name="T65" fmla="*/ 81 h 205"/>
                <a:gd name="T66" fmla="*/ 80 w 119"/>
                <a:gd name="T67" fmla="*/ 78 h 205"/>
                <a:gd name="T68" fmla="*/ 83 w 119"/>
                <a:gd name="T69" fmla="*/ 74 h 205"/>
                <a:gd name="T70" fmla="*/ 84 w 119"/>
                <a:gd name="T71" fmla="*/ 69 h 205"/>
                <a:gd name="T72" fmla="*/ 86 w 119"/>
                <a:gd name="T73" fmla="*/ 64 h 205"/>
                <a:gd name="T74" fmla="*/ 87 w 119"/>
                <a:gd name="T75" fmla="*/ 58 h 205"/>
                <a:gd name="T76" fmla="*/ 87 w 119"/>
                <a:gd name="T77" fmla="*/ 58 h 205"/>
                <a:gd name="T78" fmla="*/ 86 w 119"/>
                <a:gd name="T79" fmla="*/ 53 h 205"/>
                <a:gd name="T80" fmla="*/ 84 w 119"/>
                <a:gd name="T81" fmla="*/ 47 h 205"/>
                <a:gd name="T82" fmla="*/ 83 w 119"/>
                <a:gd name="T83" fmla="*/ 42 h 205"/>
                <a:gd name="T84" fmla="*/ 80 w 119"/>
                <a:gd name="T85" fmla="*/ 39 h 205"/>
                <a:gd name="T86" fmla="*/ 76 w 119"/>
                <a:gd name="T87" fmla="*/ 35 h 205"/>
                <a:gd name="T88" fmla="*/ 72 w 119"/>
                <a:gd name="T89" fmla="*/ 33 h 205"/>
                <a:gd name="T90" fmla="*/ 66 w 119"/>
                <a:gd name="T91" fmla="*/ 31 h 205"/>
                <a:gd name="T92" fmla="*/ 60 w 119"/>
                <a:gd name="T93" fmla="*/ 31 h 205"/>
                <a:gd name="T94" fmla="*/ 33 w 119"/>
                <a:gd name="T95" fmla="*/ 31 h 205"/>
                <a:gd name="T96" fmla="*/ 33 w 119"/>
                <a:gd name="T97" fmla="*/ 8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205">
                  <a:moveTo>
                    <a:pt x="60" y="0"/>
                  </a:moveTo>
                  <a:lnTo>
                    <a:pt x="60" y="0"/>
                  </a:lnTo>
                  <a:lnTo>
                    <a:pt x="72" y="1"/>
                  </a:lnTo>
                  <a:lnTo>
                    <a:pt x="83" y="3"/>
                  </a:lnTo>
                  <a:lnTo>
                    <a:pt x="93" y="8"/>
                  </a:lnTo>
                  <a:lnTo>
                    <a:pt x="102" y="16"/>
                  </a:lnTo>
                  <a:lnTo>
                    <a:pt x="109" y="24"/>
                  </a:lnTo>
                  <a:lnTo>
                    <a:pt x="114" y="34"/>
                  </a:lnTo>
                  <a:lnTo>
                    <a:pt x="117" y="45"/>
                  </a:lnTo>
                  <a:lnTo>
                    <a:pt x="119" y="58"/>
                  </a:lnTo>
                  <a:lnTo>
                    <a:pt x="119" y="58"/>
                  </a:lnTo>
                  <a:lnTo>
                    <a:pt x="117" y="71"/>
                  </a:lnTo>
                  <a:lnTo>
                    <a:pt x="115" y="80"/>
                  </a:lnTo>
                  <a:lnTo>
                    <a:pt x="110" y="90"/>
                  </a:lnTo>
                  <a:lnTo>
                    <a:pt x="105" y="97"/>
                  </a:lnTo>
                  <a:lnTo>
                    <a:pt x="98" y="105"/>
                  </a:lnTo>
                  <a:lnTo>
                    <a:pt x="91" y="110"/>
                  </a:lnTo>
                  <a:lnTo>
                    <a:pt x="81" y="113"/>
                  </a:lnTo>
                  <a:lnTo>
                    <a:pt x="72" y="116"/>
                  </a:lnTo>
                  <a:lnTo>
                    <a:pt x="119" y="205"/>
                  </a:lnTo>
                  <a:lnTo>
                    <a:pt x="81" y="205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33" y="205"/>
                  </a:lnTo>
                  <a:lnTo>
                    <a:pt x="0" y="205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33" y="86"/>
                  </a:moveTo>
                  <a:lnTo>
                    <a:pt x="60" y="86"/>
                  </a:lnTo>
                  <a:lnTo>
                    <a:pt x="60" y="86"/>
                  </a:lnTo>
                  <a:lnTo>
                    <a:pt x="66" y="85"/>
                  </a:lnTo>
                  <a:lnTo>
                    <a:pt x="72" y="84"/>
                  </a:lnTo>
                  <a:lnTo>
                    <a:pt x="76" y="81"/>
                  </a:lnTo>
                  <a:lnTo>
                    <a:pt x="80" y="78"/>
                  </a:lnTo>
                  <a:lnTo>
                    <a:pt x="83" y="74"/>
                  </a:lnTo>
                  <a:lnTo>
                    <a:pt x="84" y="69"/>
                  </a:lnTo>
                  <a:lnTo>
                    <a:pt x="86" y="64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6" y="53"/>
                  </a:lnTo>
                  <a:lnTo>
                    <a:pt x="84" y="47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2" y="33"/>
                  </a:lnTo>
                  <a:lnTo>
                    <a:pt x="66" y="31"/>
                  </a:lnTo>
                  <a:lnTo>
                    <a:pt x="60" y="31"/>
                  </a:lnTo>
                  <a:lnTo>
                    <a:pt x="33" y="31"/>
                  </a:lnTo>
                  <a:lnTo>
                    <a:pt x="3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EditPoints="1"/>
            </p:cNvSpPr>
            <p:nvPr userDrawn="1"/>
          </p:nvSpPr>
          <p:spPr bwMode="auto">
            <a:xfrm>
              <a:off x="1918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5 w 149"/>
                <a:gd name="T11" fmla="*/ 118 h 149"/>
                <a:gd name="T12" fmla="*/ 102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4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4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 userDrawn="1"/>
          </p:nvSpPr>
          <p:spPr bwMode="auto">
            <a:xfrm>
              <a:off x="1974" y="2429"/>
              <a:ext cx="33" cy="50"/>
            </a:xfrm>
            <a:custGeom>
              <a:avLst/>
              <a:gdLst>
                <a:gd name="T0" fmla="*/ 31 w 101"/>
                <a:gd name="T1" fmla="*/ 99 h 149"/>
                <a:gd name="T2" fmla="*/ 33 w 101"/>
                <a:gd name="T3" fmla="*/ 107 h 149"/>
                <a:gd name="T4" fmla="*/ 37 w 101"/>
                <a:gd name="T5" fmla="*/ 113 h 149"/>
                <a:gd name="T6" fmla="*/ 50 w 101"/>
                <a:gd name="T7" fmla="*/ 120 h 149"/>
                <a:gd name="T8" fmla="*/ 57 w 101"/>
                <a:gd name="T9" fmla="*/ 118 h 149"/>
                <a:gd name="T10" fmla="*/ 66 w 101"/>
                <a:gd name="T11" fmla="*/ 112 h 149"/>
                <a:gd name="T12" fmla="*/ 68 w 101"/>
                <a:gd name="T13" fmla="*/ 105 h 149"/>
                <a:gd name="T14" fmla="*/ 68 w 101"/>
                <a:gd name="T15" fmla="*/ 101 h 149"/>
                <a:gd name="T16" fmla="*/ 66 w 101"/>
                <a:gd name="T17" fmla="*/ 92 h 149"/>
                <a:gd name="T18" fmla="*/ 60 w 101"/>
                <a:gd name="T19" fmla="*/ 85 h 149"/>
                <a:gd name="T20" fmla="*/ 40 w 101"/>
                <a:gd name="T21" fmla="*/ 79 h 149"/>
                <a:gd name="T22" fmla="*/ 36 w 101"/>
                <a:gd name="T23" fmla="*/ 77 h 149"/>
                <a:gd name="T24" fmla="*/ 25 w 101"/>
                <a:gd name="T25" fmla="*/ 71 h 149"/>
                <a:gd name="T26" fmla="*/ 16 w 101"/>
                <a:gd name="T27" fmla="*/ 62 h 149"/>
                <a:gd name="T28" fmla="*/ 11 w 101"/>
                <a:gd name="T29" fmla="*/ 49 h 149"/>
                <a:gd name="T30" fmla="*/ 10 w 101"/>
                <a:gd name="T31" fmla="*/ 40 h 149"/>
                <a:gd name="T32" fmla="*/ 14 w 101"/>
                <a:gd name="T33" fmla="*/ 24 h 149"/>
                <a:gd name="T34" fmla="*/ 22 w 101"/>
                <a:gd name="T35" fmla="*/ 11 h 149"/>
                <a:gd name="T36" fmla="*/ 34 w 101"/>
                <a:gd name="T37" fmla="*/ 3 h 149"/>
                <a:gd name="T38" fmla="*/ 50 w 101"/>
                <a:gd name="T39" fmla="*/ 0 h 149"/>
                <a:gd name="T40" fmla="*/ 61 w 101"/>
                <a:gd name="T41" fmla="*/ 1 h 149"/>
                <a:gd name="T42" fmla="*/ 78 w 101"/>
                <a:gd name="T43" fmla="*/ 11 h 149"/>
                <a:gd name="T44" fmla="*/ 65 w 101"/>
                <a:gd name="T45" fmla="*/ 38 h 149"/>
                <a:gd name="T46" fmla="*/ 64 w 101"/>
                <a:gd name="T47" fmla="*/ 34 h 149"/>
                <a:gd name="T48" fmla="*/ 56 w 101"/>
                <a:gd name="T49" fmla="*/ 29 h 149"/>
                <a:gd name="T50" fmla="*/ 53 w 101"/>
                <a:gd name="T51" fmla="*/ 28 h 149"/>
                <a:gd name="T52" fmla="*/ 44 w 101"/>
                <a:gd name="T53" fmla="*/ 32 h 149"/>
                <a:gd name="T54" fmla="*/ 40 w 101"/>
                <a:gd name="T55" fmla="*/ 40 h 149"/>
                <a:gd name="T56" fmla="*/ 42 w 101"/>
                <a:gd name="T57" fmla="*/ 44 h 149"/>
                <a:gd name="T58" fmla="*/ 47 w 101"/>
                <a:gd name="T59" fmla="*/ 50 h 149"/>
                <a:gd name="T60" fmla="*/ 61 w 101"/>
                <a:gd name="T61" fmla="*/ 55 h 149"/>
                <a:gd name="T62" fmla="*/ 73 w 101"/>
                <a:gd name="T63" fmla="*/ 59 h 149"/>
                <a:gd name="T64" fmla="*/ 83 w 101"/>
                <a:gd name="T65" fmla="*/ 63 h 149"/>
                <a:gd name="T66" fmla="*/ 93 w 101"/>
                <a:gd name="T67" fmla="*/ 72 h 149"/>
                <a:gd name="T68" fmla="*/ 99 w 101"/>
                <a:gd name="T69" fmla="*/ 84 h 149"/>
                <a:gd name="T70" fmla="*/ 101 w 101"/>
                <a:gd name="T71" fmla="*/ 100 h 149"/>
                <a:gd name="T72" fmla="*/ 100 w 101"/>
                <a:gd name="T73" fmla="*/ 111 h 149"/>
                <a:gd name="T74" fmla="*/ 93 w 101"/>
                <a:gd name="T75" fmla="*/ 128 h 149"/>
                <a:gd name="T76" fmla="*/ 79 w 101"/>
                <a:gd name="T77" fmla="*/ 142 h 149"/>
                <a:gd name="T78" fmla="*/ 61 w 101"/>
                <a:gd name="T79" fmla="*/ 149 h 149"/>
                <a:gd name="T80" fmla="*/ 50 w 101"/>
                <a:gd name="T81" fmla="*/ 149 h 149"/>
                <a:gd name="T82" fmla="*/ 29 w 101"/>
                <a:gd name="T83" fmla="*/ 145 h 149"/>
                <a:gd name="T84" fmla="*/ 14 w 101"/>
                <a:gd name="T85" fmla="*/ 135 h 149"/>
                <a:gd name="T86" fmla="*/ 4 w 101"/>
                <a:gd name="T87" fmla="*/ 118 h 149"/>
                <a:gd name="T88" fmla="*/ 0 w 101"/>
                <a:gd name="T89" fmla="*/ 9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49">
                  <a:moveTo>
                    <a:pt x="31" y="99"/>
                  </a:moveTo>
                  <a:lnTo>
                    <a:pt x="31" y="99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4" y="111"/>
                  </a:lnTo>
                  <a:lnTo>
                    <a:pt x="37" y="113"/>
                  </a:lnTo>
                  <a:lnTo>
                    <a:pt x="43" y="117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7" y="118"/>
                  </a:lnTo>
                  <a:lnTo>
                    <a:pt x="64" y="115"/>
                  </a:lnTo>
                  <a:lnTo>
                    <a:pt x="66" y="112"/>
                  </a:lnTo>
                  <a:lnTo>
                    <a:pt x="67" y="109"/>
                  </a:lnTo>
                  <a:lnTo>
                    <a:pt x="68" y="105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8" y="95"/>
                  </a:lnTo>
                  <a:lnTo>
                    <a:pt x="66" y="92"/>
                  </a:lnTo>
                  <a:lnTo>
                    <a:pt x="64" y="88"/>
                  </a:lnTo>
                  <a:lnTo>
                    <a:pt x="60" y="85"/>
                  </a:lnTo>
                  <a:lnTo>
                    <a:pt x="51" y="82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6" y="77"/>
                  </a:lnTo>
                  <a:lnTo>
                    <a:pt x="29" y="74"/>
                  </a:lnTo>
                  <a:lnTo>
                    <a:pt x="25" y="71"/>
                  </a:lnTo>
                  <a:lnTo>
                    <a:pt x="20" y="67"/>
                  </a:lnTo>
                  <a:lnTo>
                    <a:pt x="16" y="62"/>
                  </a:lnTo>
                  <a:lnTo>
                    <a:pt x="12" y="56"/>
                  </a:lnTo>
                  <a:lnTo>
                    <a:pt x="11" y="49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32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22" y="11"/>
                  </a:lnTo>
                  <a:lnTo>
                    <a:pt x="28" y="6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71" y="5"/>
                  </a:lnTo>
                  <a:lnTo>
                    <a:pt x="78" y="11"/>
                  </a:lnTo>
                  <a:lnTo>
                    <a:pt x="85" y="1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4" y="34"/>
                  </a:lnTo>
                  <a:lnTo>
                    <a:pt x="60" y="31"/>
                  </a:lnTo>
                  <a:lnTo>
                    <a:pt x="56" y="29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48" y="29"/>
                  </a:lnTo>
                  <a:lnTo>
                    <a:pt x="44" y="32"/>
                  </a:lnTo>
                  <a:lnTo>
                    <a:pt x="42" y="3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4"/>
                  </a:lnTo>
                  <a:lnTo>
                    <a:pt x="44" y="48"/>
                  </a:lnTo>
                  <a:lnTo>
                    <a:pt x="47" y="50"/>
                  </a:lnTo>
                  <a:lnTo>
                    <a:pt x="51" y="53"/>
                  </a:lnTo>
                  <a:lnTo>
                    <a:pt x="61" y="55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8" y="61"/>
                  </a:lnTo>
                  <a:lnTo>
                    <a:pt x="83" y="63"/>
                  </a:lnTo>
                  <a:lnTo>
                    <a:pt x="88" y="67"/>
                  </a:lnTo>
                  <a:lnTo>
                    <a:pt x="93" y="72"/>
                  </a:lnTo>
                  <a:lnTo>
                    <a:pt x="96" y="78"/>
                  </a:lnTo>
                  <a:lnTo>
                    <a:pt x="99" y="84"/>
                  </a:lnTo>
                  <a:lnTo>
                    <a:pt x="100" y="92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0" y="111"/>
                  </a:lnTo>
                  <a:lnTo>
                    <a:pt x="98" y="121"/>
                  </a:lnTo>
                  <a:lnTo>
                    <a:pt x="93" y="128"/>
                  </a:lnTo>
                  <a:lnTo>
                    <a:pt x="87" y="135"/>
                  </a:lnTo>
                  <a:lnTo>
                    <a:pt x="79" y="142"/>
                  </a:lnTo>
                  <a:lnTo>
                    <a:pt x="71" y="146"/>
                  </a:lnTo>
                  <a:lnTo>
                    <a:pt x="61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39" y="149"/>
                  </a:lnTo>
                  <a:lnTo>
                    <a:pt x="29" y="145"/>
                  </a:lnTo>
                  <a:lnTo>
                    <a:pt x="21" y="140"/>
                  </a:lnTo>
                  <a:lnTo>
                    <a:pt x="14" y="135"/>
                  </a:lnTo>
                  <a:lnTo>
                    <a:pt x="9" y="127"/>
                  </a:lnTo>
                  <a:lnTo>
                    <a:pt x="4" y="118"/>
                  </a:lnTo>
                  <a:lnTo>
                    <a:pt x="1" y="110"/>
                  </a:lnTo>
                  <a:lnTo>
                    <a:pt x="0" y="99"/>
                  </a:lnTo>
                  <a:lnTo>
                    <a:pt x="3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2015" y="2429"/>
              <a:ext cx="49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5 w 149"/>
                <a:gd name="T9" fmla="*/ 120 h 149"/>
                <a:gd name="T10" fmla="*/ 85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1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5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1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3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7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7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1" y="22"/>
                  </a:lnTo>
                  <a:lnTo>
                    <a:pt x="32" y="12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9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7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/>
          </p:nvSpPr>
          <p:spPr bwMode="auto">
            <a:xfrm>
              <a:off x="2071" y="2429"/>
              <a:ext cx="49" cy="50"/>
            </a:xfrm>
            <a:custGeom>
              <a:avLst/>
              <a:gdLst>
                <a:gd name="T0" fmla="*/ 148 w 148"/>
                <a:gd name="T1" fmla="*/ 148 h 149"/>
                <a:gd name="T2" fmla="*/ 115 w 148"/>
                <a:gd name="T3" fmla="*/ 133 h 149"/>
                <a:gd name="T4" fmla="*/ 109 w 148"/>
                <a:gd name="T5" fmla="*/ 138 h 149"/>
                <a:gd name="T6" fmla="*/ 88 w 148"/>
                <a:gd name="T7" fmla="*/ 148 h 149"/>
                <a:gd name="T8" fmla="*/ 73 w 148"/>
                <a:gd name="T9" fmla="*/ 149 h 149"/>
                <a:gd name="T10" fmla="*/ 59 w 148"/>
                <a:gd name="T11" fmla="*/ 148 h 149"/>
                <a:gd name="T12" fmla="*/ 32 w 148"/>
                <a:gd name="T13" fmla="*/ 138 h 149"/>
                <a:gd name="T14" fmla="*/ 12 w 148"/>
                <a:gd name="T15" fmla="*/ 117 h 149"/>
                <a:gd name="T16" fmla="*/ 4 w 148"/>
                <a:gd name="T17" fmla="*/ 98 h 149"/>
                <a:gd name="T18" fmla="*/ 0 w 148"/>
                <a:gd name="T19" fmla="*/ 83 h 149"/>
                <a:gd name="T20" fmla="*/ 0 w 148"/>
                <a:gd name="T21" fmla="*/ 74 h 149"/>
                <a:gd name="T22" fmla="*/ 1 w 148"/>
                <a:gd name="T23" fmla="*/ 59 h 149"/>
                <a:gd name="T24" fmla="*/ 6 w 148"/>
                <a:gd name="T25" fmla="*/ 44 h 149"/>
                <a:gd name="T26" fmla="*/ 21 w 148"/>
                <a:gd name="T27" fmla="*/ 21 h 149"/>
                <a:gd name="T28" fmla="*/ 44 w 148"/>
                <a:gd name="T29" fmla="*/ 5 h 149"/>
                <a:gd name="T30" fmla="*/ 73 w 148"/>
                <a:gd name="T31" fmla="*/ 0 h 149"/>
                <a:gd name="T32" fmla="*/ 81 w 148"/>
                <a:gd name="T33" fmla="*/ 0 h 149"/>
                <a:gd name="T34" fmla="*/ 99 w 148"/>
                <a:gd name="T35" fmla="*/ 5 h 149"/>
                <a:gd name="T36" fmla="*/ 115 w 148"/>
                <a:gd name="T37" fmla="*/ 17 h 149"/>
                <a:gd name="T38" fmla="*/ 148 w 148"/>
                <a:gd name="T39" fmla="*/ 1 h 149"/>
                <a:gd name="T40" fmla="*/ 75 w 148"/>
                <a:gd name="T41" fmla="*/ 31 h 149"/>
                <a:gd name="T42" fmla="*/ 58 w 148"/>
                <a:gd name="T43" fmla="*/ 34 h 149"/>
                <a:gd name="T44" fmla="*/ 44 w 148"/>
                <a:gd name="T45" fmla="*/ 44 h 149"/>
                <a:gd name="T46" fmla="*/ 36 w 148"/>
                <a:gd name="T47" fmla="*/ 57 h 149"/>
                <a:gd name="T48" fmla="*/ 32 w 148"/>
                <a:gd name="T49" fmla="*/ 74 h 149"/>
                <a:gd name="T50" fmla="*/ 33 w 148"/>
                <a:gd name="T51" fmla="*/ 83 h 149"/>
                <a:gd name="T52" fmla="*/ 39 w 148"/>
                <a:gd name="T53" fmla="*/ 99 h 149"/>
                <a:gd name="T54" fmla="*/ 50 w 148"/>
                <a:gd name="T55" fmla="*/ 111 h 149"/>
                <a:gd name="T56" fmla="*/ 66 w 148"/>
                <a:gd name="T57" fmla="*/ 117 h 149"/>
                <a:gd name="T58" fmla="*/ 75 w 148"/>
                <a:gd name="T59" fmla="*/ 118 h 149"/>
                <a:gd name="T60" fmla="*/ 92 w 148"/>
                <a:gd name="T61" fmla="*/ 115 h 149"/>
                <a:gd name="T62" fmla="*/ 105 w 148"/>
                <a:gd name="T63" fmla="*/ 105 h 149"/>
                <a:gd name="T64" fmla="*/ 114 w 148"/>
                <a:gd name="T65" fmla="*/ 92 h 149"/>
                <a:gd name="T66" fmla="*/ 116 w 148"/>
                <a:gd name="T67" fmla="*/ 74 h 149"/>
                <a:gd name="T68" fmla="*/ 116 w 148"/>
                <a:gd name="T69" fmla="*/ 66 h 149"/>
                <a:gd name="T70" fmla="*/ 110 w 148"/>
                <a:gd name="T71" fmla="*/ 50 h 149"/>
                <a:gd name="T72" fmla="*/ 98 w 148"/>
                <a:gd name="T73" fmla="*/ 38 h 149"/>
                <a:gd name="T74" fmla="*/ 83 w 148"/>
                <a:gd name="T75" fmla="*/ 32 h 149"/>
                <a:gd name="T76" fmla="*/ 75 w 148"/>
                <a:gd name="T77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149">
                  <a:moveTo>
                    <a:pt x="148" y="1"/>
                  </a:moveTo>
                  <a:lnTo>
                    <a:pt x="148" y="148"/>
                  </a:lnTo>
                  <a:lnTo>
                    <a:pt x="115" y="148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9" y="138"/>
                  </a:lnTo>
                  <a:lnTo>
                    <a:pt x="99" y="144"/>
                  </a:lnTo>
                  <a:lnTo>
                    <a:pt x="88" y="148"/>
                  </a:lnTo>
                  <a:lnTo>
                    <a:pt x="8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59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1" y="128"/>
                  </a:lnTo>
                  <a:lnTo>
                    <a:pt x="12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1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9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99" y="5"/>
                  </a:lnTo>
                  <a:lnTo>
                    <a:pt x="109" y="11"/>
                  </a:lnTo>
                  <a:lnTo>
                    <a:pt x="115" y="17"/>
                  </a:lnTo>
                  <a:lnTo>
                    <a:pt x="115" y="1"/>
                  </a:lnTo>
                  <a:lnTo>
                    <a:pt x="148" y="1"/>
                  </a:lnTo>
                  <a:close/>
                  <a:moveTo>
                    <a:pt x="75" y="31"/>
                  </a:moveTo>
                  <a:lnTo>
                    <a:pt x="75" y="31"/>
                  </a:lnTo>
                  <a:lnTo>
                    <a:pt x="66" y="32"/>
                  </a:lnTo>
                  <a:lnTo>
                    <a:pt x="58" y="34"/>
                  </a:lnTo>
                  <a:lnTo>
                    <a:pt x="50" y="38"/>
                  </a:lnTo>
                  <a:lnTo>
                    <a:pt x="44" y="44"/>
                  </a:lnTo>
                  <a:lnTo>
                    <a:pt x="39" y="50"/>
                  </a:lnTo>
                  <a:lnTo>
                    <a:pt x="36" y="57"/>
                  </a:lnTo>
                  <a:lnTo>
                    <a:pt x="33" y="6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9" y="99"/>
                  </a:lnTo>
                  <a:lnTo>
                    <a:pt x="44" y="105"/>
                  </a:lnTo>
                  <a:lnTo>
                    <a:pt x="50" y="111"/>
                  </a:lnTo>
                  <a:lnTo>
                    <a:pt x="58" y="115"/>
                  </a:lnTo>
                  <a:lnTo>
                    <a:pt x="66" y="117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83" y="117"/>
                  </a:lnTo>
                  <a:lnTo>
                    <a:pt x="92" y="115"/>
                  </a:lnTo>
                  <a:lnTo>
                    <a:pt x="98" y="111"/>
                  </a:lnTo>
                  <a:lnTo>
                    <a:pt x="105" y="105"/>
                  </a:lnTo>
                  <a:lnTo>
                    <a:pt x="110" y="99"/>
                  </a:lnTo>
                  <a:lnTo>
                    <a:pt x="114" y="92"/>
                  </a:lnTo>
                  <a:lnTo>
                    <a:pt x="116" y="83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66"/>
                  </a:lnTo>
                  <a:lnTo>
                    <a:pt x="114" y="57"/>
                  </a:lnTo>
                  <a:lnTo>
                    <a:pt x="110" y="50"/>
                  </a:lnTo>
                  <a:lnTo>
                    <a:pt x="105" y="44"/>
                  </a:lnTo>
                  <a:lnTo>
                    <a:pt x="98" y="38"/>
                  </a:lnTo>
                  <a:lnTo>
                    <a:pt x="92" y="34"/>
                  </a:lnTo>
                  <a:lnTo>
                    <a:pt x="83" y="32"/>
                  </a:lnTo>
                  <a:lnTo>
                    <a:pt x="75" y="31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 userDrawn="1"/>
          </p:nvSpPr>
          <p:spPr bwMode="auto">
            <a:xfrm>
              <a:off x="2132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3 w 69"/>
                <a:gd name="T3" fmla="*/ 1 h 148"/>
                <a:gd name="T4" fmla="*/ 33 w 69"/>
                <a:gd name="T5" fmla="*/ 17 h 148"/>
                <a:gd name="T6" fmla="*/ 33 w 69"/>
                <a:gd name="T7" fmla="*/ 17 h 148"/>
                <a:gd name="T8" fmla="*/ 38 w 69"/>
                <a:gd name="T9" fmla="*/ 10 h 148"/>
                <a:gd name="T10" fmla="*/ 46 w 69"/>
                <a:gd name="T11" fmla="*/ 5 h 148"/>
                <a:gd name="T12" fmla="*/ 51 w 69"/>
                <a:gd name="T13" fmla="*/ 3 h 148"/>
                <a:gd name="T14" fmla="*/ 56 w 69"/>
                <a:gd name="T15" fmla="*/ 1 h 148"/>
                <a:gd name="T16" fmla="*/ 63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4 w 69"/>
                <a:gd name="T29" fmla="*/ 33 h 148"/>
                <a:gd name="T30" fmla="*/ 47 w 69"/>
                <a:gd name="T31" fmla="*/ 37 h 148"/>
                <a:gd name="T32" fmla="*/ 43 w 69"/>
                <a:gd name="T33" fmla="*/ 40 h 148"/>
                <a:gd name="T34" fmla="*/ 38 w 69"/>
                <a:gd name="T35" fmla="*/ 46 h 148"/>
                <a:gd name="T36" fmla="*/ 35 w 69"/>
                <a:gd name="T37" fmla="*/ 53 h 148"/>
                <a:gd name="T38" fmla="*/ 33 w 69"/>
                <a:gd name="T39" fmla="*/ 60 h 148"/>
                <a:gd name="T40" fmla="*/ 33 w 69"/>
                <a:gd name="T41" fmla="*/ 67 h 148"/>
                <a:gd name="T42" fmla="*/ 33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3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8" y="10"/>
                  </a:lnTo>
                  <a:lnTo>
                    <a:pt x="46" y="5"/>
                  </a:lnTo>
                  <a:lnTo>
                    <a:pt x="51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3" y="40"/>
                  </a:lnTo>
                  <a:lnTo>
                    <a:pt x="38" y="46"/>
                  </a:lnTo>
                  <a:lnTo>
                    <a:pt x="35" y="53"/>
                  </a:lnTo>
                  <a:lnTo>
                    <a:pt x="33" y="60"/>
                  </a:lnTo>
                  <a:lnTo>
                    <a:pt x="33" y="67"/>
                  </a:lnTo>
                  <a:lnTo>
                    <a:pt x="33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2160" y="2429"/>
              <a:ext cx="50" cy="50"/>
            </a:xfrm>
            <a:custGeom>
              <a:avLst/>
              <a:gdLst>
                <a:gd name="T0" fmla="*/ 76 w 150"/>
                <a:gd name="T1" fmla="*/ 120 h 149"/>
                <a:gd name="T2" fmla="*/ 93 w 150"/>
                <a:gd name="T3" fmla="*/ 116 h 149"/>
                <a:gd name="T4" fmla="*/ 106 w 150"/>
                <a:gd name="T5" fmla="*/ 106 h 149"/>
                <a:gd name="T6" fmla="*/ 115 w 150"/>
                <a:gd name="T7" fmla="*/ 93 h 149"/>
                <a:gd name="T8" fmla="*/ 117 w 150"/>
                <a:gd name="T9" fmla="*/ 74 h 149"/>
                <a:gd name="T10" fmla="*/ 150 w 150"/>
                <a:gd name="T11" fmla="*/ 74 h 149"/>
                <a:gd name="T12" fmla="*/ 149 w 150"/>
                <a:gd name="T13" fmla="*/ 90 h 149"/>
                <a:gd name="T14" fmla="*/ 144 w 150"/>
                <a:gd name="T15" fmla="*/ 104 h 149"/>
                <a:gd name="T16" fmla="*/ 128 w 150"/>
                <a:gd name="T17" fmla="*/ 128 h 149"/>
                <a:gd name="T18" fmla="*/ 105 w 150"/>
                <a:gd name="T19" fmla="*/ 144 h 149"/>
                <a:gd name="T20" fmla="*/ 90 w 150"/>
                <a:gd name="T21" fmla="*/ 148 h 149"/>
                <a:gd name="T22" fmla="*/ 76 w 150"/>
                <a:gd name="T23" fmla="*/ 149 h 149"/>
                <a:gd name="T24" fmla="*/ 67 w 150"/>
                <a:gd name="T25" fmla="*/ 149 h 149"/>
                <a:gd name="T26" fmla="*/ 53 w 150"/>
                <a:gd name="T27" fmla="*/ 146 h 149"/>
                <a:gd name="T28" fmla="*/ 33 w 150"/>
                <a:gd name="T29" fmla="*/ 137 h 149"/>
                <a:gd name="T30" fmla="*/ 14 w 150"/>
                <a:gd name="T31" fmla="*/ 117 h 149"/>
                <a:gd name="T32" fmla="*/ 4 w 150"/>
                <a:gd name="T33" fmla="*/ 98 h 149"/>
                <a:gd name="T34" fmla="*/ 1 w 150"/>
                <a:gd name="T35" fmla="*/ 83 h 149"/>
                <a:gd name="T36" fmla="*/ 0 w 150"/>
                <a:gd name="T37" fmla="*/ 74 h 149"/>
                <a:gd name="T38" fmla="*/ 3 w 150"/>
                <a:gd name="T39" fmla="*/ 59 h 149"/>
                <a:gd name="T40" fmla="*/ 6 w 150"/>
                <a:gd name="T41" fmla="*/ 45 h 149"/>
                <a:gd name="T42" fmla="*/ 22 w 150"/>
                <a:gd name="T43" fmla="*/ 21 h 149"/>
                <a:gd name="T44" fmla="*/ 45 w 150"/>
                <a:gd name="T45" fmla="*/ 5 h 149"/>
                <a:gd name="T46" fmla="*/ 60 w 150"/>
                <a:gd name="T47" fmla="*/ 1 h 149"/>
                <a:gd name="T48" fmla="*/ 76 w 150"/>
                <a:gd name="T49" fmla="*/ 0 h 149"/>
                <a:gd name="T50" fmla="*/ 84 w 150"/>
                <a:gd name="T51" fmla="*/ 0 h 149"/>
                <a:gd name="T52" fmla="*/ 99 w 150"/>
                <a:gd name="T53" fmla="*/ 4 h 149"/>
                <a:gd name="T54" fmla="*/ 112 w 150"/>
                <a:gd name="T55" fmla="*/ 9 h 149"/>
                <a:gd name="T56" fmla="*/ 129 w 150"/>
                <a:gd name="T57" fmla="*/ 22 h 149"/>
                <a:gd name="T58" fmla="*/ 105 w 150"/>
                <a:gd name="T59" fmla="*/ 43 h 149"/>
                <a:gd name="T60" fmla="*/ 93 w 150"/>
                <a:gd name="T61" fmla="*/ 34 h 149"/>
                <a:gd name="T62" fmla="*/ 76 w 150"/>
                <a:gd name="T63" fmla="*/ 31 h 149"/>
                <a:gd name="T64" fmla="*/ 66 w 150"/>
                <a:gd name="T65" fmla="*/ 31 h 149"/>
                <a:gd name="T66" fmla="*/ 51 w 150"/>
                <a:gd name="T67" fmla="*/ 38 h 149"/>
                <a:gd name="T68" fmla="*/ 40 w 150"/>
                <a:gd name="T69" fmla="*/ 49 h 149"/>
                <a:gd name="T70" fmla="*/ 34 w 150"/>
                <a:gd name="T71" fmla="*/ 65 h 149"/>
                <a:gd name="T72" fmla="*/ 33 w 150"/>
                <a:gd name="T73" fmla="*/ 74 h 149"/>
                <a:gd name="T74" fmla="*/ 37 w 150"/>
                <a:gd name="T75" fmla="*/ 93 h 149"/>
                <a:gd name="T76" fmla="*/ 45 w 150"/>
                <a:gd name="T77" fmla="*/ 106 h 149"/>
                <a:gd name="T78" fmla="*/ 59 w 150"/>
                <a:gd name="T79" fmla="*/ 116 h 149"/>
                <a:gd name="T80" fmla="*/ 76 w 150"/>
                <a:gd name="T81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49">
                  <a:moveTo>
                    <a:pt x="76" y="120"/>
                  </a:moveTo>
                  <a:lnTo>
                    <a:pt x="76" y="120"/>
                  </a:lnTo>
                  <a:lnTo>
                    <a:pt x="84" y="118"/>
                  </a:lnTo>
                  <a:lnTo>
                    <a:pt x="93" y="116"/>
                  </a:lnTo>
                  <a:lnTo>
                    <a:pt x="100" y="112"/>
                  </a:lnTo>
                  <a:lnTo>
                    <a:pt x="106" y="106"/>
                  </a:lnTo>
                  <a:lnTo>
                    <a:pt x="111" y="100"/>
                  </a:lnTo>
                  <a:lnTo>
                    <a:pt x="115" y="93"/>
                  </a:lnTo>
                  <a:lnTo>
                    <a:pt x="117" y="84"/>
                  </a:lnTo>
                  <a:lnTo>
                    <a:pt x="117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0" y="83"/>
                  </a:lnTo>
                  <a:lnTo>
                    <a:pt x="149" y="90"/>
                  </a:lnTo>
                  <a:lnTo>
                    <a:pt x="146" y="98"/>
                  </a:lnTo>
                  <a:lnTo>
                    <a:pt x="144" y="104"/>
                  </a:lnTo>
                  <a:lnTo>
                    <a:pt x="138" y="117"/>
                  </a:lnTo>
                  <a:lnTo>
                    <a:pt x="128" y="128"/>
                  </a:lnTo>
                  <a:lnTo>
                    <a:pt x="117" y="137"/>
                  </a:lnTo>
                  <a:lnTo>
                    <a:pt x="105" y="144"/>
                  </a:lnTo>
                  <a:lnTo>
                    <a:pt x="98" y="146"/>
                  </a:lnTo>
                  <a:lnTo>
                    <a:pt x="90" y="148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4" y="117"/>
                  </a:lnTo>
                  <a:lnTo>
                    <a:pt x="6" y="105"/>
                  </a:lnTo>
                  <a:lnTo>
                    <a:pt x="4" y="98"/>
                  </a:lnTo>
                  <a:lnTo>
                    <a:pt x="3" y="90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3" y="59"/>
                  </a:lnTo>
                  <a:lnTo>
                    <a:pt x="4" y="51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5" y="5"/>
                  </a:lnTo>
                  <a:lnTo>
                    <a:pt x="53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9"/>
                  </a:lnTo>
                  <a:lnTo>
                    <a:pt x="118" y="12"/>
                  </a:lnTo>
                  <a:lnTo>
                    <a:pt x="129" y="22"/>
                  </a:lnTo>
                  <a:lnTo>
                    <a:pt x="105" y="43"/>
                  </a:lnTo>
                  <a:lnTo>
                    <a:pt x="105" y="43"/>
                  </a:lnTo>
                  <a:lnTo>
                    <a:pt x="99" y="38"/>
                  </a:lnTo>
                  <a:lnTo>
                    <a:pt x="93" y="34"/>
                  </a:lnTo>
                  <a:lnTo>
                    <a:pt x="84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66" y="31"/>
                  </a:lnTo>
                  <a:lnTo>
                    <a:pt x="59" y="33"/>
                  </a:lnTo>
                  <a:lnTo>
                    <a:pt x="51" y="38"/>
                  </a:lnTo>
                  <a:lnTo>
                    <a:pt x="45" y="43"/>
                  </a:lnTo>
                  <a:lnTo>
                    <a:pt x="40" y="49"/>
                  </a:lnTo>
                  <a:lnTo>
                    <a:pt x="37" y="56"/>
                  </a:lnTo>
                  <a:lnTo>
                    <a:pt x="34" y="6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84"/>
                  </a:lnTo>
                  <a:lnTo>
                    <a:pt x="37" y="93"/>
                  </a:lnTo>
                  <a:lnTo>
                    <a:pt x="40" y="100"/>
                  </a:lnTo>
                  <a:lnTo>
                    <a:pt x="45" y="106"/>
                  </a:lnTo>
                  <a:lnTo>
                    <a:pt x="51" y="112"/>
                  </a:lnTo>
                  <a:lnTo>
                    <a:pt x="59" y="116"/>
                  </a:lnTo>
                  <a:lnTo>
                    <a:pt x="66" y="118"/>
                  </a:lnTo>
                  <a:lnTo>
                    <a:pt x="76" y="120"/>
                  </a:lnTo>
                  <a:lnTo>
                    <a:pt x="7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2219" y="2409"/>
              <a:ext cx="43" cy="69"/>
            </a:xfrm>
            <a:custGeom>
              <a:avLst/>
              <a:gdLst>
                <a:gd name="T0" fmla="*/ 0 w 130"/>
                <a:gd name="T1" fmla="*/ 4 h 209"/>
                <a:gd name="T2" fmla="*/ 31 w 130"/>
                <a:gd name="T3" fmla="*/ 0 h 209"/>
                <a:gd name="T4" fmla="*/ 31 w 130"/>
                <a:gd name="T5" fmla="*/ 79 h 209"/>
                <a:gd name="T6" fmla="*/ 31 w 130"/>
                <a:gd name="T7" fmla="*/ 79 h 209"/>
                <a:gd name="T8" fmla="*/ 39 w 130"/>
                <a:gd name="T9" fmla="*/ 72 h 209"/>
                <a:gd name="T10" fmla="*/ 48 w 130"/>
                <a:gd name="T11" fmla="*/ 66 h 209"/>
                <a:gd name="T12" fmla="*/ 60 w 130"/>
                <a:gd name="T13" fmla="*/ 62 h 209"/>
                <a:gd name="T14" fmla="*/ 67 w 130"/>
                <a:gd name="T15" fmla="*/ 61 h 209"/>
                <a:gd name="T16" fmla="*/ 74 w 130"/>
                <a:gd name="T17" fmla="*/ 61 h 209"/>
                <a:gd name="T18" fmla="*/ 74 w 130"/>
                <a:gd name="T19" fmla="*/ 61 h 209"/>
                <a:gd name="T20" fmla="*/ 86 w 130"/>
                <a:gd name="T21" fmla="*/ 62 h 209"/>
                <a:gd name="T22" fmla="*/ 97 w 130"/>
                <a:gd name="T23" fmla="*/ 65 h 209"/>
                <a:gd name="T24" fmla="*/ 107 w 130"/>
                <a:gd name="T25" fmla="*/ 70 h 209"/>
                <a:gd name="T26" fmla="*/ 114 w 130"/>
                <a:gd name="T27" fmla="*/ 77 h 209"/>
                <a:gd name="T28" fmla="*/ 120 w 130"/>
                <a:gd name="T29" fmla="*/ 85 h 209"/>
                <a:gd name="T30" fmla="*/ 125 w 130"/>
                <a:gd name="T31" fmla="*/ 95 h 209"/>
                <a:gd name="T32" fmla="*/ 129 w 130"/>
                <a:gd name="T33" fmla="*/ 107 h 209"/>
                <a:gd name="T34" fmla="*/ 130 w 130"/>
                <a:gd name="T35" fmla="*/ 121 h 209"/>
                <a:gd name="T36" fmla="*/ 130 w 130"/>
                <a:gd name="T37" fmla="*/ 209 h 209"/>
                <a:gd name="T38" fmla="*/ 97 w 130"/>
                <a:gd name="T39" fmla="*/ 209 h 209"/>
                <a:gd name="T40" fmla="*/ 97 w 130"/>
                <a:gd name="T41" fmla="*/ 128 h 209"/>
                <a:gd name="T42" fmla="*/ 97 w 130"/>
                <a:gd name="T43" fmla="*/ 128 h 209"/>
                <a:gd name="T44" fmla="*/ 97 w 130"/>
                <a:gd name="T45" fmla="*/ 120 h 209"/>
                <a:gd name="T46" fmla="*/ 96 w 130"/>
                <a:gd name="T47" fmla="*/ 112 h 209"/>
                <a:gd name="T48" fmla="*/ 93 w 130"/>
                <a:gd name="T49" fmla="*/ 106 h 209"/>
                <a:gd name="T50" fmla="*/ 90 w 130"/>
                <a:gd name="T51" fmla="*/ 101 h 209"/>
                <a:gd name="T52" fmla="*/ 85 w 130"/>
                <a:gd name="T53" fmla="*/ 96 h 209"/>
                <a:gd name="T54" fmla="*/ 80 w 130"/>
                <a:gd name="T55" fmla="*/ 94 h 209"/>
                <a:gd name="T56" fmla="*/ 73 w 130"/>
                <a:gd name="T57" fmla="*/ 92 h 209"/>
                <a:gd name="T58" fmla="*/ 65 w 130"/>
                <a:gd name="T59" fmla="*/ 92 h 209"/>
                <a:gd name="T60" fmla="*/ 65 w 130"/>
                <a:gd name="T61" fmla="*/ 92 h 209"/>
                <a:gd name="T62" fmla="*/ 58 w 130"/>
                <a:gd name="T63" fmla="*/ 92 h 209"/>
                <a:gd name="T64" fmla="*/ 52 w 130"/>
                <a:gd name="T65" fmla="*/ 94 h 209"/>
                <a:gd name="T66" fmla="*/ 46 w 130"/>
                <a:gd name="T67" fmla="*/ 98 h 209"/>
                <a:gd name="T68" fmla="*/ 41 w 130"/>
                <a:gd name="T69" fmla="*/ 101 h 209"/>
                <a:gd name="T70" fmla="*/ 37 w 130"/>
                <a:gd name="T71" fmla="*/ 107 h 209"/>
                <a:gd name="T72" fmla="*/ 34 w 130"/>
                <a:gd name="T73" fmla="*/ 114 h 209"/>
                <a:gd name="T74" fmla="*/ 32 w 130"/>
                <a:gd name="T75" fmla="*/ 121 h 209"/>
                <a:gd name="T76" fmla="*/ 31 w 130"/>
                <a:gd name="T77" fmla="*/ 128 h 209"/>
                <a:gd name="T78" fmla="*/ 31 w 130"/>
                <a:gd name="T79" fmla="*/ 209 h 209"/>
                <a:gd name="T80" fmla="*/ 0 w 130"/>
                <a:gd name="T81" fmla="*/ 209 h 209"/>
                <a:gd name="T82" fmla="*/ 0 w 130"/>
                <a:gd name="T83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09">
                  <a:moveTo>
                    <a:pt x="0" y="4"/>
                  </a:moveTo>
                  <a:lnTo>
                    <a:pt x="31" y="0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9" y="72"/>
                  </a:lnTo>
                  <a:lnTo>
                    <a:pt x="48" y="66"/>
                  </a:lnTo>
                  <a:lnTo>
                    <a:pt x="60" y="62"/>
                  </a:lnTo>
                  <a:lnTo>
                    <a:pt x="67" y="6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86" y="62"/>
                  </a:lnTo>
                  <a:lnTo>
                    <a:pt x="97" y="65"/>
                  </a:lnTo>
                  <a:lnTo>
                    <a:pt x="107" y="70"/>
                  </a:lnTo>
                  <a:lnTo>
                    <a:pt x="114" y="77"/>
                  </a:lnTo>
                  <a:lnTo>
                    <a:pt x="120" y="85"/>
                  </a:lnTo>
                  <a:lnTo>
                    <a:pt x="125" y="95"/>
                  </a:lnTo>
                  <a:lnTo>
                    <a:pt x="129" y="107"/>
                  </a:lnTo>
                  <a:lnTo>
                    <a:pt x="130" y="121"/>
                  </a:lnTo>
                  <a:lnTo>
                    <a:pt x="130" y="209"/>
                  </a:lnTo>
                  <a:lnTo>
                    <a:pt x="97" y="209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0"/>
                  </a:lnTo>
                  <a:lnTo>
                    <a:pt x="96" y="112"/>
                  </a:lnTo>
                  <a:lnTo>
                    <a:pt x="93" y="106"/>
                  </a:lnTo>
                  <a:lnTo>
                    <a:pt x="90" y="101"/>
                  </a:lnTo>
                  <a:lnTo>
                    <a:pt x="85" y="96"/>
                  </a:lnTo>
                  <a:lnTo>
                    <a:pt x="80" y="94"/>
                  </a:lnTo>
                  <a:lnTo>
                    <a:pt x="7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58" y="92"/>
                  </a:lnTo>
                  <a:lnTo>
                    <a:pt x="52" y="94"/>
                  </a:lnTo>
                  <a:lnTo>
                    <a:pt x="46" y="98"/>
                  </a:lnTo>
                  <a:lnTo>
                    <a:pt x="41" y="101"/>
                  </a:lnTo>
                  <a:lnTo>
                    <a:pt x="37" y="107"/>
                  </a:lnTo>
                  <a:lnTo>
                    <a:pt x="34" y="114"/>
                  </a:lnTo>
                  <a:lnTo>
                    <a:pt x="32" y="121"/>
                  </a:lnTo>
                  <a:lnTo>
                    <a:pt x="31" y="128"/>
                  </a:lnTo>
                  <a:lnTo>
                    <a:pt x="31" y="209"/>
                  </a:lnTo>
                  <a:lnTo>
                    <a:pt x="0" y="20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2300" y="2410"/>
              <a:ext cx="67" cy="69"/>
            </a:xfrm>
            <a:custGeom>
              <a:avLst/>
              <a:gdLst>
                <a:gd name="T0" fmla="*/ 101 w 202"/>
                <a:gd name="T1" fmla="*/ 176 h 207"/>
                <a:gd name="T2" fmla="*/ 129 w 202"/>
                <a:gd name="T3" fmla="*/ 171 h 207"/>
                <a:gd name="T4" fmla="*/ 150 w 202"/>
                <a:gd name="T5" fmla="*/ 156 h 207"/>
                <a:gd name="T6" fmla="*/ 165 w 202"/>
                <a:gd name="T7" fmla="*/ 132 h 207"/>
                <a:gd name="T8" fmla="*/ 170 w 202"/>
                <a:gd name="T9" fmla="*/ 103 h 207"/>
                <a:gd name="T10" fmla="*/ 202 w 202"/>
                <a:gd name="T11" fmla="*/ 103 h 207"/>
                <a:gd name="T12" fmla="*/ 201 w 202"/>
                <a:gd name="T13" fmla="*/ 124 h 207"/>
                <a:gd name="T14" fmla="*/ 195 w 202"/>
                <a:gd name="T15" fmla="*/ 143 h 207"/>
                <a:gd name="T16" fmla="*/ 185 w 202"/>
                <a:gd name="T17" fmla="*/ 162 h 207"/>
                <a:gd name="T18" fmla="*/ 173 w 202"/>
                <a:gd name="T19" fmla="*/ 178 h 207"/>
                <a:gd name="T20" fmla="*/ 159 w 202"/>
                <a:gd name="T21" fmla="*/ 190 h 207"/>
                <a:gd name="T22" fmla="*/ 142 w 202"/>
                <a:gd name="T23" fmla="*/ 200 h 207"/>
                <a:gd name="T24" fmla="*/ 122 w 202"/>
                <a:gd name="T25" fmla="*/ 206 h 207"/>
                <a:gd name="T26" fmla="*/ 101 w 202"/>
                <a:gd name="T27" fmla="*/ 207 h 207"/>
                <a:gd name="T28" fmla="*/ 92 w 202"/>
                <a:gd name="T29" fmla="*/ 207 h 207"/>
                <a:gd name="T30" fmla="*/ 71 w 202"/>
                <a:gd name="T31" fmla="*/ 203 h 207"/>
                <a:gd name="T32" fmla="*/ 53 w 202"/>
                <a:gd name="T33" fmla="*/ 195 h 207"/>
                <a:gd name="T34" fmla="*/ 37 w 202"/>
                <a:gd name="T35" fmla="*/ 184 h 207"/>
                <a:gd name="T36" fmla="*/ 23 w 202"/>
                <a:gd name="T37" fmla="*/ 169 h 207"/>
                <a:gd name="T38" fmla="*/ 12 w 202"/>
                <a:gd name="T39" fmla="*/ 153 h 207"/>
                <a:gd name="T40" fmla="*/ 5 w 202"/>
                <a:gd name="T41" fmla="*/ 135 h 207"/>
                <a:gd name="T42" fmla="*/ 2 w 202"/>
                <a:gd name="T43" fmla="*/ 114 h 207"/>
                <a:gd name="T44" fmla="*/ 0 w 202"/>
                <a:gd name="T45" fmla="*/ 103 h 207"/>
                <a:gd name="T46" fmla="*/ 3 w 202"/>
                <a:gd name="T47" fmla="*/ 82 h 207"/>
                <a:gd name="T48" fmla="*/ 9 w 202"/>
                <a:gd name="T49" fmla="*/ 63 h 207"/>
                <a:gd name="T50" fmla="*/ 17 w 202"/>
                <a:gd name="T51" fmla="*/ 45 h 207"/>
                <a:gd name="T52" fmla="*/ 30 w 202"/>
                <a:gd name="T53" fmla="*/ 30 h 207"/>
                <a:gd name="T54" fmla="*/ 44 w 202"/>
                <a:gd name="T55" fmla="*/ 17 h 207"/>
                <a:gd name="T56" fmla="*/ 61 w 202"/>
                <a:gd name="T57" fmla="*/ 8 h 207"/>
                <a:gd name="T58" fmla="*/ 81 w 202"/>
                <a:gd name="T59" fmla="*/ 2 h 207"/>
                <a:gd name="T60" fmla="*/ 101 w 202"/>
                <a:gd name="T61" fmla="*/ 0 h 207"/>
                <a:gd name="T62" fmla="*/ 114 w 202"/>
                <a:gd name="T63" fmla="*/ 0 h 207"/>
                <a:gd name="T64" fmla="*/ 135 w 202"/>
                <a:gd name="T65" fmla="*/ 6 h 207"/>
                <a:gd name="T66" fmla="*/ 155 w 202"/>
                <a:gd name="T67" fmla="*/ 15 h 207"/>
                <a:gd name="T68" fmla="*/ 172 w 202"/>
                <a:gd name="T69" fmla="*/ 29 h 207"/>
                <a:gd name="T70" fmla="*/ 156 w 202"/>
                <a:gd name="T71" fmla="*/ 59 h 207"/>
                <a:gd name="T72" fmla="*/ 151 w 202"/>
                <a:gd name="T73" fmla="*/ 53 h 207"/>
                <a:gd name="T74" fmla="*/ 140 w 202"/>
                <a:gd name="T75" fmla="*/ 42 h 207"/>
                <a:gd name="T76" fmla="*/ 127 w 202"/>
                <a:gd name="T77" fmla="*/ 35 h 207"/>
                <a:gd name="T78" fmla="*/ 111 w 202"/>
                <a:gd name="T79" fmla="*/ 31 h 207"/>
                <a:gd name="T80" fmla="*/ 101 w 202"/>
                <a:gd name="T81" fmla="*/ 30 h 207"/>
                <a:gd name="T82" fmla="*/ 88 w 202"/>
                <a:gd name="T83" fmla="*/ 31 h 207"/>
                <a:gd name="T84" fmla="*/ 75 w 202"/>
                <a:gd name="T85" fmla="*/ 36 h 207"/>
                <a:gd name="T86" fmla="*/ 53 w 202"/>
                <a:gd name="T87" fmla="*/ 52 h 207"/>
                <a:gd name="T88" fmla="*/ 39 w 202"/>
                <a:gd name="T89" fmla="*/ 75 h 207"/>
                <a:gd name="T90" fmla="*/ 34 w 202"/>
                <a:gd name="T91" fmla="*/ 103 h 207"/>
                <a:gd name="T92" fmla="*/ 36 w 202"/>
                <a:gd name="T93" fmla="*/ 118 h 207"/>
                <a:gd name="T94" fmla="*/ 45 w 202"/>
                <a:gd name="T95" fmla="*/ 145 h 207"/>
                <a:gd name="T96" fmla="*/ 62 w 202"/>
                <a:gd name="T97" fmla="*/ 164 h 207"/>
                <a:gd name="T98" fmla="*/ 81 w 202"/>
                <a:gd name="T99" fmla="*/ 173 h 207"/>
                <a:gd name="T100" fmla="*/ 94 w 202"/>
                <a:gd name="T101" fmla="*/ 176 h 207"/>
                <a:gd name="T102" fmla="*/ 101 w 202"/>
                <a:gd name="T103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7">
                  <a:moveTo>
                    <a:pt x="101" y="176"/>
                  </a:moveTo>
                  <a:lnTo>
                    <a:pt x="101" y="176"/>
                  </a:lnTo>
                  <a:lnTo>
                    <a:pt x="116" y="175"/>
                  </a:lnTo>
                  <a:lnTo>
                    <a:pt x="129" y="171"/>
                  </a:lnTo>
                  <a:lnTo>
                    <a:pt x="140" y="164"/>
                  </a:lnTo>
                  <a:lnTo>
                    <a:pt x="150" y="156"/>
                  </a:lnTo>
                  <a:lnTo>
                    <a:pt x="159" y="145"/>
                  </a:lnTo>
                  <a:lnTo>
                    <a:pt x="165" y="132"/>
                  </a:lnTo>
                  <a:lnTo>
                    <a:pt x="168" y="119"/>
                  </a:lnTo>
                  <a:lnTo>
                    <a:pt x="170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2" y="114"/>
                  </a:lnTo>
                  <a:lnTo>
                    <a:pt x="201" y="124"/>
                  </a:lnTo>
                  <a:lnTo>
                    <a:pt x="199" y="135"/>
                  </a:lnTo>
                  <a:lnTo>
                    <a:pt x="195" y="143"/>
                  </a:lnTo>
                  <a:lnTo>
                    <a:pt x="190" y="153"/>
                  </a:lnTo>
                  <a:lnTo>
                    <a:pt x="185" y="162"/>
                  </a:lnTo>
                  <a:lnTo>
                    <a:pt x="181" y="169"/>
                  </a:lnTo>
                  <a:lnTo>
                    <a:pt x="173" y="178"/>
                  </a:lnTo>
                  <a:lnTo>
                    <a:pt x="167" y="184"/>
                  </a:lnTo>
                  <a:lnTo>
                    <a:pt x="159" y="190"/>
                  </a:lnTo>
                  <a:lnTo>
                    <a:pt x="151" y="195"/>
                  </a:lnTo>
                  <a:lnTo>
                    <a:pt x="142" y="200"/>
                  </a:lnTo>
                  <a:lnTo>
                    <a:pt x="133" y="203"/>
                  </a:lnTo>
                  <a:lnTo>
                    <a:pt x="122" y="206"/>
                  </a:lnTo>
                  <a:lnTo>
                    <a:pt x="112" y="207"/>
                  </a:lnTo>
                  <a:lnTo>
                    <a:pt x="101" y="207"/>
                  </a:lnTo>
                  <a:lnTo>
                    <a:pt x="101" y="207"/>
                  </a:lnTo>
                  <a:lnTo>
                    <a:pt x="92" y="207"/>
                  </a:lnTo>
                  <a:lnTo>
                    <a:pt x="81" y="206"/>
                  </a:lnTo>
                  <a:lnTo>
                    <a:pt x="71" y="203"/>
                  </a:lnTo>
                  <a:lnTo>
                    <a:pt x="61" y="200"/>
                  </a:lnTo>
                  <a:lnTo>
                    <a:pt x="53" y="195"/>
                  </a:lnTo>
                  <a:lnTo>
                    <a:pt x="44" y="190"/>
                  </a:lnTo>
                  <a:lnTo>
                    <a:pt x="37" y="184"/>
                  </a:lnTo>
                  <a:lnTo>
                    <a:pt x="30" y="178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2" y="153"/>
                  </a:lnTo>
                  <a:lnTo>
                    <a:pt x="9" y="143"/>
                  </a:lnTo>
                  <a:lnTo>
                    <a:pt x="5" y="135"/>
                  </a:lnTo>
                  <a:lnTo>
                    <a:pt x="3" y="124"/>
                  </a:lnTo>
                  <a:lnTo>
                    <a:pt x="2" y="114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2" y="92"/>
                  </a:lnTo>
                  <a:lnTo>
                    <a:pt x="3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53" y="12"/>
                  </a:lnTo>
                  <a:lnTo>
                    <a:pt x="61" y="8"/>
                  </a:lnTo>
                  <a:lnTo>
                    <a:pt x="71" y="4"/>
                  </a:lnTo>
                  <a:lnTo>
                    <a:pt x="81" y="2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5" y="6"/>
                  </a:lnTo>
                  <a:lnTo>
                    <a:pt x="146" y="9"/>
                  </a:lnTo>
                  <a:lnTo>
                    <a:pt x="155" y="15"/>
                  </a:lnTo>
                  <a:lnTo>
                    <a:pt x="163" y="22"/>
                  </a:lnTo>
                  <a:lnTo>
                    <a:pt x="172" y="29"/>
                  </a:lnTo>
                  <a:lnTo>
                    <a:pt x="179" y="37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1" y="53"/>
                  </a:lnTo>
                  <a:lnTo>
                    <a:pt x="146" y="47"/>
                  </a:lnTo>
                  <a:lnTo>
                    <a:pt x="140" y="42"/>
                  </a:lnTo>
                  <a:lnTo>
                    <a:pt x="134" y="39"/>
                  </a:lnTo>
                  <a:lnTo>
                    <a:pt x="127" y="35"/>
                  </a:lnTo>
                  <a:lnTo>
                    <a:pt x="118" y="32"/>
                  </a:lnTo>
                  <a:lnTo>
                    <a:pt x="111" y="31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94" y="31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5" y="36"/>
                  </a:lnTo>
                  <a:lnTo>
                    <a:pt x="62" y="42"/>
                  </a:lnTo>
                  <a:lnTo>
                    <a:pt x="53" y="52"/>
                  </a:lnTo>
                  <a:lnTo>
                    <a:pt x="45" y="62"/>
                  </a:lnTo>
                  <a:lnTo>
                    <a:pt x="39" y="75"/>
                  </a:lnTo>
                  <a:lnTo>
                    <a:pt x="36" y="89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6" y="118"/>
                  </a:lnTo>
                  <a:lnTo>
                    <a:pt x="39" y="132"/>
                  </a:lnTo>
                  <a:lnTo>
                    <a:pt x="45" y="145"/>
                  </a:lnTo>
                  <a:lnTo>
                    <a:pt x="53" y="156"/>
                  </a:lnTo>
                  <a:lnTo>
                    <a:pt x="62" y="164"/>
                  </a:lnTo>
                  <a:lnTo>
                    <a:pt x="75" y="170"/>
                  </a:lnTo>
                  <a:lnTo>
                    <a:pt x="81" y="173"/>
                  </a:lnTo>
                  <a:lnTo>
                    <a:pt x="88" y="175"/>
                  </a:lnTo>
                  <a:lnTo>
                    <a:pt x="94" y="176"/>
                  </a:lnTo>
                  <a:lnTo>
                    <a:pt x="101" y="176"/>
                  </a:lnTo>
                  <a:lnTo>
                    <a:pt x="101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 noEditPoints="1"/>
            </p:cNvSpPr>
            <p:nvPr userDrawn="1"/>
          </p:nvSpPr>
          <p:spPr bwMode="auto">
            <a:xfrm>
              <a:off x="2376" y="2429"/>
              <a:ext cx="49" cy="50"/>
            </a:xfrm>
            <a:custGeom>
              <a:avLst/>
              <a:gdLst>
                <a:gd name="T0" fmla="*/ 34 w 148"/>
                <a:gd name="T1" fmla="*/ 85 h 149"/>
                <a:gd name="T2" fmla="*/ 39 w 148"/>
                <a:gd name="T3" fmla="*/ 99 h 149"/>
                <a:gd name="T4" fmla="*/ 47 w 148"/>
                <a:gd name="T5" fmla="*/ 110 h 149"/>
                <a:gd name="T6" fmla="*/ 59 w 148"/>
                <a:gd name="T7" fmla="*/ 116 h 149"/>
                <a:gd name="T8" fmla="*/ 75 w 148"/>
                <a:gd name="T9" fmla="*/ 120 h 149"/>
                <a:gd name="T10" fmla="*/ 85 w 148"/>
                <a:gd name="T11" fmla="*/ 118 h 149"/>
                <a:gd name="T12" fmla="*/ 102 w 148"/>
                <a:gd name="T13" fmla="*/ 111 h 149"/>
                <a:gd name="T14" fmla="*/ 146 w 148"/>
                <a:gd name="T15" fmla="*/ 105 h 149"/>
                <a:gd name="T16" fmla="*/ 141 w 148"/>
                <a:gd name="T17" fmla="*/ 115 h 149"/>
                <a:gd name="T18" fmla="*/ 128 w 148"/>
                <a:gd name="T19" fmla="*/ 131 h 149"/>
                <a:gd name="T20" fmla="*/ 109 w 148"/>
                <a:gd name="T21" fmla="*/ 143 h 149"/>
                <a:gd name="T22" fmla="*/ 87 w 148"/>
                <a:gd name="T23" fmla="*/ 149 h 149"/>
                <a:gd name="T24" fmla="*/ 75 w 148"/>
                <a:gd name="T25" fmla="*/ 149 h 149"/>
                <a:gd name="T26" fmla="*/ 59 w 148"/>
                <a:gd name="T27" fmla="*/ 148 h 149"/>
                <a:gd name="T28" fmla="*/ 45 w 148"/>
                <a:gd name="T29" fmla="*/ 144 h 149"/>
                <a:gd name="T30" fmla="*/ 22 w 148"/>
                <a:gd name="T31" fmla="*/ 128 h 149"/>
                <a:gd name="T32" fmla="*/ 6 w 148"/>
                <a:gd name="T33" fmla="*/ 104 h 149"/>
                <a:gd name="T34" fmla="*/ 1 w 148"/>
                <a:gd name="T35" fmla="*/ 90 h 149"/>
                <a:gd name="T36" fmla="*/ 0 w 148"/>
                <a:gd name="T37" fmla="*/ 74 h 149"/>
                <a:gd name="T38" fmla="*/ 0 w 148"/>
                <a:gd name="T39" fmla="*/ 67 h 149"/>
                <a:gd name="T40" fmla="*/ 6 w 148"/>
                <a:gd name="T41" fmla="*/ 45 h 149"/>
                <a:gd name="T42" fmla="*/ 22 w 148"/>
                <a:gd name="T43" fmla="*/ 22 h 149"/>
                <a:gd name="T44" fmla="*/ 45 w 148"/>
                <a:gd name="T45" fmla="*/ 6 h 149"/>
                <a:gd name="T46" fmla="*/ 58 w 148"/>
                <a:gd name="T47" fmla="*/ 1 h 149"/>
                <a:gd name="T48" fmla="*/ 74 w 148"/>
                <a:gd name="T49" fmla="*/ 0 h 149"/>
                <a:gd name="T50" fmla="*/ 81 w 148"/>
                <a:gd name="T51" fmla="*/ 0 h 149"/>
                <a:gd name="T52" fmla="*/ 96 w 148"/>
                <a:gd name="T53" fmla="*/ 4 h 149"/>
                <a:gd name="T54" fmla="*/ 115 w 148"/>
                <a:gd name="T55" fmla="*/ 12 h 149"/>
                <a:gd name="T56" fmla="*/ 135 w 148"/>
                <a:gd name="T57" fmla="*/ 33 h 149"/>
                <a:gd name="T58" fmla="*/ 146 w 148"/>
                <a:gd name="T59" fmla="*/ 60 h 149"/>
                <a:gd name="T60" fmla="*/ 148 w 148"/>
                <a:gd name="T61" fmla="*/ 74 h 149"/>
                <a:gd name="T62" fmla="*/ 147 w 148"/>
                <a:gd name="T63" fmla="*/ 85 h 149"/>
                <a:gd name="T64" fmla="*/ 35 w 148"/>
                <a:gd name="T65" fmla="*/ 57 h 149"/>
                <a:gd name="T66" fmla="*/ 113 w 148"/>
                <a:gd name="T67" fmla="*/ 57 h 149"/>
                <a:gd name="T68" fmla="*/ 107 w 148"/>
                <a:gd name="T69" fmla="*/ 46 h 149"/>
                <a:gd name="T70" fmla="*/ 98 w 148"/>
                <a:gd name="T71" fmla="*/ 38 h 149"/>
                <a:gd name="T72" fmla="*/ 87 w 148"/>
                <a:gd name="T73" fmla="*/ 32 h 149"/>
                <a:gd name="T74" fmla="*/ 74 w 148"/>
                <a:gd name="T75" fmla="*/ 29 h 149"/>
                <a:gd name="T76" fmla="*/ 67 w 148"/>
                <a:gd name="T77" fmla="*/ 31 h 149"/>
                <a:gd name="T78" fmla="*/ 55 w 148"/>
                <a:gd name="T79" fmla="*/ 34 h 149"/>
                <a:gd name="T80" fmla="*/ 45 w 148"/>
                <a:gd name="T81" fmla="*/ 42 h 149"/>
                <a:gd name="T82" fmla="*/ 38 w 148"/>
                <a:gd name="T83" fmla="*/ 51 h 149"/>
                <a:gd name="T84" fmla="*/ 35 w 148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9">
                  <a:moveTo>
                    <a:pt x="34" y="85"/>
                  </a:moveTo>
                  <a:lnTo>
                    <a:pt x="34" y="85"/>
                  </a:lnTo>
                  <a:lnTo>
                    <a:pt x="35" y="93"/>
                  </a:lnTo>
                  <a:lnTo>
                    <a:pt x="39" y="99"/>
                  </a:lnTo>
                  <a:lnTo>
                    <a:pt x="42" y="105"/>
                  </a:lnTo>
                  <a:lnTo>
                    <a:pt x="47" y="110"/>
                  </a:lnTo>
                  <a:lnTo>
                    <a:pt x="53" y="113"/>
                  </a:lnTo>
                  <a:lnTo>
                    <a:pt x="59" y="116"/>
                  </a:lnTo>
                  <a:lnTo>
                    <a:pt x="67" y="118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85" y="118"/>
                  </a:lnTo>
                  <a:lnTo>
                    <a:pt x="95" y="116"/>
                  </a:lnTo>
                  <a:lnTo>
                    <a:pt x="102" y="111"/>
                  </a:lnTo>
                  <a:lnTo>
                    <a:pt x="108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1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19" y="137"/>
                  </a:lnTo>
                  <a:lnTo>
                    <a:pt x="109" y="143"/>
                  </a:lnTo>
                  <a:lnTo>
                    <a:pt x="98" y="146"/>
                  </a:lnTo>
                  <a:lnTo>
                    <a:pt x="87" y="149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67" y="149"/>
                  </a:lnTo>
                  <a:lnTo>
                    <a:pt x="59" y="148"/>
                  </a:lnTo>
                  <a:lnTo>
                    <a:pt x="52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3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3" y="6"/>
                  </a:lnTo>
                  <a:lnTo>
                    <a:pt x="115" y="12"/>
                  </a:lnTo>
                  <a:lnTo>
                    <a:pt x="126" y="22"/>
                  </a:lnTo>
                  <a:lnTo>
                    <a:pt x="135" y="33"/>
                  </a:lnTo>
                  <a:lnTo>
                    <a:pt x="142" y="45"/>
                  </a:lnTo>
                  <a:lnTo>
                    <a:pt x="146" y="60"/>
                  </a:lnTo>
                  <a:lnTo>
                    <a:pt x="147" y="67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7" y="85"/>
                  </a:lnTo>
                  <a:lnTo>
                    <a:pt x="34" y="85"/>
                  </a:lnTo>
                  <a:close/>
                  <a:moveTo>
                    <a:pt x="35" y="57"/>
                  </a:moveTo>
                  <a:lnTo>
                    <a:pt x="113" y="57"/>
                  </a:lnTo>
                  <a:lnTo>
                    <a:pt x="113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98" y="38"/>
                  </a:lnTo>
                  <a:lnTo>
                    <a:pt x="94" y="34"/>
                  </a:lnTo>
                  <a:lnTo>
                    <a:pt x="87" y="32"/>
                  </a:lnTo>
                  <a:lnTo>
                    <a:pt x="80" y="31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5" y="5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2434" y="2429"/>
              <a:ext cx="43" cy="49"/>
            </a:xfrm>
            <a:custGeom>
              <a:avLst/>
              <a:gdLst>
                <a:gd name="T0" fmla="*/ 0 w 128"/>
                <a:gd name="T1" fmla="*/ 1 h 148"/>
                <a:gd name="T2" fmla="*/ 32 w 128"/>
                <a:gd name="T3" fmla="*/ 1 h 148"/>
                <a:gd name="T4" fmla="*/ 32 w 128"/>
                <a:gd name="T5" fmla="*/ 18 h 148"/>
                <a:gd name="T6" fmla="*/ 32 w 128"/>
                <a:gd name="T7" fmla="*/ 18 h 148"/>
                <a:gd name="T8" fmla="*/ 38 w 128"/>
                <a:gd name="T9" fmla="*/ 12 h 148"/>
                <a:gd name="T10" fmla="*/ 47 w 128"/>
                <a:gd name="T11" fmla="*/ 6 h 148"/>
                <a:gd name="T12" fmla="*/ 53 w 128"/>
                <a:gd name="T13" fmla="*/ 4 h 148"/>
                <a:gd name="T14" fmla="*/ 59 w 128"/>
                <a:gd name="T15" fmla="*/ 1 h 148"/>
                <a:gd name="T16" fmla="*/ 65 w 128"/>
                <a:gd name="T17" fmla="*/ 0 h 148"/>
                <a:gd name="T18" fmla="*/ 72 w 128"/>
                <a:gd name="T19" fmla="*/ 0 h 148"/>
                <a:gd name="T20" fmla="*/ 72 w 128"/>
                <a:gd name="T21" fmla="*/ 0 h 148"/>
                <a:gd name="T22" fmla="*/ 84 w 128"/>
                <a:gd name="T23" fmla="*/ 1 h 148"/>
                <a:gd name="T24" fmla="*/ 97 w 128"/>
                <a:gd name="T25" fmla="*/ 4 h 148"/>
                <a:gd name="T26" fmla="*/ 105 w 128"/>
                <a:gd name="T27" fmla="*/ 9 h 148"/>
                <a:gd name="T28" fmla="*/ 114 w 128"/>
                <a:gd name="T29" fmla="*/ 16 h 148"/>
                <a:gd name="T30" fmla="*/ 120 w 128"/>
                <a:gd name="T31" fmla="*/ 24 h 148"/>
                <a:gd name="T32" fmla="*/ 125 w 128"/>
                <a:gd name="T33" fmla="*/ 34 h 148"/>
                <a:gd name="T34" fmla="*/ 127 w 128"/>
                <a:gd name="T35" fmla="*/ 46 h 148"/>
                <a:gd name="T36" fmla="*/ 128 w 128"/>
                <a:gd name="T37" fmla="*/ 60 h 148"/>
                <a:gd name="T38" fmla="*/ 128 w 128"/>
                <a:gd name="T39" fmla="*/ 148 h 148"/>
                <a:gd name="T40" fmla="*/ 97 w 128"/>
                <a:gd name="T41" fmla="*/ 148 h 148"/>
                <a:gd name="T42" fmla="*/ 97 w 128"/>
                <a:gd name="T43" fmla="*/ 67 h 148"/>
                <a:gd name="T44" fmla="*/ 97 w 128"/>
                <a:gd name="T45" fmla="*/ 67 h 148"/>
                <a:gd name="T46" fmla="*/ 95 w 128"/>
                <a:gd name="T47" fmla="*/ 59 h 148"/>
                <a:gd name="T48" fmla="*/ 94 w 128"/>
                <a:gd name="T49" fmla="*/ 50 h 148"/>
                <a:gd name="T50" fmla="*/ 92 w 128"/>
                <a:gd name="T51" fmla="*/ 44 h 148"/>
                <a:gd name="T52" fmla="*/ 88 w 128"/>
                <a:gd name="T53" fmla="*/ 39 h 148"/>
                <a:gd name="T54" fmla="*/ 83 w 128"/>
                <a:gd name="T55" fmla="*/ 35 h 148"/>
                <a:gd name="T56" fmla="*/ 78 w 128"/>
                <a:gd name="T57" fmla="*/ 32 h 148"/>
                <a:gd name="T58" fmla="*/ 71 w 128"/>
                <a:gd name="T59" fmla="*/ 31 h 148"/>
                <a:gd name="T60" fmla="*/ 64 w 128"/>
                <a:gd name="T61" fmla="*/ 31 h 148"/>
                <a:gd name="T62" fmla="*/ 64 w 128"/>
                <a:gd name="T63" fmla="*/ 31 h 148"/>
                <a:gd name="T64" fmla="*/ 56 w 128"/>
                <a:gd name="T65" fmla="*/ 31 h 148"/>
                <a:gd name="T66" fmla="*/ 50 w 128"/>
                <a:gd name="T67" fmla="*/ 33 h 148"/>
                <a:gd name="T68" fmla="*/ 44 w 128"/>
                <a:gd name="T69" fmla="*/ 37 h 148"/>
                <a:gd name="T70" fmla="*/ 41 w 128"/>
                <a:gd name="T71" fmla="*/ 40 h 148"/>
                <a:gd name="T72" fmla="*/ 37 w 128"/>
                <a:gd name="T73" fmla="*/ 46 h 148"/>
                <a:gd name="T74" fmla="*/ 34 w 128"/>
                <a:gd name="T75" fmla="*/ 53 h 148"/>
                <a:gd name="T76" fmla="*/ 32 w 128"/>
                <a:gd name="T77" fmla="*/ 60 h 148"/>
                <a:gd name="T78" fmla="*/ 32 w 128"/>
                <a:gd name="T79" fmla="*/ 67 h 148"/>
                <a:gd name="T80" fmla="*/ 32 w 128"/>
                <a:gd name="T81" fmla="*/ 148 h 148"/>
                <a:gd name="T82" fmla="*/ 0 w 128"/>
                <a:gd name="T83" fmla="*/ 148 h 148"/>
                <a:gd name="T84" fmla="*/ 0 w 128"/>
                <a:gd name="T8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48">
                  <a:moveTo>
                    <a:pt x="0" y="1"/>
                  </a:moveTo>
                  <a:lnTo>
                    <a:pt x="32" y="1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47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4" y="1"/>
                  </a:lnTo>
                  <a:lnTo>
                    <a:pt x="97" y="4"/>
                  </a:lnTo>
                  <a:lnTo>
                    <a:pt x="105" y="9"/>
                  </a:lnTo>
                  <a:lnTo>
                    <a:pt x="114" y="16"/>
                  </a:lnTo>
                  <a:lnTo>
                    <a:pt x="120" y="24"/>
                  </a:lnTo>
                  <a:lnTo>
                    <a:pt x="125" y="34"/>
                  </a:lnTo>
                  <a:lnTo>
                    <a:pt x="127" y="46"/>
                  </a:lnTo>
                  <a:lnTo>
                    <a:pt x="128" y="60"/>
                  </a:lnTo>
                  <a:lnTo>
                    <a:pt x="128" y="148"/>
                  </a:lnTo>
                  <a:lnTo>
                    <a:pt x="97" y="148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59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8" y="39"/>
                  </a:lnTo>
                  <a:lnTo>
                    <a:pt x="83" y="35"/>
                  </a:lnTo>
                  <a:lnTo>
                    <a:pt x="78" y="32"/>
                  </a:lnTo>
                  <a:lnTo>
                    <a:pt x="71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56" y="31"/>
                  </a:lnTo>
                  <a:lnTo>
                    <a:pt x="50" y="33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37" y="46"/>
                  </a:lnTo>
                  <a:lnTo>
                    <a:pt x="34" y="53"/>
                  </a:lnTo>
                  <a:lnTo>
                    <a:pt x="32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 userDrawn="1"/>
          </p:nvSpPr>
          <p:spPr bwMode="auto">
            <a:xfrm>
              <a:off x="2484" y="2409"/>
              <a:ext cx="35" cy="69"/>
            </a:xfrm>
            <a:custGeom>
              <a:avLst/>
              <a:gdLst>
                <a:gd name="T0" fmla="*/ 30 w 106"/>
                <a:gd name="T1" fmla="*/ 4 h 209"/>
                <a:gd name="T2" fmla="*/ 62 w 106"/>
                <a:gd name="T3" fmla="*/ 0 h 209"/>
                <a:gd name="T4" fmla="*/ 62 w 106"/>
                <a:gd name="T5" fmla="*/ 62 h 209"/>
                <a:gd name="T6" fmla="*/ 106 w 106"/>
                <a:gd name="T7" fmla="*/ 62 h 209"/>
                <a:gd name="T8" fmla="*/ 106 w 106"/>
                <a:gd name="T9" fmla="*/ 93 h 209"/>
                <a:gd name="T10" fmla="*/ 62 w 106"/>
                <a:gd name="T11" fmla="*/ 93 h 209"/>
                <a:gd name="T12" fmla="*/ 62 w 106"/>
                <a:gd name="T13" fmla="*/ 209 h 209"/>
                <a:gd name="T14" fmla="*/ 30 w 106"/>
                <a:gd name="T15" fmla="*/ 209 h 209"/>
                <a:gd name="T16" fmla="*/ 30 w 106"/>
                <a:gd name="T17" fmla="*/ 93 h 209"/>
                <a:gd name="T18" fmla="*/ 0 w 106"/>
                <a:gd name="T19" fmla="*/ 93 h 209"/>
                <a:gd name="T20" fmla="*/ 0 w 106"/>
                <a:gd name="T21" fmla="*/ 62 h 209"/>
                <a:gd name="T22" fmla="*/ 30 w 106"/>
                <a:gd name="T23" fmla="*/ 62 h 209"/>
                <a:gd name="T24" fmla="*/ 30 w 106"/>
                <a:gd name="T25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209">
                  <a:moveTo>
                    <a:pt x="30" y="4"/>
                  </a:moveTo>
                  <a:lnTo>
                    <a:pt x="62" y="0"/>
                  </a:lnTo>
                  <a:lnTo>
                    <a:pt x="62" y="62"/>
                  </a:lnTo>
                  <a:lnTo>
                    <a:pt x="106" y="62"/>
                  </a:lnTo>
                  <a:lnTo>
                    <a:pt x="106" y="93"/>
                  </a:lnTo>
                  <a:lnTo>
                    <a:pt x="62" y="93"/>
                  </a:lnTo>
                  <a:lnTo>
                    <a:pt x="62" y="209"/>
                  </a:lnTo>
                  <a:lnTo>
                    <a:pt x="30" y="209"/>
                  </a:lnTo>
                  <a:lnTo>
                    <a:pt x="30" y="93"/>
                  </a:lnTo>
                  <a:lnTo>
                    <a:pt x="0" y="93"/>
                  </a:lnTo>
                  <a:lnTo>
                    <a:pt x="0" y="62"/>
                  </a:lnTo>
                  <a:lnTo>
                    <a:pt x="30" y="62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 userDrawn="1"/>
          </p:nvSpPr>
          <p:spPr bwMode="auto">
            <a:xfrm>
              <a:off x="2527" y="2429"/>
              <a:ext cx="23" cy="49"/>
            </a:xfrm>
            <a:custGeom>
              <a:avLst/>
              <a:gdLst>
                <a:gd name="T0" fmla="*/ 0 w 69"/>
                <a:gd name="T1" fmla="*/ 1 h 148"/>
                <a:gd name="T2" fmla="*/ 32 w 69"/>
                <a:gd name="T3" fmla="*/ 1 h 148"/>
                <a:gd name="T4" fmla="*/ 32 w 69"/>
                <a:gd name="T5" fmla="*/ 17 h 148"/>
                <a:gd name="T6" fmla="*/ 32 w 69"/>
                <a:gd name="T7" fmla="*/ 17 h 148"/>
                <a:gd name="T8" fmla="*/ 38 w 69"/>
                <a:gd name="T9" fmla="*/ 10 h 148"/>
                <a:gd name="T10" fmla="*/ 45 w 69"/>
                <a:gd name="T11" fmla="*/ 5 h 148"/>
                <a:gd name="T12" fmla="*/ 50 w 69"/>
                <a:gd name="T13" fmla="*/ 3 h 148"/>
                <a:gd name="T14" fmla="*/ 56 w 69"/>
                <a:gd name="T15" fmla="*/ 1 h 148"/>
                <a:gd name="T16" fmla="*/ 62 w 69"/>
                <a:gd name="T17" fmla="*/ 0 h 148"/>
                <a:gd name="T18" fmla="*/ 69 w 69"/>
                <a:gd name="T19" fmla="*/ 0 h 148"/>
                <a:gd name="T20" fmla="*/ 69 w 69"/>
                <a:gd name="T21" fmla="*/ 31 h 148"/>
                <a:gd name="T22" fmla="*/ 67 w 69"/>
                <a:gd name="T23" fmla="*/ 31 h 148"/>
                <a:gd name="T24" fmla="*/ 67 w 69"/>
                <a:gd name="T25" fmla="*/ 31 h 148"/>
                <a:gd name="T26" fmla="*/ 60 w 69"/>
                <a:gd name="T27" fmla="*/ 32 h 148"/>
                <a:gd name="T28" fmla="*/ 52 w 69"/>
                <a:gd name="T29" fmla="*/ 33 h 148"/>
                <a:gd name="T30" fmla="*/ 46 w 69"/>
                <a:gd name="T31" fmla="*/ 37 h 148"/>
                <a:gd name="T32" fmla="*/ 41 w 69"/>
                <a:gd name="T33" fmla="*/ 40 h 148"/>
                <a:gd name="T34" fmla="*/ 38 w 69"/>
                <a:gd name="T35" fmla="*/ 46 h 148"/>
                <a:gd name="T36" fmla="*/ 34 w 69"/>
                <a:gd name="T37" fmla="*/ 53 h 148"/>
                <a:gd name="T38" fmla="*/ 33 w 69"/>
                <a:gd name="T39" fmla="*/ 60 h 148"/>
                <a:gd name="T40" fmla="*/ 32 w 69"/>
                <a:gd name="T41" fmla="*/ 67 h 148"/>
                <a:gd name="T42" fmla="*/ 32 w 69"/>
                <a:gd name="T43" fmla="*/ 148 h 148"/>
                <a:gd name="T44" fmla="*/ 0 w 69"/>
                <a:gd name="T45" fmla="*/ 148 h 148"/>
                <a:gd name="T46" fmla="*/ 0 w 69"/>
                <a:gd name="T47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148">
                  <a:moveTo>
                    <a:pt x="0" y="1"/>
                  </a:moveTo>
                  <a:lnTo>
                    <a:pt x="32" y="1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8" y="10"/>
                  </a:lnTo>
                  <a:lnTo>
                    <a:pt x="45" y="5"/>
                  </a:lnTo>
                  <a:lnTo>
                    <a:pt x="50" y="3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6" y="37"/>
                  </a:lnTo>
                  <a:lnTo>
                    <a:pt x="41" y="40"/>
                  </a:lnTo>
                  <a:lnTo>
                    <a:pt x="38" y="46"/>
                  </a:lnTo>
                  <a:lnTo>
                    <a:pt x="34" y="53"/>
                  </a:lnTo>
                  <a:lnTo>
                    <a:pt x="33" y="60"/>
                  </a:lnTo>
                  <a:lnTo>
                    <a:pt x="32" y="67"/>
                  </a:lnTo>
                  <a:lnTo>
                    <a:pt x="32" y="148"/>
                  </a:lnTo>
                  <a:lnTo>
                    <a:pt x="0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2555" y="2429"/>
              <a:ext cx="50" cy="50"/>
            </a:xfrm>
            <a:custGeom>
              <a:avLst/>
              <a:gdLst>
                <a:gd name="T0" fmla="*/ 34 w 149"/>
                <a:gd name="T1" fmla="*/ 85 h 149"/>
                <a:gd name="T2" fmla="*/ 39 w 149"/>
                <a:gd name="T3" fmla="*/ 99 h 149"/>
                <a:gd name="T4" fmla="*/ 48 w 149"/>
                <a:gd name="T5" fmla="*/ 110 h 149"/>
                <a:gd name="T6" fmla="*/ 60 w 149"/>
                <a:gd name="T7" fmla="*/ 116 h 149"/>
                <a:gd name="T8" fmla="*/ 76 w 149"/>
                <a:gd name="T9" fmla="*/ 120 h 149"/>
                <a:gd name="T10" fmla="*/ 86 w 149"/>
                <a:gd name="T11" fmla="*/ 118 h 149"/>
                <a:gd name="T12" fmla="*/ 103 w 149"/>
                <a:gd name="T13" fmla="*/ 111 h 149"/>
                <a:gd name="T14" fmla="*/ 146 w 149"/>
                <a:gd name="T15" fmla="*/ 105 h 149"/>
                <a:gd name="T16" fmla="*/ 142 w 149"/>
                <a:gd name="T17" fmla="*/ 115 h 149"/>
                <a:gd name="T18" fmla="*/ 128 w 149"/>
                <a:gd name="T19" fmla="*/ 131 h 149"/>
                <a:gd name="T20" fmla="*/ 110 w 149"/>
                <a:gd name="T21" fmla="*/ 143 h 149"/>
                <a:gd name="T22" fmla="*/ 87 w 149"/>
                <a:gd name="T23" fmla="*/ 149 h 149"/>
                <a:gd name="T24" fmla="*/ 76 w 149"/>
                <a:gd name="T25" fmla="*/ 149 h 149"/>
                <a:gd name="T26" fmla="*/ 60 w 149"/>
                <a:gd name="T27" fmla="*/ 148 h 149"/>
                <a:gd name="T28" fmla="*/ 45 w 149"/>
                <a:gd name="T29" fmla="*/ 144 h 149"/>
                <a:gd name="T30" fmla="*/ 22 w 149"/>
                <a:gd name="T31" fmla="*/ 128 h 149"/>
                <a:gd name="T32" fmla="*/ 6 w 149"/>
                <a:gd name="T33" fmla="*/ 104 h 149"/>
                <a:gd name="T34" fmla="*/ 1 w 149"/>
                <a:gd name="T35" fmla="*/ 90 h 149"/>
                <a:gd name="T36" fmla="*/ 0 w 149"/>
                <a:gd name="T37" fmla="*/ 74 h 149"/>
                <a:gd name="T38" fmla="*/ 0 w 149"/>
                <a:gd name="T39" fmla="*/ 67 h 149"/>
                <a:gd name="T40" fmla="*/ 6 w 149"/>
                <a:gd name="T41" fmla="*/ 45 h 149"/>
                <a:gd name="T42" fmla="*/ 22 w 149"/>
                <a:gd name="T43" fmla="*/ 22 h 149"/>
                <a:gd name="T44" fmla="*/ 45 w 149"/>
                <a:gd name="T45" fmla="*/ 6 h 149"/>
                <a:gd name="T46" fmla="*/ 59 w 149"/>
                <a:gd name="T47" fmla="*/ 1 h 149"/>
                <a:gd name="T48" fmla="*/ 75 w 149"/>
                <a:gd name="T49" fmla="*/ 0 h 149"/>
                <a:gd name="T50" fmla="*/ 82 w 149"/>
                <a:gd name="T51" fmla="*/ 0 h 149"/>
                <a:gd name="T52" fmla="*/ 96 w 149"/>
                <a:gd name="T53" fmla="*/ 4 h 149"/>
                <a:gd name="T54" fmla="*/ 116 w 149"/>
                <a:gd name="T55" fmla="*/ 12 h 149"/>
                <a:gd name="T56" fmla="*/ 135 w 149"/>
                <a:gd name="T57" fmla="*/ 33 h 149"/>
                <a:gd name="T58" fmla="*/ 146 w 149"/>
                <a:gd name="T59" fmla="*/ 60 h 149"/>
                <a:gd name="T60" fmla="*/ 149 w 149"/>
                <a:gd name="T61" fmla="*/ 74 h 149"/>
                <a:gd name="T62" fmla="*/ 148 w 149"/>
                <a:gd name="T63" fmla="*/ 85 h 149"/>
                <a:gd name="T64" fmla="*/ 36 w 149"/>
                <a:gd name="T65" fmla="*/ 57 h 149"/>
                <a:gd name="T66" fmla="*/ 114 w 149"/>
                <a:gd name="T67" fmla="*/ 57 h 149"/>
                <a:gd name="T68" fmla="*/ 107 w 149"/>
                <a:gd name="T69" fmla="*/ 46 h 149"/>
                <a:gd name="T70" fmla="*/ 99 w 149"/>
                <a:gd name="T71" fmla="*/ 38 h 149"/>
                <a:gd name="T72" fmla="*/ 88 w 149"/>
                <a:gd name="T73" fmla="*/ 32 h 149"/>
                <a:gd name="T74" fmla="*/ 75 w 149"/>
                <a:gd name="T75" fmla="*/ 29 h 149"/>
                <a:gd name="T76" fmla="*/ 67 w 149"/>
                <a:gd name="T77" fmla="*/ 31 h 149"/>
                <a:gd name="T78" fmla="*/ 55 w 149"/>
                <a:gd name="T79" fmla="*/ 34 h 149"/>
                <a:gd name="T80" fmla="*/ 45 w 149"/>
                <a:gd name="T81" fmla="*/ 42 h 149"/>
                <a:gd name="T82" fmla="*/ 38 w 149"/>
                <a:gd name="T83" fmla="*/ 51 h 149"/>
                <a:gd name="T84" fmla="*/ 36 w 149"/>
                <a:gd name="T85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49">
                  <a:moveTo>
                    <a:pt x="34" y="85"/>
                  </a:moveTo>
                  <a:lnTo>
                    <a:pt x="34" y="85"/>
                  </a:lnTo>
                  <a:lnTo>
                    <a:pt x="36" y="93"/>
                  </a:lnTo>
                  <a:lnTo>
                    <a:pt x="39" y="99"/>
                  </a:lnTo>
                  <a:lnTo>
                    <a:pt x="43" y="105"/>
                  </a:lnTo>
                  <a:lnTo>
                    <a:pt x="48" y="110"/>
                  </a:lnTo>
                  <a:lnTo>
                    <a:pt x="54" y="113"/>
                  </a:lnTo>
                  <a:lnTo>
                    <a:pt x="60" y="116"/>
                  </a:lnTo>
                  <a:lnTo>
                    <a:pt x="67" y="118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86" y="118"/>
                  </a:lnTo>
                  <a:lnTo>
                    <a:pt x="95" y="116"/>
                  </a:lnTo>
                  <a:lnTo>
                    <a:pt x="103" y="111"/>
                  </a:lnTo>
                  <a:lnTo>
                    <a:pt x="109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2" y="115"/>
                  </a:lnTo>
                  <a:lnTo>
                    <a:pt x="135" y="123"/>
                  </a:lnTo>
                  <a:lnTo>
                    <a:pt x="128" y="131"/>
                  </a:lnTo>
                  <a:lnTo>
                    <a:pt x="120" y="137"/>
                  </a:lnTo>
                  <a:lnTo>
                    <a:pt x="110" y="143"/>
                  </a:lnTo>
                  <a:lnTo>
                    <a:pt x="99" y="146"/>
                  </a:lnTo>
                  <a:lnTo>
                    <a:pt x="87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3" y="146"/>
                  </a:lnTo>
                  <a:lnTo>
                    <a:pt x="45" y="144"/>
                  </a:lnTo>
                  <a:lnTo>
                    <a:pt x="33" y="137"/>
                  </a:lnTo>
                  <a:lnTo>
                    <a:pt x="22" y="128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4" y="96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33" y="12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1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7" y="22"/>
                  </a:lnTo>
                  <a:lnTo>
                    <a:pt x="135" y="33"/>
                  </a:lnTo>
                  <a:lnTo>
                    <a:pt x="143" y="45"/>
                  </a:lnTo>
                  <a:lnTo>
                    <a:pt x="146" y="60"/>
                  </a:lnTo>
                  <a:lnTo>
                    <a:pt x="148" y="67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48" y="85"/>
                  </a:lnTo>
                  <a:lnTo>
                    <a:pt x="34" y="85"/>
                  </a:lnTo>
                  <a:close/>
                  <a:moveTo>
                    <a:pt x="36" y="57"/>
                  </a:moveTo>
                  <a:lnTo>
                    <a:pt x="114" y="57"/>
                  </a:lnTo>
                  <a:lnTo>
                    <a:pt x="114" y="57"/>
                  </a:lnTo>
                  <a:lnTo>
                    <a:pt x="111" y="51"/>
                  </a:lnTo>
                  <a:lnTo>
                    <a:pt x="107" y="46"/>
                  </a:lnTo>
                  <a:lnTo>
                    <a:pt x="104" y="42"/>
                  </a:lnTo>
                  <a:lnTo>
                    <a:pt x="99" y="38"/>
                  </a:lnTo>
                  <a:lnTo>
                    <a:pt x="94" y="34"/>
                  </a:lnTo>
                  <a:lnTo>
                    <a:pt x="88" y="32"/>
                  </a:lnTo>
                  <a:lnTo>
                    <a:pt x="81" y="31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50" y="38"/>
                  </a:lnTo>
                  <a:lnTo>
                    <a:pt x="45" y="42"/>
                  </a:lnTo>
                  <a:lnTo>
                    <a:pt x="40" y="46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1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12938" r="-48113" b="26562"/>
          <a:stretch/>
        </p:blipFill>
        <p:spPr>
          <a:xfrm>
            <a:off x="771525" y="758825"/>
            <a:ext cx="10658475" cy="5334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625ABE2-4787-4DCE-8BBA-59C73CFF5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0200" y="1794669"/>
            <a:ext cx="2097363" cy="3243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─"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3</a:t>
            </a:r>
          </a:p>
          <a:p>
            <a:pPr lvl="0"/>
            <a:r>
              <a:rPr lang="nl-NL" dirty="0"/>
              <a:t> 4</a:t>
            </a:r>
          </a:p>
          <a:p>
            <a:pPr lvl="0"/>
            <a:r>
              <a:rPr lang="nl-NL" dirty="0"/>
              <a:t> 5</a:t>
            </a:r>
          </a:p>
          <a:p>
            <a:pPr lvl="0"/>
            <a:r>
              <a:rPr lang="nl-NL" dirty="0"/>
              <a:t> 6</a:t>
            </a:r>
          </a:p>
          <a:p>
            <a:pPr lvl="0"/>
            <a:r>
              <a:rPr lang="nl-NL"/>
              <a:t> 7</a:t>
            </a:r>
            <a:endParaRPr lang="en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EE0936-214A-4172-9057-144F7932C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703" y="1794669"/>
            <a:ext cx="4433060" cy="3276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en-US"/>
              <a:t>Click to add subtitle</a:t>
            </a:r>
            <a:endParaRPr lang="en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6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9657" r="6963" b="29950"/>
          <a:stretch/>
        </p:blipFill>
        <p:spPr>
          <a:xfrm>
            <a:off x="787400" y="761999"/>
            <a:ext cx="10668000" cy="53340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24613" y="2263515"/>
            <a:ext cx="5209082" cy="234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538" y="2254251"/>
            <a:ext cx="5173662" cy="235267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6884" b="9678"/>
          <a:stretch/>
        </p:blipFill>
        <p:spPr>
          <a:xfrm>
            <a:off x="754743" y="756557"/>
            <a:ext cx="10711543" cy="53557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1620" y="2235825"/>
            <a:ext cx="5029200" cy="236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829" y="2237014"/>
            <a:ext cx="5021942" cy="2351315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11"/>
            <a:ext cx="10515600" cy="884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 title="AlexandriaReference"/>
          <p:cNvSpPr txBox="1"/>
          <p:nvPr userDrawn="1"/>
        </p:nvSpPr>
        <p:spPr>
          <a:xfrm>
            <a:off x="1117063" y="644353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SCK CEN/85281241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Public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 title="AlexandriaAlternativeReference"/>
          <p:cNvSpPr txBox="1"/>
          <p:nvPr userDrawn="1"/>
        </p:nvSpPr>
        <p:spPr>
          <a:xfrm>
            <a:off x="1117063" y="6587241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kumimoji="0" lang="nl-BE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04800" y="6469063"/>
            <a:ext cx="733425" cy="166687"/>
            <a:chOff x="192" y="4075"/>
            <a:chExt cx="462" cy="10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2" y="4075"/>
              <a:ext cx="46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92" y="4101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92" y="4101"/>
              <a:ext cx="56" cy="79"/>
            </a:xfrm>
            <a:custGeom>
              <a:avLst/>
              <a:gdLst>
                <a:gd name="T0" fmla="*/ 203 w 838"/>
                <a:gd name="T1" fmla="*/ 827 h 1181"/>
                <a:gd name="T2" fmla="*/ 248 w 838"/>
                <a:gd name="T3" fmla="*/ 885 h 1181"/>
                <a:gd name="T4" fmla="*/ 302 w 838"/>
                <a:gd name="T5" fmla="*/ 927 h 1181"/>
                <a:gd name="T6" fmla="*/ 367 w 838"/>
                <a:gd name="T7" fmla="*/ 951 h 1181"/>
                <a:gd name="T8" fmla="*/ 427 w 838"/>
                <a:gd name="T9" fmla="*/ 956 h 1181"/>
                <a:gd name="T10" fmla="*/ 486 w 838"/>
                <a:gd name="T11" fmla="*/ 949 h 1181"/>
                <a:gd name="T12" fmla="*/ 534 w 838"/>
                <a:gd name="T13" fmla="*/ 927 h 1181"/>
                <a:gd name="T14" fmla="*/ 563 w 838"/>
                <a:gd name="T15" fmla="*/ 894 h 1181"/>
                <a:gd name="T16" fmla="*/ 574 w 838"/>
                <a:gd name="T17" fmla="*/ 851 h 1181"/>
                <a:gd name="T18" fmla="*/ 568 w 838"/>
                <a:gd name="T19" fmla="*/ 817 h 1181"/>
                <a:gd name="T20" fmla="*/ 546 w 838"/>
                <a:gd name="T21" fmla="*/ 777 h 1181"/>
                <a:gd name="T22" fmla="*/ 503 w 838"/>
                <a:gd name="T23" fmla="*/ 744 h 1181"/>
                <a:gd name="T24" fmla="*/ 420 w 838"/>
                <a:gd name="T25" fmla="*/ 706 h 1181"/>
                <a:gd name="T26" fmla="*/ 272 w 838"/>
                <a:gd name="T27" fmla="*/ 644 h 1181"/>
                <a:gd name="T28" fmla="*/ 165 w 838"/>
                <a:gd name="T29" fmla="*/ 571 h 1181"/>
                <a:gd name="T30" fmla="*/ 96 w 838"/>
                <a:gd name="T31" fmla="*/ 482 h 1181"/>
                <a:gd name="T32" fmla="*/ 64 w 838"/>
                <a:gd name="T33" fmla="*/ 379 h 1181"/>
                <a:gd name="T34" fmla="*/ 60 w 838"/>
                <a:gd name="T35" fmla="*/ 305 h 1181"/>
                <a:gd name="T36" fmla="*/ 71 w 838"/>
                <a:gd name="T37" fmla="*/ 239 h 1181"/>
                <a:gd name="T38" fmla="*/ 94 w 838"/>
                <a:gd name="T39" fmla="*/ 179 h 1181"/>
                <a:gd name="T40" fmla="*/ 130 w 838"/>
                <a:gd name="T41" fmla="*/ 126 h 1181"/>
                <a:gd name="T42" fmla="*/ 176 w 838"/>
                <a:gd name="T43" fmla="*/ 81 h 1181"/>
                <a:gd name="T44" fmla="*/ 233 w 838"/>
                <a:gd name="T45" fmla="*/ 45 h 1181"/>
                <a:gd name="T46" fmla="*/ 299 w 838"/>
                <a:gd name="T47" fmla="*/ 18 h 1181"/>
                <a:gd name="T48" fmla="*/ 370 w 838"/>
                <a:gd name="T49" fmla="*/ 3 h 1181"/>
                <a:gd name="T50" fmla="*/ 429 w 838"/>
                <a:gd name="T51" fmla="*/ 0 h 1181"/>
                <a:gd name="T52" fmla="*/ 536 w 838"/>
                <a:gd name="T53" fmla="*/ 11 h 1181"/>
                <a:gd name="T54" fmla="*/ 632 w 838"/>
                <a:gd name="T55" fmla="*/ 46 h 1181"/>
                <a:gd name="T56" fmla="*/ 716 w 838"/>
                <a:gd name="T57" fmla="*/ 107 h 1181"/>
                <a:gd name="T58" fmla="*/ 788 w 838"/>
                <a:gd name="T59" fmla="*/ 198 h 1181"/>
                <a:gd name="T60" fmla="*/ 586 w 838"/>
                <a:gd name="T61" fmla="*/ 302 h 1181"/>
                <a:gd name="T62" fmla="*/ 551 w 838"/>
                <a:gd name="T63" fmla="*/ 263 h 1181"/>
                <a:gd name="T64" fmla="*/ 509 w 838"/>
                <a:gd name="T65" fmla="*/ 238 h 1181"/>
                <a:gd name="T66" fmla="*/ 461 w 838"/>
                <a:gd name="T67" fmla="*/ 226 h 1181"/>
                <a:gd name="T68" fmla="*/ 422 w 838"/>
                <a:gd name="T69" fmla="*/ 224 h 1181"/>
                <a:gd name="T70" fmla="*/ 375 w 838"/>
                <a:gd name="T71" fmla="*/ 234 h 1181"/>
                <a:gd name="T72" fmla="*/ 338 w 838"/>
                <a:gd name="T73" fmla="*/ 254 h 1181"/>
                <a:gd name="T74" fmla="*/ 313 w 838"/>
                <a:gd name="T75" fmla="*/ 286 h 1181"/>
                <a:gd name="T76" fmla="*/ 308 w 838"/>
                <a:gd name="T77" fmla="*/ 316 h 1181"/>
                <a:gd name="T78" fmla="*/ 315 w 838"/>
                <a:gd name="T79" fmla="*/ 356 h 1181"/>
                <a:gd name="T80" fmla="*/ 341 w 838"/>
                <a:gd name="T81" fmla="*/ 391 h 1181"/>
                <a:gd name="T82" fmla="*/ 386 w 838"/>
                <a:gd name="T83" fmla="*/ 423 h 1181"/>
                <a:gd name="T84" fmla="*/ 538 w 838"/>
                <a:gd name="T85" fmla="*/ 485 h 1181"/>
                <a:gd name="T86" fmla="*/ 636 w 838"/>
                <a:gd name="T87" fmla="*/ 531 h 1181"/>
                <a:gd name="T88" fmla="*/ 740 w 838"/>
                <a:gd name="T89" fmla="*/ 603 h 1181"/>
                <a:gd name="T90" fmla="*/ 786 w 838"/>
                <a:gd name="T91" fmla="*/ 657 h 1181"/>
                <a:gd name="T92" fmla="*/ 813 w 838"/>
                <a:gd name="T93" fmla="*/ 706 h 1181"/>
                <a:gd name="T94" fmla="*/ 830 w 838"/>
                <a:gd name="T95" fmla="*/ 762 h 1181"/>
                <a:gd name="T96" fmla="*/ 837 w 838"/>
                <a:gd name="T97" fmla="*/ 823 h 1181"/>
                <a:gd name="T98" fmla="*/ 836 w 838"/>
                <a:gd name="T99" fmla="*/ 876 h 1181"/>
                <a:gd name="T100" fmla="*/ 821 w 838"/>
                <a:gd name="T101" fmla="*/ 946 h 1181"/>
                <a:gd name="T102" fmla="*/ 792 w 838"/>
                <a:gd name="T103" fmla="*/ 1008 h 1181"/>
                <a:gd name="T104" fmla="*/ 749 w 838"/>
                <a:gd name="T105" fmla="*/ 1062 h 1181"/>
                <a:gd name="T106" fmla="*/ 696 w 838"/>
                <a:gd name="T107" fmla="*/ 1107 h 1181"/>
                <a:gd name="T108" fmla="*/ 630 w 838"/>
                <a:gd name="T109" fmla="*/ 1142 h 1181"/>
                <a:gd name="T110" fmla="*/ 555 w 838"/>
                <a:gd name="T111" fmla="*/ 1167 h 1181"/>
                <a:gd name="T112" fmla="*/ 472 w 838"/>
                <a:gd name="T113" fmla="*/ 1179 h 1181"/>
                <a:gd name="T114" fmla="*/ 393 w 838"/>
                <a:gd name="T115" fmla="*/ 1180 h 1181"/>
                <a:gd name="T116" fmla="*/ 267 w 838"/>
                <a:gd name="T117" fmla="*/ 1159 h 1181"/>
                <a:gd name="T118" fmla="*/ 154 w 838"/>
                <a:gd name="T119" fmla="*/ 1108 h 1181"/>
                <a:gd name="T120" fmla="*/ 58 w 838"/>
                <a:gd name="T121" fmla="*/ 102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8" h="1181">
                  <a:moveTo>
                    <a:pt x="0" y="948"/>
                  </a:moveTo>
                  <a:lnTo>
                    <a:pt x="193" y="810"/>
                  </a:lnTo>
                  <a:lnTo>
                    <a:pt x="193" y="810"/>
                  </a:lnTo>
                  <a:lnTo>
                    <a:pt x="203" y="827"/>
                  </a:lnTo>
                  <a:lnTo>
                    <a:pt x="213" y="844"/>
                  </a:lnTo>
                  <a:lnTo>
                    <a:pt x="225" y="858"/>
                  </a:lnTo>
                  <a:lnTo>
                    <a:pt x="236" y="872"/>
                  </a:lnTo>
                  <a:lnTo>
                    <a:pt x="248" y="885"/>
                  </a:lnTo>
                  <a:lnTo>
                    <a:pt x="261" y="898"/>
                  </a:lnTo>
                  <a:lnTo>
                    <a:pt x="274" y="909"/>
                  </a:lnTo>
                  <a:lnTo>
                    <a:pt x="287" y="918"/>
                  </a:lnTo>
                  <a:lnTo>
                    <a:pt x="302" y="927"/>
                  </a:lnTo>
                  <a:lnTo>
                    <a:pt x="317" y="935"/>
                  </a:lnTo>
                  <a:lnTo>
                    <a:pt x="332" y="942"/>
                  </a:lnTo>
                  <a:lnTo>
                    <a:pt x="350" y="947"/>
                  </a:lnTo>
                  <a:lnTo>
                    <a:pt x="367" y="951"/>
                  </a:lnTo>
                  <a:lnTo>
                    <a:pt x="386" y="954"/>
                  </a:lnTo>
                  <a:lnTo>
                    <a:pt x="406" y="956"/>
                  </a:lnTo>
                  <a:lnTo>
                    <a:pt x="427" y="956"/>
                  </a:lnTo>
                  <a:lnTo>
                    <a:pt x="427" y="956"/>
                  </a:lnTo>
                  <a:lnTo>
                    <a:pt x="443" y="956"/>
                  </a:lnTo>
                  <a:lnTo>
                    <a:pt x="459" y="955"/>
                  </a:lnTo>
                  <a:lnTo>
                    <a:pt x="473" y="952"/>
                  </a:lnTo>
                  <a:lnTo>
                    <a:pt x="486" y="949"/>
                  </a:lnTo>
                  <a:lnTo>
                    <a:pt x="500" y="945"/>
                  </a:lnTo>
                  <a:lnTo>
                    <a:pt x="512" y="940"/>
                  </a:lnTo>
                  <a:lnTo>
                    <a:pt x="523" y="934"/>
                  </a:lnTo>
                  <a:lnTo>
                    <a:pt x="534" y="927"/>
                  </a:lnTo>
                  <a:lnTo>
                    <a:pt x="543" y="919"/>
                  </a:lnTo>
                  <a:lnTo>
                    <a:pt x="550" y="912"/>
                  </a:lnTo>
                  <a:lnTo>
                    <a:pt x="557" y="903"/>
                  </a:lnTo>
                  <a:lnTo>
                    <a:pt x="563" y="894"/>
                  </a:lnTo>
                  <a:lnTo>
                    <a:pt x="567" y="883"/>
                  </a:lnTo>
                  <a:lnTo>
                    <a:pt x="572" y="873"/>
                  </a:lnTo>
                  <a:lnTo>
                    <a:pt x="574" y="863"/>
                  </a:lnTo>
                  <a:lnTo>
                    <a:pt x="574" y="851"/>
                  </a:lnTo>
                  <a:lnTo>
                    <a:pt x="574" y="851"/>
                  </a:lnTo>
                  <a:lnTo>
                    <a:pt x="574" y="839"/>
                  </a:lnTo>
                  <a:lnTo>
                    <a:pt x="572" y="827"/>
                  </a:lnTo>
                  <a:lnTo>
                    <a:pt x="568" y="817"/>
                  </a:lnTo>
                  <a:lnTo>
                    <a:pt x="564" y="806"/>
                  </a:lnTo>
                  <a:lnTo>
                    <a:pt x="559" y="796"/>
                  </a:lnTo>
                  <a:lnTo>
                    <a:pt x="553" y="786"/>
                  </a:lnTo>
                  <a:lnTo>
                    <a:pt x="546" y="777"/>
                  </a:lnTo>
                  <a:lnTo>
                    <a:pt x="537" y="769"/>
                  </a:lnTo>
                  <a:lnTo>
                    <a:pt x="526" y="761"/>
                  </a:lnTo>
                  <a:lnTo>
                    <a:pt x="515" y="752"/>
                  </a:lnTo>
                  <a:lnTo>
                    <a:pt x="503" y="744"/>
                  </a:lnTo>
                  <a:lnTo>
                    <a:pt x="488" y="736"/>
                  </a:lnTo>
                  <a:lnTo>
                    <a:pt x="473" y="729"/>
                  </a:lnTo>
                  <a:lnTo>
                    <a:pt x="457" y="722"/>
                  </a:lnTo>
                  <a:lnTo>
                    <a:pt x="420" y="706"/>
                  </a:lnTo>
                  <a:lnTo>
                    <a:pt x="340" y="675"/>
                  </a:lnTo>
                  <a:lnTo>
                    <a:pt x="340" y="675"/>
                  </a:lnTo>
                  <a:lnTo>
                    <a:pt x="305" y="660"/>
                  </a:lnTo>
                  <a:lnTo>
                    <a:pt x="272" y="644"/>
                  </a:lnTo>
                  <a:lnTo>
                    <a:pt x="241" y="628"/>
                  </a:lnTo>
                  <a:lnTo>
                    <a:pt x="213" y="609"/>
                  </a:lnTo>
                  <a:lnTo>
                    <a:pt x="188" y="591"/>
                  </a:lnTo>
                  <a:lnTo>
                    <a:pt x="165" y="571"/>
                  </a:lnTo>
                  <a:lnTo>
                    <a:pt x="145" y="550"/>
                  </a:lnTo>
                  <a:lnTo>
                    <a:pt x="126" y="529"/>
                  </a:lnTo>
                  <a:lnTo>
                    <a:pt x="110" y="506"/>
                  </a:lnTo>
                  <a:lnTo>
                    <a:pt x="96" y="482"/>
                  </a:lnTo>
                  <a:lnTo>
                    <a:pt x="85" y="458"/>
                  </a:lnTo>
                  <a:lnTo>
                    <a:pt x="76" y="432"/>
                  </a:lnTo>
                  <a:lnTo>
                    <a:pt x="69" y="406"/>
                  </a:lnTo>
                  <a:lnTo>
                    <a:pt x="64" y="379"/>
                  </a:lnTo>
                  <a:lnTo>
                    <a:pt x="61" y="351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05"/>
                  </a:lnTo>
                  <a:lnTo>
                    <a:pt x="62" y="288"/>
                  </a:lnTo>
                  <a:lnTo>
                    <a:pt x="64" y="272"/>
                  </a:lnTo>
                  <a:lnTo>
                    <a:pt x="67" y="255"/>
                  </a:lnTo>
                  <a:lnTo>
                    <a:pt x="71" y="239"/>
                  </a:lnTo>
                  <a:lnTo>
                    <a:pt x="75" y="224"/>
                  </a:lnTo>
                  <a:lnTo>
                    <a:pt x="81" y="208"/>
                  </a:lnTo>
                  <a:lnTo>
                    <a:pt x="87" y="193"/>
                  </a:lnTo>
                  <a:lnTo>
                    <a:pt x="94" y="179"/>
                  </a:lnTo>
                  <a:lnTo>
                    <a:pt x="102" y="165"/>
                  </a:lnTo>
                  <a:lnTo>
                    <a:pt x="111" y="152"/>
                  </a:lnTo>
                  <a:lnTo>
                    <a:pt x="120" y="139"/>
                  </a:lnTo>
                  <a:lnTo>
                    <a:pt x="130" y="126"/>
                  </a:lnTo>
                  <a:lnTo>
                    <a:pt x="141" y="114"/>
                  </a:lnTo>
                  <a:lnTo>
                    <a:pt x="152" y="102"/>
                  </a:lnTo>
                  <a:lnTo>
                    <a:pt x="164" y="91"/>
                  </a:lnTo>
                  <a:lnTo>
                    <a:pt x="176" y="81"/>
                  </a:lnTo>
                  <a:lnTo>
                    <a:pt x="190" y="70"/>
                  </a:lnTo>
                  <a:lnTo>
                    <a:pt x="204" y="61"/>
                  </a:lnTo>
                  <a:lnTo>
                    <a:pt x="219" y="53"/>
                  </a:lnTo>
                  <a:lnTo>
                    <a:pt x="233" y="45"/>
                  </a:lnTo>
                  <a:lnTo>
                    <a:pt x="248" y="37"/>
                  </a:lnTo>
                  <a:lnTo>
                    <a:pt x="265" y="30"/>
                  </a:lnTo>
                  <a:lnTo>
                    <a:pt x="281" y="23"/>
                  </a:lnTo>
                  <a:lnTo>
                    <a:pt x="299" y="18"/>
                  </a:lnTo>
                  <a:lnTo>
                    <a:pt x="316" y="13"/>
                  </a:lnTo>
                  <a:lnTo>
                    <a:pt x="333" y="9"/>
                  </a:lnTo>
                  <a:lnTo>
                    <a:pt x="352" y="6"/>
                  </a:lnTo>
                  <a:lnTo>
                    <a:pt x="370" y="3"/>
                  </a:lnTo>
                  <a:lnTo>
                    <a:pt x="390" y="1"/>
                  </a:lnTo>
                  <a:lnTo>
                    <a:pt x="40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57" y="0"/>
                  </a:lnTo>
                  <a:lnTo>
                    <a:pt x="483" y="2"/>
                  </a:lnTo>
                  <a:lnTo>
                    <a:pt x="510" y="6"/>
                  </a:lnTo>
                  <a:lnTo>
                    <a:pt x="536" y="11"/>
                  </a:lnTo>
                  <a:lnTo>
                    <a:pt x="560" y="17"/>
                  </a:lnTo>
                  <a:lnTo>
                    <a:pt x="585" y="25"/>
                  </a:lnTo>
                  <a:lnTo>
                    <a:pt x="608" y="35"/>
                  </a:lnTo>
                  <a:lnTo>
                    <a:pt x="632" y="46"/>
                  </a:lnTo>
                  <a:lnTo>
                    <a:pt x="654" y="59"/>
                  </a:lnTo>
                  <a:lnTo>
                    <a:pt x="675" y="73"/>
                  </a:lnTo>
                  <a:lnTo>
                    <a:pt x="697" y="90"/>
                  </a:lnTo>
                  <a:lnTo>
                    <a:pt x="716" y="107"/>
                  </a:lnTo>
                  <a:lnTo>
                    <a:pt x="736" y="128"/>
                  </a:lnTo>
                  <a:lnTo>
                    <a:pt x="754" y="149"/>
                  </a:lnTo>
                  <a:lnTo>
                    <a:pt x="772" y="173"/>
                  </a:lnTo>
                  <a:lnTo>
                    <a:pt x="788" y="198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594" y="314"/>
                  </a:lnTo>
                  <a:lnTo>
                    <a:pt x="586" y="302"/>
                  </a:lnTo>
                  <a:lnTo>
                    <a:pt x="578" y="291"/>
                  </a:lnTo>
                  <a:lnTo>
                    <a:pt x="569" y="281"/>
                  </a:lnTo>
                  <a:lnTo>
                    <a:pt x="560" y="272"/>
                  </a:lnTo>
                  <a:lnTo>
                    <a:pt x="551" y="263"/>
                  </a:lnTo>
                  <a:lnTo>
                    <a:pt x="541" y="255"/>
                  </a:lnTo>
                  <a:lnTo>
                    <a:pt x="530" y="248"/>
                  </a:lnTo>
                  <a:lnTo>
                    <a:pt x="520" y="243"/>
                  </a:lnTo>
                  <a:lnTo>
                    <a:pt x="509" y="238"/>
                  </a:lnTo>
                  <a:lnTo>
                    <a:pt x="498" y="233"/>
                  </a:lnTo>
                  <a:lnTo>
                    <a:pt x="485" y="230"/>
                  </a:lnTo>
                  <a:lnTo>
                    <a:pt x="473" y="227"/>
                  </a:lnTo>
                  <a:lnTo>
                    <a:pt x="461" y="226"/>
                  </a:lnTo>
                  <a:lnTo>
                    <a:pt x="447" y="224"/>
                  </a:lnTo>
                  <a:lnTo>
                    <a:pt x="434" y="224"/>
                  </a:lnTo>
                  <a:lnTo>
                    <a:pt x="434" y="224"/>
                  </a:lnTo>
                  <a:lnTo>
                    <a:pt x="422" y="224"/>
                  </a:lnTo>
                  <a:lnTo>
                    <a:pt x="409" y="226"/>
                  </a:lnTo>
                  <a:lnTo>
                    <a:pt x="397" y="228"/>
                  </a:lnTo>
                  <a:lnTo>
                    <a:pt x="386" y="230"/>
                  </a:lnTo>
                  <a:lnTo>
                    <a:pt x="375" y="234"/>
                  </a:lnTo>
                  <a:lnTo>
                    <a:pt x="364" y="238"/>
                  </a:lnTo>
                  <a:lnTo>
                    <a:pt x="355" y="242"/>
                  </a:lnTo>
                  <a:lnTo>
                    <a:pt x="346" y="248"/>
                  </a:lnTo>
                  <a:lnTo>
                    <a:pt x="338" y="254"/>
                  </a:lnTo>
                  <a:lnTo>
                    <a:pt x="329" y="262"/>
                  </a:lnTo>
                  <a:lnTo>
                    <a:pt x="323" y="269"/>
                  </a:lnTo>
                  <a:lnTo>
                    <a:pt x="318" y="277"/>
                  </a:lnTo>
                  <a:lnTo>
                    <a:pt x="313" y="286"/>
                  </a:lnTo>
                  <a:lnTo>
                    <a:pt x="310" y="295"/>
                  </a:lnTo>
                  <a:lnTo>
                    <a:pt x="308" y="305"/>
                  </a:lnTo>
                  <a:lnTo>
                    <a:pt x="308" y="316"/>
                  </a:lnTo>
                  <a:lnTo>
                    <a:pt x="308" y="316"/>
                  </a:lnTo>
                  <a:lnTo>
                    <a:pt x="308" y="326"/>
                  </a:lnTo>
                  <a:lnTo>
                    <a:pt x="309" y="336"/>
                  </a:lnTo>
                  <a:lnTo>
                    <a:pt x="312" y="346"/>
                  </a:lnTo>
                  <a:lnTo>
                    <a:pt x="315" y="356"/>
                  </a:lnTo>
                  <a:lnTo>
                    <a:pt x="320" y="365"/>
                  </a:lnTo>
                  <a:lnTo>
                    <a:pt x="325" y="374"/>
                  </a:lnTo>
                  <a:lnTo>
                    <a:pt x="332" y="383"/>
                  </a:lnTo>
                  <a:lnTo>
                    <a:pt x="341" y="391"/>
                  </a:lnTo>
                  <a:lnTo>
                    <a:pt x="350" y="400"/>
                  </a:lnTo>
                  <a:lnTo>
                    <a:pt x="360" y="408"/>
                  </a:lnTo>
                  <a:lnTo>
                    <a:pt x="372" y="415"/>
                  </a:lnTo>
                  <a:lnTo>
                    <a:pt x="386" y="423"/>
                  </a:lnTo>
                  <a:lnTo>
                    <a:pt x="401" y="431"/>
                  </a:lnTo>
                  <a:lnTo>
                    <a:pt x="418" y="439"/>
                  </a:lnTo>
                  <a:lnTo>
                    <a:pt x="455" y="45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73" y="499"/>
                  </a:lnTo>
                  <a:lnTo>
                    <a:pt x="605" y="514"/>
                  </a:lnTo>
                  <a:lnTo>
                    <a:pt x="636" y="531"/>
                  </a:lnTo>
                  <a:lnTo>
                    <a:pt x="666" y="547"/>
                  </a:lnTo>
                  <a:lnTo>
                    <a:pt x="693" y="564"/>
                  </a:lnTo>
                  <a:lnTo>
                    <a:pt x="717" y="583"/>
                  </a:lnTo>
                  <a:lnTo>
                    <a:pt x="740" y="603"/>
                  </a:lnTo>
                  <a:lnTo>
                    <a:pt x="760" y="624"/>
                  </a:lnTo>
                  <a:lnTo>
                    <a:pt x="770" y="635"/>
                  </a:lnTo>
                  <a:lnTo>
                    <a:pt x="778" y="645"/>
                  </a:lnTo>
                  <a:lnTo>
                    <a:pt x="786" y="657"/>
                  </a:lnTo>
                  <a:lnTo>
                    <a:pt x="794" y="669"/>
                  </a:lnTo>
                  <a:lnTo>
                    <a:pt x="800" y="681"/>
                  </a:lnTo>
                  <a:lnTo>
                    <a:pt x="808" y="693"/>
                  </a:lnTo>
                  <a:lnTo>
                    <a:pt x="813" y="706"/>
                  </a:lnTo>
                  <a:lnTo>
                    <a:pt x="818" y="720"/>
                  </a:lnTo>
                  <a:lnTo>
                    <a:pt x="823" y="733"/>
                  </a:lnTo>
                  <a:lnTo>
                    <a:pt x="827" y="747"/>
                  </a:lnTo>
                  <a:lnTo>
                    <a:pt x="830" y="762"/>
                  </a:lnTo>
                  <a:lnTo>
                    <a:pt x="833" y="776"/>
                  </a:lnTo>
                  <a:lnTo>
                    <a:pt x="835" y="791"/>
                  </a:lnTo>
                  <a:lnTo>
                    <a:pt x="837" y="807"/>
                  </a:lnTo>
                  <a:lnTo>
                    <a:pt x="837" y="823"/>
                  </a:lnTo>
                  <a:lnTo>
                    <a:pt x="838" y="839"/>
                  </a:lnTo>
                  <a:lnTo>
                    <a:pt x="838" y="839"/>
                  </a:lnTo>
                  <a:lnTo>
                    <a:pt x="837" y="859"/>
                  </a:lnTo>
                  <a:lnTo>
                    <a:pt x="836" y="876"/>
                  </a:lnTo>
                  <a:lnTo>
                    <a:pt x="834" y="895"/>
                  </a:lnTo>
                  <a:lnTo>
                    <a:pt x="830" y="912"/>
                  </a:lnTo>
                  <a:lnTo>
                    <a:pt x="826" y="929"/>
                  </a:lnTo>
                  <a:lnTo>
                    <a:pt x="821" y="946"/>
                  </a:lnTo>
                  <a:lnTo>
                    <a:pt x="815" y="962"/>
                  </a:lnTo>
                  <a:lnTo>
                    <a:pt x="809" y="979"/>
                  </a:lnTo>
                  <a:lnTo>
                    <a:pt x="800" y="993"/>
                  </a:lnTo>
                  <a:lnTo>
                    <a:pt x="792" y="1008"/>
                  </a:lnTo>
                  <a:lnTo>
                    <a:pt x="782" y="1022"/>
                  </a:lnTo>
                  <a:lnTo>
                    <a:pt x="773" y="1036"/>
                  </a:lnTo>
                  <a:lnTo>
                    <a:pt x="761" y="1049"/>
                  </a:lnTo>
                  <a:lnTo>
                    <a:pt x="749" y="1062"/>
                  </a:lnTo>
                  <a:lnTo>
                    <a:pt x="737" y="1075"/>
                  </a:lnTo>
                  <a:lnTo>
                    <a:pt x="723" y="1086"/>
                  </a:lnTo>
                  <a:lnTo>
                    <a:pt x="710" y="1097"/>
                  </a:lnTo>
                  <a:lnTo>
                    <a:pt x="696" y="1107"/>
                  </a:lnTo>
                  <a:lnTo>
                    <a:pt x="680" y="1117"/>
                  </a:lnTo>
                  <a:lnTo>
                    <a:pt x="664" y="1126"/>
                  </a:lnTo>
                  <a:lnTo>
                    <a:pt x="647" y="1135"/>
                  </a:lnTo>
                  <a:lnTo>
                    <a:pt x="630" y="1142"/>
                  </a:lnTo>
                  <a:lnTo>
                    <a:pt x="613" y="1149"/>
                  </a:lnTo>
                  <a:lnTo>
                    <a:pt x="594" y="1155"/>
                  </a:lnTo>
                  <a:lnTo>
                    <a:pt x="575" y="1162"/>
                  </a:lnTo>
                  <a:lnTo>
                    <a:pt x="555" y="1167"/>
                  </a:lnTo>
                  <a:lnTo>
                    <a:pt x="536" y="1171"/>
                  </a:lnTo>
                  <a:lnTo>
                    <a:pt x="514" y="1175"/>
                  </a:lnTo>
                  <a:lnTo>
                    <a:pt x="494" y="1177"/>
                  </a:lnTo>
                  <a:lnTo>
                    <a:pt x="472" y="1179"/>
                  </a:lnTo>
                  <a:lnTo>
                    <a:pt x="449" y="1180"/>
                  </a:lnTo>
                  <a:lnTo>
                    <a:pt x="427" y="1181"/>
                  </a:lnTo>
                  <a:lnTo>
                    <a:pt x="427" y="1181"/>
                  </a:lnTo>
                  <a:lnTo>
                    <a:pt x="393" y="1180"/>
                  </a:lnTo>
                  <a:lnTo>
                    <a:pt x="360" y="1177"/>
                  </a:lnTo>
                  <a:lnTo>
                    <a:pt x="328" y="1173"/>
                  </a:lnTo>
                  <a:lnTo>
                    <a:pt x="297" y="1167"/>
                  </a:lnTo>
                  <a:lnTo>
                    <a:pt x="267" y="1159"/>
                  </a:lnTo>
                  <a:lnTo>
                    <a:pt x="237" y="1149"/>
                  </a:lnTo>
                  <a:lnTo>
                    <a:pt x="208" y="1138"/>
                  </a:lnTo>
                  <a:lnTo>
                    <a:pt x="181" y="1124"/>
                  </a:lnTo>
                  <a:lnTo>
                    <a:pt x="154" y="1108"/>
                  </a:lnTo>
                  <a:lnTo>
                    <a:pt x="128" y="1092"/>
                  </a:lnTo>
                  <a:lnTo>
                    <a:pt x="104" y="1073"/>
                  </a:lnTo>
                  <a:lnTo>
                    <a:pt x="81" y="1051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17" y="976"/>
                  </a:lnTo>
                  <a:lnTo>
                    <a:pt x="0" y="9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53" y="4101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253" y="4101"/>
              <a:ext cx="69" cy="79"/>
            </a:xfrm>
            <a:custGeom>
              <a:avLst/>
              <a:gdLst>
                <a:gd name="T0" fmla="*/ 2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2 w 1031"/>
                <a:gd name="T7" fmla="*/ 211 h 1181"/>
                <a:gd name="T8" fmla="*/ 211 w 1031"/>
                <a:gd name="T9" fmla="*/ 132 h 1181"/>
                <a:gd name="T10" fmla="*/ 304 w 1031"/>
                <a:gd name="T11" fmla="*/ 69 h 1181"/>
                <a:gd name="T12" fmla="*/ 412 w 1031"/>
                <a:gd name="T13" fmla="*/ 25 h 1181"/>
                <a:gd name="T14" fmla="*/ 530 w 1031"/>
                <a:gd name="T15" fmla="*/ 3 h 1181"/>
                <a:gd name="T16" fmla="*/ 626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2 w 1031"/>
                <a:gd name="T27" fmla="*/ 329 h 1181"/>
                <a:gd name="T28" fmla="*/ 765 w 1031"/>
                <a:gd name="T29" fmla="*/ 288 h 1181"/>
                <a:gd name="T30" fmla="*/ 695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90 w 1031"/>
                <a:gd name="T37" fmla="*/ 260 h 1181"/>
                <a:gd name="T38" fmla="*/ 429 w 1031"/>
                <a:gd name="T39" fmla="*/ 284 h 1181"/>
                <a:gd name="T40" fmla="*/ 376 w 1031"/>
                <a:gd name="T41" fmla="*/ 321 h 1181"/>
                <a:gd name="T42" fmla="*/ 332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1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5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9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2 w 1031"/>
                <a:gd name="T91" fmla="*/ 1065 h 1181"/>
                <a:gd name="T92" fmla="*/ 149 w 1031"/>
                <a:gd name="T93" fmla="*/ 991 h 1181"/>
                <a:gd name="T94" fmla="*/ 82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0" y="559"/>
                  </a:lnTo>
                  <a:lnTo>
                    <a:pt x="2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8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7" y="330"/>
                  </a:lnTo>
                  <a:lnTo>
                    <a:pt x="69" y="305"/>
                  </a:lnTo>
                  <a:lnTo>
                    <a:pt x="82" y="280"/>
                  </a:lnTo>
                  <a:lnTo>
                    <a:pt x="98" y="256"/>
                  </a:lnTo>
                  <a:lnTo>
                    <a:pt x="114" y="233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1" y="132"/>
                  </a:lnTo>
                  <a:lnTo>
                    <a:pt x="232" y="114"/>
                  </a:lnTo>
                  <a:lnTo>
                    <a:pt x="256" y="98"/>
                  </a:lnTo>
                  <a:lnTo>
                    <a:pt x="279" y="83"/>
                  </a:lnTo>
                  <a:lnTo>
                    <a:pt x="304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2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499" y="6"/>
                  </a:lnTo>
                  <a:lnTo>
                    <a:pt x="530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6" y="0"/>
                  </a:lnTo>
                  <a:lnTo>
                    <a:pt x="660" y="3"/>
                  </a:lnTo>
                  <a:lnTo>
                    <a:pt x="692" y="7"/>
                  </a:lnTo>
                  <a:lnTo>
                    <a:pt x="724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2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20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8" y="353"/>
                  </a:lnTo>
                  <a:lnTo>
                    <a:pt x="835" y="340"/>
                  </a:lnTo>
                  <a:lnTo>
                    <a:pt x="822" y="329"/>
                  </a:lnTo>
                  <a:lnTo>
                    <a:pt x="809" y="318"/>
                  </a:lnTo>
                  <a:lnTo>
                    <a:pt x="794" y="308"/>
                  </a:lnTo>
                  <a:lnTo>
                    <a:pt x="780" y="297"/>
                  </a:lnTo>
                  <a:lnTo>
                    <a:pt x="765" y="288"/>
                  </a:lnTo>
                  <a:lnTo>
                    <a:pt x="748" y="279"/>
                  </a:lnTo>
                  <a:lnTo>
                    <a:pt x="731" y="272"/>
                  </a:lnTo>
                  <a:lnTo>
                    <a:pt x="713" y="265"/>
                  </a:lnTo>
                  <a:lnTo>
                    <a:pt x="695" y="259"/>
                  </a:lnTo>
                  <a:lnTo>
                    <a:pt x="676" y="253"/>
                  </a:lnTo>
                  <a:lnTo>
                    <a:pt x="656" y="249"/>
                  </a:lnTo>
                  <a:lnTo>
                    <a:pt x="635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5" y="254"/>
                  </a:lnTo>
                  <a:lnTo>
                    <a:pt x="490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5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6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2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1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1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2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6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5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90" y="921"/>
                  </a:lnTo>
                  <a:lnTo>
                    <a:pt x="505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5" y="934"/>
                  </a:lnTo>
                  <a:lnTo>
                    <a:pt x="656" y="930"/>
                  </a:lnTo>
                  <a:lnTo>
                    <a:pt x="676" y="926"/>
                  </a:lnTo>
                  <a:lnTo>
                    <a:pt x="695" y="921"/>
                  </a:lnTo>
                  <a:lnTo>
                    <a:pt x="713" y="915"/>
                  </a:lnTo>
                  <a:lnTo>
                    <a:pt x="731" y="909"/>
                  </a:lnTo>
                  <a:lnTo>
                    <a:pt x="748" y="901"/>
                  </a:lnTo>
                  <a:lnTo>
                    <a:pt x="765" y="893"/>
                  </a:lnTo>
                  <a:lnTo>
                    <a:pt x="780" y="883"/>
                  </a:lnTo>
                  <a:lnTo>
                    <a:pt x="794" y="873"/>
                  </a:lnTo>
                  <a:lnTo>
                    <a:pt x="809" y="863"/>
                  </a:lnTo>
                  <a:lnTo>
                    <a:pt x="822" y="852"/>
                  </a:lnTo>
                  <a:lnTo>
                    <a:pt x="835" y="839"/>
                  </a:lnTo>
                  <a:lnTo>
                    <a:pt x="848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20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2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4" y="1168"/>
                  </a:lnTo>
                  <a:lnTo>
                    <a:pt x="692" y="1173"/>
                  </a:lnTo>
                  <a:lnTo>
                    <a:pt x="660" y="1177"/>
                  </a:lnTo>
                  <a:lnTo>
                    <a:pt x="626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30" y="1178"/>
                  </a:lnTo>
                  <a:lnTo>
                    <a:pt x="499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2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79" y="1097"/>
                  </a:lnTo>
                  <a:lnTo>
                    <a:pt x="256" y="1082"/>
                  </a:lnTo>
                  <a:lnTo>
                    <a:pt x="232" y="1065"/>
                  </a:lnTo>
                  <a:lnTo>
                    <a:pt x="211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2" y="969"/>
                  </a:lnTo>
                  <a:lnTo>
                    <a:pt x="114" y="947"/>
                  </a:lnTo>
                  <a:lnTo>
                    <a:pt x="98" y="924"/>
                  </a:lnTo>
                  <a:lnTo>
                    <a:pt x="82" y="900"/>
                  </a:lnTo>
                  <a:lnTo>
                    <a:pt x="69" y="875"/>
                  </a:lnTo>
                  <a:lnTo>
                    <a:pt x="57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8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2" y="652"/>
                  </a:lnTo>
                  <a:lnTo>
                    <a:pt x="0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1" y="4139"/>
              <a:ext cx="59" cy="41"/>
            </a:xfrm>
            <a:custGeom>
              <a:avLst/>
              <a:gdLst>
                <a:gd name="T0" fmla="*/ 884 w 884"/>
                <a:gd name="T1" fmla="*/ 618 h 618"/>
                <a:gd name="T2" fmla="*/ 339 w 884"/>
                <a:gd name="T3" fmla="*/ 0 h 618"/>
                <a:gd name="T4" fmla="*/ 0 w 884"/>
                <a:gd name="T5" fmla="*/ 0 h 618"/>
                <a:gd name="T6" fmla="*/ 539 w 884"/>
                <a:gd name="T7" fmla="*/ 618 h 618"/>
                <a:gd name="T8" fmla="*/ 884 w 884"/>
                <a:gd name="T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8">
                  <a:moveTo>
                    <a:pt x="884" y="618"/>
                  </a:moveTo>
                  <a:lnTo>
                    <a:pt x="339" y="0"/>
                  </a:lnTo>
                  <a:lnTo>
                    <a:pt x="0" y="0"/>
                  </a:lnTo>
                  <a:lnTo>
                    <a:pt x="539" y="618"/>
                  </a:lnTo>
                  <a:lnTo>
                    <a:pt x="884" y="6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30" y="4075"/>
              <a:ext cx="17" cy="105"/>
            </a:xfrm>
            <a:custGeom>
              <a:avLst/>
              <a:gdLst>
                <a:gd name="T0" fmla="*/ 0 w 253"/>
                <a:gd name="T1" fmla="*/ 0 h 1572"/>
                <a:gd name="T2" fmla="*/ 0 w 253"/>
                <a:gd name="T3" fmla="*/ 1572 h 1572"/>
                <a:gd name="T4" fmla="*/ 253 w 253"/>
                <a:gd name="T5" fmla="*/ 1572 h 1572"/>
                <a:gd name="T6" fmla="*/ 253 w 253"/>
                <a:gd name="T7" fmla="*/ 999 h 1572"/>
                <a:gd name="T8" fmla="*/ 253 w 253"/>
                <a:gd name="T9" fmla="*/ 1000 h 1572"/>
                <a:gd name="T10" fmla="*/ 253 w 253"/>
                <a:gd name="T11" fmla="*/ 941 h 1572"/>
                <a:gd name="T12" fmla="*/ 253 w 253"/>
                <a:gd name="T13" fmla="*/ 942 h 1572"/>
                <a:gd name="T14" fmla="*/ 253 w 253"/>
                <a:gd name="T15" fmla="*/ 0 h 1572"/>
                <a:gd name="T16" fmla="*/ 0 w 253"/>
                <a:gd name="T17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572">
                  <a:moveTo>
                    <a:pt x="0" y="0"/>
                  </a:moveTo>
                  <a:lnTo>
                    <a:pt x="0" y="1572"/>
                  </a:lnTo>
                  <a:lnTo>
                    <a:pt x="253" y="1572"/>
                  </a:lnTo>
                  <a:lnTo>
                    <a:pt x="253" y="999"/>
                  </a:lnTo>
                  <a:lnTo>
                    <a:pt x="253" y="1000"/>
                  </a:lnTo>
                  <a:lnTo>
                    <a:pt x="253" y="941"/>
                  </a:lnTo>
                  <a:lnTo>
                    <a:pt x="253" y="942"/>
                  </a:lnTo>
                  <a:lnTo>
                    <a:pt x="2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433" y="4101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33" y="4101"/>
              <a:ext cx="69" cy="79"/>
            </a:xfrm>
            <a:custGeom>
              <a:avLst/>
              <a:gdLst>
                <a:gd name="T0" fmla="*/ 3 w 1031"/>
                <a:gd name="T1" fmla="*/ 529 h 1181"/>
                <a:gd name="T2" fmla="*/ 26 w 1031"/>
                <a:gd name="T3" fmla="*/ 412 h 1181"/>
                <a:gd name="T4" fmla="*/ 69 w 1031"/>
                <a:gd name="T5" fmla="*/ 305 h 1181"/>
                <a:gd name="T6" fmla="*/ 131 w 1031"/>
                <a:gd name="T7" fmla="*/ 211 h 1181"/>
                <a:gd name="T8" fmla="*/ 210 w 1031"/>
                <a:gd name="T9" fmla="*/ 132 h 1181"/>
                <a:gd name="T10" fmla="*/ 305 w 1031"/>
                <a:gd name="T11" fmla="*/ 69 h 1181"/>
                <a:gd name="T12" fmla="*/ 411 w 1031"/>
                <a:gd name="T13" fmla="*/ 25 h 1181"/>
                <a:gd name="T14" fmla="*/ 529 w 1031"/>
                <a:gd name="T15" fmla="*/ 3 h 1181"/>
                <a:gd name="T16" fmla="*/ 627 w 1031"/>
                <a:gd name="T17" fmla="*/ 0 h 1181"/>
                <a:gd name="T18" fmla="*/ 754 w 1031"/>
                <a:gd name="T19" fmla="*/ 20 h 1181"/>
                <a:gd name="T20" fmla="*/ 868 w 1031"/>
                <a:gd name="T21" fmla="*/ 64 h 1181"/>
                <a:gd name="T22" fmla="*/ 968 w 1031"/>
                <a:gd name="T23" fmla="*/ 130 h 1181"/>
                <a:gd name="T24" fmla="*/ 859 w 1031"/>
                <a:gd name="T25" fmla="*/ 366 h 1181"/>
                <a:gd name="T26" fmla="*/ 823 w 1031"/>
                <a:gd name="T27" fmla="*/ 329 h 1181"/>
                <a:gd name="T28" fmla="*/ 764 w 1031"/>
                <a:gd name="T29" fmla="*/ 288 h 1181"/>
                <a:gd name="T30" fmla="*/ 696 w 1031"/>
                <a:gd name="T31" fmla="*/ 259 h 1181"/>
                <a:gd name="T32" fmla="*/ 615 w 1031"/>
                <a:gd name="T33" fmla="*/ 245 h 1181"/>
                <a:gd name="T34" fmla="*/ 556 w 1031"/>
                <a:gd name="T35" fmla="*/ 246 h 1181"/>
                <a:gd name="T36" fmla="*/ 489 w 1031"/>
                <a:gd name="T37" fmla="*/ 260 h 1181"/>
                <a:gd name="T38" fmla="*/ 429 w 1031"/>
                <a:gd name="T39" fmla="*/ 284 h 1181"/>
                <a:gd name="T40" fmla="*/ 375 w 1031"/>
                <a:gd name="T41" fmla="*/ 321 h 1181"/>
                <a:gd name="T42" fmla="*/ 331 w 1031"/>
                <a:gd name="T43" fmla="*/ 367 h 1181"/>
                <a:gd name="T44" fmla="*/ 298 w 1031"/>
                <a:gd name="T45" fmla="*/ 422 h 1181"/>
                <a:gd name="T46" fmla="*/ 273 w 1031"/>
                <a:gd name="T47" fmla="*/ 485 h 1181"/>
                <a:gd name="T48" fmla="*/ 261 w 1031"/>
                <a:gd name="T49" fmla="*/ 553 h 1181"/>
                <a:gd name="T50" fmla="*/ 260 w 1031"/>
                <a:gd name="T51" fmla="*/ 608 h 1181"/>
                <a:gd name="T52" fmla="*/ 269 w 1031"/>
                <a:gd name="T53" fmla="*/ 679 h 1181"/>
                <a:gd name="T54" fmla="*/ 290 w 1031"/>
                <a:gd name="T55" fmla="*/ 743 h 1181"/>
                <a:gd name="T56" fmla="*/ 322 w 1031"/>
                <a:gd name="T57" fmla="*/ 801 h 1181"/>
                <a:gd name="T58" fmla="*/ 364 w 1031"/>
                <a:gd name="T59" fmla="*/ 849 h 1181"/>
                <a:gd name="T60" fmla="*/ 414 w 1031"/>
                <a:gd name="T61" fmla="*/ 887 h 1181"/>
                <a:gd name="T62" fmla="*/ 473 w 1031"/>
                <a:gd name="T63" fmla="*/ 916 h 1181"/>
                <a:gd name="T64" fmla="*/ 539 w 1031"/>
                <a:gd name="T65" fmla="*/ 932 h 1181"/>
                <a:gd name="T66" fmla="*/ 592 w 1031"/>
                <a:gd name="T67" fmla="*/ 936 h 1181"/>
                <a:gd name="T68" fmla="*/ 676 w 1031"/>
                <a:gd name="T69" fmla="*/ 926 h 1181"/>
                <a:gd name="T70" fmla="*/ 748 w 1031"/>
                <a:gd name="T71" fmla="*/ 901 h 1181"/>
                <a:gd name="T72" fmla="*/ 808 w 1031"/>
                <a:gd name="T73" fmla="*/ 863 h 1181"/>
                <a:gd name="T74" fmla="*/ 859 w 1031"/>
                <a:gd name="T75" fmla="*/ 815 h 1181"/>
                <a:gd name="T76" fmla="*/ 989 w 1031"/>
                <a:gd name="T77" fmla="*/ 1032 h 1181"/>
                <a:gd name="T78" fmla="*/ 895 w 1031"/>
                <a:gd name="T79" fmla="*/ 1101 h 1181"/>
                <a:gd name="T80" fmla="*/ 784 w 1031"/>
                <a:gd name="T81" fmla="*/ 1151 h 1181"/>
                <a:gd name="T82" fmla="*/ 660 w 1031"/>
                <a:gd name="T83" fmla="*/ 1177 h 1181"/>
                <a:gd name="T84" fmla="*/ 561 w 1031"/>
                <a:gd name="T85" fmla="*/ 1180 h 1181"/>
                <a:gd name="T86" fmla="*/ 440 w 1031"/>
                <a:gd name="T87" fmla="*/ 1163 h 1181"/>
                <a:gd name="T88" fmla="*/ 330 w 1031"/>
                <a:gd name="T89" fmla="*/ 1124 h 1181"/>
                <a:gd name="T90" fmla="*/ 233 w 1031"/>
                <a:gd name="T91" fmla="*/ 1065 h 1181"/>
                <a:gd name="T92" fmla="*/ 150 w 1031"/>
                <a:gd name="T93" fmla="*/ 991 h 1181"/>
                <a:gd name="T94" fmla="*/ 83 w 1031"/>
                <a:gd name="T95" fmla="*/ 900 h 1181"/>
                <a:gd name="T96" fmla="*/ 34 w 1031"/>
                <a:gd name="T97" fmla="*/ 796 h 1181"/>
                <a:gd name="T98" fmla="*/ 6 w 1031"/>
                <a:gd name="T99" fmla="*/ 68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1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6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9" y="305"/>
                  </a:lnTo>
                  <a:lnTo>
                    <a:pt x="83" y="280"/>
                  </a:lnTo>
                  <a:lnTo>
                    <a:pt x="97" y="256"/>
                  </a:lnTo>
                  <a:lnTo>
                    <a:pt x="114" y="233"/>
                  </a:lnTo>
                  <a:lnTo>
                    <a:pt x="131" y="211"/>
                  </a:lnTo>
                  <a:lnTo>
                    <a:pt x="150" y="190"/>
                  </a:lnTo>
                  <a:lnTo>
                    <a:pt x="168" y="170"/>
                  </a:lnTo>
                  <a:lnTo>
                    <a:pt x="189" y="150"/>
                  </a:lnTo>
                  <a:lnTo>
                    <a:pt x="210" y="132"/>
                  </a:lnTo>
                  <a:lnTo>
                    <a:pt x="233" y="114"/>
                  </a:lnTo>
                  <a:lnTo>
                    <a:pt x="255" y="98"/>
                  </a:lnTo>
                  <a:lnTo>
                    <a:pt x="279" y="83"/>
                  </a:lnTo>
                  <a:lnTo>
                    <a:pt x="305" y="69"/>
                  </a:lnTo>
                  <a:lnTo>
                    <a:pt x="330" y="56"/>
                  </a:lnTo>
                  <a:lnTo>
                    <a:pt x="356" y="45"/>
                  </a:lnTo>
                  <a:lnTo>
                    <a:pt x="384" y="35"/>
                  </a:lnTo>
                  <a:lnTo>
                    <a:pt x="411" y="25"/>
                  </a:lnTo>
                  <a:lnTo>
                    <a:pt x="440" y="17"/>
                  </a:lnTo>
                  <a:lnTo>
                    <a:pt x="469" y="11"/>
                  </a:lnTo>
                  <a:lnTo>
                    <a:pt x="500" y="6"/>
                  </a:lnTo>
                  <a:lnTo>
                    <a:pt x="529" y="3"/>
                  </a:lnTo>
                  <a:lnTo>
                    <a:pt x="561" y="0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627" y="0"/>
                  </a:lnTo>
                  <a:lnTo>
                    <a:pt x="660" y="3"/>
                  </a:lnTo>
                  <a:lnTo>
                    <a:pt x="693" y="7"/>
                  </a:lnTo>
                  <a:lnTo>
                    <a:pt x="723" y="13"/>
                  </a:lnTo>
                  <a:lnTo>
                    <a:pt x="754" y="20"/>
                  </a:lnTo>
                  <a:lnTo>
                    <a:pt x="784" y="29"/>
                  </a:lnTo>
                  <a:lnTo>
                    <a:pt x="813" y="40"/>
                  </a:lnTo>
                  <a:lnTo>
                    <a:pt x="841" y="52"/>
                  </a:lnTo>
                  <a:lnTo>
                    <a:pt x="868" y="64"/>
                  </a:lnTo>
                  <a:lnTo>
                    <a:pt x="895" y="79"/>
                  </a:lnTo>
                  <a:lnTo>
                    <a:pt x="919" y="95"/>
                  </a:lnTo>
                  <a:lnTo>
                    <a:pt x="944" y="111"/>
                  </a:lnTo>
                  <a:lnTo>
                    <a:pt x="968" y="130"/>
                  </a:lnTo>
                  <a:lnTo>
                    <a:pt x="989" y="148"/>
                  </a:lnTo>
                  <a:lnTo>
                    <a:pt x="1011" y="169"/>
                  </a:lnTo>
                  <a:lnTo>
                    <a:pt x="1031" y="189"/>
                  </a:lnTo>
                  <a:lnTo>
                    <a:pt x="859" y="366"/>
                  </a:lnTo>
                  <a:lnTo>
                    <a:pt x="859" y="366"/>
                  </a:lnTo>
                  <a:lnTo>
                    <a:pt x="847" y="353"/>
                  </a:lnTo>
                  <a:lnTo>
                    <a:pt x="835" y="340"/>
                  </a:lnTo>
                  <a:lnTo>
                    <a:pt x="823" y="329"/>
                  </a:lnTo>
                  <a:lnTo>
                    <a:pt x="808" y="318"/>
                  </a:lnTo>
                  <a:lnTo>
                    <a:pt x="795" y="308"/>
                  </a:lnTo>
                  <a:lnTo>
                    <a:pt x="780" y="297"/>
                  </a:lnTo>
                  <a:lnTo>
                    <a:pt x="764" y="288"/>
                  </a:lnTo>
                  <a:lnTo>
                    <a:pt x="748" y="279"/>
                  </a:lnTo>
                  <a:lnTo>
                    <a:pt x="732" y="272"/>
                  </a:lnTo>
                  <a:lnTo>
                    <a:pt x="713" y="265"/>
                  </a:lnTo>
                  <a:lnTo>
                    <a:pt x="696" y="259"/>
                  </a:lnTo>
                  <a:lnTo>
                    <a:pt x="676" y="253"/>
                  </a:lnTo>
                  <a:lnTo>
                    <a:pt x="657" y="249"/>
                  </a:lnTo>
                  <a:lnTo>
                    <a:pt x="636" y="247"/>
                  </a:lnTo>
                  <a:lnTo>
                    <a:pt x="615" y="245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75" y="245"/>
                  </a:lnTo>
                  <a:lnTo>
                    <a:pt x="556" y="246"/>
                  </a:lnTo>
                  <a:lnTo>
                    <a:pt x="539" y="248"/>
                  </a:lnTo>
                  <a:lnTo>
                    <a:pt x="522" y="251"/>
                  </a:lnTo>
                  <a:lnTo>
                    <a:pt x="506" y="254"/>
                  </a:lnTo>
                  <a:lnTo>
                    <a:pt x="489" y="260"/>
                  </a:lnTo>
                  <a:lnTo>
                    <a:pt x="473" y="265"/>
                  </a:lnTo>
                  <a:lnTo>
                    <a:pt x="458" y="271"/>
                  </a:lnTo>
                  <a:lnTo>
                    <a:pt x="443" y="277"/>
                  </a:lnTo>
                  <a:lnTo>
                    <a:pt x="429" y="284"/>
                  </a:lnTo>
                  <a:lnTo>
                    <a:pt x="414" y="292"/>
                  </a:lnTo>
                  <a:lnTo>
                    <a:pt x="401" y="301"/>
                  </a:lnTo>
                  <a:lnTo>
                    <a:pt x="388" y="311"/>
                  </a:lnTo>
                  <a:lnTo>
                    <a:pt x="375" y="321"/>
                  </a:lnTo>
                  <a:lnTo>
                    <a:pt x="364" y="331"/>
                  </a:lnTo>
                  <a:lnTo>
                    <a:pt x="353" y="342"/>
                  </a:lnTo>
                  <a:lnTo>
                    <a:pt x="342" y="355"/>
                  </a:lnTo>
                  <a:lnTo>
                    <a:pt x="331" y="367"/>
                  </a:lnTo>
                  <a:lnTo>
                    <a:pt x="322" y="379"/>
                  </a:lnTo>
                  <a:lnTo>
                    <a:pt x="313" y="394"/>
                  </a:lnTo>
                  <a:lnTo>
                    <a:pt x="305" y="407"/>
                  </a:lnTo>
                  <a:lnTo>
                    <a:pt x="298" y="422"/>
                  </a:lnTo>
                  <a:lnTo>
                    <a:pt x="290" y="436"/>
                  </a:lnTo>
                  <a:lnTo>
                    <a:pt x="284" y="452"/>
                  </a:lnTo>
                  <a:lnTo>
                    <a:pt x="278" y="468"/>
                  </a:lnTo>
                  <a:lnTo>
                    <a:pt x="273" y="485"/>
                  </a:lnTo>
                  <a:lnTo>
                    <a:pt x="269" y="501"/>
                  </a:lnTo>
                  <a:lnTo>
                    <a:pt x="266" y="518"/>
                  </a:lnTo>
                  <a:lnTo>
                    <a:pt x="263" y="536"/>
                  </a:lnTo>
                  <a:lnTo>
                    <a:pt x="261" y="553"/>
                  </a:lnTo>
                  <a:lnTo>
                    <a:pt x="260" y="571"/>
                  </a:lnTo>
                  <a:lnTo>
                    <a:pt x="260" y="590"/>
                  </a:lnTo>
                  <a:lnTo>
                    <a:pt x="260" y="590"/>
                  </a:lnTo>
                  <a:lnTo>
                    <a:pt x="260" y="608"/>
                  </a:lnTo>
                  <a:lnTo>
                    <a:pt x="261" y="627"/>
                  </a:lnTo>
                  <a:lnTo>
                    <a:pt x="263" y="645"/>
                  </a:lnTo>
                  <a:lnTo>
                    <a:pt x="266" y="662"/>
                  </a:lnTo>
                  <a:lnTo>
                    <a:pt x="269" y="679"/>
                  </a:lnTo>
                  <a:lnTo>
                    <a:pt x="273" y="696"/>
                  </a:lnTo>
                  <a:lnTo>
                    <a:pt x="278" y="713"/>
                  </a:lnTo>
                  <a:lnTo>
                    <a:pt x="284" y="728"/>
                  </a:lnTo>
                  <a:lnTo>
                    <a:pt x="290" y="743"/>
                  </a:lnTo>
                  <a:lnTo>
                    <a:pt x="298" y="759"/>
                  </a:lnTo>
                  <a:lnTo>
                    <a:pt x="305" y="773"/>
                  </a:lnTo>
                  <a:lnTo>
                    <a:pt x="313" y="787"/>
                  </a:lnTo>
                  <a:lnTo>
                    <a:pt x="322" y="801"/>
                  </a:lnTo>
                  <a:lnTo>
                    <a:pt x="331" y="814"/>
                  </a:lnTo>
                  <a:lnTo>
                    <a:pt x="342" y="826"/>
                  </a:lnTo>
                  <a:lnTo>
                    <a:pt x="353" y="837"/>
                  </a:lnTo>
                  <a:lnTo>
                    <a:pt x="364" y="849"/>
                  </a:lnTo>
                  <a:lnTo>
                    <a:pt x="375" y="860"/>
                  </a:lnTo>
                  <a:lnTo>
                    <a:pt x="388" y="870"/>
                  </a:lnTo>
                  <a:lnTo>
                    <a:pt x="401" y="879"/>
                  </a:lnTo>
                  <a:lnTo>
                    <a:pt x="414" y="887"/>
                  </a:lnTo>
                  <a:lnTo>
                    <a:pt x="429" y="896"/>
                  </a:lnTo>
                  <a:lnTo>
                    <a:pt x="443" y="903"/>
                  </a:lnTo>
                  <a:lnTo>
                    <a:pt x="458" y="910"/>
                  </a:lnTo>
                  <a:lnTo>
                    <a:pt x="473" y="916"/>
                  </a:lnTo>
                  <a:lnTo>
                    <a:pt x="489" y="921"/>
                  </a:lnTo>
                  <a:lnTo>
                    <a:pt x="506" y="925"/>
                  </a:lnTo>
                  <a:lnTo>
                    <a:pt x="522" y="929"/>
                  </a:lnTo>
                  <a:lnTo>
                    <a:pt x="539" y="932"/>
                  </a:lnTo>
                  <a:lnTo>
                    <a:pt x="556" y="935"/>
                  </a:lnTo>
                  <a:lnTo>
                    <a:pt x="575" y="936"/>
                  </a:lnTo>
                  <a:lnTo>
                    <a:pt x="592" y="936"/>
                  </a:lnTo>
                  <a:lnTo>
                    <a:pt x="592" y="936"/>
                  </a:lnTo>
                  <a:lnTo>
                    <a:pt x="615" y="936"/>
                  </a:lnTo>
                  <a:lnTo>
                    <a:pt x="636" y="934"/>
                  </a:lnTo>
                  <a:lnTo>
                    <a:pt x="657" y="930"/>
                  </a:lnTo>
                  <a:lnTo>
                    <a:pt x="676" y="926"/>
                  </a:lnTo>
                  <a:lnTo>
                    <a:pt x="696" y="921"/>
                  </a:lnTo>
                  <a:lnTo>
                    <a:pt x="713" y="915"/>
                  </a:lnTo>
                  <a:lnTo>
                    <a:pt x="732" y="909"/>
                  </a:lnTo>
                  <a:lnTo>
                    <a:pt x="748" y="901"/>
                  </a:lnTo>
                  <a:lnTo>
                    <a:pt x="764" y="893"/>
                  </a:lnTo>
                  <a:lnTo>
                    <a:pt x="780" y="883"/>
                  </a:lnTo>
                  <a:lnTo>
                    <a:pt x="795" y="873"/>
                  </a:lnTo>
                  <a:lnTo>
                    <a:pt x="808" y="863"/>
                  </a:lnTo>
                  <a:lnTo>
                    <a:pt x="823" y="852"/>
                  </a:lnTo>
                  <a:lnTo>
                    <a:pt x="835" y="839"/>
                  </a:lnTo>
                  <a:lnTo>
                    <a:pt x="847" y="827"/>
                  </a:lnTo>
                  <a:lnTo>
                    <a:pt x="859" y="815"/>
                  </a:lnTo>
                  <a:lnTo>
                    <a:pt x="1031" y="991"/>
                  </a:lnTo>
                  <a:lnTo>
                    <a:pt x="1031" y="991"/>
                  </a:lnTo>
                  <a:lnTo>
                    <a:pt x="1011" y="1012"/>
                  </a:lnTo>
                  <a:lnTo>
                    <a:pt x="989" y="1032"/>
                  </a:lnTo>
                  <a:lnTo>
                    <a:pt x="968" y="1051"/>
                  </a:lnTo>
                  <a:lnTo>
                    <a:pt x="944" y="1069"/>
                  </a:lnTo>
                  <a:lnTo>
                    <a:pt x="919" y="1086"/>
                  </a:lnTo>
                  <a:lnTo>
                    <a:pt x="895" y="1101"/>
                  </a:lnTo>
                  <a:lnTo>
                    <a:pt x="868" y="1116"/>
                  </a:lnTo>
                  <a:lnTo>
                    <a:pt x="841" y="1129"/>
                  </a:lnTo>
                  <a:lnTo>
                    <a:pt x="813" y="1140"/>
                  </a:lnTo>
                  <a:lnTo>
                    <a:pt x="784" y="1151"/>
                  </a:lnTo>
                  <a:lnTo>
                    <a:pt x="754" y="1160"/>
                  </a:lnTo>
                  <a:lnTo>
                    <a:pt x="723" y="1168"/>
                  </a:lnTo>
                  <a:lnTo>
                    <a:pt x="693" y="1173"/>
                  </a:lnTo>
                  <a:lnTo>
                    <a:pt x="660" y="1177"/>
                  </a:lnTo>
                  <a:lnTo>
                    <a:pt x="627" y="1180"/>
                  </a:lnTo>
                  <a:lnTo>
                    <a:pt x="592" y="1181"/>
                  </a:lnTo>
                  <a:lnTo>
                    <a:pt x="592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500" y="1174"/>
                  </a:lnTo>
                  <a:lnTo>
                    <a:pt x="469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4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5" y="1111"/>
                  </a:lnTo>
                  <a:lnTo>
                    <a:pt x="279" y="1097"/>
                  </a:lnTo>
                  <a:lnTo>
                    <a:pt x="255" y="1082"/>
                  </a:lnTo>
                  <a:lnTo>
                    <a:pt x="233" y="1065"/>
                  </a:lnTo>
                  <a:lnTo>
                    <a:pt x="210" y="1048"/>
                  </a:lnTo>
                  <a:lnTo>
                    <a:pt x="189" y="1031"/>
                  </a:lnTo>
                  <a:lnTo>
                    <a:pt x="168" y="1011"/>
                  </a:lnTo>
                  <a:lnTo>
                    <a:pt x="150" y="991"/>
                  </a:lnTo>
                  <a:lnTo>
                    <a:pt x="131" y="969"/>
                  </a:lnTo>
                  <a:lnTo>
                    <a:pt x="114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9" y="875"/>
                  </a:lnTo>
                  <a:lnTo>
                    <a:pt x="56" y="850"/>
                  </a:lnTo>
                  <a:lnTo>
                    <a:pt x="44" y="823"/>
                  </a:lnTo>
                  <a:lnTo>
                    <a:pt x="34" y="796"/>
                  </a:lnTo>
                  <a:lnTo>
                    <a:pt x="26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503" y="4101"/>
              <a:ext cx="76" cy="79"/>
            </a:xfrm>
            <a:custGeom>
              <a:avLst/>
              <a:gdLst>
                <a:gd name="T0" fmla="*/ 3 w 1136"/>
                <a:gd name="T1" fmla="*/ 529 h 1181"/>
                <a:gd name="T2" fmla="*/ 25 w 1136"/>
                <a:gd name="T3" fmla="*/ 412 h 1181"/>
                <a:gd name="T4" fmla="*/ 68 w 1136"/>
                <a:gd name="T5" fmla="*/ 305 h 1181"/>
                <a:gd name="T6" fmla="*/ 130 w 1136"/>
                <a:gd name="T7" fmla="*/ 211 h 1181"/>
                <a:gd name="T8" fmla="*/ 209 w 1136"/>
                <a:gd name="T9" fmla="*/ 132 h 1181"/>
                <a:gd name="T10" fmla="*/ 302 w 1136"/>
                <a:gd name="T11" fmla="*/ 69 h 1181"/>
                <a:gd name="T12" fmla="*/ 409 w 1136"/>
                <a:gd name="T13" fmla="*/ 25 h 1181"/>
                <a:gd name="T14" fmla="*/ 526 w 1136"/>
                <a:gd name="T15" fmla="*/ 3 h 1181"/>
                <a:gd name="T16" fmla="*/ 617 w 1136"/>
                <a:gd name="T17" fmla="*/ 0 h 1181"/>
                <a:gd name="T18" fmla="*/ 729 w 1136"/>
                <a:gd name="T19" fmla="*/ 15 h 1181"/>
                <a:gd name="T20" fmla="*/ 830 w 1136"/>
                <a:gd name="T21" fmla="*/ 51 h 1181"/>
                <a:gd name="T22" fmla="*/ 918 w 1136"/>
                <a:gd name="T23" fmla="*/ 105 h 1181"/>
                <a:gd name="T24" fmla="*/ 993 w 1136"/>
                <a:gd name="T25" fmla="*/ 177 h 1181"/>
                <a:gd name="T26" fmla="*/ 1053 w 1136"/>
                <a:gd name="T27" fmla="*/ 266 h 1181"/>
                <a:gd name="T28" fmla="*/ 1098 w 1136"/>
                <a:gd name="T29" fmla="*/ 371 h 1181"/>
                <a:gd name="T30" fmla="*/ 1127 w 1136"/>
                <a:gd name="T31" fmla="*/ 491 h 1181"/>
                <a:gd name="T32" fmla="*/ 1136 w 1136"/>
                <a:gd name="T33" fmla="*/ 658 h 1181"/>
                <a:gd name="T34" fmla="*/ 267 w 1136"/>
                <a:gd name="T35" fmla="*/ 689 h 1181"/>
                <a:gd name="T36" fmla="*/ 287 w 1136"/>
                <a:gd name="T37" fmla="*/ 744 h 1181"/>
                <a:gd name="T38" fmla="*/ 315 w 1136"/>
                <a:gd name="T39" fmla="*/ 794 h 1181"/>
                <a:gd name="T40" fmla="*/ 350 w 1136"/>
                <a:gd name="T41" fmla="*/ 837 h 1181"/>
                <a:gd name="T42" fmla="*/ 395 w 1136"/>
                <a:gd name="T43" fmla="*/ 873 h 1181"/>
                <a:gd name="T44" fmla="*/ 444 w 1136"/>
                <a:gd name="T45" fmla="*/ 901 h 1181"/>
                <a:gd name="T46" fmla="*/ 500 w 1136"/>
                <a:gd name="T47" fmla="*/ 920 h 1181"/>
                <a:gd name="T48" fmla="*/ 561 w 1136"/>
                <a:gd name="T49" fmla="*/ 930 h 1181"/>
                <a:gd name="T50" fmla="*/ 617 w 1136"/>
                <a:gd name="T51" fmla="*/ 930 h 1181"/>
                <a:gd name="T52" fmla="*/ 711 w 1136"/>
                <a:gd name="T53" fmla="*/ 914 h 1181"/>
                <a:gd name="T54" fmla="*/ 789 w 1136"/>
                <a:gd name="T55" fmla="*/ 881 h 1181"/>
                <a:gd name="T56" fmla="*/ 853 w 1136"/>
                <a:gd name="T57" fmla="*/ 837 h 1181"/>
                <a:gd name="T58" fmla="*/ 1061 w 1136"/>
                <a:gd name="T59" fmla="*/ 982 h 1181"/>
                <a:gd name="T60" fmla="*/ 998 w 1136"/>
                <a:gd name="T61" fmla="*/ 1043 h 1181"/>
                <a:gd name="T62" fmla="*/ 894 w 1136"/>
                <a:gd name="T63" fmla="*/ 1110 h 1181"/>
                <a:gd name="T64" fmla="*/ 770 w 1136"/>
                <a:gd name="T65" fmla="*/ 1157 h 1181"/>
                <a:gd name="T66" fmla="*/ 630 w 1136"/>
                <a:gd name="T67" fmla="*/ 1180 h 1181"/>
                <a:gd name="T68" fmla="*/ 529 w 1136"/>
                <a:gd name="T69" fmla="*/ 1178 h 1181"/>
                <a:gd name="T70" fmla="*/ 411 w 1136"/>
                <a:gd name="T71" fmla="*/ 1155 h 1181"/>
                <a:gd name="T72" fmla="*/ 304 w 1136"/>
                <a:gd name="T73" fmla="*/ 1111 h 1181"/>
                <a:gd name="T74" fmla="*/ 210 w 1136"/>
                <a:gd name="T75" fmla="*/ 1048 h 1181"/>
                <a:gd name="T76" fmla="*/ 131 w 1136"/>
                <a:gd name="T77" fmla="*/ 969 h 1181"/>
                <a:gd name="T78" fmla="*/ 68 w 1136"/>
                <a:gd name="T79" fmla="*/ 875 h 1181"/>
                <a:gd name="T80" fmla="*/ 25 w 1136"/>
                <a:gd name="T81" fmla="*/ 769 h 1181"/>
                <a:gd name="T82" fmla="*/ 3 w 1136"/>
                <a:gd name="T83" fmla="*/ 652 h 1181"/>
                <a:gd name="T84" fmla="*/ 858 w 1136"/>
                <a:gd name="T85" fmla="*/ 464 h 1181"/>
                <a:gd name="T86" fmla="*/ 834 w 1136"/>
                <a:gd name="T87" fmla="*/ 385 h 1181"/>
                <a:gd name="T88" fmla="*/ 777 w 1136"/>
                <a:gd name="T89" fmla="*/ 305 h 1181"/>
                <a:gd name="T90" fmla="*/ 697 w 1136"/>
                <a:gd name="T91" fmla="*/ 253 h 1181"/>
                <a:gd name="T92" fmla="*/ 597 w 1136"/>
                <a:gd name="T93" fmla="*/ 232 h 1181"/>
                <a:gd name="T94" fmla="*/ 519 w 1136"/>
                <a:gd name="T95" fmla="*/ 235 h 1181"/>
                <a:gd name="T96" fmla="*/ 425 w 1136"/>
                <a:gd name="T97" fmla="*/ 267 h 1181"/>
                <a:gd name="T98" fmla="*/ 346 w 1136"/>
                <a:gd name="T99" fmla="*/ 327 h 1181"/>
                <a:gd name="T100" fmla="*/ 288 w 1136"/>
                <a:gd name="T101" fmla="*/ 41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  <a:close/>
                  <a:moveTo>
                    <a:pt x="268" y="464"/>
                  </a:moveTo>
                  <a:lnTo>
                    <a:pt x="858" y="464"/>
                  </a:lnTo>
                  <a:lnTo>
                    <a:pt x="858" y="464"/>
                  </a:lnTo>
                  <a:lnTo>
                    <a:pt x="852" y="435"/>
                  </a:lnTo>
                  <a:lnTo>
                    <a:pt x="844" y="410"/>
                  </a:lnTo>
                  <a:lnTo>
                    <a:pt x="834" y="385"/>
                  </a:lnTo>
                  <a:lnTo>
                    <a:pt x="822" y="362"/>
                  </a:lnTo>
                  <a:lnTo>
                    <a:pt x="809" y="341"/>
                  </a:lnTo>
                  <a:lnTo>
                    <a:pt x="794" y="322"/>
                  </a:lnTo>
                  <a:lnTo>
                    <a:pt x="777" y="305"/>
                  </a:lnTo>
                  <a:lnTo>
                    <a:pt x="760" y="289"/>
                  </a:lnTo>
                  <a:lnTo>
                    <a:pt x="740" y="275"/>
                  </a:lnTo>
                  <a:lnTo>
                    <a:pt x="720" y="264"/>
                  </a:lnTo>
                  <a:lnTo>
                    <a:pt x="697" y="253"/>
                  </a:lnTo>
                  <a:lnTo>
                    <a:pt x="674" y="245"/>
                  </a:lnTo>
                  <a:lnTo>
                    <a:pt x="650" y="239"/>
                  </a:lnTo>
                  <a:lnTo>
                    <a:pt x="623" y="234"/>
                  </a:lnTo>
                  <a:lnTo>
                    <a:pt x="597" y="232"/>
                  </a:lnTo>
                  <a:lnTo>
                    <a:pt x="569" y="231"/>
                  </a:lnTo>
                  <a:lnTo>
                    <a:pt x="569" y="231"/>
                  </a:lnTo>
                  <a:lnTo>
                    <a:pt x="544" y="232"/>
                  </a:lnTo>
                  <a:lnTo>
                    <a:pt x="519" y="235"/>
                  </a:lnTo>
                  <a:lnTo>
                    <a:pt x="494" y="240"/>
                  </a:lnTo>
                  <a:lnTo>
                    <a:pt x="471" y="247"/>
                  </a:lnTo>
                  <a:lnTo>
                    <a:pt x="448" y="255"/>
                  </a:lnTo>
                  <a:lnTo>
                    <a:pt x="425" y="267"/>
                  </a:lnTo>
                  <a:lnTo>
                    <a:pt x="404" y="279"/>
                  </a:lnTo>
                  <a:lnTo>
                    <a:pt x="383" y="293"/>
                  </a:lnTo>
                  <a:lnTo>
                    <a:pt x="364" y="310"/>
                  </a:lnTo>
                  <a:lnTo>
                    <a:pt x="346" y="327"/>
                  </a:lnTo>
                  <a:lnTo>
                    <a:pt x="329" y="346"/>
                  </a:lnTo>
                  <a:lnTo>
                    <a:pt x="314" y="367"/>
                  </a:lnTo>
                  <a:lnTo>
                    <a:pt x="300" y="389"/>
                  </a:lnTo>
                  <a:lnTo>
                    <a:pt x="288" y="413"/>
                  </a:lnTo>
                  <a:lnTo>
                    <a:pt x="277" y="437"/>
                  </a:lnTo>
                  <a:lnTo>
                    <a:pt x="268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503" y="4101"/>
              <a:ext cx="76" cy="79"/>
            </a:xfrm>
            <a:custGeom>
              <a:avLst/>
              <a:gdLst>
                <a:gd name="T0" fmla="*/ 1 w 1136"/>
                <a:gd name="T1" fmla="*/ 559 h 1181"/>
                <a:gd name="T2" fmla="*/ 11 w 1136"/>
                <a:gd name="T3" fmla="*/ 469 h 1181"/>
                <a:gd name="T4" fmla="*/ 34 w 1136"/>
                <a:gd name="T5" fmla="*/ 383 h 1181"/>
                <a:gd name="T6" fmla="*/ 68 w 1136"/>
                <a:gd name="T7" fmla="*/ 305 h 1181"/>
                <a:gd name="T8" fmla="*/ 113 w 1136"/>
                <a:gd name="T9" fmla="*/ 233 h 1181"/>
                <a:gd name="T10" fmla="*/ 168 w 1136"/>
                <a:gd name="T11" fmla="*/ 170 h 1181"/>
                <a:gd name="T12" fmla="*/ 231 w 1136"/>
                <a:gd name="T13" fmla="*/ 114 h 1181"/>
                <a:gd name="T14" fmla="*/ 302 w 1136"/>
                <a:gd name="T15" fmla="*/ 69 h 1181"/>
                <a:gd name="T16" fmla="*/ 381 w 1136"/>
                <a:gd name="T17" fmla="*/ 35 h 1181"/>
                <a:gd name="T18" fmla="*/ 466 w 1136"/>
                <a:gd name="T19" fmla="*/ 11 h 1181"/>
                <a:gd name="T20" fmla="*/ 557 w 1136"/>
                <a:gd name="T21" fmla="*/ 0 h 1181"/>
                <a:gd name="T22" fmla="*/ 617 w 1136"/>
                <a:gd name="T23" fmla="*/ 0 h 1181"/>
                <a:gd name="T24" fmla="*/ 702 w 1136"/>
                <a:gd name="T25" fmla="*/ 10 h 1181"/>
                <a:gd name="T26" fmla="*/ 781 w 1136"/>
                <a:gd name="T27" fmla="*/ 30 h 1181"/>
                <a:gd name="T28" fmla="*/ 853 w 1136"/>
                <a:gd name="T29" fmla="*/ 62 h 1181"/>
                <a:gd name="T30" fmla="*/ 918 w 1136"/>
                <a:gd name="T31" fmla="*/ 105 h 1181"/>
                <a:gd name="T32" fmla="*/ 975 w 1136"/>
                <a:gd name="T33" fmla="*/ 157 h 1181"/>
                <a:gd name="T34" fmla="*/ 1026 w 1136"/>
                <a:gd name="T35" fmla="*/ 220 h 1181"/>
                <a:gd name="T36" fmla="*/ 1067 w 1136"/>
                <a:gd name="T37" fmla="*/ 291 h 1181"/>
                <a:gd name="T38" fmla="*/ 1098 w 1136"/>
                <a:gd name="T39" fmla="*/ 371 h 1181"/>
                <a:gd name="T40" fmla="*/ 1121 w 1136"/>
                <a:gd name="T41" fmla="*/ 460 h 1181"/>
                <a:gd name="T42" fmla="*/ 1134 w 1136"/>
                <a:gd name="T43" fmla="*/ 556 h 1181"/>
                <a:gd name="T44" fmla="*/ 261 w 1136"/>
                <a:gd name="T45" fmla="*/ 658 h 1181"/>
                <a:gd name="T46" fmla="*/ 267 w 1136"/>
                <a:gd name="T47" fmla="*/ 689 h 1181"/>
                <a:gd name="T48" fmla="*/ 281 w 1136"/>
                <a:gd name="T49" fmla="*/ 731 h 1181"/>
                <a:gd name="T50" fmla="*/ 299 w 1136"/>
                <a:gd name="T51" fmla="*/ 770 h 1181"/>
                <a:gd name="T52" fmla="*/ 323 w 1136"/>
                <a:gd name="T53" fmla="*/ 806 h 1181"/>
                <a:gd name="T54" fmla="*/ 350 w 1136"/>
                <a:gd name="T55" fmla="*/ 837 h 1181"/>
                <a:gd name="T56" fmla="*/ 382 w 1136"/>
                <a:gd name="T57" fmla="*/ 865 h 1181"/>
                <a:gd name="T58" fmla="*/ 418 w 1136"/>
                <a:gd name="T59" fmla="*/ 887 h 1181"/>
                <a:gd name="T60" fmla="*/ 457 w 1136"/>
                <a:gd name="T61" fmla="*/ 907 h 1181"/>
                <a:gd name="T62" fmla="*/ 500 w 1136"/>
                <a:gd name="T63" fmla="*/ 920 h 1181"/>
                <a:gd name="T64" fmla="*/ 544 w 1136"/>
                <a:gd name="T65" fmla="*/ 928 h 1181"/>
                <a:gd name="T66" fmla="*/ 593 w 1136"/>
                <a:gd name="T67" fmla="*/ 931 h 1181"/>
                <a:gd name="T68" fmla="*/ 642 w 1136"/>
                <a:gd name="T69" fmla="*/ 928 h 1181"/>
                <a:gd name="T70" fmla="*/ 711 w 1136"/>
                <a:gd name="T71" fmla="*/ 914 h 1181"/>
                <a:gd name="T72" fmla="*/ 771 w 1136"/>
                <a:gd name="T73" fmla="*/ 891 h 1181"/>
                <a:gd name="T74" fmla="*/ 822 w 1136"/>
                <a:gd name="T75" fmla="*/ 861 h 1181"/>
                <a:gd name="T76" fmla="*/ 867 w 1136"/>
                <a:gd name="T77" fmla="*/ 825 h 1181"/>
                <a:gd name="T78" fmla="*/ 1061 w 1136"/>
                <a:gd name="T79" fmla="*/ 982 h 1181"/>
                <a:gd name="T80" fmla="*/ 1020 w 1136"/>
                <a:gd name="T81" fmla="*/ 1024 h 1181"/>
                <a:gd name="T82" fmla="*/ 949 w 1136"/>
                <a:gd name="T83" fmla="*/ 1079 h 1181"/>
                <a:gd name="T84" fmla="*/ 866 w 1136"/>
                <a:gd name="T85" fmla="*/ 1124 h 1181"/>
                <a:gd name="T86" fmla="*/ 770 w 1136"/>
                <a:gd name="T87" fmla="*/ 1157 h 1181"/>
                <a:gd name="T88" fmla="*/ 667 w 1136"/>
                <a:gd name="T89" fmla="*/ 1177 h 1181"/>
                <a:gd name="T90" fmla="*/ 593 w 1136"/>
                <a:gd name="T91" fmla="*/ 1181 h 1181"/>
                <a:gd name="T92" fmla="*/ 499 w 1136"/>
                <a:gd name="T93" fmla="*/ 1174 h 1181"/>
                <a:gd name="T94" fmla="*/ 411 w 1136"/>
                <a:gd name="T95" fmla="*/ 1155 h 1181"/>
                <a:gd name="T96" fmla="*/ 330 w 1136"/>
                <a:gd name="T97" fmla="*/ 1124 h 1181"/>
                <a:gd name="T98" fmla="*/ 255 w 1136"/>
                <a:gd name="T99" fmla="*/ 1082 h 1181"/>
                <a:gd name="T100" fmla="*/ 188 w 1136"/>
                <a:gd name="T101" fmla="*/ 1031 h 1181"/>
                <a:gd name="T102" fmla="*/ 131 w 1136"/>
                <a:gd name="T103" fmla="*/ 969 h 1181"/>
                <a:gd name="T104" fmla="*/ 83 w 1136"/>
                <a:gd name="T105" fmla="*/ 900 h 1181"/>
                <a:gd name="T106" fmla="*/ 45 w 1136"/>
                <a:gd name="T107" fmla="*/ 823 h 1181"/>
                <a:gd name="T108" fmla="*/ 17 w 1136"/>
                <a:gd name="T109" fmla="*/ 740 h 1181"/>
                <a:gd name="T110" fmla="*/ 3 w 1136"/>
                <a:gd name="T111" fmla="*/ 652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6" h="1181">
                  <a:moveTo>
                    <a:pt x="0" y="590"/>
                  </a:moveTo>
                  <a:lnTo>
                    <a:pt x="0" y="590"/>
                  </a:lnTo>
                  <a:lnTo>
                    <a:pt x="1" y="559"/>
                  </a:lnTo>
                  <a:lnTo>
                    <a:pt x="3" y="529"/>
                  </a:lnTo>
                  <a:lnTo>
                    <a:pt x="6" y="498"/>
                  </a:lnTo>
                  <a:lnTo>
                    <a:pt x="11" y="469"/>
                  </a:lnTo>
                  <a:lnTo>
                    <a:pt x="17" y="440"/>
                  </a:lnTo>
                  <a:lnTo>
                    <a:pt x="25" y="412"/>
                  </a:lnTo>
                  <a:lnTo>
                    <a:pt x="34" y="383"/>
                  </a:lnTo>
                  <a:lnTo>
                    <a:pt x="44" y="357"/>
                  </a:lnTo>
                  <a:lnTo>
                    <a:pt x="56" y="330"/>
                  </a:lnTo>
                  <a:lnTo>
                    <a:pt x="68" y="305"/>
                  </a:lnTo>
                  <a:lnTo>
                    <a:pt x="82" y="280"/>
                  </a:lnTo>
                  <a:lnTo>
                    <a:pt x="97" y="256"/>
                  </a:lnTo>
                  <a:lnTo>
                    <a:pt x="113" y="233"/>
                  </a:lnTo>
                  <a:lnTo>
                    <a:pt x="130" y="211"/>
                  </a:lnTo>
                  <a:lnTo>
                    <a:pt x="148" y="190"/>
                  </a:lnTo>
                  <a:lnTo>
                    <a:pt x="168" y="170"/>
                  </a:lnTo>
                  <a:lnTo>
                    <a:pt x="188" y="150"/>
                  </a:lnTo>
                  <a:lnTo>
                    <a:pt x="209" y="132"/>
                  </a:lnTo>
                  <a:lnTo>
                    <a:pt x="231" y="114"/>
                  </a:lnTo>
                  <a:lnTo>
                    <a:pt x="254" y="98"/>
                  </a:lnTo>
                  <a:lnTo>
                    <a:pt x="278" y="83"/>
                  </a:lnTo>
                  <a:lnTo>
                    <a:pt x="302" y="69"/>
                  </a:lnTo>
                  <a:lnTo>
                    <a:pt x="328" y="56"/>
                  </a:lnTo>
                  <a:lnTo>
                    <a:pt x="355" y="45"/>
                  </a:lnTo>
                  <a:lnTo>
                    <a:pt x="381" y="35"/>
                  </a:lnTo>
                  <a:lnTo>
                    <a:pt x="409" y="25"/>
                  </a:lnTo>
                  <a:lnTo>
                    <a:pt x="437" y="17"/>
                  </a:lnTo>
                  <a:lnTo>
                    <a:pt x="466" y="11"/>
                  </a:lnTo>
                  <a:lnTo>
                    <a:pt x="495" y="6"/>
                  </a:lnTo>
                  <a:lnTo>
                    <a:pt x="526" y="3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17" y="0"/>
                  </a:lnTo>
                  <a:lnTo>
                    <a:pt x="646" y="2"/>
                  </a:lnTo>
                  <a:lnTo>
                    <a:pt x="675" y="5"/>
                  </a:lnTo>
                  <a:lnTo>
                    <a:pt x="702" y="10"/>
                  </a:lnTo>
                  <a:lnTo>
                    <a:pt x="729" y="15"/>
                  </a:lnTo>
                  <a:lnTo>
                    <a:pt x="756" y="22"/>
                  </a:lnTo>
                  <a:lnTo>
                    <a:pt x="781" y="30"/>
                  </a:lnTo>
                  <a:lnTo>
                    <a:pt x="806" y="41"/>
                  </a:lnTo>
                  <a:lnTo>
                    <a:pt x="830" y="51"/>
                  </a:lnTo>
                  <a:lnTo>
                    <a:pt x="853" y="62"/>
                  </a:lnTo>
                  <a:lnTo>
                    <a:pt x="876" y="75"/>
                  </a:lnTo>
                  <a:lnTo>
                    <a:pt x="897" y="90"/>
                  </a:lnTo>
                  <a:lnTo>
                    <a:pt x="918" y="105"/>
                  </a:lnTo>
                  <a:lnTo>
                    <a:pt x="938" y="121"/>
                  </a:lnTo>
                  <a:lnTo>
                    <a:pt x="958" y="139"/>
                  </a:lnTo>
                  <a:lnTo>
                    <a:pt x="975" y="157"/>
                  </a:lnTo>
                  <a:lnTo>
                    <a:pt x="993" y="177"/>
                  </a:lnTo>
                  <a:lnTo>
                    <a:pt x="1010" y="198"/>
                  </a:lnTo>
                  <a:lnTo>
                    <a:pt x="1026" y="220"/>
                  </a:lnTo>
                  <a:lnTo>
                    <a:pt x="1040" y="242"/>
                  </a:lnTo>
                  <a:lnTo>
                    <a:pt x="1053" y="266"/>
                  </a:lnTo>
                  <a:lnTo>
                    <a:pt x="1067" y="291"/>
                  </a:lnTo>
                  <a:lnTo>
                    <a:pt x="1078" y="317"/>
                  </a:lnTo>
                  <a:lnTo>
                    <a:pt x="1089" y="343"/>
                  </a:lnTo>
                  <a:lnTo>
                    <a:pt x="1098" y="371"/>
                  </a:lnTo>
                  <a:lnTo>
                    <a:pt x="1108" y="400"/>
                  </a:lnTo>
                  <a:lnTo>
                    <a:pt x="1115" y="429"/>
                  </a:lnTo>
                  <a:lnTo>
                    <a:pt x="1121" y="460"/>
                  </a:lnTo>
                  <a:lnTo>
                    <a:pt x="1127" y="491"/>
                  </a:lnTo>
                  <a:lnTo>
                    <a:pt x="1131" y="523"/>
                  </a:lnTo>
                  <a:lnTo>
                    <a:pt x="1134" y="556"/>
                  </a:lnTo>
                  <a:lnTo>
                    <a:pt x="1136" y="590"/>
                  </a:lnTo>
                  <a:lnTo>
                    <a:pt x="1136" y="658"/>
                  </a:lnTo>
                  <a:lnTo>
                    <a:pt x="261" y="658"/>
                  </a:lnTo>
                  <a:lnTo>
                    <a:pt x="261" y="658"/>
                  </a:lnTo>
                  <a:lnTo>
                    <a:pt x="264" y="674"/>
                  </a:lnTo>
                  <a:lnTo>
                    <a:pt x="267" y="689"/>
                  </a:lnTo>
                  <a:lnTo>
                    <a:pt x="271" y="703"/>
                  </a:lnTo>
                  <a:lnTo>
                    <a:pt x="276" y="718"/>
                  </a:lnTo>
                  <a:lnTo>
                    <a:pt x="281" y="731"/>
                  </a:lnTo>
                  <a:lnTo>
                    <a:pt x="287" y="744"/>
                  </a:lnTo>
                  <a:lnTo>
                    <a:pt x="293" y="758"/>
                  </a:lnTo>
                  <a:lnTo>
                    <a:pt x="299" y="770"/>
                  </a:lnTo>
                  <a:lnTo>
                    <a:pt x="306" y="782"/>
                  </a:lnTo>
                  <a:lnTo>
                    <a:pt x="315" y="794"/>
                  </a:lnTo>
                  <a:lnTo>
                    <a:pt x="323" y="806"/>
                  </a:lnTo>
                  <a:lnTo>
                    <a:pt x="332" y="817"/>
                  </a:lnTo>
                  <a:lnTo>
                    <a:pt x="341" y="827"/>
                  </a:lnTo>
                  <a:lnTo>
                    <a:pt x="350" y="837"/>
                  </a:lnTo>
                  <a:lnTo>
                    <a:pt x="361" y="847"/>
                  </a:lnTo>
                  <a:lnTo>
                    <a:pt x="372" y="856"/>
                  </a:lnTo>
                  <a:lnTo>
                    <a:pt x="382" y="865"/>
                  </a:lnTo>
                  <a:lnTo>
                    <a:pt x="395" y="873"/>
                  </a:lnTo>
                  <a:lnTo>
                    <a:pt x="406" y="880"/>
                  </a:lnTo>
                  <a:lnTo>
                    <a:pt x="418" y="887"/>
                  </a:lnTo>
                  <a:lnTo>
                    <a:pt x="432" y="895"/>
                  </a:lnTo>
                  <a:lnTo>
                    <a:pt x="444" y="901"/>
                  </a:lnTo>
                  <a:lnTo>
                    <a:pt x="457" y="907"/>
                  </a:lnTo>
                  <a:lnTo>
                    <a:pt x="472" y="912"/>
                  </a:lnTo>
                  <a:lnTo>
                    <a:pt x="486" y="916"/>
                  </a:lnTo>
                  <a:lnTo>
                    <a:pt x="500" y="920"/>
                  </a:lnTo>
                  <a:lnTo>
                    <a:pt x="515" y="923"/>
                  </a:lnTo>
                  <a:lnTo>
                    <a:pt x="529" y="926"/>
                  </a:lnTo>
                  <a:lnTo>
                    <a:pt x="544" y="928"/>
                  </a:lnTo>
                  <a:lnTo>
                    <a:pt x="561" y="930"/>
                  </a:lnTo>
                  <a:lnTo>
                    <a:pt x="576" y="931"/>
                  </a:lnTo>
                  <a:lnTo>
                    <a:pt x="593" y="931"/>
                  </a:lnTo>
                  <a:lnTo>
                    <a:pt x="593" y="931"/>
                  </a:lnTo>
                  <a:lnTo>
                    <a:pt x="617" y="930"/>
                  </a:lnTo>
                  <a:lnTo>
                    <a:pt x="642" y="928"/>
                  </a:lnTo>
                  <a:lnTo>
                    <a:pt x="665" y="925"/>
                  </a:lnTo>
                  <a:lnTo>
                    <a:pt x="688" y="920"/>
                  </a:lnTo>
                  <a:lnTo>
                    <a:pt x="711" y="914"/>
                  </a:lnTo>
                  <a:lnTo>
                    <a:pt x="731" y="908"/>
                  </a:lnTo>
                  <a:lnTo>
                    <a:pt x="752" y="900"/>
                  </a:lnTo>
                  <a:lnTo>
                    <a:pt x="771" y="891"/>
                  </a:lnTo>
                  <a:lnTo>
                    <a:pt x="789" y="881"/>
                  </a:lnTo>
                  <a:lnTo>
                    <a:pt x="806" y="871"/>
                  </a:lnTo>
                  <a:lnTo>
                    <a:pt x="822" y="861"/>
                  </a:lnTo>
                  <a:lnTo>
                    <a:pt x="838" y="850"/>
                  </a:lnTo>
                  <a:lnTo>
                    <a:pt x="853" y="837"/>
                  </a:lnTo>
                  <a:lnTo>
                    <a:pt x="867" y="825"/>
                  </a:lnTo>
                  <a:lnTo>
                    <a:pt x="879" y="813"/>
                  </a:lnTo>
                  <a:lnTo>
                    <a:pt x="891" y="801"/>
                  </a:lnTo>
                  <a:lnTo>
                    <a:pt x="1061" y="982"/>
                  </a:lnTo>
                  <a:lnTo>
                    <a:pt x="1061" y="982"/>
                  </a:lnTo>
                  <a:lnTo>
                    <a:pt x="1041" y="1003"/>
                  </a:lnTo>
                  <a:lnTo>
                    <a:pt x="1020" y="1024"/>
                  </a:lnTo>
                  <a:lnTo>
                    <a:pt x="998" y="1043"/>
                  </a:lnTo>
                  <a:lnTo>
                    <a:pt x="974" y="1061"/>
                  </a:lnTo>
                  <a:lnTo>
                    <a:pt x="949" y="1079"/>
                  </a:lnTo>
                  <a:lnTo>
                    <a:pt x="922" y="1095"/>
                  </a:lnTo>
                  <a:lnTo>
                    <a:pt x="894" y="1110"/>
                  </a:lnTo>
                  <a:lnTo>
                    <a:pt x="866" y="1124"/>
                  </a:lnTo>
                  <a:lnTo>
                    <a:pt x="835" y="1137"/>
                  </a:lnTo>
                  <a:lnTo>
                    <a:pt x="803" y="1148"/>
                  </a:lnTo>
                  <a:lnTo>
                    <a:pt x="770" y="1157"/>
                  </a:lnTo>
                  <a:lnTo>
                    <a:pt x="736" y="1166"/>
                  </a:lnTo>
                  <a:lnTo>
                    <a:pt x="702" y="1172"/>
                  </a:lnTo>
                  <a:lnTo>
                    <a:pt x="667" y="1177"/>
                  </a:lnTo>
                  <a:lnTo>
                    <a:pt x="630" y="1180"/>
                  </a:lnTo>
                  <a:lnTo>
                    <a:pt x="593" y="1181"/>
                  </a:lnTo>
                  <a:lnTo>
                    <a:pt x="593" y="1181"/>
                  </a:lnTo>
                  <a:lnTo>
                    <a:pt x="561" y="1180"/>
                  </a:lnTo>
                  <a:lnTo>
                    <a:pt x="529" y="1178"/>
                  </a:lnTo>
                  <a:lnTo>
                    <a:pt x="499" y="1174"/>
                  </a:lnTo>
                  <a:lnTo>
                    <a:pt x="470" y="1169"/>
                  </a:lnTo>
                  <a:lnTo>
                    <a:pt x="440" y="1163"/>
                  </a:lnTo>
                  <a:lnTo>
                    <a:pt x="411" y="1155"/>
                  </a:lnTo>
                  <a:lnTo>
                    <a:pt x="383" y="1146"/>
                  </a:lnTo>
                  <a:lnTo>
                    <a:pt x="356" y="1136"/>
                  </a:lnTo>
                  <a:lnTo>
                    <a:pt x="330" y="1124"/>
                  </a:lnTo>
                  <a:lnTo>
                    <a:pt x="304" y="1111"/>
                  </a:lnTo>
                  <a:lnTo>
                    <a:pt x="280" y="1097"/>
                  </a:lnTo>
                  <a:lnTo>
                    <a:pt x="255" y="1082"/>
                  </a:lnTo>
                  <a:lnTo>
                    <a:pt x="232" y="1065"/>
                  </a:lnTo>
                  <a:lnTo>
                    <a:pt x="210" y="1048"/>
                  </a:lnTo>
                  <a:lnTo>
                    <a:pt x="188" y="1031"/>
                  </a:lnTo>
                  <a:lnTo>
                    <a:pt x="168" y="1011"/>
                  </a:lnTo>
                  <a:lnTo>
                    <a:pt x="149" y="991"/>
                  </a:lnTo>
                  <a:lnTo>
                    <a:pt x="131" y="969"/>
                  </a:lnTo>
                  <a:lnTo>
                    <a:pt x="113" y="947"/>
                  </a:lnTo>
                  <a:lnTo>
                    <a:pt x="97" y="924"/>
                  </a:lnTo>
                  <a:lnTo>
                    <a:pt x="83" y="900"/>
                  </a:lnTo>
                  <a:lnTo>
                    <a:pt x="68" y="875"/>
                  </a:lnTo>
                  <a:lnTo>
                    <a:pt x="56" y="850"/>
                  </a:lnTo>
                  <a:lnTo>
                    <a:pt x="45" y="823"/>
                  </a:lnTo>
                  <a:lnTo>
                    <a:pt x="34" y="796"/>
                  </a:lnTo>
                  <a:lnTo>
                    <a:pt x="25" y="769"/>
                  </a:lnTo>
                  <a:lnTo>
                    <a:pt x="17" y="740"/>
                  </a:lnTo>
                  <a:lnTo>
                    <a:pt x="11" y="712"/>
                  </a:lnTo>
                  <a:lnTo>
                    <a:pt x="6" y="682"/>
                  </a:lnTo>
                  <a:lnTo>
                    <a:pt x="3" y="652"/>
                  </a:lnTo>
                  <a:lnTo>
                    <a:pt x="1" y="622"/>
                  </a:lnTo>
                  <a:lnTo>
                    <a:pt x="0" y="5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521" y="4117"/>
              <a:ext cx="39" cy="15"/>
            </a:xfrm>
            <a:custGeom>
              <a:avLst/>
              <a:gdLst>
                <a:gd name="T0" fmla="*/ 0 w 590"/>
                <a:gd name="T1" fmla="*/ 233 h 233"/>
                <a:gd name="T2" fmla="*/ 590 w 590"/>
                <a:gd name="T3" fmla="*/ 233 h 233"/>
                <a:gd name="T4" fmla="*/ 590 w 590"/>
                <a:gd name="T5" fmla="*/ 233 h 233"/>
                <a:gd name="T6" fmla="*/ 584 w 590"/>
                <a:gd name="T7" fmla="*/ 204 h 233"/>
                <a:gd name="T8" fmla="*/ 576 w 590"/>
                <a:gd name="T9" fmla="*/ 179 h 233"/>
                <a:gd name="T10" fmla="*/ 566 w 590"/>
                <a:gd name="T11" fmla="*/ 154 h 233"/>
                <a:gd name="T12" fmla="*/ 554 w 590"/>
                <a:gd name="T13" fmla="*/ 131 h 233"/>
                <a:gd name="T14" fmla="*/ 541 w 590"/>
                <a:gd name="T15" fmla="*/ 110 h 233"/>
                <a:gd name="T16" fmla="*/ 526 w 590"/>
                <a:gd name="T17" fmla="*/ 91 h 233"/>
                <a:gd name="T18" fmla="*/ 509 w 590"/>
                <a:gd name="T19" fmla="*/ 74 h 233"/>
                <a:gd name="T20" fmla="*/ 492 w 590"/>
                <a:gd name="T21" fmla="*/ 58 h 233"/>
                <a:gd name="T22" fmla="*/ 472 w 590"/>
                <a:gd name="T23" fmla="*/ 44 h 233"/>
                <a:gd name="T24" fmla="*/ 452 w 590"/>
                <a:gd name="T25" fmla="*/ 33 h 233"/>
                <a:gd name="T26" fmla="*/ 429 w 590"/>
                <a:gd name="T27" fmla="*/ 22 h 233"/>
                <a:gd name="T28" fmla="*/ 406 w 590"/>
                <a:gd name="T29" fmla="*/ 14 h 233"/>
                <a:gd name="T30" fmla="*/ 382 w 590"/>
                <a:gd name="T31" fmla="*/ 8 h 233"/>
                <a:gd name="T32" fmla="*/ 355 w 590"/>
                <a:gd name="T33" fmla="*/ 3 h 233"/>
                <a:gd name="T34" fmla="*/ 329 w 590"/>
                <a:gd name="T35" fmla="*/ 1 h 233"/>
                <a:gd name="T36" fmla="*/ 301 w 590"/>
                <a:gd name="T37" fmla="*/ 0 h 233"/>
                <a:gd name="T38" fmla="*/ 301 w 590"/>
                <a:gd name="T39" fmla="*/ 0 h 233"/>
                <a:gd name="T40" fmla="*/ 276 w 590"/>
                <a:gd name="T41" fmla="*/ 1 h 233"/>
                <a:gd name="T42" fmla="*/ 251 w 590"/>
                <a:gd name="T43" fmla="*/ 4 h 233"/>
                <a:gd name="T44" fmla="*/ 226 w 590"/>
                <a:gd name="T45" fmla="*/ 9 h 233"/>
                <a:gd name="T46" fmla="*/ 203 w 590"/>
                <a:gd name="T47" fmla="*/ 16 h 233"/>
                <a:gd name="T48" fmla="*/ 180 w 590"/>
                <a:gd name="T49" fmla="*/ 24 h 233"/>
                <a:gd name="T50" fmla="*/ 157 w 590"/>
                <a:gd name="T51" fmla="*/ 36 h 233"/>
                <a:gd name="T52" fmla="*/ 136 w 590"/>
                <a:gd name="T53" fmla="*/ 48 h 233"/>
                <a:gd name="T54" fmla="*/ 115 w 590"/>
                <a:gd name="T55" fmla="*/ 62 h 233"/>
                <a:gd name="T56" fmla="*/ 96 w 590"/>
                <a:gd name="T57" fmla="*/ 79 h 233"/>
                <a:gd name="T58" fmla="*/ 78 w 590"/>
                <a:gd name="T59" fmla="*/ 96 h 233"/>
                <a:gd name="T60" fmla="*/ 61 w 590"/>
                <a:gd name="T61" fmla="*/ 115 h 233"/>
                <a:gd name="T62" fmla="*/ 46 w 590"/>
                <a:gd name="T63" fmla="*/ 136 h 233"/>
                <a:gd name="T64" fmla="*/ 32 w 590"/>
                <a:gd name="T65" fmla="*/ 158 h 233"/>
                <a:gd name="T66" fmla="*/ 20 w 590"/>
                <a:gd name="T67" fmla="*/ 182 h 233"/>
                <a:gd name="T68" fmla="*/ 9 w 590"/>
                <a:gd name="T69" fmla="*/ 206 h 233"/>
                <a:gd name="T70" fmla="*/ 0 w 590"/>
                <a:gd name="T7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0" h="233">
                  <a:moveTo>
                    <a:pt x="0" y="233"/>
                  </a:moveTo>
                  <a:lnTo>
                    <a:pt x="590" y="233"/>
                  </a:lnTo>
                  <a:lnTo>
                    <a:pt x="590" y="233"/>
                  </a:lnTo>
                  <a:lnTo>
                    <a:pt x="584" y="204"/>
                  </a:lnTo>
                  <a:lnTo>
                    <a:pt x="576" y="179"/>
                  </a:lnTo>
                  <a:lnTo>
                    <a:pt x="566" y="154"/>
                  </a:lnTo>
                  <a:lnTo>
                    <a:pt x="554" y="131"/>
                  </a:lnTo>
                  <a:lnTo>
                    <a:pt x="541" y="110"/>
                  </a:lnTo>
                  <a:lnTo>
                    <a:pt x="526" y="91"/>
                  </a:lnTo>
                  <a:lnTo>
                    <a:pt x="509" y="74"/>
                  </a:lnTo>
                  <a:lnTo>
                    <a:pt x="492" y="58"/>
                  </a:lnTo>
                  <a:lnTo>
                    <a:pt x="472" y="44"/>
                  </a:lnTo>
                  <a:lnTo>
                    <a:pt x="452" y="33"/>
                  </a:lnTo>
                  <a:lnTo>
                    <a:pt x="429" y="22"/>
                  </a:lnTo>
                  <a:lnTo>
                    <a:pt x="406" y="14"/>
                  </a:lnTo>
                  <a:lnTo>
                    <a:pt x="382" y="8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76" y="1"/>
                  </a:lnTo>
                  <a:lnTo>
                    <a:pt x="251" y="4"/>
                  </a:lnTo>
                  <a:lnTo>
                    <a:pt x="226" y="9"/>
                  </a:lnTo>
                  <a:lnTo>
                    <a:pt x="203" y="16"/>
                  </a:lnTo>
                  <a:lnTo>
                    <a:pt x="180" y="24"/>
                  </a:lnTo>
                  <a:lnTo>
                    <a:pt x="157" y="36"/>
                  </a:lnTo>
                  <a:lnTo>
                    <a:pt x="136" y="48"/>
                  </a:lnTo>
                  <a:lnTo>
                    <a:pt x="115" y="62"/>
                  </a:lnTo>
                  <a:lnTo>
                    <a:pt x="96" y="79"/>
                  </a:lnTo>
                  <a:lnTo>
                    <a:pt x="78" y="96"/>
                  </a:lnTo>
                  <a:lnTo>
                    <a:pt x="61" y="115"/>
                  </a:lnTo>
                  <a:lnTo>
                    <a:pt x="46" y="136"/>
                  </a:lnTo>
                  <a:lnTo>
                    <a:pt x="32" y="158"/>
                  </a:lnTo>
                  <a:lnTo>
                    <a:pt x="20" y="182"/>
                  </a:lnTo>
                  <a:lnTo>
                    <a:pt x="9" y="206"/>
                  </a:lnTo>
                  <a:lnTo>
                    <a:pt x="0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588" y="4101"/>
              <a:ext cx="66" cy="79"/>
            </a:xfrm>
            <a:custGeom>
              <a:avLst/>
              <a:gdLst>
                <a:gd name="T0" fmla="*/ 720 w 988"/>
                <a:gd name="T1" fmla="*/ 1179 h 1179"/>
                <a:gd name="T2" fmla="*/ 720 w 988"/>
                <a:gd name="T3" fmla="*/ 493 h 1179"/>
                <a:gd name="T4" fmla="*/ 715 w 988"/>
                <a:gd name="T5" fmla="*/ 448 h 1179"/>
                <a:gd name="T6" fmla="*/ 702 w 988"/>
                <a:gd name="T7" fmla="*/ 405 h 1179"/>
                <a:gd name="T8" fmla="*/ 681 w 988"/>
                <a:gd name="T9" fmla="*/ 367 h 1179"/>
                <a:gd name="T10" fmla="*/ 654 w 988"/>
                <a:gd name="T11" fmla="*/ 333 h 1179"/>
                <a:gd name="T12" fmla="*/ 620 w 988"/>
                <a:gd name="T13" fmla="*/ 306 h 1179"/>
                <a:gd name="T14" fmla="*/ 582 w 988"/>
                <a:gd name="T15" fmla="*/ 285 h 1179"/>
                <a:gd name="T16" fmla="*/ 540 w 988"/>
                <a:gd name="T17" fmla="*/ 272 h 1179"/>
                <a:gd name="T18" fmla="*/ 493 w 988"/>
                <a:gd name="T19" fmla="*/ 268 h 1179"/>
                <a:gd name="T20" fmla="*/ 471 w 988"/>
                <a:gd name="T21" fmla="*/ 269 h 1179"/>
                <a:gd name="T22" fmla="*/ 427 w 988"/>
                <a:gd name="T23" fmla="*/ 278 h 1179"/>
                <a:gd name="T24" fmla="*/ 386 w 988"/>
                <a:gd name="T25" fmla="*/ 294 h 1179"/>
                <a:gd name="T26" fmla="*/ 350 w 988"/>
                <a:gd name="T27" fmla="*/ 319 h 1179"/>
                <a:gd name="T28" fmla="*/ 319 w 988"/>
                <a:gd name="T29" fmla="*/ 350 h 1179"/>
                <a:gd name="T30" fmla="*/ 295 w 988"/>
                <a:gd name="T31" fmla="*/ 385 h 1179"/>
                <a:gd name="T32" fmla="*/ 278 w 988"/>
                <a:gd name="T33" fmla="*/ 425 h 1179"/>
                <a:gd name="T34" fmla="*/ 269 w 988"/>
                <a:gd name="T35" fmla="*/ 469 h 1179"/>
                <a:gd name="T36" fmla="*/ 268 w 988"/>
                <a:gd name="T37" fmla="*/ 1179 h 1179"/>
                <a:gd name="T38" fmla="*/ 0 w 988"/>
                <a:gd name="T39" fmla="*/ 493 h 1179"/>
                <a:gd name="T40" fmla="*/ 0 w 988"/>
                <a:gd name="T41" fmla="*/ 467 h 1179"/>
                <a:gd name="T42" fmla="*/ 5 w 988"/>
                <a:gd name="T43" fmla="*/ 418 h 1179"/>
                <a:gd name="T44" fmla="*/ 15 w 988"/>
                <a:gd name="T45" fmla="*/ 370 h 1179"/>
                <a:gd name="T46" fmla="*/ 30 w 988"/>
                <a:gd name="T47" fmla="*/ 323 h 1179"/>
                <a:gd name="T48" fmla="*/ 48 w 988"/>
                <a:gd name="T49" fmla="*/ 279 h 1179"/>
                <a:gd name="T50" fmla="*/ 71 w 988"/>
                <a:gd name="T51" fmla="*/ 237 h 1179"/>
                <a:gd name="T52" fmla="*/ 97 w 988"/>
                <a:gd name="T53" fmla="*/ 198 h 1179"/>
                <a:gd name="T54" fmla="*/ 128 w 988"/>
                <a:gd name="T55" fmla="*/ 161 h 1179"/>
                <a:gd name="T56" fmla="*/ 162 w 988"/>
                <a:gd name="T57" fmla="*/ 129 h 1179"/>
                <a:gd name="T58" fmla="*/ 198 w 988"/>
                <a:gd name="T59" fmla="*/ 98 h 1179"/>
                <a:gd name="T60" fmla="*/ 238 w 988"/>
                <a:gd name="T61" fmla="*/ 71 h 1179"/>
                <a:gd name="T62" fmla="*/ 280 w 988"/>
                <a:gd name="T63" fmla="*/ 49 h 1179"/>
                <a:gd name="T64" fmla="*/ 324 w 988"/>
                <a:gd name="T65" fmla="*/ 30 h 1179"/>
                <a:gd name="T66" fmla="*/ 370 w 988"/>
                <a:gd name="T67" fmla="*/ 15 h 1179"/>
                <a:gd name="T68" fmla="*/ 419 w 988"/>
                <a:gd name="T69" fmla="*/ 6 h 1179"/>
                <a:gd name="T70" fmla="*/ 469 w 988"/>
                <a:gd name="T71" fmla="*/ 1 h 1179"/>
                <a:gd name="T72" fmla="*/ 493 w 988"/>
                <a:gd name="T73" fmla="*/ 0 h 1179"/>
                <a:gd name="T74" fmla="*/ 544 w 988"/>
                <a:gd name="T75" fmla="*/ 3 h 1179"/>
                <a:gd name="T76" fmla="*/ 593 w 988"/>
                <a:gd name="T77" fmla="*/ 10 h 1179"/>
                <a:gd name="T78" fmla="*/ 640 w 988"/>
                <a:gd name="T79" fmla="*/ 22 h 1179"/>
                <a:gd name="T80" fmla="*/ 686 w 988"/>
                <a:gd name="T81" fmla="*/ 39 h 1179"/>
                <a:gd name="T82" fmla="*/ 729 w 988"/>
                <a:gd name="T83" fmla="*/ 59 h 1179"/>
                <a:gd name="T84" fmla="*/ 769 w 988"/>
                <a:gd name="T85" fmla="*/ 85 h 1179"/>
                <a:gd name="T86" fmla="*/ 807 w 988"/>
                <a:gd name="T87" fmla="*/ 112 h 1179"/>
                <a:gd name="T88" fmla="*/ 843 w 988"/>
                <a:gd name="T89" fmla="*/ 145 h 1179"/>
                <a:gd name="T90" fmla="*/ 875 w 988"/>
                <a:gd name="T91" fmla="*/ 180 h 1179"/>
                <a:gd name="T92" fmla="*/ 904 w 988"/>
                <a:gd name="T93" fmla="*/ 218 h 1179"/>
                <a:gd name="T94" fmla="*/ 928 w 988"/>
                <a:gd name="T95" fmla="*/ 258 h 1179"/>
                <a:gd name="T96" fmla="*/ 949 w 988"/>
                <a:gd name="T97" fmla="*/ 301 h 1179"/>
                <a:gd name="T98" fmla="*/ 965 w 988"/>
                <a:gd name="T99" fmla="*/ 346 h 1179"/>
                <a:gd name="T100" fmla="*/ 978 w 988"/>
                <a:gd name="T101" fmla="*/ 393 h 1179"/>
                <a:gd name="T102" fmla="*/ 985 w 988"/>
                <a:gd name="T103" fmla="*/ 443 h 1179"/>
                <a:gd name="T104" fmla="*/ 988 w 988"/>
                <a:gd name="T105" fmla="*/ 493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8" h="1179">
                  <a:moveTo>
                    <a:pt x="988" y="1179"/>
                  </a:moveTo>
                  <a:lnTo>
                    <a:pt x="720" y="1179"/>
                  </a:lnTo>
                  <a:lnTo>
                    <a:pt x="720" y="493"/>
                  </a:lnTo>
                  <a:lnTo>
                    <a:pt x="720" y="493"/>
                  </a:lnTo>
                  <a:lnTo>
                    <a:pt x="718" y="469"/>
                  </a:lnTo>
                  <a:lnTo>
                    <a:pt x="715" y="448"/>
                  </a:lnTo>
                  <a:lnTo>
                    <a:pt x="710" y="425"/>
                  </a:lnTo>
                  <a:lnTo>
                    <a:pt x="702" y="405"/>
                  </a:lnTo>
                  <a:lnTo>
                    <a:pt x="692" y="385"/>
                  </a:lnTo>
                  <a:lnTo>
                    <a:pt x="681" y="367"/>
                  </a:lnTo>
                  <a:lnTo>
                    <a:pt x="668" y="350"/>
                  </a:lnTo>
                  <a:lnTo>
                    <a:pt x="654" y="333"/>
                  </a:lnTo>
                  <a:lnTo>
                    <a:pt x="637" y="319"/>
                  </a:lnTo>
                  <a:lnTo>
                    <a:pt x="620" y="306"/>
                  </a:lnTo>
                  <a:lnTo>
                    <a:pt x="601" y="294"/>
                  </a:lnTo>
                  <a:lnTo>
                    <a:pt x="582" y="285"/>
                  </a:lnTo>
                  <a:lnTo>
                    <a:pt x="561" y="278"/>
                  </a:lnTo>
                  <a:lnTo>
                    <a:pt x="540" y="272"/>
                  </a:lnTo>
                  <a:lnTo>
                    <a:pt x="517" y="269"/>
                  </a:lnTo>
                  <a:lnTo>
                    <a:pt x="493" y="268"/>
                  </a:lnTo>
                  <a:lnTo>
                    <a:pt x="493" y="268"/>
                  </a:lnTo>
                  <a:lnTo>
                    <a:pt x="471" y="269"/>
                  </a:lnTo>
                  <a:lnTo>
                    <a:pt x="448" y="272"/>
                  </a:lnTo>
                  <a:lnTo>
                    <a:pt x="427" y="278"/>
                  </a:lnTo>
                  <a:lnTo>
                    <a:pt x="406" y="285"/>
                  </a:lnTo>
                  <a:lnTo>
                    <a:pt x="386" y="294"/>
                  </a:lnTo>
                  <a:lnTo>
                    <a:pt x="367" y="306"/>
                  </a:lnTo>
                  <a:lnTo>
                    <a:pt x="350" y="319"/>
                  </a:lnTo>
                  <a:lnTo>
                    <a:pt x="334" y="333"/>
                  </a:lnTo>
                  <a:lnTo>
                    <a:pt x="319" y="350"/>
                  </a:lnTo>
                  <a:lnTo>
                    <a:pt x="307" y="367"/>
                  </a:lnTo>
                  <a:lnTo>
                    <a:pt x="295" y="385"/>
                  </a:lnTo>
                  <a:lnTo>
                    <a:pt x="285" y="405"/>
                  </a:lnTo>
                  <a:lnTo>
                    <a:pt x="278" y="425"/>
                  </a:lnTo>
                  <a:lnTo>
                    <a:pt x="273" y="448"/>
                  </a:lnTo>
                  <a:lnTo>
                    <a:pt x="269" y="469"/>
                  </a:lnTo>
                  <a:lnTo>
                    <a:pt x="268" y="493"/>
                  </a:lnTo>
                  <a:lnTo>
                    <a:pt x="268" y="1179"/>
                  </a:lnTo>
                  <a:lnTo>
                    <a:pt x="0" y="117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5" y="418"/>
                  </a:lnTo>
                  <a:lnTo>
                    <a:pt x="9" y="393"/>
                  </a:lnTo>
                  <a:lnTo>
                    <a:pt x="15" y="370"/>
                  </a:lnTo>
                  <a:lnTo>
                    <a:pt x="21" y="346"/>
                  </a:lnTo>
                  <a:lnTo>
                    <a:pt x="30" y="323"/>
                  </a:lnTo>
                  <a:lnTo>
                    <a:pt x="39" y="301"/>
                  </a:lnTo>
                  <a:lnTo>
                    <a:pt x="48" y="279"/>
                  </a:lnTo>
                  <a:lnTo>
                    <a:pt x="59" y="258"/>
                  </a:lnTo>
                  <a:lnTo>
                    <a:pt x="71" y="237"/>
                  </a:lnTo>
                  <a:lnTo>
                    <a:pt x="84" y="218"/>
                  </a:lnTo>
                  <a:lnTo>
                    <a:pt x="97" y="198"/>
                  </a:lnTo>
                  <a:lnTo>
                    <a:pt x="113" y="180"/>
                  </a:lnTo>
                  <a:lnTo>
                    <a:pt x="128" y="161"/>
                  </a:lnTo>
                  <a:lnTo>
                    <a:pt x="145" y="145"/>
                  </a:lnTo>
                  <a:lnTo>
                    <a:pt x="162" y="129"/>
                  </a:lnTo>
                  <a:lnTo>
                    <a:pt x="179" y="112"/>
                  </a:lnTo>
                  <a:lnTo>
                    <a:pt x="198" y="98"/>
                  </a:lnTo>
                  <a:lnTo>
                    <a:pt x="217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0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7" y="22"/>
                  </a:lnTo>
                  <a:lnTo>
                    <a:pt x="370" y="15"/>
                  </a:lnTo>
                  <a:lnTo>
                    <a:pt x="394" y="10"/>
                  </a:lnTo>
                  <a:lnTo>
                    <a:pt x="419" y="6"/>
                  </a:lnTo>
                  <a:lnTo>
                    <a:pt x="443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519" y="1"/>
                  </a:lnTo>
                  <a:lnTo>
                    <a:pt x="544" y="3"/>
                  </a:lnTo>
                  <a:lnTo>
                    <a:pt x="569" y="6"/>
                  </a:lnTo>
                  <a:lnTo>
                    <a:pt x="593" y="10"/>
                  </a:lnTo>
                  <a:lnTo>
                    <a:pt x="618" y="15"/>
                  </a:lnTo>
                  <a:lnTo>
                    <a:pt x="640" y="22"/>
                  </a:lnTo>
                  <a:lnTo>
                    <a:pt x="664" y="30"/>
                  </a:lnTo>
                  <a:lnTo>
                    <a:pt x="686" y="39"/>
                  </a:lnTo>
                  <a:lnTo>
                    <a:pt x="708" y="49"/>
                  </a:lnTo>
                  <a:lnTo>
                    <a:pt x="729" y="59"/>
                  </a:lnTo>
                  <a:lnTo>
                    <a:pt x="750" y="71"/>
                  </a:lnTo>
                  <a:lnTo>
                    <a:pt x="769" y="85"/>
                  </a:lnTo>
                  <a:lnTo>
                    <a:pt x="789" y="98"/>
                  </a:lnTo>
                  <a:lnTo>
                    <a:pt x="807" y="112"/>
                  </a:lnTo>
                  <a:lnTo>
                    <a:pt x="826" y="129"/>
                  </a:lnTo>
                  <a:lnTo>
                    <a:pt x="843" y="145"/>
                  </a:lnTo>
                  <a:lnTo>
                    <a:pt x="860" y="161"/>
                  </a:lnTo>
                  <a:lnTo>
                    <a:pt x="875" y="180"/>
                  </a:lnTo>
                  <a:lnTo>
                    <a:pt x="889" y="198"/>
                  </a:lnTo>
                  <a:lnTo>
                    <a:pt x="904" y="218"/>
                  </a:lnTo>
                  <a:lnTo>
                    <a:pt x="916" y="237"/>
                  </a:lnTo>
                  <a:lnTo>
                    <a:pt x="928" y="258"/>
                  </a:lnTo>
                  <a:lnTo>
                    <a:pt x="939" y="279"/>
                  </a:lnTo>
                  <a:lnTo>
                    <a:pt x="949" y="301"/>
                  </a:lnTo>
                  <a:lnTo>
                    <a:pt x="958" y="323"/>
                  </a:lnTo>
                  <a:lnTo>
                    <a:pt x="965" y="346"/>
                  </a:lnTo>
                  <a:lnTo>
                    <a:pt x="973" y="370"/>
                  </a:lnTo>
                  <a:lnTo>
                    <a:pt x="978" y="393"/>
                  </a:lnTo>
                  <a:lnTo>
                    <a:pt x="982" y="418"/>
                  </a:lnTo>
                  <a:lnTo>
                    <a:pt x="985" y="443"/>
                  </a:lnTo>
                  <a:lnTo>
                    <a:pt x="987" y="467"/>
                  </a:lnTo>
                  <a:lnTo>
                    <a:pt x="988" y="493"/>
                  </a:lnTo>
                  <a:lnTo>
                    <a:pt x="988" y="1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366" y="4101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66" y="4101"/>
              <a:ext cx="27" cy="27"/>
            </a:xfrm>
            <a:custGeom>
              <a:avLst/>
              <a:gdLst>
                <a:gd name="T0" fmla="*/ 407 w 407"/>
                <a:gd name="T1" fmla="*/ 202 h 405"/>
                <a:gd name="T2" fmla="*/ 403 w 407"/>
                <a:gd name="T3" fmla="*/ 243 h 405"/>
                <a:gd name="T4" fmla="*/ 390 w 407"/>
                <a:gd name="T5" fmla="*/ 281 h 405"/>
                <a:gd name="T6" fmla="*/ 372 w 407"/>
                <a:gd name="T7" fmla="*/ 316 h 405"/>
                <a:gd name="T8" fmla="*/ 347 w 407"/>
                <a:gd name="T9" fmla="*/ 345 h 405"/>
                <a:gd name="T10" fmla="*/ 317 w 407"/>
                <a:gd name="T11" fmla="*/ 370 h 405"/>
                <a:gd name="T12" fmla="*/ 283 w 407"/>
                <a:gd name="T13" fmla="*/ 388 h 405"/>
                <a:gd name="T14" fmla="*/ 245 w 407"/>
                <a:gd name="T15" fmla="*/ 401 h 405"/>
                <a:gd name="T16" fmla="*/ 204 w 407"/>
                <a:gd name="T17" fmla="*/ 405 h 405"/>
                <a:gd name="T18" fmla="*/ 183 w 407"/>
                <a:gd name="T19" fmla="*/ 404 h 405"/>
                <a:gd name="T20" fmla="*/ 143 w 407"/>
                <a:gd name="T21" fmla="*/ 396 h 405"/>
                <a:gd name="T22" fmla="*/ 107 w 407"/>
                <a:gd name="T23" fmla="*/ 380 h 405"/>
                <a:gd name="T24" fmla="*/ 74 w 407"/>
                <a:gd name="T25" fmla="*/ 359 h 405"/>
                <a:gd name="T26" fmla="*/ 47 w 407"/>
                <a:gd name="T27" fmla="*/ 331 h 405"/>
                <a:gd name="T28" fmla="*/ 25 w 407"/>
                <a:gd name="T29" fmla="*/ 298 h 405"/>
                <a:gd name="T30" fmla="*/ 10 w 407"/>
                <a:gd name="T31" fmla="*/ 263 h 405"/>
                <a:gd name="T32" fmla="*/ 1 w 407"/>
                <a:gd name="T33" fmla="*/ 223 h 405"/>
                <a:gd name="T34" fmla="*/ 0 w 407"/>
                <a:gd name="T35" fmla="*/ 202 h 405"/>
                <a:gd name="T36" fmla="*/ 5 w 407"/>
                <a:gd name="T37" fmla="*/ 161 h 405"/>
                <a:gd name="T38" fmla="*/ 17 w 407"/>
                <a:gd name="T39" fmla="*/ 124 h 405"/>
                <a:gd name="T40" fmla="*/ 35 w 407"/>
                <a:gd name="T41" fmla="*/ 89 h 405"/>
                <a:gd name="T42" fmla="*/ 60 w 407"/>
                <a:gd name="T43" fmla="*/ 59 h 405"/>
                <a:gd name="T44" fmla="*/ 90 w 407"/>
                <a:gd name="T45" fmla="*/ 35 h 405"/>
                <a:gd name="T46" fmla="*/ 125 w 407"/>
                <a:gd name="T47" fmla="*/ 16 h 405"/>
                <a:gd name="T48" fmla="*/ 163 w 407"/>
                <a:gd name="T49" fmla="*/ 4 h 405"/>
                <a:gd name="T50" fmla="*/ 204 w 407"/>
                <a:gd name="T51" fmla="*/ 0 h 405"/>
                <a:gd name="T52" fmla="*/ 224 w 407"/>
                <a:gd name="T53" fmla="*/ 1 h 405"/>
                <a:gd name="T54" fmla="*/ 264 w 407"/>
                <a:gd name="T55" fmla="*/ 9 h 405"/>
                <a:gd name="T56" fmla="*/ 300 w 407"/>
                <a:gd name="T57" fmla="*/ 24 h 405"/>
                <a:gd name="T58" fmla="*/ 333 w 407"/>
                <a:gd name="T59" fmla="*/ 46 h 405"/>
                <a:gd name="T60" fmla="*/ 361 w 407"/>
                <a:gd name="T61" fmla="*/ 73 h 405"/>
                <a:gd name="T62" fmla="*/ 382 w 407"/>
                <a:gd name="T63" fmla="*/ 106 h 405"/>
                <a:gd name="T64" fmla="*/ 398 w 407"/>
                <a:gd name="T65" fmla="*/ 142 h 405"/>
                <a:gd name="T66" fmla="*/ 406 w 407"/>
                <a:gd name="T67" fmla="*/ 1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05">
                  <a:moveTo>
                    <a:pt x="407" y="202"/>
                  </a:moveTo>
                  <a:lnTo>
                    <a:pt x="407" y="202"/>
                  </a:lnTo>
                  <a:lnTo>
                    <a:pt x="406" y="223"/>
                  </a:lnTo>
                  <a:lnTo>
                    <a:pt x="403" y="243"/>
                  </a:lnTo>
                  <a:lnTo>
                    <a:pt x="398" y="263"/>
                  </a:lnTo>
                  <a:lnTo>
                    <a:pt x="390" y="281"/>
                  </a:lnTo>
                  <a:lnTo>
                    <a:pt x="382" y="298"/>
                  </a:lnTo>
                  <a:lnTo>
                    <a:pt x="372" y="316"/>
                  </a:lnTo>
                  <a:lnTo>
                    <a:pt x="361" y="331"/>
                  </a:lnTo>
                  <a:lnTo>
                    <a:pt x="347" y="345"/>
                  </a:lnTo>
                  <a:lnTo>
                    <a:pt x="333" y="359"/>
                  </a:lnTo>
                  <a:lnTo>
                    <a:pt x="317" y="370"/>
                  </a:lnTo>
                  <a:lnTo>
                    <a:pt x="300" y="380"/>
                  </a:lnTo>
                  <a:lnTo>
                    <a:pt x="283" y="388"/>
                  </a:lnTo>
                  <a:lnTo>
                    <a:pt x="264" y="396"/>
                  </a:lnTo>
                  <a:lnTo>
                    <a:pt x="245" y="401"/>
                  </a:lnTo>
                  <a:lnTo>
                    <a:pt x="224" y="404"/>
                  </a:lnTo>
                  <a:lnTo>
                    <a:pt x="204" y="405"/>
                  </a:lnTo>
                  <a:lnTo>
                    <a:pt x="204" y="405"/>
                  </a:lnTo>
                  <a:lnTo>
                    <a:pt x="183" y="404"/>
                  </a:lnTo>
                  <a:lnTo>
                    <a:pt x="163" y="401"/>
                  </a:lnTo>
                  <a:lnTo>
                    <a:pt x="143" y="396"/>
                  </a:lnTo>
                  <a:lnTo>
                    <a:pt x="125" y="388"/>
                  </a:lnTo>
                  <a:lnTo>
                    <a:pt x="107" y="380"/>
                  </a:lnTo>
                  <a:lnTo>
                    <a:pt x="90" y="370"/>
                  </a:lnTo>
                  <a:lnTo>
                    <a:pt x="74" y="359"/>
                  </a:lnTo>
                  <a:lnTo>
                    <a:pt x="60" y="345"/>
                  </a:lnTo>
                  <a:lnTo>
                    <a:pt x="47" y="331"/>
                  </a:lnTo>
                  <a:lnTo>
                    <a:pt x="35" y="316"/>
                  </a:lnTo>
                  <a:lnTo>
                    <a:pt x="25" y="298"/>
                  </a:lnTo>
                  <a:lnTo>
                    <a:pt x="17" y="281"/>
                  </a:lnTo>
                  <a:lnTo>
                    <a:pt x="10" y="263"/>
                  </a:lnTo>
                  <a:lnTo>
                    <a:pt x="5" y="243"/>
                  </a:lnTo>
                  <a:lnTo>
                    <a:pt x="1" y="223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1"/>
                  </a:lnTo>
                  <a:lnTo>
                    <a:pt x="10" y="142"/>
                  </a:lnTo>
                  <a:lnTo>
                    <a:pt x="17" y="124"/>
                  </a:lnTo>
                  <a:lnTo>
                    <a:pt x="25" y="106"/>
                  </a:lnTo>
                  <a:lnTo>
                    <a:pt x="35" y="89"/>
                  </a:lnTo>
                  <a:lnTo>
                    <a:pt x="47" y="73"/>
                  </a:lnTo>
                  <a:lnTo>
                    <a:pt x="60" y="59"/>
                  </a:lnTo>
                  <a:lnTo>
                    <a:pt x="74" y="46"/>
                  </a:lnTo>
                  <a:lnTo>
                    <a:pt x="90" y="35"/>
                  </a:lnTo>
                  <a:lnTo>
                    <a:pt x="107" y="24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83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4" y="1"/>
                  </a:lnTo>
                  <a:lnTo>
                    <a:pt x="245" y="4"/>
                  </a:lnTo>
                  <a:lnTo>
                    <a:pt x="264" y="9"/>
                  </a:lnTo>
                  <a:lnTo>
                    <a:pt x="283" y="16"/>
                  </a:lnTo>
                  <a:lnTo>
                    <a:pt x="300" y="24"/>
                  </a:lnTo>
                  <a:lnTo>
                    <a:pt x="317" y="35"/>
                  </a:lnTo>
                  <a:lnTo>
                    <a:pt x="333" y="46"/>
                  </a:lnTo>
                  <a:lnTo>
                    <a:pt x="347" y="59"/>
                  </a:lnTo>
                  <a:lnTo>
                    <a:pt x="361" y="73"/>
                  </a:lnTo>
                  <a:lnTo>
                    <a:pt x="372" y="89"/>
                  </a:lnTo>
                  <a:lnTo>
                    <a:pt x="382" y="106"/>
                  </a:lnTo>
                  <a:lnTo>
                    <a:pt x="390" y="124"/>
                  </a:lnTo>
                  <a:lnTo>
                    <a:pt x="398" y="142"/>
                  </a:lnTo>
                  <a:lnTo>
                    <a:pt x="403" y="161"/>
                  </a:lnTo>
                  <a:lnTo>
                    <a:pt x="406" y="182"/>
                  </a:lnTo>
                  <a:lnTo>
                    <a:pt x="407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83" r:id="rId4"/>
    <p:sldLayoutId id="2147483699" r:id="rId5"/>
    <p:sldLayoutId id="2147483700" r:id="rId6"/>
    <p:sldLayoutId id="2147483661" r:id="rId7"/>
    <p:sldLayoutId id="2147483662" r:id="rId8"/>
    <p:sldLayoutId id="2147483663" r:id="rId9"/>
    <p:sldLayoutId id="2147483664" r:id="rId10"/>
    <p:sldLayoutId id="2147483682" r:id="rId11"/>
    <p:sldLayoutId id="2147483668" r:id="rId12"/>
    <p:sldLayoutId id="2147483669" r:id="rId13"/>
    <p:sldLayoutId id="2147483701" r:id="rId14"/>
    <p:sldLayoutId id="2147483694" r:id="rId15"/>
    <p:sldLayoutId id="2147483670" r:id="rId16"/>
    <p:sldLayoutId id="2147483671" r:id="rId17"/>
    <p:sldLayoutId id="2147483667" r:id="rId18"/>
    <p:sldLayoutId id="2147483677" r:id="rId19"/>
    <p:sldLayoutId id="2147483665" r:id="rId20"/>
    <p:sldLayoutId id="2147483675" r:id="rId21"/>
    <p:sldLayoutId id="2147483676" r:id="rId22"/>
    <p:sldLayoutId id="2147483673" r:id="rId23"/>
    <p:sldLayoutId id="2147483674" r:id="rId24"/>
    <p:sldLayoutId id="2147483678" r:id="rId25"/>
    <p:sldLayoutId id="2147483679" r:id="rId26"/>
    <p:sldLayoutId id="2147483685" r:id="rId27"/>
    <p:sldLayoutId id="2147483690" r:id="rId28"/>
    <p:sldLayoutId id="2147483688" r:id="rId29"/>
    <p:sldLayoutId id="2147483655" r:id="rId30"/>
    <p:sldLayoutId id="2147483684" r:id="rId31"/>
    <p:sldLayoutId id="2147483687" r:id="rId32"/>
    <p:sldLayoutId id="2147483692" r:id="rId33"/>
    <p:sldLayoutId id="2147483693" r:id="rId34"/>
    <p:sldLayoutId id="2147483697" r:id="rId3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556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ALEXANDRIA INTEGRATION</a:t>
            </a:r>
            <a:br>
              <a:rPr lang="en-US" dirty="0"/>
            </a:br>
            <a:r>
              <a:rPr lang="en-US" dirty="0"/>
              <a:t>Do not delete this master!</a:t>
            </a:r>
            <a:endParaRPr lang="nl-BE" dirty="0"/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765544" y="1658678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Attributes_Short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sp>
        <p:nvSpPr>
          <p:cNvPr id="4" name="TextBox 3" title="AlexandriaSecurltyClearance"/>
          <p:cNvSpPr txBox="1"/>
          <p:nvPr userDrawn="1"/>
        </p:nvSpPr>
        <p:spPr>
          <a:xfrm>
            <a:off x="2719144" y="2575110"/>
            <a:ext cx="1953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[Security Clearance]</a:t>
            </a:r>
          </a:p>
        </p:txBody>
      </p:sp>
      <p:sp>
        <p:nvSpPr>
          <p:cNvPr id="5" name="TextBox 4" title="AlexandriaDistributionLimitations"/>
          <p:cNvSpPr txBox="1"/>
          <p:nvPr userDrawn="1"/>
        </p:nvSpPr>
        <p:spPr>
          <a:xfrm>
            <a:off x="4672744" y="1658678"/>
            <a:ext cx="19536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[Common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Attributes_Information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Security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Classification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6" name="TextBox 5" title="AlexandriaEventAttributes"/>
          <p:cNvSpPr txBox="1"/>
          <p:nvPr userDrawn="1"/>
        </p:nvSpPr>
        <p:spPr>
          <a:xfrm>
            <a:off x="2464199" y="3013157"/>
            <a:ext cx="619021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[Event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Attributes_Event_Event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Name]</a:t>
            </a: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2464199" y="1661549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Attributes_Alternative</a:t>
            </a: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ublications.jrc.ec.europa.eu/repository/handle/JRC136373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5091482" cy="1543050"/>
          </a:xfrm>
        </p:spPr>
        <p:txBody>
          <a:bodyPr>
            <a:normAutofit/>
          </a:bodyPr>
          <a:lstStyle/>
          <a:p>
            <a:r>
              <a:rPr lang="en-US" sz="1600" b="1" u="sng" dirty="0"/>
              <a:t>P. Romojaro</a:t>
            </a:r>
            <a:r>
              <a:rPr lang="en-US" sz="1600" dirty="0"/>
              <a:t>, C. </a:t>
            </a:r>
            <a:r>
              <a:rPr lang="en-US" sz="1600" dirty="0" err="1"/>
              <a:t>Paradela</a:t>
            </a:r>
            <a:r>
              <a:rPr lang="en-US" sz="1600" dirty="0"/>
              <a:t>, S. Panizo, G. de la Fuente </a:t>
            </a:r>
            <a:r>
              <a:rPr lang="en-US" sz="1600" i="1" dirty="0"/>
              <a:t>et al</a:t>
            </a:r>
            <a:r>
              <a:rPr lang="en-US" sz="16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 and Bi transmission measurements at GELINA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flag and flag with text&#10;&#10;Description automatically generated with medium confidence">
            <a:extLst>
              <a:ext uri="{FF2B5EF4-FFF2-40B4-BE49-F238E27FC236}">
                <a16:creationId xmlns:a16="http://schemas.microsoft.com/office/drawing/2014/main" id="{FF758B72-9A52-F0FC-DF1F-39FC59D42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8068" r="6072" b="25503"/>
          <a:stretch/>
        </p:blipFill>
        <p:spPr>
          <a:xfrm>
            <a:off x="6555086" y="5070586"/>
            <a:ext cx="1817331" cy="540000"/>
          </a:xfrm>
          <a:prstGeom prst="rect">
            <a:avLst/>
          </a:prstGeom>
        </p:spPr>
      </p:pic>
      <p:pic>
        <p:nvPicPr>
          <p:cNvPr id="7" name="Picture 6" descr="A yellow sign with black text&#10;&#10;Description automatically generated">
            <a:extLst>
              <a:ext uri="{FF2B5EF4-FFF2-40B4-BE49-F238E27FC236}">
                <a16:creationId xmlns:a16="http://schemas.microsoft.com/office/drawing/2014/main" id="{AE88D4B2-AB89-2037-8EDA-E7A08EA1A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32" y="5737707"/>
            <a:ext cx="3067499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E45A7-7749-DFBE-3CAA-D444E34E5AEB}"/>
              </a:ext>
            </a:extLst>
          </p:cNvPr>
          <p:cNvSpPr txBox="1"/>
          <p:nvPr/>
        </p:nvSpPr>
        <p:spPr>
          <a:xfrm>
            <a:off x="2543908" y="6497514"/>
            <a:ext cx="7104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SANDA Final Workshop. General Meeting – 3-5 July 2024 |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Ciemat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(Spain)</a:t>
            </a:r>
            <a:endParaRPr lang="en-B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1534B945-9E80-8720-23A0-D95FEE0FEB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12727" r="5969" b="12243"/>
          <a:stretch/>
        </p:blipFill>
        <p:spPr>
          <a:xfrm>
            <a:off x="8754943" y="5134147"/>
            <a:ext cx="1163078" cy="540000"/>
          </a:xfrm>
          <a:prstGeom prst="rect">
            <a:avLst/>
          </a:prstGeom>
        </p:spPr>
      </p:pic>
      <p:pic>
        <p:nvPicPr>
          <p:cNvPr id="6" name="Google Shape;146;p17">
            <a:extLst>
              <a:ext uri="{FF2B5EF4-FFF2-40B4-BE49-F238E27FC236}">
                <a16:creationId xmlns:a16="http://schemas.microsoft.com/office/drawing/2014/main" id="{6969FF3E-D782-CC74-AA8C-549135FA9F9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0547" y="5206147"/>
            <a:ext cx="1615498" cy="3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3396F7-E7CA-46F8-9F2B-7BCB0D71C8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/>
          <a:lstStyle/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0" y="985600"/>
            <a:ext cx="10287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 dirty="0">
                <a:solidFill>
                  <a:schemeClr val="accent2"/>
                </a:solidFill>
              </a:rPr>
              <a:t>Copyright © SCK</a:t>
            </a:r>
            <a:r>
              <a:rPr lang="en-GB" sz="20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CEN</a:t>
            </a:r>
          </a:p>
          <a:p>
            <a:pPr algn="ctr">
              <a:spcBef>
                <a:spcPct val="0"/>
              </a:spcBef>
            </a:pPr>
            <a:endParaRPr lang="en-GB" sz="1400" b="1" dirty="0"/>
          </a:p>
          <a:p>
            <a:pPr algn="ctr">
              <a:spcBef>
                <a:spcPct val="0"/>
              </a:spcBef>
            </a:pPr>
            <a:r>
              <a:rPr lang="en-GB" sz="1400" dirty="0"/>
              <a:t>PLEASE NOTE!</a:t>
            </a:r>
          </a:p>
          <a:p>
            <a:pPr algn="ctr">
              <a:spcBef>
                <a:spcPct val="0"/>
              </a:spcBef>
            </a:pPr>
            <a:r>
              <a:rPr lang="en-US" sz="1400" dirty="0"/>
              <a:t>This presentation contains data, information and formats for dedicated use only and may not be communicated, copied, reproduced, distributed or cited without the explicit written permission of SCK CEN.</a:t>
            </a:r>
            <a:br>
              <a:rPr lang="en-US" sz="1400" dirty="0"/>
            </a:br>
            <a:r>
              <a:rPr lang="en-US" sz="1400" dirty="0"/>
              <a:t>If this explicit written permission has been obtained, please reference the author, followed by ‘by courtesy of SCK CEN’.</a:t>
            </a:r>
          </a:p>
          <a:p>
            <a:pPr algn="ctr">
              <a:spcBef>
                <a:spcPct val="0"/>
              </a:spcBef>
            </a:pPr>
            <a:endParaRPr lang="en-US" sz="1400" dirty="0"/>
          </a:p>
          <a:p>
            <a:pPr algn="ctr">
              <a:spcBef>
                <a:spcPct val="0"/>
              </a:spcBef>
            </a:pPr>
            <a:r>
              <a:rPr lang="en-US" sz="14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b="1" dirty="0"/>
              <a:t>SCK CEN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Belgian Nuclear </a:t>
            </a:r>
            <a:r>
              <a:rPr lang="en-US" sz="1400" dirty="0"/>
              <a:t>Research</a:t>
            </a:r>
            <a:r>
              <a:rPr lang="en-GB" sz="1400" dirty="0"/>
              <a:t> Centre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Foundation of Public Utility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Registered Office: Avenue Herrmann-</a:t>
            </a:r>
            <a:r>
              <a:rPr lang="en-GB" sz="1400" dirty="0" err="1"/>
              <a:t>Debrouxlaan</a:t>
            </a:r>
            <a:r>
              <a:rPr lang="en-GB" sz="1400" dirty="0"/>
              <a:t> 40 – BE-1160 BRUSSELS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Operational Office: Boeretang 200 – BE-2400 MOL </a:t>
            </a:r>
          </a:p>
        </p:txBody>
      </p:sp>
    </p:spTree>
    <p:extLst>
      <p:ext uri="{BB962C8B-B14F-4D97-AF65-F5344CB8AC3E}">
        <p14:creationId xmlns:p14="http://schemas.microsoft.com/office/powerpoint/2010/main" val="13691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690D-5FA8-7FBD-3B42-719A7FF1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2.3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175E-F67E-1D4A-F95C-CDB836E617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US" dirty="0"/>
              <a:t>“</a:t>
            </a:r>
            <a:r>
              <a:rPr lang="en-US" i="1" dirty="0"/>
              <a:t>JRC will perform high accuracy measurements of the branching ratio for </a:t>
            </a:r>
            <a:r>
              <a:rPr lang="en-US" i="1" baseline="30000" dirty="0"/>
              <a:t>209</a:t>
            </a:r>
            <a:r>
              <a:rPr lang="en-US" i="1" dirty="0"/>
              <a:t>Bi, </a:t>
            </a:r>
            <a:r>
              <a:rPr lang="en-US" i="1" baseline="30000" dirty="0"/>
              <a:t>208</a:t>
            </a:r>
            <a:r>
              <a:rPr lang="en-US" i="1" dirty="0"/>
              <a:t>Pb(</a:t>
            </a:r>
            <a:r>
              <a:rPr lang="en-US" i="1" dirty="0" err="1"/>
              <a:t>n,tot</a:t>
            </a:r>
            <a:r>
              <a:rPr lang="en-US" i="1" dirty="0"/>
              <a:t>)…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Response to specific requests based on the output of sensitivity studies of </a:t>
            </a:r>
            <a:r>
              <a:rPr lang="en-US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performed in CHANDA</a:t>
            </a:r>
          </a:p>
          <a:p>
            <a:endParaRPr lang="en-US" dirty="0"/>
          </a:p>
          <a:p>
            <a:r>
              <a:rPr lang="en-US" dirty="0"/>
              <a:t>SCK CEN contribution in kind (</a:t>
            </a:r>
            <a:r>
              <a:rPr lang="en-US" dirty="0" err="1"/>
              <a:t>Bismuth_MYRRHA</a:t>
            </a:r>
            <a:r>
              <a:rPr lang="en-US" dirty="0"/>
              <a:t> &amp; Lead-GELINA)</a:t>
            </a:r>
          </a:p>
          <a:p>
            <a:pPr lvl="1"/>
            <a:r>
              <a:rPr lang="en-US" dirty="0"/>
              <a:t>MYRRHA</a:t>
            </a:r>
          </a:p>
          <a:p>
            <a:pPr lvl="1"/>
            <a:r>
              <a:rPr lang="en-US" dirty="0"/>
              <a:t>SMR-LFR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90125-B1BB-CAB4-451B-032746391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2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088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B0C2-7D96-5CAB-6A11-83F3C406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branching ratio measurement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3C9C3-BDFE-6D48-7F29-9640C2AC8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Performed @ J-PARC MLF facility in 2019</a:t>
            </a:r>
          </a:p>
          <a:p>
            <a:endParaRPr lang="en-US" dirty="0"/>
          </a:p>
          <a:p>
            <a:r>
              <a:rPr lang="en-US" dirty="0"/>
              <a:t>JAEA provided raw data to SCK CEN</a:t>
            </a:r>
          </a:p>
          <a:p>
            <a:pPr lvl="1"/>
            <a:r>
              <a:rPr lang="en-US" dirty="0"/>
              <a:t>Needed support for data analysis</a:t>
            </a:r>
          </a:p>
          <a:p>
            <a:pPr lvl="1"/>
            <a:r>
              <a:rPr lang="en-US" dirty="0"/>
              <a:t>Visit from S. Endo postponed until 2023 due to COVID-19</a:t>
            </a:r>
          </a:p>
          <a:p>
            <a:pPr lvl="1"/>
            <a:endParaRPr lang="en-US" dirty="0"/>
          </a:p>
          <a:p>
            <a:r>
              <a:rPr lang="en-US" dirty="0"/>
              <a:t>In the meantime:</a:t>
            </a:r>
          </a:p>
          <a:p>
            <a:pPr lvl="1"/>
            <a:r>
              <a:rPr lang="en-US" dirty="0"/>
              <a:t>2020-2021 Bi transmission measurements @ GELINA</a:t>
            </a:r>
          </a:p>
          <a:p>
            <a:pPr lvl="1"/>
            <a:r>
              <a:rPr lang="en-US" dirty="0"/>
              <a:t>2022-2023 Bi capture measurements @ GELINA</a:t>
            </a:r>
          </a:p>
          <a:p>
            <a:pPr lvl="1"/>
            <a:r>
              <a:rPr lang="en-US" dirty="0"/>
              <a:t>2024 Collaboration with IFIC-Valencia (ongoing)</a:t>
            </a:r>
          </a:p>
          <a:p>
            <a:pPr lvl="1"/>
            <a:endParaRPr lang="en-US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76E66-269F-A5D3-CC35-064AE70E3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3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373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A62F-06AA-9B0D-654D-D9683C6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transmission measurements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B072-539C-F70A-7425-C1CDB366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786072"/>
            <a:ext cx="5928506" cy="385531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Transmission measurements carried out at FP4 of GELINA (detector at 47 m)</a:t>
            </a:r>
          </a:p>
          <a:p>
            <a:r>
              <a:rPr lang="en-US" sz="2200" dirty="0"/>
              <a:t>Two Bi discs of 1.255 mm (0.0035 at/b) and 4 mm (0.011 at/b) thickness</a:t>
            </a:r>
          </a:p>
          <a:p>
            <a:endParaRPr lang="en-US" dirty="0"/>
          </a:p>
          <a:p>
            <a:endParaRPr lang="en-US" sz="2200" dirty="0"/>
          </a:p>
          <a:p>
            <a:r>
              <a:rPr lang="en-US" sz="1800" dirty="0"/>
              <a:t>Detection efficiency cancels</a:t>
            </a:r>
          </a:p>
          <a:p>
            <a:r>
              <a:rPr lang="en-US" sz="1800" dirty="0"/>
              <a:t>Incoming neutron flux cancels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No calibration or reference to standard required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Absolute measurement</a:t>
            </a:r>
          </a:p>
          <a:p>
            <a:pPr marL="88900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88900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88900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BD96-726D-55D0-C9AF-98E7B2EC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4</a:t>
            </a:fld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9DD5D-7DFB-025E-0A92-1A9DDB66C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94808" y="3404363"/>
            <a:ext cx="4728825" cy="3075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721E2-C38E-D93A-C572-F5AA5A380401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>
            <a:fillRect/>
          </a:stretch>
        </p:blipFill>
        <p:spPr bwMode="auto">
          <a:xfrm>
            <a:off x="9095509" y="-8583"/>
            <a:ext cx="3096491" cy="327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AE819-ABD2-4FD0-3406-207DB1D49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60" y="3198515"/>
            <a:ext cx="996950" cy="61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EAEDE-C4B0-5FBB-85F3-1C11DF2D6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09" y="3176290"/>
            <a:ext cx="990600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A5D8B5-F98B-9B57-9BA1-50B631A5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791" y="5641383"/>
            <a:ext cx="131445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A62F-06AA-9B0D-654D-D9683C6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 transmission measurements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B072-539C-F70A-7425-C1CDB366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786072"/>
            <a:ext cx="6207474" cy="4301992"/>
          </a:xfrm>
        </p:spPr>
        <p:txBody>
          <a:bodyPr>
            <a:normAutofit/>
          </a:bodyPr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IE" sz="2400" dirty="0"/>
              <a:t>High-resolution results up to 150 keV</a:t>
            </a:r>
            <a:endParaRPr lang="en-GB" sz="2400" dirty="0"/>
          </a:p>
          <a:p>
            <a:pPr marL="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IE" sz="2400" dirty="0"/>
              <a:t>Validation of ENDF/B-VIII.0 (</a:t>
            </a:r>
            <a:r>
              <a:rPr lang="en-IE" sz="2400" dirty="0" err="1"/>
              <a:t>Mughabghab</a:t>
            </a:r>
            <a:r>
              <a:rPr lang="en-IE" sz="2400" dirty="0"/>
              <a:t>) RP for 1</a:t>
            </a:r>
            <a:r>
              <a:rPr lang="en-IE" sz="2400" baseline="30000" dirty="0"/>
              <a:t>st</a:t>
            </a:r>
            <a:r>
              <a:rPr lang="en-IE" sz="2400" dirty="0"/>
              <a:t> resonance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en-IE" sz="2400" dirty="0"/>
              <a:t>Results published in a JRC report and submitted to EXFOR</a:t>
            </a:r>
          </a:p>
          <a:p>
            <a:endParaRPr lang="en-US" dirty="0"/>
          </a:p>
          <a:p>
            <a:pPr marL="88900" indent="0">
              <a:buNone/>
            </a:pPr>
            <a:r>
              <a:rPr lang="en-IE" sz="1600" dirty="0">
                <a:hlinkClick r:id="rId2"/>
              </a:rPr>
              <a:t>https://publications.jrc.ec.europa.eu/repository/handle/JRC136373</a:t>
            </a:r>
            <a:endParaRPr lang="en-IE" sz="160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BD96-726D-55D0-C9AF-98E7B2EC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90D11FC-212F-A4B5-5A03-26637BCBA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8747" r="5944" b="-3191"/>
          <a:stretch/>
        </p:blipFill>
        <p:spPr bwMode="auto">
          <a:xfrm>
            <a:off x="7375033" y="1293284"/>
            <a:ext cx="4050204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graph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936CCF7C-7A0B-1C65-E41D-86B96E598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8034" r="5049"/>
          <a:stretch/>
        </p:blipFill>
        <p:spPr bwMode="auto">
          <a:xfrm>
            <a:off x="7339865" y="3883629"/>
            <a:ext cx="4137840" cy="23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20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2F115E8-B137-9A88-B17B-3A8E87D1B89A}"/>
              </a:ext>
            </a:extLst>
          </p:cNvPr>
          <p:cNvGrpSpPr>
            <a:grpSpLocks noChangeAspect="1"/>
          </p:cNvGrpSpPr>
          <p:nvPr/>
        </p:nvGrpSpPr>
        <p:grpSpPr>
          <a:xfrm>
            <a:off x="2289985" y="2507224"/>
            <a:ext cx="7612029" cy="4241628"/>
            <a:chOff x="2152456" y="2257911"/>
            <a:chExt cx="7887085" cy="4394896"/>
          </a:xfrm>
        </p:grpSpPr>
        <p:pic>
          <p:nvPicPr>
            <p:cNvPr id="5" name="Google Shape;171;p18">
              <a:extLst>
                <a:ext uri="{FF2B5EF4-FFF2-40B4-BE49-F238E27FC236}">
                  <a16:creationId xmlns:a16="http://schemas.microsoft.com/office/drawing/2014/main" id="{3716C16C-3C8F-5E7A-10E2-DAF9815BC09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52456" y="2257911"/>
              <a:ext cx="7887085" cy="4394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73;p18">
              <a:extLst>
                <a:ext uri="{FF2B5EF4-FFF2-40B4-BE49-F238E27FC236}">
                  <a16:creationId xmlns:a16="http://schemas.microsoft.com/office/drawing/2014/main" id="{678D3209-88CD-5234-1646-D9AC2962C184}"/>
                </a:ext>
              </a:extLst>
            </p:cNvPr>
            <p:cNvSpPr/>
            <p:nvPr/>
          </p:nvSpPr>
          <p:spPr>
            <a:xfrm>
              <a:off x="7257166" y="5475632"/>
              <a:ext cx="372400" cy="313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8" name="Google Shape;173;p18">
              <a:extLst>
                <a:ext uri="{FF2B5EF4-FFF2-40B4-BE49-F238E27FC236}">
                  <a16:creationId xmlns:a16="http://schemas.microsoft.com/office/drawing/2014/main" id="{2177F17D-CD1F-2067-81A6-D098E451BFC1}"/>
                </a:ext>
              </a:extLst>
            </p:cNvPr>
            <p:cNvSpPr/>
            <p:nvPr/>
          </p:nvSpPr>
          <p:spPr>
            <a:xfrm>
              <a:off x="4650868" y="5690024"/>
              <a:ext cx="372400" cy="313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99A62F-06AA-9B0D-654D-D9683C6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branching ratio preliminary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B072-539C-F70A-7425-C1CDB366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Analysis of J-PARC data by IFIC-Valencia</a:t>
            </a:r>
          </a:p>
          <a:p>
            <a:r>
              <a:rPr lang="en-US" sz="2000" dirty="0"/>
              <a:t>Planned contribution to JEFF-4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BD96-726D-55D0-C9AF-98E7B2EC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6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72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A62F-06AA-9B0D-654D-D9683C6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 transmission measurements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B072-539C-F70A-7425-C1CDB366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763" y="1786072"/>
            <a:ext cx="5329238" cy="4301992"/>
          </a:xfrm>
        </p:spPr>
        <p:txBody>
          <a:bodyPr>
            <a:normAutofit/>
          </a:bodyPr>
          <a:lstStyle/>
          <a:p>
            <a:r>
              <a:rPr lang="en-US" sz="2000" dirty="0"/>
              <a:t>2022-2023 </a:t>
            </a:r>
            <a:r>
              <a:rPr lang="en-US" sz="2000" baseline="30000" dirty="0" err="1"/>
              <a:t>nat</a:t>
            </a:r>
            <a:r>
              <a:rPr lang="en-US" sz="2000" dirty="0" err="1"/>
              <a:t>Pb</a:t>
            </a:r>
            <a:r>
              <a:rPr lang="en-US" sz="2000" dirty="0"/>
              <a:t> and </a:t>
            </a:r>
            <a:r>
              <a:rPr lang="en-US" sz="2000" baseline="30000" dirty="0"/>
              <a:t>206</a:t>
            </a:r>
            <a:r>
              <a:rPr lang="en-US" sz="2000" dirty="0"/>
              <a:t>Pb transmission measurements @ GELINA</a:t>
            </a:r>
          </a:p>
          <a:p>
            <a:endParaRPr lang="en-US" sz="2000" dirty="0"/>
          </a:p>
          <a:p>
            <a:r>
              <a:rPr lang="en-US" sz="2000" baseline="30000" dirty="0"/>
              <a:t>206</a:t>
            </a:r>
            <a:r>
              <a:rPr lang="en-US" sz="2000" dirty="0"/>
              <a:t>Pb data analysis completed by CIEMAT</a:t>
            </a:r>
          </a:p>
          <a:p>
            <a:endParaRPr lang="en-US" sz="2000" dirty="0"/>
          </a:p>
          <a:p>
            <a:r>
              <a:rPr lang="en-US" sz="2000" baseline="30000" dirty="0" err="1"/>
              <a:t>nat</a:t>
            </a:r>
            <a:r>
              <a:rPr lang="en-US" sz="2000" dirty="0" err="1"/>
              <a:t>Pb</a:t>
            </a:r>
            <a:r>
              <a:rPr lang="en-US" sz="2000" dirty="0"/>
              <a:t> data analysis ongoing</a:t>
            </a:r>
          </a:p>
          <a:p>
            <a:endParaRPr lang="en-US" sz="2000" dirty="0"/>
          </a:p>
          <a:p>
            <a:r>
              <a:rPr lang="en-US" sz="2000" dirty="0"/>
              <a:t>Lack of suitable samples for </a:t>
            </a:r>
            <a:r>
              <a:rPr lang="en-US" sz="2000" baseline="30000" dirty="0"/>
              <a:t>208</a:t>
            </a:r>
            <a:r>
              <a:rPr lang="en-US" sz="2000" dirty="0"/>
              <a:t>Pb transmission measurements</a:t>
            </a:r>
            <a:endParaRPr lang="en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BD96-726D-55D0-C9AF-98E7B2EC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7</a:t>
            </a:fld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6505-6AEC-6E00-C54E-415E56C8B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9504" r="8900" b="4182"/>
          <a:stretch/>
        </p:blipFill>
        <p:spPr bwMode="auto">
          <a:xfrm>
            <a:off x="6416965" y="1999677"/>
            <a:ext cx="5126936" cy="3874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0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A62F-06AA-9B0D-654D-D9683C6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and associated datasets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B072-539C-F70A-7425-C1CDB366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D2.5 Report on the measurements of the branching ratio for </a:t>
            </a:r>
            <a:r>
              <a:rPr lang="en-US" baseline="30000" dirty="0"/>
              <a:t>209</a:t>
            </a:r>
            <a:r>
              <a:rPr lang="en-US" dirty="0"/>
              <a:t>Bi, </a:t>
            </a:r>
            <a:r>
              <a:rPr lang="en-US" baseline="30000" dirty="0"/>
              <a:t>208</a:t>
            </a:r>
            <a:r>
              <a:rPr lang="en-US" dirty="0"/>
              <a:t>Pb(</a:t>
            </a:r>
            <a:r>
              <a:rPr lang="en-US" dirty="0" err="1"/>
              <a:t>n,tot</a:t>
            </a:r>
            <a:r>
              <a:rPr lang="en-US" dirty="0"/>
              <a:t>) and </a:t>
            </a:r>
            <a:r>
              <a:rPr lang="en-US" baseline="30000" dirty="0"/>
              <a:t>238</a:t>
            </a:r>
            <a:r>
              <a:rPr lang="en-US" dirty="0"/>
              <a:t>U(</a:t>
            </a:r>
            <a:r>
              <a:rPr lang="en-US" dirty="0" err="1"/>
              <a:t>n,inel</a:t>
            </a:r>
            <a:r>
              <a:rPr lang="en-US" dirty="0"/>
              <a:t>) cross sections at GELINA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Completed in April 2024</a:t>
            </a:r>
          </a:p>
          <a:p>
            <a:endParaRPr lang="en-US" dirty="0"/>
          </a:p>
          <a:p>
            <a:r>
              <a:rPr lang="en-US" dirty="0"/>
              <a:t>Bi transmission data submitted to EXFOR </a:t>
            </a:r>
          </a:p>
          <a:p>
            <a:pPr lvl="1"/>
            <a:r>
              <a:rPr lang="en-US" dirty="0"/>
              <a:t>Not published yet, but can be included as part of the deliverable</a:t>
            </a:r>
          </a:p>
          <a:p>
            <a:endParaRPr lang="en-US" dirty="0"/>
          </a:p>
          <a:p>
            <a:r>
              <a:rPr lang="en-US" baseline="30000" dirty="0"/>
              <a:t>206</a:t>
            </a:r>
            <a:r>
              <a:rPr lang="en-US" dirty="0"/>
              <a:t>Pb transmission dataset in preparation to be attached to D2.5</a:t>
            </a:r>
          </a:p>
          <a:p>
            <a:pPr lvl="1"/>
            <a:r>
              <a:rPr lang="en-US" dirty="0"/>
              <a:t>Before end of July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BD96-726D-55D0-C9AF-98E7B2ECC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690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E631-F902-767D-7DF0-E29FED23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C5E6D-034A-C257-CC9D-38FE72E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88900" indent="0" algn="ctr">
              <a:buNone/>
            </a:pPr>
            <a:r>
              <a:rPr lang="en-US" dirty="0"/>
              <a:t>This work has received funding from the Horizon 2020 Euratom research and training </a:t>
            </a:r>
            <a:r>
              <a:rPr lang="en-US" dirty="0" err="1"/>
              <a:t>programme</a:t>
            </a:r>
            <a:r>
              <a:rPr lang="en-US" dirty="0"/>
              <a:t> under grant agreement No 847552 (SANDA)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0D2C2-36A6-3DA3-9A67-5CBFED968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121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exandria Master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8158</TotalTime>
  <Words>551</Words>
  <Application>Microsoft Office PowerPoint</Application>
  <PresentationFormat>Widescreen</PresentationFormat>
  <Paragraphs>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Georgia</vt:lpstr>
      <vt:lpstr>Segoe UI</vt:lpstr>
      <vt:lpstr>Segoe UI Semibold</vt:lpstr>
      <vt:lpstr>Office Theme</vt:lpstr>
      <vt:lpstr>Alexandria Master</vt:lpstr>
      <vt:lpstr>Pb and Bi transmission measurements at GELINA </vt:lpstr>
      <vt:lpstr>Task 2.3</vt:lpstr>
      <vt:lpstr>Bi branching ratio measurement</vt:lpstr>
      <vt:lpstr>Bi transmission measurements</vt:lpstr>
      <vt:lpstr>Bi transmission measurements</vt:lpstr>
      <vt:lpstr>Bi branching ratio preliminary</vt:lpstr>
      <vt:lpstr>Pb transmission measurements</vt:lpstr>
      <vt:lpstr>Deliverables and associated datasets</vt:lpstr>
      <vt:lpstr>Acknowledgements</vt:lpstr>
      <vt:lpstr>PowerPoint Presentation</vt:lpstr>
    </vt:vector>
  </TitlesOfParts>
  <Company>SCK 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Dillen Roel</dc:creator>
  <cp:lastModifiedBy>Romojaro Pablo</cp:lastModifiedBy>
  <cp:revision>318</cp:revision>
  <cp:lastPrinted>2020-01-20T09:16:47Z</cp:lastPrinted>
  <dcterms:created xsi:type="dcterms:W3CDTF">2019-10-21T09:10:33Z</dcterms:created>
  <dcterms:modified xsi:type="dcterms:W3CDTF">2024-07-04T07:39:12Z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>rdillen Home</vt:lpwstr>
  </property>
  <property fmtid="{D5CDD505-2E9C-101B-9397-08002B2CF9AE}" pid="3" name="ID">
    <vt:lpwstr>85281241</vt:lpwstr>
  </property>
  <property fmtid="{D5CDD505-2E9C-101B-9397-08002B2CF9AE}" pid="4" name="Name">
    <vt:lpwstr>Pb and Bi transmission measurements at GELINA.pptx</vt:lpwstr>
  </property>
  <property fmtid="{D5CDD505-2E9C-101B-9397-08002B2CF9AE}" pid="5" name="SuppMarkings">
    <vt:lpwstr> </vt:lpwstr>
  </property>
  <property fmtid="{D5CDD505-2E9C-101B-9397-08002B2CF9AE}" pid="6" name="Security Clearance">
    <vt:lpwstr> </vt:lpwstr>
  </property>
  <property fmtid="{D5CDD505-2E9C-101B-9397-08002B2CF9AE}" pid="7" name="HyperLink">
    <vt:lpwstr>https://ecm.sckcen.be/OTCS/llisapi.dll/open/85281241</vt:lpwstr>
  </property>
  <property fmtid="{D5CDD505-2E9C-101B-9397-08002B2CF9AE}" pid="8" name="Common Attributes_Reference Number">
    <vt:lpwstr>SCK CEN/85281241</vt:lpwstr>
  </property>
  <property fmtid="{D5CDD505-2E9C-101B-9397-08002B2CF9AE}" pid="9" name="Common Attributes_Short Reference">
    <vt:lpwstr>SCK CEN/85281241</vt:lpwstr>
  </property>
  <property fmtid="{D5CDD505-2E9C-101B-9397-08002B2CF9AE}" pid="10" name="Common Attributes_Alternative Reference">
    <vt:lpwstr> </vt:lpwstr>
  </property>
  <property fmtid="{D5CDD505-2E9C-101B-9397-08002B2CF9AE}" pid="11" name="Common Attributes_Document Type">
    <vt:lpwstr> </vt:lpwstr>
  </property>
  <property fmtid="{D5CDD505-2E9C-101B-9397-08002B2CF9AE}" pid="12" name="Common Attributes_Author_Author Name">
    <vt:lpwstr>Pablo Romojaro</vt:lpwstr>
  </property>
  <property fmtid="{D5CDD505-2E9C-101B-9397-08002B2CF9AE}" pid="13" name="Common Attributes_Author_Author Affiliation">
    <vt:lpwstr>SCK CEN</vt:lpwstr>
  </property>
  <property fmtid="{D5CDD505-2E9C-101B-9397-08002B2CF9AE}" pid="14" name="Common Attributes_Information Security Classification">
    <vt:lpwstr>Public</vt:lpwstr>
  </property>
  <property fmtid="{D5CDD505-2E9C-101B-9397-08002B2CF9AE}" pid="15" name="Common Attributes_ISC Motivation">
    <vt:lpwstr> </vt:lpwstr>
  </property>
  <property fmtid="{D5CDD505-2E9C-101B-9397-08002B2CF9AE}" pid="16" name="Event Attributes_Event_Event Type">
    <vt:lpwstr> </vt:lpwstr>
  </property>
  <property fmtid="{D5CDD505-2E9C-101B-9397-08002B2CF9AE}" pid="17" name="Event Attributes_Event_Event Name">
    <vt:lpwstr> </vt:lpwstr>
  </property>
  <property fmtid="{D5CDD505-2E9C-101B-9397-08002B2CF9AE}" pid="18" name="Event Attributes_Event_Event Start Date">
    <vt:filetime>1899-12-29T23:00:00Z</vt:filetime>
  </property>
  <property fmtid="{D5CDD505-2E9C-101B-9397-08002B2CF9AE}" pid="19" name="Event Attributes_Event_Event End Date">
    <vt:filetime>1899-12-29T23:00:00Z</vt:filetime>
  </property>
  <property fmtid="{D5CDD505-2E9C-101B-9397-08002B2CF9AE}" pid="20" name="Event Attributes_Event_Event Location">
    <vt:lpwstr> </vt:lpwstr>
  </property>
  <property fmtid="{D5CDD505-2E9C-101B-9397-08002B2CF9AE}" pid="21" name="CreateDate">
    <vt:filetime>2024-07-01T10:03:55Z</vt:filetime>
  </property>
  <property fmtid="{D5CDD505-2E9C-101B-9397-08002B2CF9AE}" pid="22" name="Common Revision Attributes_Revision Index">
    <vt:lpwstr>1.0</vt:lpwstr>
  </property>
  <property fmtid="{D5CDD505-2E9C-101B-9397-08002B2CF9AE}" pid="23" name="Common Revision Attributes_Revision Status">
    <vt:lpwstr>Approved</vt:lpwstr>
  </property>
  <property fmtid="{D5CDD505-2E9C-101B-9397-08002B2CF9AE}" pid="24" name="Common Revision Attributes_Revision Changes">
    <vt:lpwstr/>
  </property>
</Properties>
</file>