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18"/>
    <p:restoredTop sz="94648"/>
  </p:normalViewPr>
  <p:slideViewPr>
    <p:cSldViewPr snapToGrid="0">
      <p:cViewPr varScale="1">
        <p:scale>
          <a:sx n="184" d="100"/>
          <a:sy n="184" d="100"/>
        </p:scale>
        <p:origin x="3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33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649B557B-0E2D-799E-FE05-5E519A2CCC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FFD099F-BBAF-7893-4009-16665572F4B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03D95-581B-6746-8724-9BD8216F381E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46DA2F6-60B8-65EE-5DAB-68B7D6A74E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A2784B-79A8-92C4-8836-7C3FE4D426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024EA-5925-BF4D-A329-2F8DD0E8C27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892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57EE6-F1CA-8C41-A84F-1272FF098336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AFE5C-908B-5141-8F0F-5FCDEEB6581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82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BEDFC-3638-B09E-48A6-F6C230041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76C2D20-6F34-8C15-F7BB-D3DBFA172D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EFA71D0-0D1D-AC3F-ECE8-E4E99B06D6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CE03EBE-D677-1CDA-1EBC-3B438FF0B1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170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EDFEE-79B3-9E52-49D2-B4D39CCCD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42651D8-C7A4-0417-A41E-C2231A4F9E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D37C7DE5-63D3-51FE-12B7-C6E2B1BE78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8B0DA4-20AA-DBA5-AD6B-8DCAD47252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61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981C8D-B3C1-AD77-2295-0D5BB6CF8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8D213A3-3FF0-A6F6-350B-A5CC329BEF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3671E34-F4C2-62DD-09F8-BC3583FAAD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97E3BE8-1FB3-D01E-3C50-57AECD0C42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AFE5C-908B-5141-8F0F-5FCDEEB6581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37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5DA472-601C-654D-AD0A-9DB8D13EE10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2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8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48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36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05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12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393CB854-9CE9-CBCC-532B-137E11BD9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18" name="Footer Placeholder 2">
            <a:extLst>
              <a:ext uri="{FF2B5EF4-FFF2-40B4-BE49-F238E27FC236}">
                <a16:creationId xmlns:a16="http://schemas.microsoft.com/office/drawing/2014/main" id="{9DB93A89-2F18-A2CF-1BDD-D3EEE9686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5B297A13-8DBB-65B0-C5A2-A44B31F93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4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0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18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DA472-601C-654D-AD0A-9DB8D13EE10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8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7D1B83-FFB4-344B-8BA9-6E325760B5B0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5DA472-601C-654D-AD0A-9DB8D13EE105}" type="slidenum">
              <a:rPr lang="en-GB" smtClean="0"/>
              <a:pPr/>
              <a:t>‹Nº›</a:t>
            </a:fld>
            <a:endParaRPr lang="en-GB"/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C5896FB1-6619-7CE3-C028-9C96002E6B4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2180" y="6206988"/>
            <a:ext cx="892171" cy="618572"/>
          </a:xfrm>
          <a:prstGeom prst="rect">
            <a:avLst/>
          </a:prstGeom>
        </p:spPr>
      </p:pic>
      <p:pic>
        <p:nvPicPr>
          <p:cNvPr id="8" name="Imagen 7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823FED2E-7532-08FE-B4E3-176336133DE9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070285" y="6312844"/>
            <a:ext cx="769074" cy="512716"/>
          </a:xfrm>
          <a:prstGeom prst="rect">
            <a:avLst/>
          </a:prstGeom>
        </p:spPr>
      </p:pic>
      <p:pic>
        <p:nvPicPr>
          <p:cNvPr id="9" name="Imagen 8" descr="Icono&#10;&#10;Descripción generada automáticamente">
            <a:extLst>
              <a:ext uri="{FF2B5EF4-FFF2-40B4-BE49-F238E27FC236}">
                <a16:creationId xmlns:a16="http://schemas.microsoft.com/office/drawing/2014/main" id="{352B6781-E493-3F14-7AAD-CC7011143FE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98750" y="6312844"/>
            <a:ext cx="999234" cy="51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7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áfico 5">
            <a:extLst>
              <a:ext uri="{FF2B5EF4-FFF2-40B4-BE49-F238E27FC236}">
                <a16:creationId xmlns:a16="http://schemas.microsoft.com/office/drawing/2014/main" id="{CF4E4089-DC9C-0130-1B8A-FB140A525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6255" y="201027"/>
            <a:ext cx="2130498" cy="1477145"/>
          </a:xfrm>
          <a:prstGeom prst="rect">
            <a:avLst/>
          </a:prstGeom>
        </p:spPr>
      </p:pic>
      <p:pic>
        <p:nvPicPr>
          <p:cNvPr id="8" name="Imagen 7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334C4A21-7314-6D55-AA1B-D35FC3494E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2307" y="201027"/>
            <a:ext cx="2215717" cy="1477145"/>
          </a:xfrm>
          <a:prstGeom prst="rect">
            <a:avLst/>
          </a:prstGeom>
        </p:spPr>
      </p:pic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id="{36CD6CBF-C69E-0FC9-B88C-04CCE8062B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6913" y="180821"/>
            <a:ext cx="2918195" cy="1497351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F332F472-EA25-550F-B018-3BBC7958770C}"/>
              </a:ext>
            </a:extLst>
          </p:cNvPr>
          <p:cNvSpPr txBox="1"/>
          <p:nvPr/>
        </p:nvSpPr>
        <p:spPr>
          <a:xfrm>
            <a:off x="336255" y="2292466"/>
            <a:ext cx="864176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DDRESSING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IORITIES OF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VALUATED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UCLEAR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 IN </a:t>
            </a:r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UROPE</a:t>
            </a:r>
          </a:p>
          <a:p>
            <a:pPr algn="ctr"/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32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APRENDE</a:t>
            </a:r>
          </a:p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Grant agreement 101164596</a:t>
            </a:r>
          </a:p>
          <a:p>
            <a:pPr algn="ctr"/>
            <a:endParaRPr lang="es-E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WP7 – Management</a:t>
            </a:r>
          </a:p>
          <a:p>
            <a:pPr algn="ctr"/>
            <a:endParaRPr lang="es-ES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Daniel Cano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Ott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7A3161F-23A6-F5A0-8A3F-A078C0323B8B}"/>
              </a:ext>
            </a:extLst>
          </p:cNvPr>
          <p:cNvSpPr/>
          <p:nvPr/>
        </p:nvSpPr>
        <p:spPr>
          <a:xfrm>
            <a:off x="0" y="6293561"/>
            <a:ext cx="9144000" cy="564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04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D708E0-4469-3199-B707-BC187141A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043C94C-F2B7-9AF2-14F0-18A85F6B6011}"/>
              </a:ext>
            </a:extLst>
          </p:cNvPr>
          <p:cNvSpPr txBox="1"/>
          <p:nvPr/>
        </p:nvSpPr>
        <p:spPr>
          <a:xfrm>
            <a:off x="338876" y="149809"/>
            <a:ext cx="8595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7.2 Scientific exchange and coordination with external agencies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AAB86B68-68BF-7E00-E19A-4F5C70E45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1A96DEE-FA34-68A1-6B62-5A56FA028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2</a:t>
            </a:fld>
            <a:endParaRPr lang="en-GB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F6D01B-371F-3D2E-B0EC-AA90EFCBA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129" y="978129"/>
            <a:ext cx="7690069" cy="490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690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40DC4-BA6E-EAEC-0DFB-2AD903548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E2C6198-CE79-BA40-E0E4-DAAFFEB672E9}"/>
              </a:ext>
            </a:extLst>
          </p:cNvPr>
          <p:cNvSpPr txBox="1"/>
          <p:nvPr/>
        </p:nvSpPr>
        <p:spPr>
          <a:xfrm>
            <a:off x="338876" y="149809"/>
            <a:ext cx="8595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7.2 Scientific exchange and coordination with external agencies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BB20373A-7831-586C-AAAA-D53C54C1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28BC56C-62F9-CBEA-B02D-4FD7BD39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3</a:t>
            </a:fld>
            <a:endParaRPr lang="en-GB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73C4171-F81D-A9E4-175C-0EAFC585BF96}"/>
              </a:ext>
            </a:extLst>
          </p:cNvPr>
          <p:cNvSpPr txBox="1"/>
          <p:nvPr/>
        </p:nvSpPr>
        <p:spPr>
          <a:xfrm>
            <a:off x="290623" y="841696"/>
            <a:ext cx="8562754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Project meetings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Involving a few researchers. For example, experimentalists responsible for a data set and evaluators using it in their evaluation.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Involving entire WPs. For example, WP2 and WP6; WP1 and WP2…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General project meetings, on a ~yearly frequency.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Having joint meeting with other ND activities. For example, the NEA nuclear data week…</a:t>
            </a:r>
          </a:p>
          <a:p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Workshops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Participation in workshops in Europe, USA, Asia…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Participation of APRENDE researchers in NEA and IAEA working groups (large previous experience).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Participation of APRENDE researchers in the JEFF project (evaluators, validators…) </a:t>
            </a:r>
          </a:p>
          <a:p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Incorporating external advisors to the ExCom</a:t>
            </a:r>
          </a:p>
          <a:p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Strategic meetings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With NEA, IAEA, </a:t>
            </a:r>
            <a:r>
              <a:rPr lang="en-GB" sz="1700" dirty="0" err="1">
                <a:latin typeface="Arial" panose="020B0604020202020204" pitchFamily="34" charset="0"/>
                <a:cs typeface="Arial" panose="020B0604020202020204" pitchFamily="34" charset="0"/>
              </a:rPr>
              <a:t>NuPECC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, SNETP, SMR Industrial alliance, nuclear data program managers overseas (USA, Japan, China, Korea…)</a:t>
            </a:r>
          </a:p>
        </p:txBody>
      </p:sp>
    </p:spTree>
    <p:extLst>
      <p:ext uri="{BB962C8B-B14F-4D97-AF65-F5344CB8AC3E}">
        <p14:creationId xmlns:p14="http://schemas.microsoft.com/office/powerpoint/2010/main" val="592473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2E763F-1A09-3E10-0216-5FB2D5B94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7F5A6EF0-9481-EF9A-C66E-5F4A6DF4CB95}"/>
              </a:ext>
            </a:extLst>
          </p:cNvPr>
          <p:cNvSpPr txBox="1"/>
          <p:nvPr/>
        </p:nvSpPr>
        <p:spPr>
          <a:xfrm>
            <a:off x="338876" y="149809"/>
            <a:ext cx="8595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 7.2 Scientific exchange and coordination with external agencies</a:t>
            </a:r>
          </a:p>
        </p:txBody>
      </p:sp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8394D88F-E7D8-2542-D18C-92737939D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1850" y="6351659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APRENDE kick off meeting</a:t>
            </a:r>
            <a:endParaRPr lang="en-GB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DB0A7BD-30FB-2FA6-9CED-D8444A78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05211" y="6351658"/>
            <a:ext cx="2057400" cy="365125"/>
          </a:xfrm>
        </p:spPr>
        <p:txBody>
          <a:bodyPr/>
          <a:lstStyle/>
          <a:p>
            <a:fld id="{E65DA472-601C-654D-AD0A-9DB8D13EE105}" type="slidenum">
              <a:rPr lang="en-GB" smtClean="0"/>
              <a:t>4</a:t>
            </a:fld>
            <a:endParaRPr lang="en-GB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E313365-26EC-CCC6-6DC3-4D813D734841}"/>
              </a:ext>
            </a:extLst>
          </p:cNvPr>
          <p:cNvSpPr txBox="1"/>
          <p:nvPr/>
        </p:nvSpPr>
        <p:spPr>
          <a:xfrm>
            <a:off x="290623" y="841696"/>
            <a:ext cx="856275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Meetings with stakeholders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Inviting stakeholders to APRENDE General meetings.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Attending meetings with stakeholders organised by other agencies</a:t>
            </a:r>
          </a:p>
          <a:p>
            <a:pPr marL="285750" indent="-285750">
              <a:buFont typeface="Letra del sistema regular"/>
              <a:buChar char="-"/>
            </a:pPr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b="1" dirty="0">
                <a:latin typeface="Arial" panose="020B0604020202020204" pitchFamily="34" charset="0"/>
                <a:cs typeface="Arial" panose="020B0604020202020204" pitchFamily="34" charset="0"/>
              </a:rPr>
              <a:t>Information exchange with other EURATOM projects</a:t>
            </a:r>
          </a:p>
          <a:p>
            <a:pPr marL="285750" indent="-285750">
              <a:buFont typeface="Letra del sistema regular"/>
              <a:buChar char="-"/>
            </a:pP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Several of the APRENDE participants are participating in other EURATOM projects like EUROLABS, OFFERR, EURAD-II, TRANSPARANT, LESTO…</a:t>
            </a:r>
          </a:p>
          <a:p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25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1814</TotalTime>
  <Words>249</Words>
  <Application>Microsoft Macintosh PowerPoint</Application>
  <PresentationFormat>Presentación en pantalla (4:3)</PresentationFormat>
  <Paragraphs>41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Letra del sistema 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Cano Ott</dc:creator>
  <cp:lastModifiedBy>Daniel Cano Ott</cp:lastModifiedBy>
  <cp:revision>54</cp:revision>
  <dcterms:created xsi:type="dcterms:W3CDTF">2024-10-08T14:58:03Z</dcterms:created>
  <dcterms:modified xsi:type="dcterms:W3CDTF">2024-10-15T10:33:13Z</dcterms:modified>
</cp:coreProperties>
</file>