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83" r:id="rId5"/>
    <p:sldId id="370" r:id="rId6"/>
    <p:sldId id="371" r:id="rId7"/>
    <p:sldId id="372" r:id="rId8"/>
    <p:sldId id="373" r:id="rId9"/>
    <p:sldId id="374" r:id="rId10"/>
    <p:sldId id="392" r:id="rId11"/>
    <p:sldId id="393" r:id="rId12"/>
    <p:sldId id="415" r:id="rId13"/>
    <p:sldId id="394" r:id="rId14"/>
    <p:sldId id="410" r:id="rId15"/>
    <p:sldId id="414" r:id="rId16"/>
    <p:sldId id="399" r:id="rId17"/>
    <p:sldId id="400" r:id="rId18"/>
    <p:sldId id="401" r:id="rId19"/>
    <p:sldId id="416" r:id="rId20"/>
    <p:sldId id="402" r:id="rId21"/>
    <p:sldId id="417" r:id="rId22"/>
    <p:sldId id="419" r:id="rId23"/>
    <p:sldId id="403" r:id="rId24"/>
    <p:sldId id="418" r:id="rId25"/>
    <p:sldId id="421" r:id="rId26"/>
    <p:sldId id="422" r:id="rId27"/>
    <p:sldId id="423" r:id="rId28"/>
    <p:sldId id="290" r:id="rId29"/>
    <p:sldId id="317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blentz Laban" initials="CL" lastIdx="1" clrIdx="0">
    <p:extLst>
      <p:ext uri="{19B8F6BF-5375-455C-9EA6-DF929625EA0E}">
        <p15:presenceInfo xmlns:p15="http://schemas.microsoft.com/office/powerpoint/2012/main" userId="S-1-5-21-2854862015-1470449784-792596272-415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B0E5"/>
    <a:srgbClr val="FF9DA0"/>
    <a:srgbClr val="EB5D40"/>
    <a:srgbClr val="003D58"/>
    <a:srgbClr val="4E5C90"/>
    <a:srgbClr val="C93F2E"/>
    <a:srgbClr val="009EDE"/>
    <a:srgbClr val="FDC830"/>
    <a:srgbClr val="17375E"/>
    <a:srgbClr val="001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29AC6B-2356-4FB0-88D1-37D6FBFE974C}" v="10" dt="2025-11-17T08:20:09.299"/>
    <p1510:client id="{FE170E2D-967D-4164-9E97-04A830C8A84B}" v="493" dt="2025-11-17T09:13:47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6247" autoAdjust="0"/>
  </p:normalViewPr>
  <p:slideViewPr>
    <p:cSldViewPr snapToGrid="0">
      <p:cViewPr varScale="1">
        <p:scale>
          <a:sx n="71" d="100"/>
          <a:sy n="71" d="100"/>
        </p:scale>
        <p:origin x="370" y="28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et Joris" userId="27e21c85-7382-4514-8871-5504c346824a" providerId="ADAL" clId="{2A29AC6B-2356-4FB0-88D1-37D6FBFE974C}"/>
    <pc:docChg chg="modSld">
      <pc:chgData name="Paret Joris" userId="27e21c85-7382-4514-8871-5504c346824a" providerId="ADAL" clId="{2A29AC6B-2356-4FB0-88D1-37D6FBFE974C}" dt="2025-11-17T08:20:09.299" v="10" actId="1076"/>
      <pc:docMkLst>
        <pc:docMk/>
      </pc:docMkLst>
      <pc:sldChg chg="addSp delSp modSp mod">
        <pc:chgData name="Paret Joris" userId="27e21c85-7382-4514-8871-5504c346824a" providerId="ADAL" clId="{2A29AC6B-2356-4FB0-88D1-37D6FBFE974C}" dt="2025-11-17T08:20:09.299" v="10" actId="1076"/>
        <pc:sldMkLst>
          <pc:docMk/>
          <pc:sldMk cId="2628695264" sldId="415"/>
        </pc:sldMkLst>
        <pc:spChg chg="mod">
          <ac:chgData name="Paret Joris" userId="27e21c85-7382-4514-8871-5504c346824a" providerId="ADAL" clId="{2A29AC6B-2356-4FB0-88D1-37D6FBFE974C}" dt="2025-11-17T08:20:03.051" v="9" actId="20577"/>
          <ac:spMkLst>
            <pc:docMk/>
            <pc:sldMk cId="2628695264" sldId="415"/>
            <ac:spMk id="3" creationId="{00000000-0000-0000-0000-000000000000}"/>
          </ac:spMkLst>
        </pc:spChg>
        <pc:spChg chg="add del mod">
          <ac:chgData name="Paret Joris" userId="27e21c85-7382-4514-8871-5504c346824a" providerId="ADAL" clId="{2A29AC6B-2356-4FB0-88D1-37D6FBFE974C}" dt="2025-11-17T08:19:53.386" v="2"/>
          <ac:spMkLst>
            <pc:docMk/>
            <pc:sldMk cId="2628695264" sldId="415"/>
            <ac:spMk id="4" creationId="{C4C2C2FF-3296-2069-4EF8-3FFA127AD714}"/>
          </ac:spMkLst>
        </pc:spChg>
        <pc:spChg chg="add mod">
          <ac:chgData name="Paret Joris" userId="27e21c85-7382-4514-8871-5504c346824a" providerId="ADAL" clId="{2A29AC6B-2356-4FB0-88D1-37D6FBFE974C}" dt="2025-11-17T08:20:09.299" v="10" actId="1076"/>
          <ac:spMkLst>
            <pc:docMk/>
            <pc:sldMk cId="2628695264" sldId="415"/>
            <ac:spMk id="13" creationId="{E101AA7B-A92A-4EE1-2C4E-B791CF4FF56C}"/>
          </ac:spMkLst>
        </pc:spChg>
      </pc:sldChg>
    </pc:docChg>
  </pc:docChgLst>
  <pc:docChgLst>
    <pc:chgData name="Iglesias Daniel" userId="97d952dd-9191-410c-8550-87aa90736350" providerId="ADAL" clId="{FE170E2D-967D-4164-9E97-04A830C8A84B}"/>
    <pc:docChg chg="undo redo custSel addSld delSld modSld sldOrd modMainMaster">
      <pc:chgData name="Iglesias Daniel" userId="97d952dd-9191-410c-8550-87aa90736350" providerId="ADAL" clId="{FE170E2D-967D-4164-9E97-04A830C8A84B}" dt="2025-11-17T09:13:47.573" v="6314" actId="1035"/>
      <pc:docMkLst>
        <pc:docMk/>
      </pc:docMkLst>
      <pc:sldChg chg="addSp delSp modSp mod">
        <pc:chgData name="Iglesias Daniel" userId="97d952dd-9191-410c-8550-87aa90736350" providerId="ADAL" clId="{FE170E2D-967D-4164-9E97-04A830C8A84B}" dt="2025-11-16T19:38:03.334" v="5716" actId="1035"/>
        <pc:sldMkLst>
          <pc:docMk/>
          <pc:sldMk cId="2481519419" sldId="283"/>
        </pc:sldMkLst>
        <pc:spChg chg="mod">
          <ac:chgData name="Iglesias Daniel" userId="97d952dd-9191-410c-8550-87aa90736350" providerId="ADAL" clId="{FE170E2D-967D-4164-9E97-04A830C8A84B}" dt="2025-11-10T13:03:57.625" v="41"/>
          <ac:spMkLst>
            <pc:docMk/>
            <pc:sldMk cId="2481519419" sldId="283"/>
            <ac:spMk id="2" creationId="{A2B37A5E-4F52-754A-8AB2-8CAE28DFA382}"/>
          </ac:spMkLst>
        </pc:spChg>
        <pc:spChg chg="mod">
          <ac:chgData name="Iglesias Daniel" userId="97d952dd-9191-410c-8550-87aa90736350" providerId="ADAL" clId="{FE170E2D-967D-4164-9E97-04A830C8A84B}" dt="2025-11-16T19:38:03.334" v="5716" actId="1035"/>
          <ac:spMkLst>
            <pc:docMk/>
            <pc:sldMk cId="2481519419" sldId="283"/>
            <ac:spMk id="3" creationId="{4A866A97-5EBE-B6A5-8BEB-BCF55090921B}"/>
          </ac:spMkLst>
        </pc:spChg>
        <pc:spChg chg="add del mod">
          <ac:chgData name="Iglesias Daniel" userId="97d952dd-9191-410c-8550-87aa90736350" providerId="ADAL" clId="{FE170E2D-967D-4164-9E97-04A830C8A84B}" dt="2025-11-16T19:04:19.131" v="3970" actId="478"/>
          <ac:spMkLst>
            <pc:docMk/>
            <pc:sldMk cId="2481519419" sldId="283"/>
            <ac:spMk id="5" creationId="{66334731-D37F-B1E4-B60F-BA8B005F1382}"/>
          </ac:spMkLst>
        </pc:spChg>
        <pc:spChg chg="add del mod">
          <ac:chgData name="Iglesias Daniel" userId="97d952dd-9191-410c-8550-87aa90736350" providerId="ADAL" clId="{FE170E2D-967D-4164-9E97-04A830C8A84B}" dt="2025-11-16T19:04:28.916" v="3972" actId="478"/>
          <ac:spMkLst>
            <pc:docMk/>
            <pc:sldMk cId="2481519419" sldId="283"/>
            <ac:spMk id="8" creationId="{27851972-105A-B488-77F4-994404C43884}"/>
          </ac:spMkLst>
        </pc:spChg>
        <pc:spChg chg="mod">
          <ac:chgData name="Iglesias Daniel" userId="97d952dd-9191-410c-8550-87aa90736350" providerId="ADAL" clId="{FE170E2D-967D-4164-9E97-04A830C8A84B}" dt="2025-11-10T13:14:13.458" v="154" actId="207"/>
          <ac:spMkLst>
            <pc:docMk/>
            <pc:sldMk cId="2481519419" sldId="283"/>
            <ac:spMk id="12" creationId="{5DA64322-1F30-10CE-0262-B7AEF92DCFFE}"/>
          </ac:spMkLst>
        </pc:spChg>
        <pc:spChg chg="add del mod">
          <ac:chgData name="Iglesias Daniel" userId="97d952dd-9191-410c-8550-87aa90736350" providerId="ADAL" clId="{FE170E2D-967D-4164-9E97-04A830C8A84B}" dt="2025-11-16T19:05:02.141" v="3980" actId="478"/>
          <ac:spMkLst>
            <pc:docMk/>
            <pc:sldMk cId="2481519419" sldId="283"/>
            <ac:spMk id="13" creationId="{872C28FC-3F6E-F265-B3CD-07B3A4439216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1" creationId="{73BD935A-8107-5C64-F318-DB3F747D350E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4" creationId="{BA78F082-AAD5-2B85-DA98-EF086BBCED89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6" creationId="{0BA27D1A-2407-13F6-B57D-78338CEECCD5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47" creationId="{8FAE4AD3-4EDD-5F6F-09BE-60AFAC07E5B8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58" creationId="{725C7369-7AAA-0782-FB24-4BA96C645ED8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055" creationId="{4FE379CC-F6FC-7D7F-FF96-1068E6932569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077" creationId="{EF3F76A1-9594-2248-30EE-A05E9EF261C2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082" creationId="{84C22401-6E31-8F75-88B7-EF998F691970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084" creationId="{C53B3403-FBC3-B39B-D838-760B5E7F3575}"/>
          </ac:spMkLst>
        </pc:spChg>
        <pc:spChg chg="mod">
          <ac:chgData name="Iglesias Daniel" userId="97d952dd-9191-410c-8550-87aa90736350" providerId="ADAL" clId="{FE170E2D-967D-4164-9E97-04A830C8A84B}" dt="2025-11-16T19:06:05.610" v="3986" actId="27803"/>
          <ac:spMkLst>
            <pc:docMk/>
            <pc:sldMk cId="2481519419" sldId="283"/>
            <ac:spMk id="2085" creationId="{19710886-5668-756D-A7A4-FF1B25C84F65}"/>
          </ac:spMkLst>
        </pc:spChg>
        <pc:grpChg chg="del">
          <ac:chgData name="Iglesias Daniel" userId="97d952dd-9191-410c-8550-87aa90736350" providerId="ADAL" clId="{FE170E2D-967D-4164-9E97-04A830C8A84B}" dt="2025-11-16T19:06:10.828" v="3987" actId="478"/>
          <ac:grpSpMkLst>
            <pc:docMk/>
            <pc:sldMk cId="2481519419" sldId="283"/>
            <ac:grpSpMk id="14" creationId="{68EA6BAD-B412-561E-24E7-EDDA1E35365D}"/>
          </ac:grpSpMkLst>
        </pc:grpChg>
        <pc:picChg chg="add del mod ord modCrop">
          <ac:chgData name="Iglesias Daniel" userId="97d952dd-9191-410c-8550-87aa90736350" providerId="ADAL" clId="{FE170E2D-967D-4164-9E97-04A830C8A84B}" dt="2025-11-16T19:05:54.372" v="3985" actId="1076"/>
          <ac:picMkLst>
            <pc:docMk/>
            <pc:sldMk cId="2481519419" sldId="283"/>
            <ac:picMk id="6" creationId="{F4F36A19-CBE6-4C30-EFF3-C66A5C5EFC34}"/>
          </ac:picMkLst>
        </pc:picChg>
        <pc:picChg chg="add">
          <ac:chgData name="Iglesias Daniel" userId="97d952dd-9191-410c-8550-87aa90736350" providerId="ADAL" clId="{FE170E2D-967D-4164-9E97-04A830C8A84B}" dt="2025-11-16T19:04:15.551" v="3968"/>
          <ac:picMkLst>
            <pc:docMk/>
            <pc:sldMk cId="2481519419" sldId="283"/>
            <ac:picMk id="2050" creationId="{29FAD85B-0E16-5DAB-845C-3EADDCAE73C6}"/>
          </ac:picMkLst>
        </pc:picChg>
        <pc:picChg chg="add mod">
          <ac:chgData name="Iglesias Daniel" userId="97d952dd-9191-410c-8550-87aa90736350" providerId="ADAL" clId="{FE170E2D-967D-4164-9E97-04A830C8A84B}" dt="2025-11-16T19:05:33.700" v="3984" actId="1076"/>
          <ac:picMkLst>
            <pc:docMk/>
            <pc:sldMk cId="2481519419" sldId="283"/>
            <ac:picMk id="2052" creationId="{01271E5F-842C-C7B4-B0DD-B2D8F7B8EF71}"/>
          </ac:picMkLst>
        </pc:picChg>
      </pc:sldChg>
      <pc:sldChg chg="delSp modSp mod">
        <pc:chgData name="Iglesias Daniel" userId="97d952dd-9191-410c-8550-87aa90736350" providerId="ADAL" clId="{FE170E2D-967D-4164-9E97-04A830C8A84B}" dt="2025-11-13T14:24:07.679" v="2671" actId="478"/>
        <pc:sldMkLst>
          <pc:docMk/>
          <pc:sldMk cId="3588819872" sldId="290"/>
        </pc:sldMkLst>
        <pc:spChg chg="mod">
          <ac:chgData name="Iglesias Daniel" userId="97d952dd-9191-410c-8550-87aa90736350" providerId="ADAL" clId="{FE170E2D-967D-4164-9E97-04A830C8A84B}" dt="2025-11-13T14:23:55.144" v="2670" actId="1036"/>
          <ac:spMkLst>
            <pc:docMk/>
            <pc:sldMk cId="3588819872" sldId="290"/>
            <ac:spMk id="2" creationId="{FB46ACA9-D262-E59D-5B4D-333CBBDCF5F5}"/>
          </ac:spMkLst>
        </pc:spChg>
        <pc:spChg chg="mod">
          <ac:chgData name="Iglesias Daniel" userId="97d952dd-9191-410c-8550-87aa90736350" providerId="ADAL" clId="{FE170E2D-967D-4164-9E97-04A830C8A84B}" dt="2025-11-13T14:23:33.410" v="2633"/>
          <ac:spMkLst>
            <pc:docMk/>
            <pc:sldMk cId="3588819872" sldId="290"/>
            <ac:spMk id="6" creationId="{B7CC8C4F-D7B0-DA09-61D1-AEA0FFDCB8F1}"/>
          </ac:spMkLst>
        </pc:spChg>
      </pc:sldChg>
      <pc:sldChg chg="del">
        <pc:chgData name="Iglesias Daniel" userId="97d952dd-9191-410c-8550-87aa90736350" providerId="ADAL" clId="{FE170E2D-967D-4164-9E97-04A830C8A84B}" dt="2025-11-10T14:07:04.783" v="693" actId="47"/>
        <pc:sldMkLst>
          <pc:docMk/>
          <pc:sldMk cId="1713551374" sldId="296"/>
        </pc:sldMkLst>
      </pc:sldChg>
      <pc:sldChg chg="del">
        <pc:chgData name="Iglesias Daniel" userId="97d952dd-9191-410c-8550-87aa90736350" providerId="ADAL" clId="{FE170E2D-967D-4164-9E97-04A830C8A84B}" dt="2025-11-10T14:07:02.533" v="692" actId="47"/>
        <pc:sldMkLst>
          <pc:docMk/>
          <pc:sldMk cId="751105266" sldId="297"/>
        </pc:sldMkLst>
      </pc:sldChg>
      <pc:sldChg chg="del">
        <pc:chgData name="Iglesias Daniel" userId="97d952dd-9191-410c-8550-87aa90736350" providerId="ADAL" clId="{FE170E2D-967D-4164-9E97-04A830C8A84B}" dt="2025-11-10T14:07:07.996" v="696" actId="47"/>
        <pc:sldMkLst>
          <pc:docMk/>
          <pc:sldMk cId="2368483700" sldId="298"/>
        </pc:sldMkLst>
      </pc:sldChg>
      <pc:sldChg chg="del">
        <pc:chgData name="Iglesias Daniel" userId="97d952dd-9191-410c-8550-87aa90736350" providerId="ADAL" clId="{FE170E2D-967D-4164-9E97-04A830C8A84B}" dt="2025-11-10T14:07:08.593" v="700" actId="47"/>
        <pc:sldMkLst>
          <pc:docMk/>
          <pc:sldMk cId="3356371806" sldId="299"/>
        </pc:sldMkLst>
      </pc:sldChg>
      <pc:sldChg chg="del">
        <pc:chgData name="Iglesias Daniel" userId="97d952dd-9191-410c-8550-87aa90736350" providerId="ADAL" clId="{FE170E2D-967D-4164-9E97-04A830C8A84B}" dt="2025-11-10T14:07:08.763" v="701" actId="47"/>
        <pc:sldMkLst>
          <pc:docMk/>
          <pc:sldMk cId="683314113" sldId="300"/>
        </pc:sldMkLst>
      </pc:sldChg>
      <pc:sldChg chg="del">
        <pc:chgData name="Iglesias Daniel" userId="97d952dd-9191-410c-8550-87aa90736350" providerId="ADAL" clId="{FE170E2D-967D-4164-9E97-04A830C8A84B}" dt="2025-11-10T14:07:09.353" v="702" actId="47"/>
        <pc:sldMkLst>
          <pc:docMk/>
          <pc:sldMk cId="3210526672" sldId="301"/>
        </pc:sldMkLst>
      </pc:sldChg>
      <pc:sldChg chg="del">
        <pc:chgData name="Iglesias Daniel" userId="97d952dd-9191-410c-8550-87aa90736350" providerId="ADAL" clId="{FE170E2D-967D-4164-9E97-04A830C8A84B}" dt="2025-11-10T14:07:10.014" v="703" actId="47"/>
        <pc:sldMkLst>
          <pc:docMk/>
          <pc:sldMk cId="4011557259" sldId="303"/>
        </pc:sldMkLst>
      </pc:sldChg>
      <pc:sldChg chg="del">
        <pc:chgData name="Iglesias Daniel" userId="97d952dd-9191-410c-8550-87aa90736350" providerId="ADAL" clId="{FE170E2D-967D-4164-9E97-04A830C8A84B}" dt="2025-11-10T14:43:06.729" v="1333" actId="47"/>
        <pc:sldMkLst>
          <pc:docMk/>
          <pc:sldMk cId="4103639789" sldId="307"/>
        </pc:sldMkLst>
      </pc:sldChg>
      <pc:sldChg chg="del">
        <pc:chgData name="Iglesias Daniel" userId="97d952dd-9191-410c-8550-87aa90736350" providerId="ADAL" clId="{FE170E2D-967D-4164-9E97-04A830C8A84B}" dt="2025-11-10T14:07:08.456" v="699" actId="47"/>
        <pc:sldMkLst>
          <pc:docMk/>
          <pc:sldMk cId="3817369472" sldId="309"/>
        </pc:sldMkLst>
      </pc:sldChg>
      <pc:sldChg chg="del">
        <pc:chgData name="Iglesias Daniel" userId="97d952dd-9191-410c-8550-87aa90736350" providerId="ADAL" clId="{FE170E2D-967D-4164-9E97-04A830C8A84B}" dt="2025-11-10T14:07:10.614" v="704" actId="47"/>
        <pc:sldMkLst>
          <pc:docMk/>
          <pc:sldMk cId="2106321396" sldId="310"/>
        </pc:sldMkLst>
      </pc:sldChg>
      <pc:sldChg chg="del">
        <pc:chgData name="Iglesias Daniel" userId="97d952dd-9191-410c-8550-87aa90736350" providerId="ADAL" clId="{FE170E2D-967D-4164-9E97-04A830C8A84B}" dt="2025-11-10T14:07:08.314" v="698" actId="47"/>
        <pc:sldMkLst>
          <pc:docMk/>
          <pc:sldMk cId="4231556650" sldId="312"/>
        </pc:sldMkLst>
      </pc:sldChg>
      <pc:sldChg chg="del">
        <pc:chgData name="Iglesias Daniel" userId="97d952dd-9191-410c-8550-87aa90736350" providerId="ADAL" clId="{FE170E2D-967D-4164-9E97-04A830C8A84B}" dt="2025-11-10T14:07:08.093" v="697" actId="47"/>
        <pc:sldMkLst>
          <pc:docMk/>
          <pc:sldMk cId="2496779481" sldId="313"/>
        </pc:sldMkLst>
      </pc:sldChg>
      <pc:sldChg chg="del">
        <pc:chgData name="Iglesias Daniel" userId="97d952dd-9191-410c-8550-87aa90736350" providerId="ADAL" clId="{FE170E2D-967D-4164-9E97-04A830C8A84B}" dt="2025-11-10T14:07:07.183" v="694" actId="47"/>
        <pc:sldMkLst>
          <pc:docMk/>
          <pc:sldMk cId="2289736286" sldId="315"/>
        </pc:sldMkLst>
      </pc:sldChg>
      <pc:sldChg chg="del">
        <pc:chgData name="Iglesias Daniel" userId="97d952dd-9191-410c-8550-87aa90736350" providerId="ADAL" clId="{FE170E2D-967D-4164-9E97-04A830C8A84B}" dt="2025-11-13T14:24:14.641" v="2672" actId="47"/>
        <pc:sldMkLst>
          <pc:docMk/>
          <pc:sldMk cId="3128829626" sldId="316"/>
        </pc:sldMkLst>
      </pc:sldChg>
      <pc:sldChg chg="modSp mod">
        <pc:chgData name="Iglesias Daniel" userId="97d952dd-9191-410c-8550-87aa90736350" providerId="ADAL" clId="{FE170E2D-967D-4164-9E97-04A830C8A84B}" dt="2025-11-17T07:48:14.846" v="6028" actId="6549"/>
        <pc:sldMkLst>
          <pc:docMk/>
          <pc:sldMk cId="1666690029" sldId="317"/>
        </pc:sldMkLst>
        <pc:spChg chg="mod">
          <ac:chgData name="Iglesias Daniel" userId="97d952dd-9191-410c-8550-87aa90736350" providerId="ADAL" clId="{FE170E2D-967D-4164-9E97-04A830C8A84B}" dt="2025-11-17T07:48:14.846" v="6028" actId="6549"/>
          <ac:spMkLst>
            <pc:docMk/>
            <pc:sldMk cId="1666690029" sldId="317"/>
            <ac:spMk id="4" creationId="{EDA2C269-6299-75A7-3770-1DE2C9C71301}"/>
          </ac:spMkLst>
        </pc:spChg>
      </pc:sldChg>
      <pc:sldChg chg="del">
        <pc:chgData name="Iglesias Daniel" userId="97d952dd-9191-410c-8550-87aa90736350" providerId="ADAL" clId="{FE170E2D-967D-4164-9E97-04A830C8A84B}" dt="2025-11-10T14:07:07.510" v="695" actId="47"/>
        <pc:sldMkLst>
          <pc:docMk/>
          <pc:sldMk cId="1692748804" sldId="318"/>
        </pc:sldMkLst>
      </pc:sldChg>
      <pc:sldChg chg="new del">
        <pc:chgData name="Iglesias Daniel" userId="97d952dd-9191-410c-8550-87aa90736350" providerId="ADAL" clId="{FE170E2D-967D-4164-9E97-04A830C8A84B}" dt="2025-11-10T13:04:16.808" v="45" actId="680"/>
        <pc:sldMkLst>
          <pc:docMk/>
          <pc:sldMk cId="3970057739" sldId="319"/>
        </pc:sldMkLst>
      </pc:sldChg>
      <pc:sldChg chg="addSp delSp modSp add mod modClrScheme chgLayout">
        <pc:chgData name="Iglesias Daniel" userId="97d952dd-9191-410c-8550-87aa90736350" providerId="ADAL" clId="{FE170E2D-967D-4164-9E97-04A830C8A84B}" dt="2025-11-17T09:08:34.883" v="6269" actId="6264"/>
        <pc:sldMkLst>
          <pc:docMk/>
          <pc:sldMk cId="2109415066" sldId="370"/>
        </pc:sldMkLst>
        <pc:spChg chg="mod ord">
          <ac:chgData name="Iglesias Daniel" userId="97d952dd-9191-410c-8550-87aa90736350" providerId="ADAL" clId="{FE170E2D-967D-4164-9E97-04A830C8A84B}" dt="2025-11-17T09:08:34.883" v="6269" actId="6264"/>
          <ac:spMkLst>
            <pc:docMk/>
            <pc:sldMk cId="2109415066" sldId="370"/>
            <ac:spMk id="3" creationId="{00000000-0000-0000-0000-000000000000}"/>
          </ac:spMkLst>
        </pc:spChg>
        <pc:spChg chg="add del mod">
          <ac:chgData name="Iglesias Daniel" userId="97d952dd-9191-410c-8550-87aa90736350" providerId="ADAL" clId="{FE170E2D-967D-4164-9E97-04A830C8A84B}" dt="2025-11-17T09:08:18.946" v="6266" actId="6264"/>
          <ac:spMkLst>
            <pc:docMk/>
            <pc:sldMk cId="2109415066" sldId="370"/>
            <ac:spMk id="5" creationId="{915F2849-9E78-78D7-C4BD-B9664BDA69DB}"/>
          </ac:spMkLst>
        </pc:spChg>
        <pc:spChg chg="add del mod">
          <ac:chgData name="Iglesias Daniel" userId="97d952dd-9191-410c-8550-87aa90736350" providerId="ADAL" clId="{FE170E2D-967D-4164-9E97-04A830C8A84B}" dt="2025-11-17T09:08:34.883" v="6269" actId="6264"/>
          <ac:spMkLst>
            <pc:docMk/>
            <pc:sldMk cId="2109415066" sldId="370"/>
            <ac:spMk id="6" creationId="{844FD2AF-AAF7-E116-FCEB-8D6D79D2445B}"/>
          </ac:spMkLst>
        </pc:spChg>
        <pc:spChg chg="mod">
          <ac:chgData name="Iglesias Daniel" userId="97d952dd-9191-410c-8550-87aa90736350" providerId="ADAL" clId="{FE170E2D-967D-4164-9E97-04A830C8A84B}" dt="2025-11-10T14:06:41.552" v="679" actId="21"/>
          <ac:spMkLst>
            <pc:docMk/>
            <pc:sldMk cId="2109415066" sldId="370"/>
            <ac:spMk id="12" creationId="{00000000-0000-0000-0000-000000000000}"/>
          </ac:spMkLst>
        </pc:spChg>
        <pc:spChg chg="add mod">
          <ac:chgData name="Iglesias Daniel" userId="97d952dd-9191-410c-8550-87aa90736350" providerId="ADAL" clId="{FE170E2D-967D-4164-9E97-04A830C8A84B}" dt="2025-11-10T13:37:45.474" v="340" actId="164"/>
          <ac:spMkLst>
            <pc:docMk/>
            <pc:sldMk cId="2109415066" sldId="370"/>
            <ac:spMk id="14" creationId="{3045B5F3-DEE4-953F-E6CE-2363B81012B6}"/>
          </ac:spMkLst>
        </pc:spChg>
        <pc:spChg chg="add mod">
          <ac:chgData name="Iglesias Daniel" userId="97d952dd-9191-410c-8550-87aa90736350" providerId="ADAL" clId="{FE170E2D-967D-4164-9E97-04A830C8A84B}" dt="2025-11-10T13:37:45.474" v="340" actId="164"/>
          <ac:spMkLst>
            <pc:docMk/>
            <pc:sldMk cId="2109415066" sldId="370"/>
            <ac:spMk id="15" creationId="{CFE7AC50-AD32-B53A-BB9A-57870801C5D5}"/>
          </ac:spMkLst>
        </pc:spChg>
        <pc:grpChg chg="add mod">
          <ac:chgData name="Iglesias Daniel" userId="97d952dd-9191-410c-8550-87aa90736350" providerId="ADAL" clId="{FE170E2D-967D-4164-9E97-04A830C8A84B}" dt="2025-11-10T13:37:45.474" v="340" actId="164"/>
          <ac:grpSpMkLst>
            <pc:docMk/>
            <pc:sldMk cId="2109415066" sldId="370"/>
            <ac:grpSpMk id="16" creationId="{085A8902-7E66-92FC-AB44-802A1E1296EF}"/>
          </ac:grpSpMkLst>
        </pc:grpChg>
        <pc:picChg chg="add mod">
          <ac:chgData name="Iglesias Daniel" userId="97d952dd-9191-410c-8550-87aa90736350" providerId="ADAL" clId="{FE170E2D-967D-4164-9E97-04A830C8A84B}" dt="2025-11-16T19:37:31.568" v="5713" actId="1076"/>
          <ac:picMkLst>
            <pc:docMk/>
            <pc:sldMk cId="2109415066" sldId="370"/>
            <ac:picMk id="4" creationId="{68051D03-0C77-A522-B527-FF9A6AC32DC9}"/>
          </ac:picMkLst>
        </pc:picChg>
        <pc:picChg chg="add mod">
          <ac:chgData name="Iglesias Daniel" userId="97d952dd-9191-410c-8550-87aa90736350" providerId="ADAL" clId="{FE170E2D-967D-4164-9E97-04A830C8A84B}" dt="2025-11-10T13:36:22.565" v="310" actId="1076"/>
          <ac:picMkLst>
            <pc:docMk/>
            <pc:sldMk cId="2109415066" sldId="370"/>
            <ac:picMk id="10" creationId="{D3D75249-E051-DE64-5984-86A21331C391}"/>
          </ac:picMkLst>
        </pc:picChg>
        <pc:picChg chg="add mod">
          <ac:chgData name="Iglesias Daniel" userId="97d952dd-9191-410c-8550-87aa90736350" providerId="ADAL" clId="{FE170E2D-967D-4164-9E97-04A830C8A84B}" dt="2025-11-10T13:37:45.474" v="340" actId="164"/>
          <ac:picMkLst>
            <pc:docMk/>
            <pc:sldMk cId="2109415066" sldId="370"/>
            <ac:picMk id="11" creationId="{41AB6A87-89F1-665D-E49E-1ABF4D452972}"/>
          </ac:picMkLst>
        </pc:picChg>
        <pc:picChg chg="add del mod">
          <ac:chgData name="Iglesias Daniel" userId="97d952dd-9191-410c-8550-87aa90736350" providerId="ADAL" clId="{FE170E2D-967D-4164-9E97-04A830C8A84B}" dt="2025-11-16T19:37:19.928" v="5708" actId="478"/>
          <ac:picMkLst>
            <pc:docMk/>
            <pc:sldMk cId="2109415066" sldId="370"/>
            <ac:picMk id="13" creationId="{74D900E3-F38D-FBCB-2B10-5BD2C03D1A29}"/>
          </ac:picMkLst>
        </pc:picChg>
      </pc:sldChg>
      <pc:sldChg chg="addSp delSp modSp add mod modClrScheme chgLayout">
        <pc:chgData name="Iglesias Daniel" userId="97d952dd-9191-410c-8550-87aa90736350" providerId="ADAL" clId="{FE170E2D-967D-4164-9E97-04A830C8A84B}" dt="2025-11-17T09:13:47.573" v="6314" actId="1035"/>
        <pc:sldMkLst>
          <pc:docMk/>
          <pc:sldMk cId="1337402224" sldId="371"/>
        </pc:sldMkLst>
        <pc:spChg chg="add del mod ord">
          <ac:chgData name="Iglesias Daniel" userId="97d952dd-9191-410c-8550-87aa90736350" providerId="ADAL" clId="{FE170E2D-967D-4164-9E97-04A830C8A84B}" dt="2025-11-17T08:19:29.284" v="6066" actId="700"/>
          <ac:spMkLst>
            <pc:docMk/>
            <pc:sldMk cId="1337402224" sldId="371"/>
            <ac:spMk id="2" creationId="{F90B6B8A-42D2-58E6-2732-AC07BA91DA4D}"/>
          </ac:spMkLst>
        </pc:spChg>
        <pc:spChg chg="mod ord">
          <ac:chgData name="Iglesias Daniel" userId="97d952dd-9191-410c-8550-87aa90736350" providerId="ADAL" clId="{FE170E2D-967D-4164-9E97-04A830C8A84B}" dt="2025-11-17T09:08:37.837" v="6270" actId="6264"/>
          <ac:spMkLst>
            <pc:docMk/>
            <pc:sldMk cId="1337402224" sldId="371"/>
            <ac:spMk id="3" creationId="{00000000-0000-0000-0000-000000000000}"/>
          </ac:spMkLst>
        </pc:spChg>
        <pc:spChg chg="add del mod">
          <ac:chgData name="Iglesias Daniel" userId="97d952dd-9191-410c-8550-87aa90736350" providerId="ADAL" clId="{FE170E2D-967D-4164-9E97-04A830C8A84B}" dt="2025-11-17T09:08:37.837" v="6270" actId="6264"/>
          <ac:spMkLst>
            <pc:docMk/>
            <pc:sldMk cId="1337402224" sldId="371"/>
            <ac:spMk id="4" creationId="{099B73F5-0018-D847-6590-2C1F88BCEE57}"/>
          </ac:spMkLst>
        </pc:spChg>
        <pc:spChg chg="mod">
          <ac:chgData name="Iglesias Daniel" userId="97d952dd-9191-410c-8550-87aa90736350" providerId="ADAL" clId="{FE170E2D-967D-4164-9E97-04A830C8A84B}" dt="2025-11-17T09:13:47.573" v="6314" actId="1035"/>
          <ac:spMkLst>
            <pc:docMk/>
            <pc:sldMk cId="1337402224" sldId="371"/>
            <ac:spMk id="5" creationId="{51915F58-14A9-9723-28F7-22421E2093BE}"/>
          </ac:spMkLst>
        </pc:spChg>
        <pc:spChg chg="mod">
          <ac:chgData name="Iglesias Daniel" userId="97d952dd-9191-410c-8550-87aa90736350" providerId="ADAL" clId="{FE170E2D-967D-4164-9E97-04A830C8A84B}" dt="2025-11-17T09:13:47.573" v="6314" actId="1035"/>
          <ac:spMkLst>
            <pc:docMk/>
            <pc:sldMk cId="1337402224" sldId="371"/>
            <ac:spMk id="6" creationId="{C74DD7E7-A5E5-4CDB-1DC8-0EE7726228A8}"/>
          </ac:spMkLst>
        </pc:spChg>
        <pc:picChg chg="mod">
          <ac:chgData name="Iglesias Daniel" userId="97d952dd-9191-410c-8550-87aa90736350" providerId="ADAL" clId="{FE170E2D-967D-4164-9E97-04A830C8A84B}" dt="2025-11-10T15:30:21.389" v="2085" actId="14100"/>
          <ac:picMkLst>
            <pc:docMk/>
            <pc:sldMk cId="1337402224" sldId="371"/>
            <ac:picMk id="61" creationId="{AC41A0F6-D332-4417-9973-A675CB47F477}"/>
          </ac:picMkLst>
        </pc:picChg>
      </pc:sldChg>
      <pc:sldChg chg="addSp modSp new del">
        <pc:chgData name="Iglesias Daniel" userId="97d952dd-9191-410c-8550-87aa90736350" providerId="ADAL" clId="{FE170E2D-967D-4164-9E97-04A830C8A84B}" dt="2025-11-10T13:38:04.734" v="341" actId="47"/>
        <pc:sldMkLst>
          <pc:docMk/>
          <pc:sldMk cId="741413203" sldId="372"/>
        </pc:sldMkLst>
      </pc:sldChg>
      <pc:sldChg chg="addSp delSp modSp new mod modAnim chgLayout">
        <pc:chgData name="Iglesias Daniel" userId="97d952dd-9191-410c-8550-87aa90736350" providerId="ADAL" clId="{FE170E2D-967D-4164-9E97-04A830C8A84B}" dt="2025-11-17T09:08:40.867" v="6271" actId="6264"/>
        <pc:sldMkLst>
          <pc:docMk/>
          <pc:sldMk cId="3567038020" sldId="372"/>
        </pc:sldMkLst>
        <pc:spChg chg="mod ord">
          <ac:chgData name="Iglesias Daniel" userId="97d952dd-9191-410c-8550-87aa90736350" providerId="ADAL" clId="{FE170E2D-967D-4164-9E97-04A830C8A84B}" dt="2025-11-17T09:08:40.867" v="6271" actId="6264"/>
          <ac:spMkLst>
            <pc:docMk/>
            <pc:sldMk cId="3567038020" sldId="372"/>
            <ac:spMk id="2" creationId="{D4CCBC3E-50D5-A5A5-0ED2-E17A00D7F620}"/>
          </ac:spMkLst>
        </pc:spChg>
        <pc:spChg chg="add mod">
          <ac:chgData name="Iglesias Daniel" userId="97d952dd-9191-410c-8550-87aa90736350" providerId="ADAL" clId="{FE170E2D-967D-4164-9E97-04A830C8A84B}" dt="2025-11-17T07:48:56.142" v="6032" actId="20577"/>
          <ac:spMkLst>
            <pc:docMk/>
            <pc:sldMk cId="3567038020" sldId="372"/>
            <ac:spMk id="3" creationId="{F91AC789-11A3-40F7-9B85-9ACB7A16CD0C}"/>
          </ac:spMkLst>
        </pc:spChg>
        <pc:spChg chg="add mod">
          <ac:chgData name="Iglesias Daniel" userId="97d952dd-9191-410c-8550-87aa90736350" providerId="ADAL" clId="{FE170E2D-967D-4164-9E97-04A830C8A84B}" dt="2025-11-10T14:51:22.343" v="1362" actId="114"/>
          <ac:spMkLst>
            <pc:docMk/>
            <pc:sldMk cId="3567038020" sldId="372"/>
            <ac:spMk id="4" creationId="{1AAB5854-BDD7-03A3-F6D6-A62124C92E62}"/>
          </ac:spMkLst>
        </pc:spChg>
        <pc:spChg chg="add mod">
          <ac:chgData name="Iglesias Daniel" userId="97d952dd-9191-410c-8550-87aa90736350" providerId="ADAL" clId="{FE170E2D-967D-4164-9E97-04A830C8A84B}" dt="2025-11-10T14:34:04.383" v="1158" actId="1076"/>
          <ac:spMkLst>
            <pc:docMk/>
            <pc:sldMk cId="3567038020" sldId="372"/>
            <ac:spMk id="7" creationId="{462D50DE-DC22-7AA4-B6D9-E411F5560623}"/>
          </ac:spMkLst>
        </pc:spChg>
        <pc:spChg chg="add del mod">
          <ac:chgData name="Iglesias Daniel" userId="97d952dd-9191-410c-8550-87aa90736350" providerId="ADAL" clId="{FE170E2D-967D-4164-9E97-04A830C8A84B}" dt="2025-11-17T09:08:40.867" v="6271" actId="6264"/>
          <ac:spMkLst>
            <pc:docMk/>
            <pc:sldMk cId="3567038020" sldId="372"/>
            <ac:spMk id="10" creationId="{DE9E2C34-3CD1-1056-39DE-049BD9E6F100}"/>
          </ac:spMkLst>
        </pc:spChg>
        <pc:spChg chg="add mod">
          <ac:chgData name="Iglesias Daniel" userId="97d952dd-9191-410c-8550-87aa90736350" providerId="ADAL" clId="{FE170E2D-967D-4164-9E97-04A830C8A84B}" dt="2025-11-10T15:05:02.363" v="1512" actId="20577"/>
          <ac:spMkLst>
            <pc:docMk/>
            <pc:sldMk cId="3567038020" sldId="372"/>
            <ac:spMk id="12" creationId="{724E93A1-4477-372B-06EA-E01DC813F877}"/>
          </ac:spMkLst>
        </pc:spChg>
        <pc:spChg chg="add mod">
          <ac:chgData name="Iglesias Daniel" userId="97d952dd-9191-410c-8550-87aa90736350" providerId="ADAL" clId="{FE170E2D-967D-4164-9E97-04A830C8A84B}" dt="2025-11-10T14:33:37.082" v="1152" actId="1076"/>
          <ac:spMkLst>
            <pc:docMk/>
            <pc:sldMk cId="3567038020" sldId="372"/>
            <ac:spMk id="14" creationId="{A82F24FB-5807-E7FA-D1CF-6D1D7C2C812D}"/>
          </ac:spMkLst>
        </pc:spChg>
        <pc:spChg chg="add mod">
          <ac:chgData name="Iglesias Daniel" userId="97d952dd-9191-410c-8550-87aa90736350" providerId="ADAL" clId="{FE170E2D-967D-4164-9E97-04A830C8A84B}" dt="2025-11-10T14:33:25.982" v="1149" actId="1076"/>
          <ac:spMkLst>
            <pc:docMk/>
            <pc:sldMk cId="3567038020" sldId="372"/>
            <ac:spMk id="16" creationId="{DD6796AD-88EC-8F07-0EAA-0B4CB10BF382}"/>
          </ac:spMkLst>
        </pc:spChg>
        <pc:spChg chg="add mod">
          <ac:chgData name="Iglesias Daniel" userId="97d952dd-9191-410c-8550-87aa90736350" providerId="ADAL" clId="{FE170E2D-967D-4164-9E97-04A830C8A84B}" dt="2025-11-10T14:33:44.892" v="1154" actId="1076"/>
          <ac:spMkLst>
            <pc:docMk/>
            <pc:sldMk cId="3567038020" sldId="372"/>
            <ac:spMk id="20" creationId="{91845F05-CDC1-423B-83D4-E41B7F72233B}"/>
          </ac:spMkLst>
        </pc:spChg>
        <pc:spChg chg="add mod ord">
          <ac:chgData name="Iglesias Daniel" userId="97d952dd-9191-410c-8550-87aa90736350" providerId="ADAL" clId="{FE170E2D-967D-4164-9E97-04A830C8A84B}" dt="2025-11-10T14:37:31.415" v="1256" actId="1036"/>
          <ac:spMkLst>
            <pc:docMk/>
            <pc:sldMk cId="3567038020" sldId="372"/>
            <ac:spMk id="21" creationId="{DF1FCC95-8285-399A-B560-22A02A68B0CF}"/>
          </ac:spMkLst>
        </pc:spChg>
        <pc:spChg chg="add mod ord">
          <ac:chgData name="Iglesias Daniel" userId="97d952dd-9191-410c-8550-87aa90736350" providerId="ADAL" clId="{FE170E2D-967D-4164-9E97-04A830C8A84B}" dt="2025-11-10T14:40:26.276" v="1288" actId="166"/>
          <ac:spMkLst>
            <pc:docMk/>
            <pc:sldMk cId="3567038020" sldId="372"/>
            <ac:spMk id="22" creationId="{1C33B19C-97C9-221D-132A-5D9523765846}"/>
          </ac:spMkLst>
        </pc:spChg>
        <pc:spChg chg="add mod">
          <ac:chgData name="Iglesias Daniel" userId="97d952dd-9191-410c-8550-87aa90736350" providerId="ADAL" clId="{FE170E2D-967D-4164-9E97-04A830C8A84B}" dt="2025-11-10T14:37:14.816" v="1242" actId="113"/>
          <ac:spMkLst>
            <pc:docMk/>
            <pc:sldMk cId="3567038020" sldId="372"/>
            <ac:spMk id="24" creationId="{9DC31CF1-1294-4C05-521B-3A2DC632F817}"/>
          </ac:spMkLst>
        </pc:spChg>
        <pc:spChg chg="add mod">
          <ac:chgData name="Iglesias Daniel" userId="97d952dd-9191-410c-8550-87aa90736350" providerId="ADAL" clId="{FE170E2D-967D-4164-9E97-04A830C8A84B}" dt="2025-11-10T14:40:46.296" v="1316" actId="20577"/>
          <ac:spMkLst>
            <pc:docMk/>
            <pc:sldMk cId="3567038020" sldId="372"/>
            <ac:spMk id="27" creationId="{7E0D0448-EACD-1F38-9B0E-26D1ABCAF518}"/>
          </ac:spMkLst>
        </pc:spChg>
        <pc:picChg chg="add mod modCrop">
          <ac:chgData name="Iglesias Daniel" userId="97d952dd-9191-410c-8550-87aa90736350" providerId="ADAL" clId="{FE170E2D-967D-4164-9E97-04A830C8A84B}" dt="2025-11-10T14:37:05.974" v="1241" actId="14100"/>
          <ac:picMkLst>
            <pc:docMk/>
            <pc:sldMk cId="3567038020" sldId="372"/>
            <ac:picMk id="5" creationId="{3D01C1E2-1303-2487-A73A-5940B198AD29}"/>
          </ac:picMkLst>
        </pc:picChg>
        <pc:picChg chg="add mod ord">
          <ac:chgData name="Iglesias Daniel" userId="97d952dd-9191-410c-8550-87aa90736350" providerId="ADAL" clId="{FE170E2D-967D-4164-9E97-04A830C8A84B}" dt="2025-11-10T14:37:31.415" v="1256" actId="1036"/>
          <ac:picMkLst>
            <pc:docMk/>
            <pc:sldMk cId="3567038020" sldId="372"/>
            <ac:picMk id="6" creationId="{D23C0F25-3D7A-86C2-F8DC-5ACD347437BE}"/>
          </ac:picMkLst>
        </pc:picChg>
        <pc:picChg chg="add mod">
          <ac:chgData name="Iglesias Daniel" userId="97d952dd-9191-410c-8550-87aa90736350" providerId="ADAL" clId="{FE170E2D-967D-4164-9E97-04A830C8A84B}" dt="2025-11-10T14:33:43.143" v="1153" actId="1076"/>
          <ac:picMkLst>
            <pc:docMk/>
            <pc:sldMk cId="3567038020" sldId="372"/>
            <ac:picMk id="8" creationId="{EF6309DF-B36C-7052-802A-110B1B321174}"/>
          </ac:picMkLst>
        </pc:picChg>
        <pc:picChg chg="add mod">
          <ac:chgData name="Iglesias Daniel" userId="97d952dd-9191-410c-8550-87aa90736350" providerId="ADAL" clId="{FE170E2D-967D-4164-9E97-04A830C8A84B}" dt="2025-11-10T14:33:43.143" v="1153" actId="1076"/>
          <ac:picMkLst>
            <pc:docMk/>
            <pc:sldMk cId="3567038020" sldId="372"/>
            <ac:picMk id="9" creationId="{5C2724F8-5B3C-B577-0A73-F92F1BCD31B1}"/>
          </ac:picMkLst>
        </pc:picChg>
        <pc:picChg chg="mod">
          <ac:chgData name="Iglesias Daniel" userId="97d952dd-9191-410c-8550-87aa90736350" providerId="ADAL" clId="{FE170E2D-967D-4164-9E97-04A830C8A84B}" dt="2025-11-10T14:33:34.092" v="1151" actId="1076"/>
          <ac:picMkLst>
            <pc:docMk/>
            <pc:sldMk cId="3567038020" sldId="372"/>
            <ac:picMk id="11" creationId="{FABFF0F7-17C1-C506-A7B4-48F7EE11675B}"/>
          </ac:picMkLst>
        </pc:picChg>
        <pc:picChg chg="add mod">
          <ac:chgData name="Iglesias Daniel" userId="97d952dd-9191-410c-8550-87aa90736350" providerId="ADAL" clId="{FE170E2D-967D-4164-9E97-04A830C8A84B}" dt="2025-11-10T14:18:05.727" v="1045" actId="1076"/>
          <ac:picMkLst>
            <pc:docMk/>
            <pc:sldMk cId="3567038020" sldId="372"/>
            <ac:picMk id="15" creationId="{D7F18831-41DC-770F-459B-3B7045363F98}"/>
          </ac:picMkLst>
        </pc:picChg>
        <pc:picChg chg="mod">
          <ac:chgData name="Iglesias Daniel" userId="97d952dd-9191-410c-8550-87aa90736350" providerId="ADAL" clId="{FE170E2D-967D-4164-9E97-04A830C8A84B}" dt="2025-11-10T14:33:25.982" v="1149" actId="1076"/>
          <ac:picMkLst>
            <pc:docMk/>
            <pc:sldMk cId="3567038020" sldId="372"/>
            <ac:picMk id="17" creationId="{6240C8E3-8E0A-B9A8-0D1C-7FE6FFF7438A}"/>
          </ac:picMkLst>
        </pc:picChg>
        <pc:picChg chg="mod">
          <ac:chgData name="Iglesias Daniel" userId="97d952dd-9191-410c-8550-87aa90736350" providerId="ADAL" clId="{FE170E2D-967D-4164-9E97-04A830C8A84B}" dt="2025-11-10T14:34:12.843" v="1160" actId="1076"/>
          <ac:picMkLst>
            <pc:docMk/>
            <pc:sldMk cId="3567038020" sldId="372"/>
            <ac:picMk id="18" creationId="{5158B326-3FE3-C7A8-05EE-8FE23D0AAEC8}"/>
          </ac:picMkLst>
        </pc:picChg>
        <pc:picChg chg="add mod">
          <ac:chgData name="Iglesias Daniel" userId="97d952dd-9191-410c-8550-87aa90736350" providerId="ADAL" clId="{FE170E2D-967D-4164-9E97-04A830C8A84B}" dt="2025-11-10T14:34:14.783" v="1161" actId="1076"/>
          <ac:picMkLst>
            <pc:docMk/>
            <pc:sldMk cId="3567038020" sldId="372"/>
            <ac:picMk id="19" creationId="{4204520F-5559-4D48-C436-FDEDEE5D7CA7}"/>
          </ac:picMkLst>
        </pc:picChg>
        <pc:picChg chg="add mod">
          <ac:chgData name="Iglesias Daniel" userId="97d952dd-9191-410c-8550-87aa90736350" providerId="ADAL" clId="{FE170E2D-967D-4164-9E97-04A830C8A84B}" dt="2025-11-10T14:35:54.176" v="1186" actId="1076"/>
          <ac:picMkLst>
            <pc:docMk/>
            <pc:sldMk cId="3567038020" sldId="372"/>
            <ac:picMk id="23" creationId="{4E5B6261-CA8D-436C-52A1-C2C6A3D95A42}"/>
          </ac:picMkLst>
        </pc:picChg>
        <pc:picChg chg="add mod">
          <ac:chgData name="Iglesias Daniel" userId="97d952dd-9191-410c-8550-87aa90736350" providerId="ADAL" clId="{FE170E2D-967D-4164-9E97-04A830C8A84B}" dt="2025-11-10T14:38:37.462" v="1280" actId="1037"/>
          <ac:picMkLst>
            <pc:docMk/>
            <pc:sldMk cId="3567038020" sldId="372"/>
            <ac:picMk id="25" creationId="{77397310-6A08-54F1-454D-229354D4E72F}"/>
          </ac:picMkLst>
        </pc:picChg>
        <pc:picChg chg="add mod">
          <ac:chgData name="Iglesias Daniel" userId="97d952dd-9191-410c-8550-87aa90736350" providerId="ADAL" clId="{FE170E2D-967D-4164-9E97-04A830C8A84B}" dt="2025-11-10T14:40:50.596" v="1332" actId="1035"/>
          <ac:picMkLst>
            <pc:docMk/>
            <pc:sldMk cId="3567038020" sldId="372"/>
            <ac:picMk id="26" creationId="{75FD5930-DE2E-903D-7E46-DFDE184BCA12}"/>
          </ac:picMkLst>
        </pc:picChg>
      </pc:sldChg>
      <pc:sldChg chg="addSp delSp modSp add mod delAnim chgLayout">
        <pc:chgData name="Iglesias Daniel" userId="97d952dd-9191-410c-8550-87aa90736350" providerId="ADAL" clId="{FE170E2D-967D-4164-9E97-04A830C8A84B}" dt="2025-11-17T09:08:44.067" v="6272" actId="6264"/>
        <pc:sldMkLst>
          <pc:docMk/>
          <pc:sldMk cId="1355797851" sldId="373"/>
        </pc:sldMkLst>
        <pc:spChg chg="mod ord">
          <ac:chgData name="Iglesias Daniel" userId="97d952dd-9191-410c-8550-87aa90736350" providerId="ADAL" clId="{FE170E2D-967D-4164-9E97-04A830C8A84B}" dt="2025-11-17T09:08:44.067" v="6272" actId="6264"/>
          <ac:spMkLst>
            <pc:docMk/>
            <pc:sldMk cId="1355797851" sldId="373"/>
            <ac:spMk id="2" creationId="{833AFC48-883D-2D0F-33D6-797788E81B9C}"/>
          </ac:spMkLst>
        </pc:spChg>
        <pc:spChg chg="mod">
          <ac:chgData name="Iglesias Daniel" userId="97d952dd-9191-410c-8550-87aa90736350" providerId="ADAL" clId="{FE170E2D-967D-4164-9E97-04A830C8A84B}" dt="2025-11-10T15:00:26.893" v="1465" actId="20577"/>
          <ac:spMkLst>
            <pc:docMk/>
            <pc:sldMk cId="1355797851" sldId="373"/>
            <ac:spMk id="3" creationId="{56B82286-3077-FD62-4139-FBA6C101194C}"/>
          </ac:spMkLst>
        </pc:spChg>
        <pc:spChg chg="del">
          <ac:chgData name="Iglesias Daniel" userId="97d952dd-9191-410c-8550-87aa90736350" providerId="ADAL" clId="{FE170E2D-967D-4164-9E97-04A830C8A84B}" dt="2025-11-17T07:50:38.313" v="6038" actId="478"/>
          <ac:spMkLst>
            <pc:docMk/>
            <pc:sldMk cId="1355797851" sldId="373"/>
            <ac:spMk id="4" creationId="{378032ED-372D-73A5-AA58-3C338AEE5DDC}"/>
          </ac:spMkLst>
        </pc:spChg>
        <pc:spChg chg="add del mod">
          <ac:chgData name="Iglesias Daniel" userId="97d952dd-9191-410c-8550-87aa90736350" providerId="ADAL" clId="{FE170E2D-967D-4164-9E97-04A830C8A84B}" dt="2025-11-17T09:08:44.067" v="6272" actId="6264"/>
          <ac:spMkLst>
            <pc:docMk/>
            <pc:sldMk cId="1355797851" sldId="373"/>
            <ac:spMk id="5" creationId="{662746D1-4615-E218-4E70-272D5D93E2E5}"/>
          </ac:spMkLst>
        </pc:spChg>
        <pc:spChg chg="add mod">
          <ac:chgData name="Iglesias Daniel" userId="97d952dd-9191-410c-8550-87aa90736350" providerId="ADAL" clId="{FE170E2D-967D-4164-9E97-04A830C8A84B}" dt="2025-11-10T15:01:23.622" v="1475" actId="14100"/>
          <ac:spMkLst>
            <pc:docMk/>
            <pc:sldMk cId="1355797851" sldId="373"/>
            <ac:spMk id="29" creationId="{8DF49C1D-CF1A-1CF7-A64B-62669E97480B}"/>
          </ac:spMkLst>
        </pc:spChg>
        <pc:spChg chg="add mod">
          <ac:chgData name="Iglesias Daniel" userId="97d952dd-9191-410c-8550-87aa90736350" providerId="ADAL" clId="{FE170E2D-967D-4164-9E97-04A830C8A84B}" dt="2025-11-10T15:01:55.213" v="1481" actId="1076"/>
          <ac:spMkLst>
            <pc:docMk/>
            <pc:sldMk cId="1355797851" sldId="373"/>
            <ac:spMk id="31" creationId="{4242080F-5660-45A1-BAD4-A8CFA1A5BDAD}"/>
          </ac:spMkLst>
        </pc:spChg>
        <pc:picChg chg="add mod">
          <ac:chgData name="Iglesias Daniel" userId="97d952dd-9191-410c-8550-87aa90736350" providerId="ADAL" clId="{FE170E2D-967D-4164-9E97-04A830C8A84B}" dt="2025-11-10T15:00:58.622" v="1469" actId="1076"/>
          <ac:picMkLst>
            <pc:docMk/>
            <pc:sldMk cId="1355797851" sldId="373"/>
            <ac:picMk id="10" creationId="{A709563E-00C8-B5A8-0BB9-DE1BAF9C07D3}"/>
          </ac:picMkLst>
        </pc:picChg>
        <pc:picChg chg="add mod">
          <ac:chgData name="Iglesias Daniel" userId="97d952dd-9191-410c-8550-87aa90736350" providerId="ADAL" clId="{FE170E2D-967D-4164-9E97-04A830C8A84B}" dt="2025-11-10T15:00:57.069" v="1468" actId="14100"/>
          <ac:picMkLst>
            <pc:docMk/>
            <pc:sldMk cId="1355797851" sldId="373"/>
            <ac:picMk id="13" creationId="{D2CEBA06-FD43-A301-7EBD-38600F3F709E}"/>
          </ac:picMkLst>
        </pc:picChg>
        <pc:picChg chg="add mod">
          <ac:chgData name="Iglesias Daniel" userId="97d952dd-9191-410c-8550-87aa90736350" providerId="ADAL" clId="{FE170E2D-967D-4164-9E97-04A830C8A84B}" dt="2025-11-10T15:01:16.262" v="1473" actId="1076"/>
          <ac:picMkLst>
            <pc:docMk/>
            <pc:sldMk cId="1355797851" sldId="373"/>
            <ac:picMk id="28" creationId="{C8F604DB-DEAF-8D4A-7C4C-05EC7B16B2BB}"/>
          </ac:picMkLst>
        </pc:picChg>
        <pc:picChg chg="add mod modCrop">
          <ac:chgData name="Iglesias Daniel" userId="97d952dd-9191-410c-8550-87aa90736350" providerId="ADAL" clId="{FE170E2D-967D-4164-9E97-04A830C8A84B}" dt="2025-11-10T15:01:49.782" v="1479" actId="1076"/>
          <ac:picMkLst>
            <pc:docMk/>
            <pc:sldMk cId="1355797851" sldId="373"/>
            <ac:picMk id="30" creationId="{6E8E483E-D254-3540-6376-BF948280279E}"/>
          </ac:picMkLst>
        </pc:picChg>
        <pc:picChg chg="add mod ord">
          <ac:chgData name="Iglesias Daniel" userId="97d952dd-9191-410c-8550-87aa90736350" providerId="ADAL" clId="{FE170E2D-967D-4164-9E97-04A830C8A84B}" dt="2025-11-10T15:03:49.553" v="1491" actId="1076"/>
          <ac:picMkLst>
            <pc:docMk/>
            <pc:sldMk cId="1355797851" sldId="373"/>
            <ac:picMk id="32" creationId="{31A02082-D557-68B4-2FAD-36D7D130B04B}"/>
          </ac:picMkLst>
        </pc:picChg>
        <pc:picChg chg="add mod">
          <ac:chgData name="Iglesias Daniel" userId="97d952dd-9191-410c-8550-87aa90736350" providerId="ADAL" clId="{FE170E2D-967D-4164-9E97-04A830C8A84B}" dt="2025-11-10T15:04:02.293" v="1496" actId="1076"/>
          <ac:picMkLst>
            <pc:docMk/>
            <pc:sldMk cId="1355797851" sldId="373"/>
            <ac:picMk id="33" creationId="{458C428B-287B-71DD-FB62-6FF881419D0D}"/>
          </ac:picMkLst>
        </pc:picChg>
        <pc:picChg chg="add mod">
          <ac:chgData name="Iglesias Daniel" userId="97d952dd-9191-410c-8550-87aa90736350" providerId="ADAL" clId="{FE170E2D-967D-4164-9E97-04A830C8A84B}" dt="2025-11-10T15:04:20.986" v="1504" actId="1076"/>
          <ac:picMkLst>
            <pc:docMk/>
            <pc:sldMk cId="1355797851" sldId="373"/>
            <ac:picMk id="34" creationId="{4302798B-7F4A-7A52-D951-FA4397323BC9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08:46.903" v="6273" actId="6264"/>
        <pc:sldMkLst>
          <pc:docMk/>
          <pc:sldMk cId="4291952688" sldId="374"/>
        </pc:sldMkLst>
        <pc:spChg chg="mod ord">
          <ac:chgData name="Iglesias Daniel" userId="97d952dd-9191-410c-8550-87aa90736350" providerId="ADAL" clId="{FE170E2D-967D-4164-9E97-04A830C8A84B}" dt="2025-11-17T09:08:46.903" v="6273" actId="6264"/>
          <ac:spMkLst>
            <pc:docMk/>
            <pc:sldMk cId="4291952688" sldId="374"/>
            <ac:spMk id="2" creationId="{9A7952D9-8CAD-80BB-3155-7F38ABF5D99A}"/>
          </ac:spMkLst>
        </pc:spChg>
        <pc:spChg chg="mod">
          <ac:chgData name="Iglesias Daniel" userId="97d952dd-9191-410c-8550-87aa90736350" providerId="ADAL" clId="{FE170E2D-967D-4164-9E97-04A830C8A84B}" dt="2025-11-10T15:09:51.908" v="1614" actId="20577"/>
          <ac:spMkLst>
            <pc:docMk/>
            <pc:sldMk cId="4291952688" sldId="374"/>
            <ac:spMk id="3" creationId="{EA385B00-6206-0381-D333-BCF136840CA3}"/>
          </ac:spMkLst>
        </pc:spChg>
        <pc:spChg chg="del">
          <ac:chgData name="Iglesias Daniel" userId="97d952dd-9191-410c-8550-87aa90736350" providerId="ADAL" clId="{FE170E2D-967D-4164-9E97-04A830C8A84B}" dt="2025-11-17T07:50:33.409" v="6037" actId="478"/>
          <ac:spMkLst>
            <pc:docMk/>
            <pc:sldMk cId="4291952688" sldId="374"/>
            <ac:spMk id="4" creationId="{06F4B4A0-D6B9-DAA0-5C12-757310F196EF}"/>
          </ac:spMkLst>
        </pc:spChg>
        <pc:spChg chg="add mod">
          <ac:chgData name="Iglesias Daniel" userId="97d952dd-9191-410c-8550-87aa90736350" providerId="ADAL" clId="{FE170E2D-967D-4164-9E97-04A830C8A84B}" dt="2025-11-10T15:09:32.797" v="1588" actId="1076"/>
          <ac:spMkLst>
            <pc:docMk/>
            <pc:sldMk cId="4291952688" sldId="374"/>
            <ac:spMk id="7" creationId="{96CB51C0-5F11-E282-A6AF-C3A92B71B3A0}"/>
          </ac:spMkLst>
        </pc:spChg>
        <pc:spChg chg="add del mod">
          <ac:chgData name="Iglesias Daniel" userId="97d952dd-9191-410c-8550-87aa90736350" providerId="ADAL" clId="{FE170E2D-967D-4164-9E97-04A830C8A84B}" dt="2025-11-17T09:08:46.903" v="6273" actId="6264"/>
          <ac:spMkLst>
            <pc:docMk/>
            <pc:sldMk cId="4291952688" sldId="374"/>
            <ac:spMk id="10" creationId="{87C3FC47-A3F3-D717-699E-2B8971BEBBFA}"/>
          </ac:spMkLst>
        </pc:spChg>
        <pc:spChg chg="add mod">
          <ac:chgData name="Iglesias Daniel" userId="97d952dd-9191-410c-8550-87aa90736350" providerId="ADAL" clId="{FE170E2D-967D-4164-9E97-04A830C8A84B}" dt="2025-11-10T15:12:53.210" v="1708" actId="1076"/>
          <ac:spMkLst>
            <pc:docMk/>
            <pc:sldMk cId="4291952688" sldId="374"/>
            <ac:spMk id="11" creationId="{84B62592-FE44-0FAE-7FEC-6F9D3443B7DA}"/>
          </ac:spMkLst>
        </pc:spChg>
        <pc:spChg chg="add mod">
          <ac:chgData name="Iglesias Daniel" userId="97d952dd-9191-410c-8550-87aa90736350" providerId="ADAL" clId="{FE170E2D-967D-4164-9E97-04A830C8A84B}" dt="2025-11-10T15:12:41.514" v="1706" actId="1076"/>
          <ac:spMkLst>
            <pc:docMk/>
            <pc:sldMk cId="4291952688" sldId="374"/>
            <ac:spMk id="12" creationId="{29647982-936D-DCB4-02ED-33E875681097}"/>
          </ac:spMkLst>
        </pc:spChg>
        <pc:picChg chg="add mod modCrop">
          <ac:chgData name="Iglesias Daniel" userId="97d952dd-9191-410c-8550-87aa90736350" providerId="ADAL" clId="{FE170E2D-967D-4164-9E97-04A830C8A84B}" dt="2025-11-10T15:11:40.130" v="1632" actId="1037"/>
          <ac:picMkLst>
            <pc:docMk/>
            <pc:sldMk cId="4291952688" sldId="374"/>
            <ac:picMk id="5" creationId="{DB014DE5-2EC4-30AD-155B-78007F72B22D}"/>
          </ac:picMkLst>
        </pc:picChg>
        <pc:picChg chg="add mod">
          <ac:chgData name="Iglesias Daniel" userId="97d952dd-9191-410c-8550-87aa90736350" providerId="ADAL" clId="{FE170E2D-967D-4164-9E97-04A830C8A84B}" dt="2025-11-10T15:09:35.888" v="1589" actId="1076"/>
          <ac:picMkLst>
            <pc:docMk/>
            <pc:sldMk cId="4291952688" sldId="374"/>
            <ac:picMk id="6" creationId="{841E62A4-AA6A-49CB-1297-9E75A92540AF}"/>
          </ac:picMkLst>
        </pc:picChg>
        <pc:picChg chg="add mod">
          <ac:chgData name="Iglesias Daniel" userId="97d952dd-9191-410c-8550-87aa90736350" providerId="ADAL" clId="{FE170E2D-967D-4164-9E97-04A830C8A84B}" dt="2025-11-10T15:12:38.071" v="1705" actId="1076"/>
          <ac:picMkLst>
            <pc:docMk/>
            <pc:sldMk cId="4291952688" sldId="374"/>
            <ac:picMk id="8" creationId="{6F91DFF2-B09B-1C1E-A415-C0130E9E4D61}"/>
          </ac:picMkLst>
        </pc:picChg>
        <pc:picChg chg="add mod modCrop">
          <ac:chgData name="Iglesias Daniel" userId="97d952dd-9191-410c-8550-87aa90736350" providerId="ADAL" clId="{FE170E2D-967D-4164-9E97-04A830C8A84B}" dt="2025-11-10T15:11:28.762" v="1628" actId="1076"/>
          <ac:picMkLst>
            <pc:docMk/>
            <pc:sldMk cId="4291952688" sldId="374"/>
            <ac:picMk id="9" creationId="{596A9155-D961-784E-1F5C-5A6DB1DFB76C}"/>
          </ac:picMkLst>
        </pc:picChg>
      </pc:sldChg>
      <pc:sldChg chg="new del">
        <pc:chgData name="Iglesias Daniel" userId="97d952dd-9191-410c-8550-87aa90736350" providerId="ADAL" clId="{FE170E2D-967D-4164-9E97-04A830C8A84B}" dt="2025-11-10T15:12:15.498" v="1677" actId="680"/>
        <pc:sldMkLst>
          <pc:docMk/>
          <pc:sldMk cId="216486455" sldId="375"/>
        </pc:sldMkLst>
      </pc:sldChg>
      <pc:sldChg chg="addSp delSp modSp add del mod modClrScheme chgLayout">
        <pc:chgData name="Iglesias Daniel" userId="97d952dd-9191-410c-8550-87aa90736350" providerId="ADAL" clId="{FE170E2D-967D-4164-9E97-04A830C8A84B}" dt="2025-11-10T14:12:56.738" v="709"/>
        <pc:sldMkLst>
          <pc:docMk/>
          <pc:sldMk cId="2871275236" sldId="377"/>
        </pc:sldMkLst>
      </pc:sldChg>
      <pc:sldChg chg="addSp delSp modSp add mod modClrScheme chgLayout">
        <pc:chgData name="Iglesias Daniel" userId="97d952dd-9191-410c-8550-87aa90736350" providerId="ADAL" clId="{FE170E2D-967D-4164-9E97-04A830C8A84B}" dt="2025-11-17T09:09:01.937" v="6277" actId="1076"/>
        <pc:sldMkLst>
          <pc:docMk/>
          <pc:sldMk cId="862936541" sldId="392"/>
        </pc:sldMkLst>
        <pc:spChg chg="add mod">
          <ac:chgData name="Iglesias Daniel" userId="97d952dd-9191-410c-8550-87aa90736350" providerId="ADAL" clId="{FE170E2D-967D-4164-9E97-04A830C8A84B}" dt="2025-11-10T16:07:18.542" v="2137" actId="6549"/>
          <ac:spMkLst>
            <pc:docMk/>
            <pc:sldMk cId="862936541" sldId="392"/>
            <ac:spMk id="3" creationId="{BCD601C0-12BE-0E34-07C9-173A4202F316}"/>
          </ac:spMkLst>
        </pc:spChg>
        <pc:spChg chg="add del mod">
          <ac:chgData name="Iglesias Daniel" userId="97d952dd-9191-410c-8550-87aa90736350" providerId="ADAL" clId="{FE170E2D-967D-4164-9E97-04A830C8A84B}" dt="2025-11-17T09:08:53.127" v="6275" actId="6264"/>
          <ac:spMkLst>
            <pc:docMk/>
            <pc:sldMk cId="862936541" sldId="392"/>
            <ac:spMk id="4" creationId="{13012503-3A6C-8A41-1CFF-9D6BA41ACFD2}"/>
          </ac:spMkLst>
        </pc:spChg>
        <pc:spChg chg="add del mod">
          <ac:chgData name="Iglesias Daniel" userId="97d952dd-9191-410c-8550-87aa90736350" providerId="ADAL" clId="{FE170E2D-967D-4164-9E97-04A830C8A84B}" dt="2025-11-17T09:08:56.181" v="6276" actId="6264"/>
          <ac:spMkLst>
            <pc:docMk/>
            <pc:sldMk cId="862936541" sldId="392"/>
            <ac:spMk id="5" creationId="{1FD56BC3-0AA2-AEBF-F59C-D46C9D19542D}"/>
          </ac:spMkLst>
        </pc:spChg>
        <pc:spChg chg="mod ord">
          <ac:chgData name="Iglesias Daniel" userId="97d952dd-9191-410c-8550-87aa90736350" providerId="ADAL" clId="{FE170E2D-967D-4164-9E97-04A830C8A84B}" dt="2025-11-17T09:08:56.181" v="6276" actId="6264"/>
          <ac:spMkLst>
            <pc:docMk/>
            <pc:sldMk cId="862936541" sldId="392"/>
            <ac:spMk id="44" creationId="{00000000-0000-0000-0000-000000000000}"/>
          </ac:spMkLst>
        </pc:spChg>
        <pc:spChg chg="mod ord">
          <ac:chgData name="Iglesias Daniel" userId="97d952dd-9191-410c-8550-87aa90736350" providerId="ADAL" clId="{FE170E2D-967D-4164-9E97-04A830C8A84B}" dt="2025-11-17T09:09:01.937" v="6277" actId="1076"/>
          <ac:spMkLst>
            <pc:docMk/>
            <pc:sldMk cId="862936541" sldId="392"/>
            <ac:spMk id="69" creationId="{00000000-0000-0000-0000-000000000000}"/>
          </ac:spMkLst>
        </pc:spChg>
        <pc:picChg chg="add mod modCrop">
          <ac:chgData name="Iglesias Daniel" userId="97d952dd-9191-410c-8550-87aa90736350" providerId="ADAL" clId="{FE170E2D-967D-4164-9E97-04A830C8A84B}" dt="2025-11-10T15:23:25.731" v="1882" actId="1076"/>
          <ac:picMkLst>
            <pc:docMk/>
            <pc:sldMk cId="862936541" sldId="392"/>
            <ac:picMk id="2" creationId="{8B8C3DC4-CBD6-4407-99E3-E4375E8A8696}"/>
          </ac:picMkLst>
        </pc:picChg>
        <pc:picChg chg="mod">
          <ac:chgData name="Iglesias Daniel" userId="97d952dd-9191-410c-8550-87aa90736350" providerId="ADAL" clId="{FE170E2D-967D-4164-9E97-04A830C8A84B}" dt="2025-11-10T15:23:09.939" v="1879" actId="14100"/>
          <ac:picMkLst>
            <pc:docMk/>
            <pc:sldMk cId="862936541" sldId="392"/>
            <ac:picMk id="13" creationId="{F876E1D3-13D5-BD5E-0908-CF69FD69C521}"/>
          </ac:picMkLst>
        </pc:picChg>
        <pc:picChg chg="mod">
          <ac:chgData name="Iglesias Daniel" userId="97d952dd-9191-410c-8550-87aa90736350" providerId="ADAL" clId="{FE170E2D-967D-4164-9E97-04A830C8A84B}" dt="2025-11-10T15:23:18.779" v="1881" actId="1076"/>
          <ac:picMkLst>
            <pc:docMk/>
            <pc:sldMk cId="862936541" sldId="392"/>
            <ac:picMk id="16" creationId="{A9B5F7F4-DE69-1B77-9FBA-16536D8CBC3D}"/>
          </ac:picMkLst>
        </pc:picChg>
        <pc:picChg chg="mod">
          <ac:chgData name="Iglesias Daniel" userId="97d952dd-9191-410c-8550-87aa90736350" providerId="ADAL" clId="{FE170E2D-967D-4164-9E97-04A830C8A84B}" dt="2025-11-10T15:23:15.394" v="1880" actId="14100"/>
          <ac:picMkLst>
            <pc:docMk/>
            <pc:sldMk cId="862936541" sldId="392"/>
            <ac:picMk id="18" creationId="{E309B678-C2CA-455C-0243-A8870A6DAEF1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09:23.338" v="6281" actId="1076"/>
        <pc:sldMkLst>
          <pc:docMk/>
          <pc:sldMk cId="1038092914" sldId="393"/>
        </pc:sldMkLst>
        <pc:spChg chg="add del mod">
          <ac:chgData name="Iglesias Daniel" userId="97d952dd-9191-410c-8550-87aa90736350" providerId="ADAL" clId="{FE170E2D-967D-4164-9E97-04A830C8A84B}" dt="2025-11-17T09:09:07.567" v="6278" actId="6264"/>
          <ac:spMkLst>
            <pc:docMk/>
            <pc:sldMk cId="1038092914" sldId="393"/>
            <ac:spMk id="2" creationId="{45F4D363-A923-FF98-FF59-540E7DFF9281}"/>
          </ac:spMkLst>
        </pc:spChg>
        <pc:spChg chg="add mod">
          <ac:chgData name="Iglesias Daniel" userId="97d952dd-9191-410c-8550-87aa90736350" providerId="ADAL" clId="{FE170E2D-967D-4164-9E97-04A830C8A84B}" dt="2025-11-10T16:06:17.417" v="2122" actId="1076"/>
          <ac:spMkLst>
            <pc:docMk/>
            <pc:sldMk cId="1038092914" sldId="393"/>
            <ac:spMk id="4" creationId="{1240126C-4045-3E01-B1D3-7222E8F7F8D7}"/>
          </ac:spMkLst>
        </pc:spChg>
        <pc:spChg chg="add mod">
          <ac:chgData name="Iglesias Daniel" userId="97d952dd-9191-410c-8550-87aa90736350" providerId="ADAL" clId="{FE170E2D-967D-4164-9E97-04A830C8A84B}" dt="2025-11-10T16:07:26.852" v="2139" actId="6549"/>
          <ac:spMkLst>
            <pc:docMk/>
            <pc:sldMk cId="1038092914" sldId="393"/>
            <ac:spMk id="5" creationId="{2383197A-D9B3-781E-DF14-C94E87F16937}"/>
          </ac:spMkLst>
        </pc:spChg>
        <pc:spChg chg="mod ord">
          <ac:chgData name="Iglesias Daniel" userId="97d952dd-9191-410c-8550-87aa90736350" providerId="ADAL" clId="{FE170E2D-967D-4164-9E97-04A830C8A84B}" dt="2025-11-17T09:09:07.567" v="6278" actId="6264"/>
          <ac:spMkLst>
            <pc:docMk/>
            <pc:sldMk cId="1038092914" sldId="393"/>
            <ac:spMk id="44" creationId="{8D23A9C0-CA45-81DE-5433-B655F14794FC}"/>
          </ac:spMkLst>
        </pc:spChg>
        <pc:spChg chg="mod ord">
          <ac:chgData name="Iglesias Daniel" userId="97d952dd-9191-410c-8550-87aa90736350" providerId="ADAL" clId="{FE170E2D-967D-4164-9E97-04A830C8A84B}" dt="2025-11-17T09:09:23.338" v="6281" actId="1076"/>
          <ac:spMkLst>
            <pc:docMk/>
            <pc:sldMk cId="1038092914" sldId="393"/>
            <ac:spMk id="69" creationId="{DABFEDC9-78B9-32CD-51D2-72D355A01D22}"/>
          </ac:spMkLst>
        </pc:spChg>
        <pc:picChg chg="add mod">
          <ac:chgData name="Iglesias Daniel" userId="97d952dd-9191-410c-8550-87aa90736350" providerId="ADAL" clId="{FE170E2D-967D-4164-9E97-04A830C8A84B}" dt="2025-11-10T16:06:33.315" v="2126" actId="1076"/>
          <ac:picMkLst>
            <pc:docMk/>
            <pc:sldMk cId="1038092914" sldId="393"/>
            <ac:picMk id="3" creationId="{C27C81F6-947E-8792-1D9A-00FFB5A4614D}"/>
          </ac:picMkLst>
        </pc:picChg>
      </pc:sldChg>
      <pc:sldChg chg="modSp add del mod">
        <pc:chgData name="Iglesias Daniel" userId="97d952dd-9191-410c-8550-87aa90736350" providerId="ADAL" clId="{FE170E2D-967D-4164-9E97-04A830C8A84B}" dt="2025-11-10T16:11:18.581" v="2444" actId="47"/>
        <pc:sldMkLst>
          <pc:docMk/>
          <pc:sldMk cId="1167871371" sldId="394"/>
        </pc:sldMkLst>
      </pc:sldChg>
      <pc:sldChg chg="addSp delSp modSp add mod ord modClrScheme chgLayout">
        <pc:chgData name="Iglesias Daniel" userId="97d952dd-9191-410c-8550-87aa90736350" providerId="ADAL" clId="{FE170E2D-967D-4164-9E97-04A830C8A84B}" dt="2025-11-17T09:10:36.429" v="6292" actId="14100"/>
        <pc:sldMkLst>
          <pc:docMk/>
          <pc:sldMk cId="2003118069" sldId="394"/>
        </pc:sldMkLst>
        <pc:spChg chg="add del mod">
          <ac:chgData name="Iglesias Daniel" userId="97d952dd-9191-410c-8550-87aa90736350" providerId="ADAL" clId="{FE170E2D-967D-4164-9E97-04A830C8A84B}" dt="2025-11-17T09:10:06.038" v="6289" actId="6264"/>
          <ac:spMkLst>
            <pc:docMk/>
            <pc:sldMk cId="2003118069" sldId="394"/>
            <ac:spMk id="3" creationId="{AD58A825-9031-EDAB-6F78-D226A0FE8890}"/>
          </ac:spMkLst>
        </pc:spChg>
        <pc:spChg chg="mod ord">
          <ac:chgData name="Iglesias Daniel" userId="97d952dd-9191-410c-8550-87aa90736350" providerId="ADAL" clId="{FE170E2D-967D-4164-9E97-04A830C8A84B}" dt="2025-11-17T09:10:06.038" v="6289" actId="6264"/>
          <ac:spMkLst>
            <pc:docMk/>
            <pc:sldMk cId="2003118069" sldId="394"/>
            <ac:spMk id="44" creationId="{00000000-0000-0000-0000-000000000000}"/>
          </ac:spMkLst>
        </pc:spChg>
        <pc:spChg chg="mod ord">
          <ac:chgData name="Iglesias Daniel" userId="97d952dd-9191-410c-8550-87aa90736350" providerId="ADAL" clId="{FE170E2D-967D-4164-9E97-04A830C8A84B}" dt="2025-11-17T09:10:36.429" v="6292" actId="14100"/>
          <ac:spMkLst>
            <pc:docMk/>
            <pc:sldMk cId="2003118069" sldId="394"/>
            <ac:spMk id="69" creationId="{00000000-0000-0000-0000-000000000000}"/>
          </ac:spMkLst>
        </pc:spChg>
        <pc:picChg chg="add mod">
          <ac:chgData name="Iglesias Daniel" userId="97d952dd-9191-410c-8550-87aa90736350" providerId="ADAL" clId="{FE170E2D-967D-4164-9E97-04A830C8A84B}" dt="2025-11-16T19:07:03.499" v="3995" actId="14100"/>
          <ac:picMkLst>
            <pc:docMk/>
            <pc:sldMk cId="2003118069" sldId="394"/>
            <ac:picMk id="2" creationId="{58730999-196C-B74E-FD9E-EC521B44DCC2}"/>
          </ac:picMkLst>
        </pc:picChg>
        <pc:picChg chg="add del mod">
          <ac:chgData name="Iglesias Daniel" userId="97d952dd-9191-410c-8550-87aa90736350" providerId="ADAL" clId="{FE170E2D-967D-4164-9E97-04A830C8A84B}" dt="2025-11-16T19:06:33.665" v="3988" actId="478"/>
          <ac:picMkLst>
            <pc:docMk/>
            <pc:sldMk cId="2003118069" sldId="394"/>
            <ac:picMk id="1026" creationId="{4E68B85C-7F73-A73D-0623-9A86AF8ED320}"/>
          </ac:picMkLst>
        </pc:picChg>
        <pc:picChg chg="del">
          <ac:chgData name="Iglesias Daniel" userId="97d952dd-9191-410c-8550-87aa90736350" providerId="ADAL" clId="{FE170E2D-967D-4164-9E97-04A830C8A84B}" dt="2025-11-16T18:53:43.407" v="3918" actId="478"/>
          <ac:picMkLst>
            <pc:docMk/>
            <pc:sldMk cId="2003118069" sldId="394"/>
            <ac:picMk id="1028" creationId="{66CDC9A2-BE12-6982-C7C1-16718ED4B49E}"/>
          </ac:picMkLst>
        </pc:picChg>
      </pc:sldChg>
      <pc:sldChg chg="addSp delSp modSp add mod modClrScheme chgLayout">
        <pc:chgData name="Iglesias Daniel" userId="97d952dd-9191-410c-8550-87aa90736350" providerId="ADAL" clId="{FE170E2D-967D-4164-9E97-04A830C8A84B}" dt="2025-11-17T09:10:58.460" v="6299" actId="6264"/>
        <pc:sldMkLst>
          <pc:docMk/>
          <pc:sldMk cId="813471146" sldId="399"/>
        </pc:sldMkLst>
        <pc:spChg chg="add mod">
          <ac:chgData name="Iglesias Daniel" userId="97d952dd-9191-410c-8550-87aa90736350" providerId="ADAL" clId="{FE170E2D-967D-4164-9E97-04A830C8A84B}" dt="2025-11-16T18:11:50.228" v="3117" actId="20577"/>
          <ac:spMkLst>
            <pc:docMk/>
            <pc:sldMk cId="813471146" sldId="399"/>
            <ac:spMk id="2" creationId="{276D014D-7B89-8684-0C42-4D81CBEE6D61}"/>
          </ac:spMkLst>
        </pc:spChg>
        <pc:spChg chg="add del mod">
          <ac:chgData name="Iglesias Daniel" userId="97d952dd-9191-410c-8550-87aa90736350" providerId="ADAL" clId="{FE170E2D-967D-4164-9E97-04A830C8A84B}" dt="2025-11-17T09:10:58.460" v="6299" actId="6264"/>
          <ac:spMkLst>
            <pc:docMk/>
            <pc:sldMk cId="813471146" sldId="399"/>
            <ac:spMk id="3" creationId="{24092972-C6FC-C7D8-8165-5FD8AD9683AC}"/>
          </ac:spMkLst>
        </pc:spChg>
        <pc:spChg chg="mod ord">
          <ac:chgData name="Iglesias Daniel" userId="97d952dd-9191-410c-8550-87aa90736350" providerId="ADAL" clId="{FE170E2D-967D-4164-9E97-04A830C8A84B}" dt="2025-11-17T09:10:58.460" v="6299" actId="6264"/>
          <ac:spMkLst>
            <pc:docMk/>
            <pc:sldMk cId="813471146" sldId="399"/>
            <ac:spMk id="44" creationId="{00000000-0000-0000-0000-000000000000}"/>
          </ac:spMkLst>
        </pc:spChg>
      </pc:sldChg>
      <pc:sldChg chg="addSp delSp modSp add mod modClrScheme chgLayout">
        <pc:chgData name="Iglesias Daniel" userId="97d952dd-9191-410c-8550-87aa90736350" providerId="ADAL" clId="{FE170E2D-967D-4164-9E97-04A830C8A84B}" dt="2025-11-17T09:11:01.772" v="6300" actId="6264"/>
        <pc:sldMkLst>
          <pc:docMk/>
          <pc:sldMk cId="2345742530" sldId="400"/>
        </pc:sldMkLst>
        <pc:spChg chg="add mod">
          <ac:chgData name="Iglesias Daniel" userId="97d952dd-9191-410c-8550-87aa90736350" providerId="ADAL" clId="{FE170E2D-967D-4164-9E97-04A830C8A84B}" dt="2025-11-16T18:12:06.730" v="3119"/>
          <ac:spMkLst>
            <pc:docMk/>
            <pc:sldMk cId="2345742530" sldId="400"/>
            <ac:spMk id="2" creationId="{3AE49451-E1AA-33A6-0A21-DAD5202E938C}"/>
          </ac:spMkLst>
        </pc:spChg>
        <pc:spChg chg="add mod">
          <ac:chgData name="Iglesias Daniel" userId="97d952dd-9191-410c-8550-87aa90736350" providerId="ADAL" clId="{FE170E2D-967D-4164-9E97-04A830C8A84B}" dt="2025-11-16T18:11:56.690" v="3118"/>
          <ac:spMkLst>
            <pc:docMk/>
            <pc:sldMk cId="2345742530" sldId="400"/>
            <ac:spMk id="3" creationId="{DA17A65A-2165-032A-4AA7-D9E3EDD35833}"/>
          </ac:spMkLst>
        </pc:spChg>
        <pc:spChg chg="add del mod">
          <ac:chgData name="Iglesias Daniel" userId="97d952dd-9191-410c-8550-87aa90736350" providerId="ADAL" clId="{FE170E2D-967D-4164-9E97-04A830C8A84B}" dt="2025-11-17T09:11:01.772" v="6300" actId="6264"/>
          <ac:spMkLst>
            <pc:docMk/>
            <pc:sldMk cId="2345742530" sldId="400"/>
            <ac:spMk id="4" creationId="{2B198122-E778-EB5F-EA7C-95778989A387}"/>
          </ac:spMkLst>
        </pc:spChg>
        <pc:spChg chg="mod ord">
          <ac:chgData name="Iglesias Daniel" userId="97d952dd-9191-410c-8550-87aa90736350" providerId="ADAL" clId="{FE170E2D-967D-4164-9E97-04A830C8A84B}" dt="2025-11-17T09:11:01.772" v="6300" actId="6264"/>
          <ac:spMkLst>
            <pc:docMk/>
            <pc:sldMk cId="2345742530" sldId="400"/>
            <ac:spMk id="44" creationId="{00000000-0000-0000-0000-000000000000}"/>
          </ac:spMkLst>
        </pc:spChg>
      </pc:sldChg>
      <pc:sldChg chg="addSp delSp modSp add mod modClrScheme chgLayout">
        <pc:chgData name="Iglesias Daniel" userId="97d952dd-9191-410c-8550-87aa90736350" providerId="ADAL" clId="{FE170E2D-967D-4164-9E97-04A830C8A84B}" dt="2025-11-17T09:11:04.274" v="6301" actId="6264"/>
        <pc:sldMkLst>
          <pc:docMk/>
          <pc:sldMk cId="2752011357" sldId="401"/>
        </pc:sldMkLst>
        <pc:spChg chg="add mod">
          <ac:chgData name="Iglesias Daniel" userId="97d952dd-9191-410c-8550-87aa90736350" providerId="ADAL" clId="{FE170E2D-967D-4164-9E97-04A830C8A84B}" dt="2025-11-16T18:12:10.523" v="3120"/>
          <ac:spMkLst>
            <pc:docMk/>
            <pc:sldMk cId="2752011357" sldId="401"/>
            <ac:spMk id="2" creationId="{D11D5F40-8296-3130-F011-8B7A214D94ED}"/>
          </ac:spMkLst>
        </pc:spChg>
        <pc:spChg chg="add del mod">
          <ac:chgData name="Iglesias Daniel" userId="97d952dd-9191-410c-8550-87aa90736350" providerId="ADAL" clId="{FE170E2D-967D-4164-9E97-04A830C8A84B}" dt="2025-11-17T09:11:04.274" v="6301" actId="6264"/>
          <ac:spMkLst>
            <pc:docMk/>
            <pc:sldMk cId="2752011357" sldId="401"/>
            <ac:spMk id="3" creationId="{6E03D743-0902-635A-71A5-FCD8F81EF0D4}"/>
          </ac:spMkLst>
        </pc:spChg>
        <pc:spChg chg="mod ord">
          <ac:chgData name="Iglesias Daniel" userId="97d952dd-9191-410c-8550-87aa90736350" providerId="ADAL" clId="{FE170E2D-967D-4164-9E97-04A830C8A84B}" dt="2025-11-17T09:11:04.274" v="6301" actId="6264"/>
          <ac:spMkLst>
            <pc:docMk/>
            <pc:sldMk cId="2752011357" sldId="401"/>
            <ac:spMk id="44" creationId="{00000000-0000-0000-0000-000000000000}"/>
          </ac:spMkLst>
        </pc:spChg>
      </pc:sldChg>
      <pc:sldChg chg="addSp delSp modSp add mod modClrScheme chgLayout">
        <pc:chgData name="Iglesias Daniel" userId="97d952dd-9191-410c-8550-87aa90736350" providerId="ADAL" clId="{FE170E2D-967D-4164-9E97-04A830C8A84B}" dt="2025-11-17T09:11:06.739" v="6303" actId="6264"/>
        <pc:sldMkLst>
          <pc:docMk/>
          <pc:sldMk cId="2183152214" sldId="402"/>
        </pc:sldMkLst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2" creationId="{AB54DE73-3DFF-C3CA-D6C7-3110F67A3698}"/>
          </ac:spMkLst>
        </pc:spChg>
        <pc:spChg chg="add mod">
          <ac:chgData name="Iglesias Daniel" userId="97d952dd-9191-410c-8550-87aa90736350" providerId="ADAL" clId="{FE170E2D-967D-4164-9E97-04A830C8A84B}" dt="2025-11-16T18:12:26.711" v="3138" actId="5793"/>
          <ac:spMkLst>
            <pc:docMk/>
            <pc:sldMk cId="2183152214" sldId="402"/>
            <ac:spMk id="3" creationId="{32B32C9D-9722-9F79-3667-91BBE55ADD25}"/>
          </ac:spMkLst>
        </pc:spChg>
        <pc:spChg chg="add mod">
          <ac:chgData name="Iglesias Daniel" userId="97d952dd-9191-410c-8550-87aa90736350" providerId="ADAL" clId="{FE170E2D-967D-4164-9E97-04A830C8A84B}" dt="2025-11-17T07:22:56.825" v="5790"/>
          <ac:spMkLst>
            <pc:docMk/>
            <pc:sldMk cId="2183152214" sldId="402"/>
            <ac:spMk id="4" creationId="{19DFC4F7-AE5B-CA4A-D96F-BC5D58371BB6}"/>
          </ac:spMkLst>
        </pc:spChg>
        <pc:spChg chg="add mod">
          <ac:chgData name="Iglesias Daniel" userId="97d952dd-9191-410c-8550-87aa90736350" providerId="ADAL" clId="{FE170E2D-967D-4164-9E97-04A830C8A84B}" dt="2025-11-17T07:23:04.935" v="5791"/>
          <ac:spMkLst>
            <pc:docMk/>
            <pc:sldMk cId="2183152214" sldId="402"/>
            <ac:spMk id="5" creationId="{511E5352-6A4E-613E-9076-A2E88F24D1A8}"/>
          </ac:spMkLst>
        </pc:spChg>
        <pc:spChg chg="add mod">
          <ac:chgData name="Iglesias Daniel" userId="97d952dd-9191-410c-8550-87aa90736350" providerId="ADAL" clId="{FE170E2D-967D-4164-9E97-04A830C8A84B}" dt="2025-11-17T07:24:50.388" v="5862" actId="20577"/>
          <ac:spMkLst>
            <pc:docMk/>
            <pc:sldMk cId="2183152214" sldId="402"/>
            <ac:spMk id="6" creationId="{66E73368-8B3C-6400-D0E5-202E9DC86B7B}"/>
          </ac:spMkLst>
        </pc:spChg>
        <pc:spChg chg="add mod">
          <ac:chgData name="Iglesias Daniel" userId="97d952dd-9191-410c-8550-87aa90736350" providerId="ADAL" clId="{FE170E2D-967D-4164-9E97-04A830C8A84B}" dt="2025-11-17T07:24:18.107" v="5854" actId="1037"/>
          <ac:spMkLst>
            <pc:docMk/>
            <pc:sldMk cId="2183152214" sldId="402"/>
            <ac:spMk id="7" creationId="{A2BEA0B3-956F-EBAA-93BA-F8A3E434842B}"/>
          </ac:spMkLst>
        </pc:spChg>
        <pc:spChg chg="add del mod">
          <ac:chgData name="Iglesias Daniel" userId="97d952dd-9191-410c-8550-87aa90736350" providerId="ADAL" clId="{FE170E2D-967D-4164-9E97-04A830C8A84B}" dt="2025-11-17T09:11:06.739" v="6303" actId="6264"/>
          <ac:spMkLst>
            <pc:docMk/>
            <pc:sldMk cId="2183152214" sldId="402"/>
            <ac:spMk id="8" creationId="{50CF00E0-85F9-AD79-D39A-98A50ED6784E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20" creationId="{7EA26B04-01B4-8FD7-3992-2336066BC6F5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21" creationId="{293A7552-B8CF-236A-D5B4-BEFD6EFE9549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24" creationId="{47E88AA5-5AAE-0DF0-3F7E-BFF5D77F2D0B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25" creationId="{04358B11-62B9-D7C4-422F-218196CBBB06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31" creationId="{81628079-FF6B-E38D-FC08-2A13C5CA3713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32" creationId="{750C42D1-FF1C-0E0B-7AE8-0DDE264EEA2F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33" creationId="{84ECB9E0-059F-F041-5916-36F444AC4272}"/>
          </ac:spMkLst>
        </pc:spChg>
        <pc:spChg chg="mod">
          <ac:chgData name="Iglesias Daniel" userId="97d952dd-9191-410c-8550-87aa90736350" providerId="ADAL" clId="{FE170E2D-967D-4164-9E97-04A830C8A84B}" dt="2025-11-17T07:21:47.561" v="5789" actId="1036"/>
          <ac:spMkLst>
            <pc:docMk/>
            <pc:sldMk cId="2183152214" sldId="402"/>
            <ac:spMk id="35" creationId="{7D3E42A3-EEB4-CE44-905C-8F73166F45B8}"/>
          </ac:spMkLst>
        </pc:spChg>
        <pc:spChg chg="mod ord">
          <ac:chgData name="Iglesias Daniel" userId="97d952dd-9191-410c-8550-87aa90736350" providerId="ADAL" clId="{FE170E2D-967D-4164-9E97-04A830C8A84B}" dt="2025-11-17T09:11:06.739" v="6303" actId="6264"/>
          <ac:spMkLst>
            <pc:docMk/>
            <pc:sldMk cId="2183152214" sldId="402"/>
            <ac:spMk id="44" creationId="{00000000-0000-0000-0000-000000000000}"/>
          </ac:spMkLst>
        </pc:spChg>
        <pc:picChg chg="mod">
          <ac:chgData name="Iglesias Daniel" userId="97d952dd-9191-410c-8550-87aa90736350" providerId="ADAL" clId="{FE170E2D-967D-4164-9E97-04A830C8A84B}" dt="2025-11-17T07:21:47.561" v="5789" actId="1036"/>
          <ac:picMkLst>
            <pc:docMk/>
            <pc:sldMk cId="2183152214" sldId="402"/>
            <ac:picMk id="26" creationId="{F330597D-8DA5-D5EA-D82C-F11E2466CB48}"/>
          </ac:picMkLst>
        </pc:picChg>
      </pc:sldChg>
      <pc:sldChg chg="addSp delSp modSp add mod modClrScheme chgLayout">
        <pc:chgData name="Iglesias Daniel" userId="97d952dd-9191-410c-8550-87aa90736350" providerId="ADAL" clId="{FE170E2D-967D-4164-9E97-04A830C8A84B}" dt="2025-11-17T09:11:09.330" v="6306" actId="6264"/>
        <pc:sldMkLst>
          <pc:docMk/>
          <pc:sldMk cId="236238714" sldId="403"/>
        </pc:sldMkLst>
        <pc:spChg chg="del">
          <ac:chgData name="Iglesias Daniel" userId="97d952dd-9191-410c-8550-87aa90736350" providerId="ADAL" clId="{FE170E2D-967D-4164-9E97-04A830C8A84B}" dt="2025-11-16T18:02:52.686" v="2946" actId="478"/>
          <ac:spMkLst>
            <pc:docMk/>
            <pc:sldMk cId="236238714" sldId="403"/>
            <ac:spMk id="2" creationId="{F5FA29B7-812A-FEE1-22AC-D08AB45FE4B0}"/>
          </ac:spMkLst>
        </pc:spChg>
        <pc:spChg chg="del">
          <ac:chgData name="Iglesias Daniel" userId="97d952dd-9191-410c-8550-87aa90736350" providerId="ADAL" clId="{FE170E2D-967D-4164-9E97-04A830C8A84B}" dt="2025-11-16T18:02:52.686" v="2946" actId="478"/>
          <ac:spMkLst>
            <pc:docMk/>
            <pc:sldMk cId="236238714" sldId="403"/>
            <ac:spMk id="4" creationId="{282CE057-2C8C-8393-D1E8-8D84126C1780}"/>
          </ac:spMkLst>
        </pc:spChg>
        <pc:spChg chg="del">
          <ac:chgData name="Iglesias Daniel" userId="97d952dd-9191-410c-8550-87aa90736350" providerId="ADAL" clId="{FE170E2D-967D-4164-9E97-04A830C8A84B}" dt="2025-11-16T18:02:52.686" v="2946" actId="478"/>
          <ac:spMkLst>
            <pc:docMk/>
            <pc:sldMk cId="236238714" sldId="403"/>
            <ac:spMk id="5" creationId="{B9F9A6C1-ED56-E671-8C62-05FF4FAD3512}"/>
          </ac:spMkLst>
        </pc:spChg>
        <pc:spChg chg="del">
          <ac:chgData name="Iglesias Daniel" userId="97d952dd-9191-410c-8550-87aa90736350" providerId="ADAL" clId="{FE170E2D-967D-4164-9E97-04A830C8A84B}" dt="2025-11-16T18:02:52.686" v="2946" actId="478"/>
          <ac:spMkLst>
            <pc:docMk/>
            <pc:sldMk cId="236238714" sldId="403"/>
            <ac:spMk id="9" creationId="{D371A0D6-7B18-7583-D12D-3776B18377E5}"/>
          </ac:spMkLst>
        </pc:spChg>
        <pc:spChg chg="del">
          <ac:chgData name="Iglesias Daniel" userId="97d952dd-9191-410c-8550-87aa90736350" providerId="ADAL" clId="{FE170E2D-967D-4164-9E97-04A830C8A84B}" dt="2025-11-16T18:02:52.686" v="2946" actId="478"/>
          <ac:spMkLst>
            <pc:docMk/>
            <pc:sldMk cId="236238714" sldId="403"/>
            <ac:spMk id="10" creationId="{7778609D-EF52-A186-0F28-49132C67C4E4}"/>
          </ac:spMkLst>
        </pc:spChg>
        <pc:spChg chg="add mod">
          <ac:chgData name="Iglesias Daniel" userId="97d952dd-9191-410c-8550-87aa90736350" providerId="ADAL" clId="{FE170E2D-967D-4164-9E97-04A830C8A84B}" dt="2025-11-16T18:38:46.552" v="3363" actId="20577"/>
          <ac:spMkLst>
            <pc:docMk/>
            <pc:sldMk cId="236238714" sldId="403"/>
            <ac:spMk id="14" creationId="{EC8BEF68-9B83-7D7B-440A-AB795E133AE1}"/>
          </ac:spMkLst>
        </pc:spChg>
        <pc:spChg chg="add mod">
          <ac:chgData name="Iglesias Daniel" userId="97d952dd-9191-410c-8550-87aa90736350" providerId="ADAL" clId="{FE170E2D-967D-4164-9E97-04A830C8A84B}" dt="2025-11-16T18:32:25.189" v="3200"/>
          <ac:spMkLst>
            <pc:docMk/>
            <pc:sldMk cId="236238714" sldId="403"/>
            <ac:spMk id="17" creationId="{8C8A76AA-4087-31A6-EC98-A8802E49F30C}"/>
          </ac:spMkLst>
        </pc:spChg>
        <pc:spChg chg="add del mod">
          <ac:chgData name="Iglesias Daniel" userId="97d952dd-9191-410c-8550-87aa90736350" providerId="ADAL" clId="{FE170E2D-967D-4164-9E97-04A830C8A84B}" dt="2025-11-17T09:11:09.330" v="6306" actId="6264"/>
          <ac:spMkLst>
            <pc:docMk/>
            <pc:sldMk cId="236238714" sldId="403"/>
            <ac:spMk id="21" creationId="{54D4B772-9F4B-EA56-2975-49B19B829A74}"/>
          </ac:spMkLst>
        </pc:spChg>
        <pc:spChg chg="mod ord">
          <ac:chgData name="Iglesias Daniel" userId="97d952dd-9191-410c-8550-87aa90736350" providerId="ADAL" clId="{FE170E2D-967D-4164-9E97-04A830C8A84B}" dt="2025-11-17T09:11:09.330" v="6306" actId="6264"/>
          <ac:spMkLst>
            <pc:docMk/>
            <pc:sldMk cId="236238714" sldId="403"/>
            <ac:spMk id="44" creationId="{00000000-0000-0000-0000-000000000000}"/>
          </ac:spMkLst>
        </pc:spChg>
        <pc:picChg chg="del">
          <ac:chgData name="Iglesias Daniel" userId="97d952dd-9191-410c-8550-87aa90736350" providerId="ADAL" clId="{FE170E2D-967D-4164-9E97-04A830C8A84B}" dt="2025-11-16T18:02:52.686" v="2946" actId="478"/>
          <ac:picMkLst>
            <pc:docMk/>
            <pc:sldMk cId="236238714" sldId="403"/>
            <ac:picMk id="3" creationId="{A35DF7E0-20BB-23BA-D9DC-442C5CD93E88}"/>
          </ac:picMkLst>
        </pc:picChg>
        <pc:picChg chg="del">
          <ac:chgData name="Iglesias Daniel" userId="97d952dd-9191-410c-8550-87aa90736350" providerId="ADAL" clId="{FE170E2D-967D-4164-9E97-04A830C8A84B}" dt="2025-11-16T18:02:52.686" v="2946" actId="478"/>
          <ac:picMkLst>
            <pc:docMk/>
            <pc:sldMk cId="236238714" sldId="403"/>
            <ac:picMk id="6" creationId="{2D9C1B78-273A-664C-DF80-80A2F162F961}"/>
          </ac:picMkLst>
        </pc:picChg>
        <pc:picChg chg="del">
          <ac:chgData name="Iglesias Daniel" userId="97d952dd-9191-410c-8550-87aa90736350" providerId="ADAL" clId="{FE170E2D-967D-4164-9E97-04A830C8A84B}" dt="2025-11-16T18:02:52.686" v="2946" actId="478"/>
          <ac:picMkLst>
            <pc:docMk/>
            <pc:sldMk cId="236238714" sldId="403"/>
            <ac:picMk id="7" creationId="{8750B02C-781C-C423-A4A8-5E1DBA0CAFBE}"/>
          </ac:picMkLst>
        </pc:picChg>
        <pc:picChg chg="add del mod">
          <ac:chgData name="Iglesias Daniel" userId="97d952dd-9191-410c-8550-87aa90736350" providerId="ADAL" clId="{FE170E2D-967D-4164-9E97-04A830C8A84B}" dt="2025-11-16T18:05:33.064" v="2964" actId="478"/>
          <ac:picMkLst>
            <pc:docMk/>
            <pc:sldMk cId="236238714" sldId="403"/>
            <ac:picMk id="11" creationId="{9768ADC8-5151-2EAE-79C3-3D7561BFB14D}"/>
          </ac:picMkLst>
        </pc:picChg>
        <pc:picChg chg="add del mod modCrop">
          <ac:chgData name="Iglesias Daniel" userId="97d952dd-9191-410c-8550-87aa90736350" providerId="ADAL" clId="{FE170E2D-967D-4164-9E97-04A830C8A84B}" dt="2025-11-16T18:30:24.230" v="3158" actId="478"/>
          <ac:picMkLst>
            <pc:docMk/>
            <pc:sldMk cId="236238714" sldId="403"/>
            <ac:picMk id="13" creationId="{004A819A-ED59-06A1-7EAF-F89355FDEBF4}"/>
          </ac:picMkLst>
        </pc:picChg>
        <pc:picChg chg="add del mod">
          <ac:chgData name="Iglesias Daniel" userId="97d952dd-9191-410c-8550-87aa90736350" providerId="ADAL" clId="{FE170E2D-967D-4164-9E97-04A830C8A84B}" dt="2025-11-16T18:37:31.630" v="3306" actId="478"/>
          <ac:picMkLst>
            <pc:docMk/>
            <pc:sldMk cId="236238714" sldId="403"/>
            <ac:picMk id="16" creationId="{92B388E0-AF3D-1F71-9745-50BC01FA9C27}"/>
          </ac:picMkLst>
        </pc:picChg>
        <pc:picChg chg="add mod">
          <ac:chgData name="Iglesias Daniel" userId="97d952dd-9191-410c-8550-87aa90736350" providerId="ADAL" clId="{FE170E2D-967D-4164-9E97-04A830C8A84B}" dt="2025-11-16T18:37:52.525" v="3341" actId="1035"/>
          <ac:picMkLst>
            <pc:docMk/>
            <pc:sldMk cId="236238714" sldId="403"/>
            <ac:picMk id="19" creationId="{E6A6C4C1-3C7F-B8E8-F464-1C864AC7FEB4}"/>
          </ac:picMkLst>
        </pc:picChg>
        <pc:picChg chg="add mod modCrop">
          <ac:chgData name="Iglesias Daniel" userId="97d952dd-9191-410c-8550-87aa90736350" providerId="ADAL" clId="{FE170E2D-967D-4164-9E97-04A830C8A84B}" dt="2025-11-17T07:54:50.568" v="6055" actId="732"/>
          <ac:picMkLst>
            <pc:docMk/>
            <pc:sldMk cId="236238714" sldId="403"/>
            <ac:picMk id="20" creationId="{ACC61568-FFA4-6AE5-0A0D-CE44F1D05C3F}"/>
          </ac:picMkLst>
        </pc:picChg>
      </pc:sldChg>
      <pc:sldChg chg="addSp delSp modSp add del mod modClrScheme chgLayout">
        <pc:chgData name="Iglesias Daniel" userId="97d952dd-9191-410c-8550-87aa90736350" providerId="ADAL" clId="{FE170E2D-967D-4164-9E97-04A830C8A84B}" dt="2025-11-16T17:57:32.846" v="2923" actId="47"/>
        <pc:sldMkLst>
          <pc:docMk/>
          <pc:sldMk cId="3906369501" sldId="404"/>
        </pc:sldMkLst>
      </pc:sldChg>
      <pc:sldChg chg="delSp modSp add del mod modClrScheme chgLayout">
        <pc:chgData name="Iglesias Daniel" userId="97d952dd-9191-410c-8550-87aa90736350" providerId="ADAL" clId="{FE170E2D-967D-4164-9E97-04A830C8A84B}" dt="2025-11-16T17:57:23.890" v="2922" actId="47"/>
        <pc:sldMkLst>
          <pc:docMk/>
          <pc:sldMk cId="684857707" sldId="409"/>
        </pc:sldMkLst>
      </pc:sldChg>
      <pc:sldChg chg="addSp delSp modSp add mod chgLayout">
        <pc:chgData name="Iglesias Daniel" userId="97d952dd-9191-410c-8550-87aa90736350" providerId="ADAL" clId="{FE170E2D-967D-4164-9E97-04A830C8A84B}" dt="2025-11-17T09:10:50.990" v="6297" actId="1076"/>
        <pc:sldMkLst>
          <pc:docMk/>
          <pc:sldMk cId="1262213012" sldId="410"/>
        </pc:sldMkLst>
        <pc:spChg chg="mod ord">
          <ac:chgData name="Iglesias Daniel" userId="97d952dd-9191-410c-8550-87aa90736350" providerId="ADAL" clId="{FE170E2D-967D-4164-9E97-04A830C8A84B}" dt="2025-11-17T09:10:41.679" v="6293" actId="6264"/>
          <ac:spMkLst>
            <pc:docMk/>
            <pc:sldMk cId="1262213012" sldId="410"/>
            <ac:spMk id="3" creationId="{00000000-0000-0000-0000-000000000000}"/>
          </ac:spMkLst>
        </pc:spChg>
        <pc:spChg chg="mod">
          <ac:chgData name="Iglesias Daniel" userId="97d952dd-9191-410c-8550-87aa90736350" providerId="ADAL" clId="{FE170E2D-967D-4164-9E97-04A830C8A84B}" dt="2025-11-17T08:57:34.473" v="6133" actId="14100"/>
          <ac:spMkLst>
            <pc:docMk/>
            <pc:sldMk cId="1262213012" sldId="410"/>
            <ac:spMk id="4" creationId="{F071A60A-3B77-C06F-D279-FC480CE36B7B}"/>
          </ac:spMkLst>
        </pc:spChg>
        <pc:spChg chg="add mod">
          <ac:chgData name="Iglesias Daniel" userId="97d952dd-9191-410c-8550-87aa90736350" providerId="ADAL" clId="{FE170E2D-967D-4164-9E97-04A830C8A84B}" dt="2025-11-17T08:58:19.985" v="6199" actId="207"/>
          <ac:spMkLst>
            <pc:docMk/>
            <pc:sldMk cId="1262213012" sldId="410"/>
            <ac:spMk id="6" creationId="{857EFAF4-564D-D785-F65C-3FDFC1B1C21B}"/>
          </ac:spMkLst>
        </pc:spChg>
        <pc:spChg chg="add del mod">
          <ac:chgData name="Iglesias Daniel" userId="97d952dd-9191-410c-8550-87aa90736350" providerId="ADAL" clId="{FE170E2D-967D-4164-9E97-04A830C8A84B}" dt="2025-11-17T09:10:41.679" v="6293" actId="6264"/>
          <ac:spMkLst>
            <pc:docMk/>
            <pc:sldMk cId="1262213012" sldId="410"/>
            <ac:spMk id="7" creationId="{2AFE738B-06A5-1F6B-78D4-40626CD4FA9C}"/>
          </ac:spMkLst>
        </pc:spChg>
        <pc:spChg chg="mod ord">
          <ac:chgData name="Iglesias Daniel" userId="97d952dd-9191-410c-8550-87aa90736350" providerId="ADAL" clId="{FE170E2D-967D-4164-9E97-04A830C8A84B}" dt="2025-11-17T09:10:50.990" v="6297" actId="1076"/>
          <ac:spMkLst>
            <pc:docMk/>
            <pc:sldMk cId="1262213012" sldId="410"/>
            <ac:spMk id="17" creationId="{DD0D4A31-1A99-006F-0AEB-811C2148D294}"/>
          </ac:spMkLst>
        </pc:spChg>
        <pc:grpChg chg="add del">
          <ac:chgData name="Iglesias Daniel" userId="97d952dd-9191-410c-8550-87aa90736350" providerId="ADAL" clId="{FE170E2D-967D-4164-9E97-04A830C8A84B}" dt="2025-11-17T08:56:54.504" v="6128" actId="165"/>
          <ac:grpSpMkLst>
            <pc:docMk/>
            <pc:sldMk cId="1262213012" sldId="410"/>
            <ac:grpSpMk id="8" creationId="{D6B7F5E1-00A6-B1B9-8314-0D3E36B38E65}"/>
          </ac:grpSpMkLst>
        </pc:grpChg>
        <pc:picChg chg="add mod ord">
          <ac:chgData name="Iglesias Daniel" userId="97d952dd-9191-410c-8550-87aa90736350" providerId="ADAL" clId="{FE170E2D-967D-4164-9E97-04A830C8A84B}" dt="2025-11-17T08:57:04.372" v="6130" actId="167"/>
          <ac:picMkLst>
            <pc:docMk/>
            <pc:sldMk cId="1262213012" sldId="410"/>
            <ac:picMk id="5" creationId="{2E50C920-5347-4FF1-8FC8-2EA28B2D555E}"/>
          </ac:picMkLst>
        </pc:picChg>
        <pc:picChg chg="del mod topLvl">
          <ac:chgData name="Iglesias Daniel" userId="97d952dd-9191-410c-8550-87aa90736350" providerId="ADAL" clId="{FE170E2D-967D-4164-9E97-04A830C8A84B}" dt="2025-11-17T08:57:24.076" v="6132" actId="478"/>
          <ac:picMkLst>
            <pc:docMk/>
            <pc:sldMk cId="1262213012" sldId="410"/>
            <ac:picMk id="10" creationId="{9C8935B4-2C0D-3D92-A708-83CA5443BD48}"/>
          </ac:picMkLst>
        </pc:picChg>
        <pc:picChg chg="del mod topLvl">
          <ac:chgData name="Iglesias Daniel" userId="97d952dd-9191-410c-8550-87aa90736350" providerId="ADAL" clId="{FE170E2D-967D-4164-9E97-04A830C8A84B}" dt="2025-11-17T08:57:14.549" v="6131" actId="478"/>
          <ac:picMkLst>
            <pc:docMk/>
            <pc:sldMk cId="1262213012" sldId="410"/>
            <ac:picMk id="11" creationId="{C9AD7FC0-AE40-2A16-7A24-CB7DE9767BE1}"/>
          </ac:picMkLst>
        </pc:picChg>
      </pc:sldChg>
      <pc:sldChg chg="modSp add del mod modClrScheme chgLayout">
        <pc:chgData name="Iglesias Daniel" userId="97d952dd-9191-410c-8550-87aa90736350" providerId="ADAL" clId="{FE170E2D-967D-4164-9E97-04A830C8A84B}" dt="2025-11-16T18:58:45.391" v="3963" actId="2696"/>
        <pc:sldMkLst>
          <pc:docMk/>
          <pc:sldMk cId="2241341373" sldId="410"/>
        </pc:sldMkLst>
      </pc:sldChg>
      <pc:sldChg chg="modSp add del mod modClrScheme chgLayout">
        <pc:chgData name="Iglesias Daniel" userId="97d952dd-9191-410c-8550-87aa90736350" providerId="ADAL" clId="{FE170E2D-967D-4164-9E97-04A830C8A84B}" dt="2025-11-16T18:58:45.391" v="3963" actId="2696"/>
        <pc:sldMkLst>
          <pc:docMk/>
          <pc:sldMk cId="913595396" sldId="414"/>
        </pc:sldMkLst>
      </pc:sldChg>
      <pc:sldChg chg="addSp delSp modSp add mod chgLayout">
        <pc:chgData name="Iglesias Daniel" userId="97d952dd-9191-410c-8550-87aa90736350" providerId="ADAL" clId="{FE170E2D-967D-4164-9E97-04A830C8A84B}" dt="2025-11-17T09:10:55.579" v="6298" actId="6264"/>
        <pc:sldMkLst>
          <pc:docMk/>
          <pc:sldMk cId="2046672635" sldId="414"/>
        </pc:sldMkLst>
        <pc:spChg chg="mod ord">
          <ac:chgData name="Iglesias Daniel" userId="97d952dd-9191-410c-8550-87aa90736350" providerId="ADAL" clId="{FE170E2D-967D-4164-9E97-04A830C8A84B}" dt="2025-11-17T09:10:55.579" v="6298" actId="6264"/>
          <ac:spMkLst>
            <pc:docMk/>
            <pc:sldMk cId="2046672635" sldId="414"/>
            <ac:spMk id="3" creationId="{00000000-0000-0000-0000-000000000000}"/>
          </ac:spMkLst>
        </pc:spChg>
        <pc:spChg chg="del">
          <ac:chgData name="Iglesias Daniel" userId="97d952dd-9191-410c-8550-87aa90736350" providerId="ADAL" clId="{FE170E2D-967D-4164-9E97-04A830C8A84B}" dt="2025-11-17T08:59:22.185" v="6209" actId="478"/>
          <ac:spMkLst>
            <pc:docMk/>
            <pc:sldMk cId="2046672635" sldId="414"/>
            <ac:spMk id="4" creationId="{F071A60A-3B77-C06F-D279-FC480CE36B7B}"/>
          </ac:spMkLst>
        </pc:spChg>
        <pc:spChg chg="add del mod">
          <ac:chgData name="Iglesias Daniel" userId="97d952dd-9191-410c-8550-87aa90736350" providerId="ADAL" clId="{FE170E2D-967D-4164-9E97-04A830C8A84B}" dt="2025-11-17T09:10:55.579" v="6298" actId="6264"/>
          <ac:spMkLst>
            <pc:docMk/>
            <pc:sldMk cId="2046672635" sldId="414"/>
            <ac:spMk id="5" creationId="{2A544E42-9EE1-80EF-CFE2-EE109A336249}"/>
          </ac:spMkLst>
        </pc:spChg>
        <pc:spChg chg="del">
          <ac:chgData name="Iglesias Daniel" userId="97d952dd-9191-410c-8550-87aa90736350" providerId="ADAL" clId="{FE170E2D-967D-4164-9E97-04A830C8A84B}" dt="2025-11-17T08:59:19.665" v="6207" actId="478"/>
          <ac:spMkLst>
            <pc:docMk/>
            <pc:sldMk cId="2046672635" sldId="414"/>
            <ac:spMk id="17" creationId="{DD0D4A31-1A99-006F-0AEB-811C2148D294}"/>
          </ac:spMkLst>
        </pc:spChg>
        <pc:grpChg chg="del">
          <ac:chgData name="Iglesias Daniel" userId="97d952dd-9191-410c-8550-87aa90736350" providerId="ADAL" clId="{FE170E2D-967D-4164-9E97-04A830C8A84B}" dt="2025-11-17T08:59:20.806" v="6208" actId="478"/>
          <ac:grpSpMkLst>
            <pc:docMk/>
            <pc:sldMk cId="2046672635" sldId="414"/>
            <ac:grpSpMk id="8" creationId="{D6B7F5E1-00A6-B1B9-8314-0D3E36B38E65}"/>
          </ac:grpSpMkLst>
        </pc:grpChg>
        <pc:picChg chg="add mod modCrop">
          <ac:chgData name="Iglesias Daniel" userId="97d952dd-9191-410c-8550-87aa90736350" providerId="ADAL" clId="{FE170E2D-967D-4164-9E97-04A830C8A84B}" dt="2025-11-17T08:59:25.966" v="6210" actId="1076"/>
          <ac:picMkLst>
            <pc:docMk/>
            <pc:sldMk cId="2046672635" sldId="414"/>
            <ac:picMk id="2" creationId="{60014979-70E0-C4E8-6F2A-CA466DD2B741}"/>
          </ac:picMkLst>
        </pc:picChg>
        <pc:picChg chg="del">
          <ac:chgData name="Iglesias Daniel" userId="97d952dd-9191-410c-8550-87aa90736350" providerId="ADAL" clId="{FE170E2D-967D-4164-9E97-04A830C8A84B}" dt="2025-11-17T08:59:07.235" v="6205" actId="478"/>
          <ac:picMkLst>
            <pc:docMk/>
            <pc:sldMk cId="2046672635" sldId="414"/>
            <ac:picMk id="20" creationId="{16F3435D-6B7C-4EAC-470D-EE78841E8DF6}"/>
          </ac:picMkLst>
        </pc:picChg>
      </pc:sldChg>
      <pc:sldChg chg="addSp delSp modSp add mod modClrScheme chgLayout">
        <pc:chgData name="Iglesias Daniel" userId="97d952dd-9191-410c-8550-87aa90736350" providerId="ADAL" clId="{FE170E2D-967D-4164-9E97-04A830C8A84B}" dt="2025-11-17T09:10:00.629" v="6288" actId="478"/>
        <pc:sldMkLst>
          <pc:docMk/>
          <pc:sldMk cId="2628695264" sldId="415"/>
        </pc:sldMkLst>
        <pc:spChg chg="del mod ord">
          <ac:chgData name="Iglesias Daniel" userId="97d952dd-9191-410c-8550-87aa90736350" providerId="ADAL" clId="{FE170E2D-967D-4164-9E97-04A830C8A84B}" dt="2025-11-17T08:20:55.196" v="6068" actId="6264"/>
          <ac:spMkLst>
            <pc:docMk/>
            <pc:sldMk cId="2628695264" sldId="415"/>
            <ac:spMk id="3" creationId="{00000000-0000-0000-0000-000000000000}"/>
          </ac:spMkLst>
        </pc:spChg>
        <pc:spChg chg="add del mod ord">
          <ac:chgData name="Iglesias Daniel" userId="97d952dd-9191-410c-8550-87aa90736350" providerId="ADAL" clId="{FE170E2D-967D-4164-9E97-04A830C8A84B}" dt="2025-11-17T09:04:22.062" v="6233" actId="700"/>
          <ac:spMkLst>
            <pc:docMk/>
            <pc:sldMk cId="2628695264" sldId="415"/>
            <ac:spMk id="4" creationId="{48570962-445D-6FB0-7D90-A73CB7E2CF55}"/>
          </ac:spMkLst>
        </pc:spChg>
        <pc:spChg chg="add mod">
          <ac:chgData name="Iglesias Daniel" userId="97d952dd-9191-410c-8550-87aa90736350" providerId="ADAL" clId="{FE170E2D-967D-4164-9E97-04A830C8A84B}" dt="2025-11-16T19:39:41.040" v="5749" actId="20577"/>
          <ac:spMkLst>
            <pc:docMk/>
            <pc:sldMk cId="2628695264" sldId="415"/>
            <ac:spMk id="5" creationId="{5389267B-EBC2-8BF6-AB16-2D691A402A31}"/>
          </ac:spMkLst>
        </pc:spChg>
        <pc:spChg chg="mod ord">
          <ac:chgData name="Iglesias Daniel" userId="97d952dd-9191-410c-8550-87aa90736350" providerId="ADAL" clId="{FE170E2D-967D-4164-9E97-04A830C8A84B}" dt="2025-11-17T09:10:00.409" v="6287" actId="700"/>
          <ac:spMkLst>
            <pc:docMk/>
            <pc:sldMk cId="2628695264" sldId="415"/>
            <ac:spMk id="6" creationId="{A4BF3C27-0C7E-7591-92AD-64D4621FED3D}"/>
          </ac:spMkLst>
        </pc:spChg>
        <pc:spChg chg="mod">
          <ac:chgData name="Iglesias Daniel" userId="97d952dd-9191-410c-8550-87aa90736350" providerId="ADAL" clId="{FE170E2D-967D-4164-9E97-04A830C8A84B}" dt="2025-11-10T16:23:06.885" v="2632" actId="1076"/>
          <ac:spMkLst>
            <pc:docMk/>
            <pc:sldMk cId="2628695264" sldId="415"/>
            <ac:spMk id="7" creationId="{7E8EDBFF-3011-287A-FDF9-1FD977EB899A}"/>
          </ac:spMkLst>
        </pc:spChg>
        <pc:spChg chg="mod">
          <ac:chgData name="Iglesias Daniel" userId="97d952dd-9191-410c-8550-87aa90736350" providerId="ADAL" clId="{FE170E2D-967D-4164-9E97-04A830C8A84B}" dt="2025-11-16T18:11:32.315" v="3095" actId="20577"/>
          <ac:spMkLst>
            <pc:docMk/>
            <pc:sldMk cId="2628695264" sldId="415"/>
            <ac:spMk id="8" creationId="{47808A62-E2B3-7D48-8C55-06D121C40EBA}"/>
          </ac:spMkLst>
        </pc:spChg>
        <pc:spChg chg="mod">
          <ac:chgData name="Iglesias Daniel" userId="97d952dd-9191-410c-8550-87aa90736350" providerId="ADAL" clId="{FE170E2D-967D-4164-9E97-04A830C8A84B}" dt="2025-11-16T18:10:34.860" v="3065" actId="14100"/>
          <ac:spMkLst>
            <pc:docMk/>
            <pc:sldMk cId="2628695264" sldId="415"/>
            <ac:spMk id="10" creationId="{60D4644F-5BE7-6138-BAE7-6AF2DCB8B115}"/>
          </ac:spMkLst>
        </pc:spChg>
        <pc:spChg chg="mod">
          <ac:chgData name="Iglesias Daniel" userId="97d952dd-9191-410c-8550-87aa90736350" providerId="ADAL" clId="{FE170E2D-967D-4164-9E97-04A830C8A84B}" dt="2025-11-10T16:19:46.460" v="2543" actId="1076"/>
          <ac:spMkLst>
            <pc:docMk/>
            <pc:sldMk cId="2628695264" sldId="415"/>
            <ac:spMk id="11" creationId="{87E7C6B5-1BF0-4388-7C8F-CC0BD533EB6C}"/>
          </ac:spMkLst>
        </pc:spChg>
        <pc:spChg chg="add del mod">
          <ac:chgData name="Iglesias Daniel" userId="97d952dd-9191-410c-8550-87aa90736350" providerId="ADAL" clId="{FE170E2D-967D-4164-9E97-04A830C8A84B}" dt="2025-11-17T09:10:00.629" v="6288" actId="478"/>
          <ac:spMkLst>
            <pc:docMk/>
            <pc:sldMk cId="2628695264" sldId="415"/>
            <ac:spMk id="13" creationId="{E101AA7B-A92A-4EE1-2C4E-B791CF4FF56C}"/>
          </ac:spMkLst>
        </pc:spChg>
        <pc:spChg chg="add del mod ord">
          <ac:chgData name="Iglesias Daniel" userId="97d952dd-9191-410c-8550-87aa90736350" providerId="ADAL" clId="{FE170E2D-967D-4164-9E97-04A830C8A84B}" dt="2025-11-17T09:10:00.409" v="6287" actId="700"/>
          <ac:spMkLst>
            <pc:docMk/>
            <pc:sldMk cId="2628695264" sldId="415"/>
            <ac:spMk id="14" creationId="{629E7715-78D7-C16F-732F-FEEF4E54918A}"/>
          </ac:spMkLst>
        </pc:spChg>
        <pc:spChg chg="mod">
          <ac:chgData name="Iglesias Daniel" userId="97d952dd-9191-410c-8550-87aa90736350" providerId="ADAL" clId="{FE170E2D-967D-4164-9E97-04A830C8A84B}" dt="2025-11-10T16:21:29.132" v="2558" actId="1076"/>
          <ac:spMkLst>
            <pc:docMk/>
            <pc:sldMk cId="2628695264" sldId="415"/>
            <ac:spMk id="20" creationId="{ADCAFDBB-7C58-5A10-AAFF-BCF7C3E801B0}"/>
          </ac:spMkLst>
        </pc:spChg>
        <pc:spChg chg="mod">
          <ac:chgData name="Iglesias Daniel" userId="97d952dd-9191-410c-8550-87aa90736350" providerId="ADAL" clId="{FE170E2D-967D-4164-9E97-04A830C8A84B}" dt="2025-11-16T18:10:39.082" v="3066" actId="14100"/>
          <ac:spMkLst>
            <pc:docMk/>
            <pc:sldMk cId="2628695264" sldId="415"/>
            <ac:spMk id="21" creationId="{D9091858-4758-1AF8-3566-9F553045C3FE}"/>
          </ac:spMkLst>
        </pc:spChg>
        <pc:picChg chg="add mod">
          <ac:chgData name="Iglesias Daniel" userId="97d952dd-9191-410c-8550-87aa90736350" providerId="ADAL" clId="{FE170E2D-967D-4164-9E97-04A830C8A84B}" dt="2025-11-10T16:18:13.720" v="2515" actId="1076"/>
          <ac:picMkLst>
            <pc:docMk/>
            <pc:sldMk cId="2628695264" sldId="415"/>
            <ac:picMk id="2" creationId="{13D917B2-1201-5718-3C44-AB2A599A4C66}"/>
          </ac:picMkLst>
        </pc:picChg>
        <pc:picChg chg="add mod">
          <ac:chgData name="Iglesias Daniel" userId="97d952dd-9191-410c-8550-87aa90736350" providerId="ADAL" clId="{FE170E2D-967D-4164-9E97-04A830C8A84B}" dt="2025-11-13T14:28:40.618" v="2701" actId="1038"/>
          <ac:picMkLst>
            <pc:docMk/>
            <pc:sldMk cId="2628695264" sldId="415"/>
            <ac:picMk id="12" creationId="{E0B95704-493D-BE16-9035-061EBF3CF42E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11:05.470" v="6302" actId="6264"/>
        <pc:sldMkLst>
          <pc:docMk/>
          <pc:sldMk cId="144258960" sldId="416"/>
        </pc:sldMkLst>
        <pc:spChg chg="mod">
          <ac:chgData name="Iglesias Daniel" userId="97d952dd-9191-410c-8550-87aa90736350" providerId="ADAL" clId="{FE170E2D-967D-4164-9E97-04A830C8A84B}" dt="2025-11-16T18:12:16.228" v="3123" actId="6549"/>
          <ac:spMkLst>
            <pc:docMk/>
            <pc:sldMk cId="144258960" sldId="416"/>
            <ac:spMk id="2" creationId="{B5120EA8-16FE-7198-0E5B-8DB143A17656}"/>
          </ac:spMkLst>
        </pc:spChg>
        <pc:spChg chg="add del mod">
          <ac:chgData name="Iglesias Daniel" userId="97d952dd-9191-410c-8550-87aa90736350" providerId="ADAL" clId="{FE170E2D-967D-4164-9E97-04A830C8A84B}" dt="2025-11-17T09:11:05.470" v="6302" actId="6264"/>
          <ac:spMkLst>
            <pc:docMk/>
            <pc:sldMk cId="144258960" sldId="416"/>
            <ac:spMk id="5" creationId="{0536B53A-7E1D-9CD9-F37B-D5D47676B8FB}"/>
          </ac:spMkLst>
        </pc:spChg>
        <pc:spChg chg="mod ord">
          <ac:chgData name="Iglesias Daniel" userId="97d952dd-9191-410c-8550-87aa90736350" providerId="ADAL" clId="{FE170E2D-967D-4164-9E97-04A830C8A84B}" dt="2025-11-17T09:11:05.470" v="6302" actId="6264"/>
          <ac:spMkLst>
            <pc:docMk/>
            <pc:sldMk cId="144258960" sldId="416"/>
            <ac:spMk id="44" creationId="{02102365-7F29-1829-58C3-AE76BEF96FC5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27" creationId="{42FD5F26-2AF1-649C-305B-6E4E2BDD81C2}"/>
          </ac:spMkLst>
        </pc:spChg>
        <pc:spChg chg="del">
          <ac:chgData name="Iglesias Daniel" userId="97d952dd-9191-410c-8550-87aa90736350" providerId="ADAL" clId="{FE170E2D-967D-4164-9E97-04A830C8A84B}" dt="2025-11-16T17:54:47.722" v="2859" actId="478"/>
          <ac:spMkLst>
            <pc:docMk/>
            <pc:sldMk cId="144258960" sldId="416"/>
            <ac:spMk id="129" creationId="{1F9FD115-3D07-1AB5-C667-2B8E0D9B576F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0" creationId="{5E71F01D-C844-0235-8FE3-FB1D484618D6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1" creationId="{33A06FED-8F50-7A0C-7732-FDA820EB72DF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2" creationId="{2BED19D8-26E4-A34B-3366-1BA6B86F90D9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3" creationId="{E23883A3-89E7-F74E-E2FE-703E790373DC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4" creationId="{6581F024-2540-6F30-6875-1E209AB4C7A0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5" creationId="{E0804CBB-BD82-7D0A-66EC-E85E7419DF30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6" creationId="{79E01FD2-2570-4C98-02D4-74A59FCD501F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7" creationId="{039F3104-C7BF-EF23-AFDE-F453793ADA44}"/>
          </ac:spMkLst>
        </pc:spChg>
        <pc:spChg chg="del">
          <ac:chgData name="Iglesias Daniel" userId="97d952dd-9191-410c-8550-87aa90736350" providerId="ADAL" clId="{FE170E2D-967D-4164-9E97-04A830C8A84B}" dt="2025-11-16T17:54:44.301" v="2858" actId="478"/>
          <ac:spMkLst>
            <pc:docMk/>
            <pc:sldMk cId="144258960" sldId="416"/>
            <ac:spMk id="138" creationId="{A2DA67D2-F677-00F2-CB59-216AB987D947}"/>
          </ac:spMkLst>
        </pc:spChg>
        <pc:picChg chg="add mod">
          <ac:chgData name="Iglesias Daniel" userId="97d952dd-9191-410c-8550-87aa90736350" providerId="ADAL" clId="{FE170E2D-967D-4164-9E97-04A830C8A84B}" dt="2025-11-16T17:55:22.298" v="2886" actId="1036"/>
          <ac:picMkLst>
            <pc:docMk/>
            <pc:sldMk cId="144258960" sldId="416"/>
            <ac:picMk id="4" creationId="{7AAFA108-56B1-C7CD-6106-0485B2F1F0FE}"/>
          </ac:picMkLst>
        </pc:picChg>
      </pc:sldChg>
      <pc:sldChg chg="add del">
        <pc:chgData name="Iglesias Daniel" userId="97d952dd-9191-410c-8550-87aa90736350" providerId="ADAL" clId="{FE170E2D-967D-4164-9E97-04A830C8A84B}" dt="2025-11-16T17:54:29.745" v="2831" actId="2890"/>
        <pc:sldMkLst>
          <pc:docMk/>
          <pc:sldMk cId="351849194" sldId="416"/>
        </pc:sldMkLst>
      </pc:sldChg>
      <pc:sldChg chg="addSp delSp modSp add mod chgLayout">
        <pc:chgData name="Iglesias Daniel" userId="97d952dd-9191-410c-8550-87aa90736350" providerId="ADAL" clId="{FE170E2D-967D-4164-9E97-04A830C8A84B}" dt="2025-11-17T09:11:07.743" v="6304" actId="6264"/>
        <pc:sldMkLst>
          <pc:docMk/>
          <pc:sldMk cId="3949328051" sldId="417"/>
        </pc:sldMkLst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2" creationId="{775889BD-F9ED-151F-A176-F509DD4F1525}"/>
          </ac:spMkLst>
        </pc:spChg>
        <pc:spChg chg="mod">
          <ac:chgData name="Iglesias Daniel" userId="97d952dd-9191-410c-8550-87aa90736350" providerId="ADAL" clId="{FE170E2D-967D-4164-9E97-04A830C8A84B}" dt="2025-11-16T18:12:36.921" v="3139"/>
          <ac:spMkLst>
            <pc:docMk/>
            <pc:sldMk cId="3949328051" sldId="417"/>
            <ac:spMk id="3" creationId="{0E24FFAD-2C36-769E-A5DB-180A1036E7EA}"/>
          </ac:spMkLst>
        </pc:spChg>
        <pc:spChg chg="add del mod">
          <ac:chgData name="Iglesias Daniel" userId="97d952dd-9191-410c-8550-87aa90736350" providerId="ADAL" clId="{FE170E2D-967D-4164-9E97-04A830C8A84B}" dt="2025-11-17T09:11:07.743" v="6304" actId="6264"/>
          <ac:spMkLst>
            <pc:docMk/>
            <pc:sldMk cId="3949328051" sldId="417"/>
            <ac:spMk id="6" creationId="{C27A21FF-6448-BF18-57A6-4DEAAD70E016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20" creationId="{E4BFBBF9-0579-9432-BFE5-CE8D6C923483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21" creationId="{24DAB1C4-9D11-B341-6E37-2724AA0ACC5C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24" creationId="{E209958F-6B5D-168C-BB74-3C993310FAF2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25" creationId="{754ACE32-D590-0826-4AD4-408896EDAF84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31" creationId="{4B1514C7-6DE6-3AE9-DC8B-E60BC4F1AF73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32" creationId="{B0EA1722-8856-4F2E-50E1-D1468D1CB32A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33" creationId="{DBC3F04C-8BA9-94D8-EA4F-CDB6F5F80DE6}"/>
          </ac:spMkLst>
        </pc:spChg>
        <pc:spChg chg="del">
          <ac:chgData name="Iglesias Daniel" userId="97d952dd-9191-410c-8550-87aa90736350" providerId="ADAL" clId="{FE170E2D-967D-4164-9E97-04A830C8A84B}" dt="2025-11-16T17:57:52.353" v="2925" actId="478"/>
          <ac:spMkLst>
            <pc:docMk/>
            <pc:sldMk cId="3949328051" sldId="417"/>
            <ac:spMk id="35" creationId="{450BFD1C-DFF3-56C4-9D1F-0B470CE04E20}"/>
          </ac:spMkLst>
        </pc:spChg>
        <pc:spChg chg="mod ord">
          <ac:chgData name="Iglesias Daniel" userId="97d952dd-9191-410c-8550-87aa90736350" providerId="ADAL" clId="{FE170E2D-967D-4164-9E97-04A830C8A84B}" dt="2025-11-17T09:11:07.743" v="6304" actId="6264"/>
          <ac:spMkLst>
            <pc:docMk/>
            <pc:sldMk cId="3949328051" sldId="417"/>
            <ac:spMk id="44" creationId="{A612C15E-32EA-148F-0313-8C67862169F5}"/>
          </ac:spMkLst>
        </pc:spChg>
        <pc:picChg chg="add mod">
          <ac:chgData name="Iglesias Daniel" userId="97d952dd-9191-410c-8550-87aa90736350" providerId="ADAL" clId="{FE170E2D-967D-4164-9E97-04A830C8A84B}" dt="2025-11-16T17:59:30.597" v="2945" actId="1036"/>
          <ac:picMkLst>
            <pc:docMk/>
            <pc:sldMk cId="3949328051" sldId="417"/>
            <ac:picMk id="5" creationId="{93931F4D-6827-2BF3-5B05-8250CE2DFA8F}"/>
          </ac:picMkLst>
        </pc:picChg>
        <pc:picChg chg="del">
          <ac:chgData name="Iglesias Daniel" userId="97d952dd-9191-410c-8550-87aa90736350" providerId="ADAL" clId="{FE170E2D-967D-4164-9E97-04A830C8A84B}" dt="2025-11-16T17:57:52.353" v="2925" actId="478"/>
          <ac:picMkLst>
            <pc:docMk/>
            <pc:sldMk cId="3949328051" sldId="417"/>
            <ac:picMk id="23" creationId="{719DE24D-A899-66F4-ADCE-B168548F34A3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11:10.250" v="6307" actId="6264"/>
        <pc:sldMkLst>
          <pc:docMk/>
          <pc:sldMk cId="2657166356" sldId="418"/>
        </pc:sldMkLst>
        <pc:spChg chg="add del mod">
          <ac:chgData name="Iglesias Daniel" userId="97d952dd-9191-410c-8550-87aa90736350" providerId="ADAL" clId="{FE170E2D-967D-4164-9E97-04A830C8A84B}" dt="2025-11-17T09:11:10.250" v="6307" actId="6264"/>
          <ac:spMkLst>
            <pc:docMk/>
            <pc:sldMk cId="2657166356" sldId="418"/>
            <ac:spMk id="2" creationId="{F63E6C4A-18E4-A2D3-78B9-57075F6D3BF1}"/>
          </ac:spMkLst>
        </pc:spChg>
        <pc:spChg chg="mod">
          <ac:chgData name="Iglesias Daniel" userId="97d952dd-9191-410c-8550-87aa90736350" providerId="ADAL" clId="{FE170E2D-967D-4164-9E97-04A830C8A84B}" dt="2025-11-16T19:39:25.686" v="5742" actId="20577"/>
          <ac:spMkLst>
            <pc:docMk/>
            <pc:sldMk cId="2657166356" sldId="418"/>
            <ac:spMk id="14" creationId="{21CEFE42-7A26-7673-9859-62C29507D00B}"/>
          </ac:spMkLst>
        </pc:spChg>
        <pc:spChg chg="mod ord">
          <ac:chgData name="Iglesias Daniel" userId="97d952dd-9191-410c-8550-87aa90736350" providerId="ADAL" clId="{FE170E2D-967D-4164-9E97-04A830C8A84B}" dt="2025-11-17T09:11:10.250" v="6307" actId="6264"/>
          <ac:spMkLst>
            <pc:docMk/>
            <pc:sldMk cId="2657166356" sldId="418"/>
            <ac:spMk id="44" creationId="{77C8404E-0B61-17A8-BDE6-8FBD2A68501C}"/>
          </ac:spMkLst>
        </pc:spChg>
      </pc:sldChg>
      <pc:sldChg chg="addSp delSp modSp add mod ord chgLayout">
        <pc:chgData name="Iglesias Daniel" userId="97d952dd-9191-410c-8550-87aa90736350" providerId="ADAL" clId="{FE170E2D-967D-4164-9E97-04A830C8A84B}" dt="2025-11-17T09:11:08.490" v="6305" actId="6264"/>
        <pc:sldMkLst>
          <pc:docMk/>
          <pc:sldMk cId="2962358262" sldId="419"/>
        </pc:sldMkLst>
        <pc:spChg chg="add mod">
          <ac:chgData name="Iglesias Daniel" userId="97d952dd-9191-410c-8550-87aa90736350" providerId="ADAL" clId="{FE170E2D-967D-4164-9E97-04A830C8A84B}" dt="2025-11-16T18:35:11.518" v="3305" actId="1035"/>
          <ac:spMkLst>
            <pc:docMk/>
            <pc:sldMk cId="2962358262" sldId="419"/>
            <ac:spMk id="4" creationId="{C4EB1165-8344-A4BE-21BD-E5A278CC8B94}"/>
          </ac:spMkLst>
        </pc:spChg>
        <pc:spChg chg="add">
          <ac:chgData name="Iglesias Daniel" userId="97d952dd-9191-410c-8550-87aa90736350" providerId="ADAL" clId="{FE170E2D-967D-4164-9E97-04A830C8A84B}" dt="2025-11-17T07:52:13.933" v="6040"/>
          <ac:spMkLst>
            <pc:docMk/>
            <pc:sldMk cId="2962358262" sldId="419"/>
            <ac:spMk id="6" creationId="{447AB704-9052-F4BC-E430-0664F78FD183}"/>
          </ac:spMkLst>
        </pc:spChg>
        <pc:spChg chg="add del mod">
          <ac:chgData name="Iglesias Daniel" userId="97d952dd-9191-410c-8550-87aa90736350" providerId="ADAL" clId="{FE170E2D-967D-4164-9E97-04A830C8A84B}" dt="2025-11-17T09:11:08.490" v="6305" actId="6264"/>
          <ac:spMkLst>
            <pc:docMk/>
            <pc:sldMk cId="2962358262" sldId="419"/>
            <ac:spMk id="8" creationId="{BF27C2D0-78C0-5436-6CB5-ECBC85D34AFC}"/>
          </ac:spMkLst>
        </pc:spChg>
        <pc:spChg chg="mod">
          <ac:chgData name="Iglesias Daniel" userId="97d952dd-9191-410c-8550-87aa90736350" providerId="ADAL" clId="{FE170E2D-967D-4164-9E97-04A830C8A84B}" dt="2025-11-16T18:38:39.424" v="3353" actId="20577"/>
          <ac:spMkLst>
            <pc:docMk/>
            <pc:sldMk cId="2962358262" sldId="419"/>
            <ac:spMk id="14" creationId="{CD607E9F-6920-562C-CA76-6012553DF3C7}"/>
          </ac:spMkLst>
        </pc:spChg>
        <pc:spChg chg="mod ord">
          <ac:chgData name="Iglesias Daniel" userId="97d952dd-9191-410c-8550-87aa90736350" providerId="ADAL" clId="{FE170E2D-967D-4164-9E97-04A830C8A84B}" dt="2025-11-17T09:11:08.490" v="6305" actId="6264"/>
          <ac:spMkLst>
            <pc:docMk/>
            <pc:sldMk cId="2962358262" sldId="419"/>
            <ac:spMk id="44" creationId="{3A64759E-ED61-2A31-BB5B-E420FEE92688}"/>
          </ac:spMkLst>
        </pc:spChg>
        <pc:picChg chg="add mod">
          <ac:chgData name="Iglesias Daniel" userId="97d952dd-9191-410c-8550-87aa90736350" providerId="ADAL" clId="{FE170E2D-967D-4164-9E97-04A830C8A84B}" dt="2025-11-16T18:35:11.518" v="3305" actId="1035"/>
          <ac:picMkLst>
            <pc:docMk/>
            <pc:sldMk cId="2962358262" sldId="419"/>
            <ac:picMk id="2" creationId="{21D734B5-A6B3-197B-1545-0D8EE01DD1E4}"/>
          </ac:picMkLst>
        </pc:picChg>
        <pc:picChg chg="add mod ord">
          <ac:chgData name="Iglesias Daniel" userId="97d952dd-9191-410c-8550-87aa90736350" providerId="ADAL" clId="{FE170E2D-967D-4164-9E97-04A830C8A84B}" dt="2025-11-16T18:35:11.518" v="3305" actId="1035"/>
          <ac:picMkLst>
            <pc:docMk/>
            <pc:sldMk cId="2962358262" sldId="419"/>
            <ac:picMk id="3" creationId="{9B738CA0-006D-52BC-F318-0211841C9106}"/>
          </ac:picMkLst>
        </pc:picChg>
        <pc:picChg chg="add del mod">
          <ac:chgData name="Iglesias Daniel" userId="97d952dd-9191-410c-8550-87aa90736350" providerId="ADAL" clId="{FE170E2D-967D-4164-9E97-04A830C8A84B}" dt="2025-11-17T07:52:24.223" v="6044" actId="21"/>
          <ac:picMkLst>
            <pc:docMk/>
            <pc:sldMk cId="2962358262" sldId="419"/>
            <ac:picMk id="5" creationId="{ACC61568-FFA4-6AE5-0A0D-CE44F1D05C3F}"/>
          </ac:picMkLst>
        </pc:picChg>
        <pc:picChg chg="add mod">
          <ac:chgData name="Iglesias Daniel" userId="97d952dd-9191-410c-8550-87aa90736350" providerId="ADAL" clId="{FE170E2D-967D-4164-9E97-04A830C8A84B}" dt="2025-11-17T07:52:22.667" v="6043" actId="1076"/>
          <ac:picMkLst>
            <pc:docMk/>
            <pc:sldMk cId="2962358262" sldId="419"/>
            <ac:picMk id="7" creationId="{7E665B37-E697-7538-8D80-963446FC6F25}"/>
          </ac:picMkLst>
        </pc:picChg>
        <pc:picChg chg="del">
          <ac:chgData name="Iglesias Daniel" userId="97d952dd-9191-410c-8550-87aa90736350" providerId="ADAL" clId="{FE170E2D-967D-4164-9E97-04A830C8A84B}" dt="2025-11-16T18:31:56.444" v="3193" actId="478"/>
          <ac:picMkLst>
            <pc:docMk/>
            <pc:sldMk cId="2962358262" sldId="419"/>
            <ac:picMk id="16" creationId="{19629982-CF2B-478C-DC8E-5ECCFCE88F74}"/>
          </ac:picMkLst>
        </pc:picChg>
      </pc:sldChg>
      <pc:sldChg chg="addSp delSp modSp add mod ord chgLayout">
        <pc:chgData name="Iglesias Daniel" userId="97d952dd-9191-410c-8550-87aa90736350" providerId="ADAL" clId="{FE170E2D-967D-4164-9E97-04A830C8A84B}" dt="2025-11-17T09:11:24.390" v="6312" actId="1076"/>
        <pc:sldMkLst>
          <pc:docMk/>
          <pc:sldMk cId="2385212859" sldId="420"/>
        </pc:sldMkLst>
        <pc:spChg chg="add del mod">
          <ac:chgData name="Iglesias Daniel" userId="97d952dd-9191-410c-8550-87aa90736350" providerId="ADAL" clId="{FE170E2D-967D-4164-9E97-04A830C8A84B}" dt="2025-11-17T09:11:18.116" v="6311" actId="6264"/>
          <ac:spMkLst>
            <pc:docMk/>
            <pc:sldMk cId="2385212859" sldId="420"/>
            <ac:spMk id="2" creationId="{8027ACFC-24F5-3A7F-7714-723523D540D5}"/>
          </ac:spMkLst>
        </pc:spChg>
        <pc:spChg chg="mod ord">
          <ac:chgData name="Iglesias Daniel" userId="97d952dd-9191-410c-8550-87aa90736350" providerId="ADAL" clId="{FE170E2D-967D-4164-9E97-04A830C8A84B}" dt="2025-11-17T09:11:18.116" v="6311" actId="6264"/>
          <ac:spMkLst>
            <pc:docMk/>
            <pc:sldMk cId="2385212859" sldId="420"/>
            <ac:spMk id="44" creationId="{8BCA5F4D-09D3-6416-63BE-55069EADFDA7}"/>
          </ac:spMkLst>
        </pc:spChg>
        <pc:spChg chg="mod ord">
          <ac:chgData name="Iglesias Daniel" userId="97d952dd-9191-410c-8550-87aa90736350" providerId="ADAL" clId="{FE170E2D-967D-4164-9E97-04A830C8A84B}" dt="2025-11-17T09:11:24.390" v="6312" actId="1076"/>
          <ac:spMkLst>
            <pc:docMk/>
            <pc:sldMk cId="2385212859" sldId="420"/>
            <ac:spMk id="69" creationId="{C9A1B785-0200-8B36-C65F-377198FD71F1}"/>
          </ac:spMkLst>
        </pc:spChg>
      </pc:sldChg>
      <pc:sldChg chg="addSp delSp modSp add mod chgLayout">
        <pc:chgData name="Iglesias Daniel" userId="97d952dd-9191-410c-8550-87aa90736350" providerId="ADAL" clId="{FE170E2D-967D-4164-9E97-04A830C8A84B}" dt="2025-11-17T09:11:11.640" v="6308" actId="6264"/>
        <pc:sldMkLst>
          <pc:docMk/>
          <pc:sldMk cId="1807887010" sldId="421"/>
        </pc:sldMkLst>
        <pc:spChg chg="add del mod">
          <ac:chgData name="Iglesias Daniel" userId="97d952dd-9191-410c-8550-87aa90736350" providerId="ADAL" clId="{FE170E2D-967D-4164-9E97-04A830C8A84B}" dt="2025-11-17T09:11:11.640" v="6308" actId="6264"/>
          <ac:spMkLst>
            <pc:docMk/>
            <pc:sldMk cId="1807887010" sldId="421"/>
            <ac:spMk id="3" creationId="{5290E922-0B16-17C7-B911-294B0281F958}"/>
          </ac:spMkLst>
        </pc:spChg>
        <pc:spChg chg="mod">
          <ac:chgData name="Iglesias Daniel" userId="97d952dd-9191-410c-8550-87aa90736350" providerId="ADAL" clId="{FE170E2D-967D-4164-9E97-04A830C8A84B}" dt="2025-11-17T07:37:37.359" v="5898" actId="6549"/>
          <ac:spMkLst>
            <pc:docMk/>
            <pc:sldMk cId="1807887010" sldId="421"/>
            <ac:spMk id="14" creationId="{D37CD306-B1F2-4C4B-740B-CDD77A1E8D84}"/>
          </ac:spMkLst>
        </pc:spChg>
        <pc:spChg chg="mod ord">
          <ac:chgData name="Iglesias Daniel" userId="97d952dd-9191-410c-8550-87aa90736350" providerId="ADAL" clId="{FE170E2D-967D-4164-9E97-04A830C8A84B}" dt="2025-11-17T09:11:11.640" v="6308" actId="6264"/>
          <ac:spMkLst>
            <pc:docMk/>
            <pc:sldMk cId="1807887010" sldId="421"/>
            <ac:spMk id="44" creationId="{86D37313-4238-6897-F35F-6938490F515E}"/>
          </ac:spMkLst>
        </pc:spChg>
        <pc:picChg chg="add mod">
          <ac:chgData name="Iglesias Daniel" userId="97d952dd-9191-410c-8550-87aa90736350" providerId="ADAL" clId="{FE170E2D-967D-4164-9E97-04A830C8A84B}" dt="2025-11-17T07:37:47.546" v="5912" actId="14100"/>
          <ac:picMkLst>
            <pc:docMk/>
            <pc:sldMk cId="1807887010" sldId="421"/>
            <ac:picMk id="2" creationId="{E02D8335-ECB5-C166-5A1E-D7DE4DFAE458}"/>
          </ac:picMkLst>
        </pc:picChg>
        <pc:picChg chg="del">
          <ac:chgData name="Iglesias Daniel" userId="97d952dd-9191-410c-8550-87aa90736350" providerId="ADAL" clId="{FE170E2D-967D-4164-9E97-04A830C8A84B}" dt="2025-11-16T19:08:42.859" v="4019" actId="478"/>
          <ac:picMkLst>
            <pc:docMk/>
            <pc:sldMk cId="1807887010" sldId="421"/>
            <ac:picMk id="13" creationId="{830B84A1-E82A-6CE6-7C40-9509A4007C6A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11:13.840" v="6309" actId="6264"/>
        <pc:sldMkLst>
          <pc:docMk/>
          <pc:sldMk cId="327857208" sldId="422"/>
        </pc:sldMkLst>
        <pc:spChg chg="add del mod">
          <ac:chgData name="Iglesias Daniel" userId="97d952dd-9191-410c-8550-87aa90736350" providerId="ADAL" clId="{FE170E2D-967D-4164-9E97-04A830C8A84B}" dt="2025-11-17T09:11:13.840" v="6309" actId="6264"/>
          <ac:spMkLst>
            <pc:docMk/>
            <pc:sldMk cId="327857208" sldId="422"/>
            <ac:spMk id="6" creationId="{369DF89E-A84F-A482-B91F-0C2F136F29BD}"/>
          </ac:spMkLst>
        </pc:spChg>
        <pc:spChg chg="mod">
          <ac:chgData name="Iglesias Daniel" userId="97d952dd-9191-410c-8550-87aa90736350" providerId="ADAL" clId="{FE170E2D-967D-4164-9E97-04A830C8A84B}" dt="2025-11-17T07:21:39.051" v="5786" actId="20577"/>
          <ac:spMkLst>
            <pc:docMk/>
            <pc:sldMk cId="327857208" sldId="422"/>
            <ac:spMk id="14" creationId="{40546D6E-AA99-0172-B83B-DE8A68860727}"/>
          </ac:spMkLst>
        </pc:spChg>
        <pc:spChg chg="mod ord">
          <ac:chgData name="Iglesias Daniel" userId="97d952dd-9191-410c-8550-87aa90736350" providerId="ADAL" clId="{FE170E2D-967D-4164-9E97-04A830C8A84B}" dt="2025-11-17T09:11:13.840" v="6309" actId="6264"/>
          <ac:spMkLst>
            <pc:docMk/>
            <pc:sldMk cId="327857208" sldId="422"/>
            <ac:spMk id="44" creationId="{CA386F67-E39E-62AA-D749-74AD28999273}"/>
          </ac:spMkLst>
        </pc:spChg>
        <pc:picChg chg="del">
          <ac:chgData name="Iglesias Daniel" userId="97d952dd-9191-410c-8550-87aa90736350" providerId="ADAL" clId="{FE170E2D-967D-4164-9E97-04A830C8A84B}" dt="2025-11-16T19:17:39.230" v="5040" actId="478"/>
          <ac:picMkLst>
            <pc:docMk/>
            <pc:sldMk cId="327857208" sldId="422"/>
            <ac:picMk id="2" creationId="{F4F3C937-7CC2-2F7D-8AC0-BA1418DFF31B}"/>
          </ac:picMkLst>
        </pc:picChg>
        <pc:picChg chg="add del mod">
          <ac:chgData name="Iglesias Daniel" userId="97d952dd-9191-410c-8550-87aa90736350" providerId="ADAL" clId="{FE170E2D-967D-4164-9E97-04A830C8A84B}" dt="2025-11-16T19:15:52.220" v="4845" actId="478"/>
          <ac:picMkLst>
            <pc:docMk/>
            <pc:sldMk cId="327857208" sldId="422"/>
            <ac:picMk id="3" creationId="{1AB4263C-4F13-D073-BBBE-86207B812E21}"/>
          </ac:picMkLst>
        </pc:picChg>
        <pc:picChg chg="add del mod">
          <ac:chgData name="Iglesias Daniel" userId="97d952dd-9191-410c-8550-87aa90736350" providerId="ADAL" clId="{FE170E2D-967D-4164-9E97-04A830C8A84B}" dt="2025-11-16T19:31:48.507" v="5696" actId="478"/>
          <ac:picMkLst>
            <pc:docMk/>
            <pc:sldMk cId="327857208" sldId="422"/>
            <ac:picMk id="4" creationId="{7C34A66F-D554-EB19-C796-0CF0D1137232}"/>
          </ac:picMkLst>
        </pc:picChg>
        <pc:picChg chg="add mod">
          <ac:chgData name="Iglesias Daniel" userId="97d952dd-9191-410c-8550-87aa90736350" providerId="ADAL" clId="{FE170E2D-967D-4164-9E97-04A830C8A84B}" dt="2025-11-16T19:32:32.455" v="5707" actId="14100"/>
          <ac:picMkLst>
            <pc:docMk/>
            <pc:sldMk cId="327857208" sldId="422"/>
            <ac:picMk id="5" creationId="{A1436269-61DF-B57D-6730-2B780B83B4D9}"/>
          </ac:picMkLst>
        </pc:picChg>
      </pc:sldChg>
      <pc:sldChg chg="addSp delSp modSp add mod chgLayout">
        <pc:chgData name="Iglesias Daniel" userId="97d952dd-9191-410c-8550-87aa90736350" providerId="ADAL" clId="{FE170E2D-967D-4164-9E97-04A830C8A84B}" dt="2025-11-17T09:11:14.810" v="6310" actId="6264"/>
        <pc:sldMkLst>
          <pc:docMk/>
          <pc:sldMk cId="1061898821" sldId="423"/>
        </pc:sldMkLst>
        <pc:spChg chg="add del mod">
          <ac:chgData name="Iglesias Daniel" userId="97d952dd-9191-410c-8550-87aa90736350" providerId="ADAL" clId="{FE170E2D-967D-4164-9E97-04A830C8A84B}" dt="2025-11-17T09:11:14.810" v="6310" actId="6264"/>
          <ac:spMkLst>
            <pc:docMk/>
            <pc:sldMk cId="1061898821" sldId="423"/>
            <ac:spMk id="5" creationId="{0BEA70EB-6873-3359-91C3-25483C396783}"/>
          </ac:spMkLst>
        </pc:spChg>
        <pc:spChg chg="mod">
          <ac:chgData name="Iglesias Daniel" userId="97d952dd-9191-410c-8550-87aa90736350" providerId="ADAL" clId="{FE170E2D-967D-4164-9E97-04A830C8A84B}" dt="2025-11-17T07:26:43.355" v="5876" actId="20577"/>
          <ac:spMkLst>
            <pc:docMk/>
            <pc:sldMk cId="1061898821" sldId="423"/>
            <ac:spMk id="14" creationId="{6B23C68E-D808-54B1-7E53-4DC845446565}"/>
          </ac:spMkLst>
        </pc:spChg>
        <pc:spChg chg="mod ord">
          <ac:chgData name="Iglesias Daniel" userId="97d952dd-9191-410c-8550-87aa90736350" providerId="ADAL" clId="{FE170E2D-967D-4164-9E97-04A830C8A84B}" dt="2025-11-17T09:11:14.810" v="6310" actId="6264"/>
          <ac:spMkLst>
            <pc:docMk/>
            <pc:sldMk cId="1061898821" sldId="423"/>
            <ac:spMk id="44" creationId="{23A436EA-B271-E192-4B1C-86BD7B56E968}"/>
          </ac:spMkLst>
        </pc:spChg>
        <pc:picChg chg="add mod">
          <ac:chgData name="Iglesias Daniel" userId="97d952dd-9191-410c-8550-87aa90736350" providerId="ADAL" clId="{FE170E2D-967D-4164-9E97-04A830C8A84B}" dt="2025-11-16T19:41:17.119" v="5771" actId="14100"/>
          <ac:picMkLst>
            <pc:docMk/>
            <pc:sldMk cId="1061898821" sldId="423"/>
            <ac:picMk id="2" creationId="{854ED96F-AEAA-7CEF-3F99-18BCC938ABD0}"/>
          </ac:picMkLst>
        </pc:picChg>
        <pc:picChg chg="add mod">
          <ac:chgData name="Iglesias Daniel" userId="97d952dd-9191-410c-8550-87aa90736350" providerId="ADAL" clId="{FE170E2D-967D-4164-9E97-04A830C8A84B}" dt="2025-11-16T19:41:22.013" v="5772" actId="1076"/>
          <ac:picMkLst>
            <pc:docMk/>
            <pc:sldMk cId="1061898821" sldId="423"/>
            <ac:picMk id="3" creationId="{104E201B-E953-20CC-4E44-0E5EF772898B}"/>
          </ac:picMkLst>
        </pc:picChg>
        <pc:picChg chg="del">
          <ac:chgData name="Iglesias Daniel" userId="97d952dd-9191-410c-8550-87aa90736350" providerId="ADAL" clId="{FE170E2D-967D-4164-9E97-04A830C8A84B}" dt="2025-11-16T19:23:40.872" v="5148" actId="478"/>
          <ac:picMkLst>
            <pc:docMk/>
            <pc:sldMk cId="1061898821" sldId="423"/>
            <ac:picMk id="4" creationId="{7AC799C6-AC96-8011-5A5E-CA07FF2D7F70}"/>
          </ac:picMkLst>
        </pc:picChg>
      </pc:sldChg>
      <pc:sldMasterChg chg="addSp delSp modSp mod modSldLayout sldLayoutOrd">
        <pc:chgData name="Iglesias Daniel" userId="97d952dd-9191-410c-8550-87aa90736350" providerId="ADAL" clId="{FE170E2D-967D-4164-9E97-04A830C8A84B}" dt="2025-11-17T09:08:31.867" v="6268" actId="14100"/>
        <pc:sldMasterMkLst>
          <pc:docMk/>
          <pc:sldMasterMk cId="322810514" sldId="2147483648"/>
        </pc:sldMasterMkLst>
        <pc:spChg chg="add mod">
          <ac:chgData name="Iglesias Daniel" userId="97d952dd-9191-410c-8550-87aa90736350" providerId="ADAL" clId="{FE170E2D-967D-4164-9E97-04A830C8A84B}" dt="2025-11-10T13:29:44.406" v="216"/>
          <ac:spMkLst>
            <pc:docMk/>
            <pc:sldMasterMk cId="322810514" sldId="2147483648"/>
            <ac:spMk id="9" creationId="{511143E7-9EC8-11F4-EE6D-2A04807E9021}"/>
          </ac:spMkLst>
        </pc:spChg>
        <pc:spChg chg="add mod">
          <ac:chgData name="Iglesias Daniel" userId="97d952dd-9191-410c-8550-87aa90736350" providerId="ADAL" clId="{FE170E2D-967D-4164-9E97-04A830C8A84B}" dt="2025-11-10T13:31:10.203" v="241" actId="20577"/>
          <ac:spMkLst>
            <pc:docMk/>
            <pc:sldMasterMk cId="322810514" sldId="2147483648"/>
            <ac:spMk id="11" creationId="{1EE29EDE-FCC0-39DE-2FD1-6D37651A67D3}"/>
          </ac:spMkLst>
        </pc:spChg>
        <pc:picChg chg="add mod">
          <ac:chgData name="Iglesias Daniel" userId="97d952dd-9191-410c-8550-87aa90736350" providerId="ADAL" clId="{FE170E2D-967D-4164-9E97-04A830C8A84B}" dt="2025-11-10T13:29:44.406" v="216"/>
          <ac:picMkLst>
            <pc:docMk/>
            <pc:sldMasterMk cId="322810514" sldId="2147483648"/>
            <ac:picMk id="8" creationId="{C26BC208-B99B-C6A1-9437-7AC7BD6B8FC1}"/>
          </ac:picMkLst>
        </pc:picChg>
        <pc:picChg chg="add mod">
          <ac:chgData name="Iglesias Daniel" userId="97d952dd-9191-410c-8550-87aa90736350" providerId="ADAL" clId="{FE170E2D-967D-4164-9E97-04A830C8A84B}" dt="2025-11-10T13:29:44.406" v="216"/>
          <ac:picMkLst>
            <pc:docMk/>
            <pc:sldMasterMk cId="322810514" sldId="2147483648"/>
            <ac:picMk id="13" creationId="{B293B4AA-4BAA-70CD-79BB-3EE093EB605F}"/>
          </ac:picMkLst>
        </pc:picChg>
        <pc:cxnChg chg="add mod">
          <ac:chgData name="Iglesias Daniel" userId="97d952dd-9191-410c-8550-87aa90736350" providerId="ADAL" clId="{FE170E2D-967D-4164-9E97-04A830C8A84B}" dt="2025-11-10T13:29:44.406" v="216"/>
          <ac:cxnSpMkLst>
            <pc:docMk/>
            <pc:sldMasterMk cId="322810514" sldId="2147483648"/>
            <ac:cxnSpMk id="10" creationId="{4FBC44AE-DB0E-BBD8-F18F-F54E40BAEA68}"/>
          </ac:cxnSpMkLst>
        </pc:cxnChg>
        <pc:sldLayoutChg chg="delSp mod ord">
          <pc:chgData name="Iglesias Daniel" userId="97d952dd-9191-410c-8550-87aa90736350" providerId="ADAL" clId="{FE170E2D-967D-4164-9E97-04A830C8A84B}" dt="2025-11-10T13:29:43.082" v="215" actId="21"/>
          <pc:sldLayoutMkLst>
            <pc:docMk/>
            <pc:sldMasterMk cId="322810514" sldId="2147483648"/>
            <pc:sldLayoutMk cId="4216073831" sldId="2147483649"/>
          </pc:sldLayoutMkLst>
        </pc:sldLayoutChg>
        <pc:sldLayoutChg chg="addSp modSp mod">
          <pc:chgData name="Iglesias Daniel" userId="97d952dd-9191-410c-8550-87aa90736350" providerId="ADAL" clId="{FE170E2D-967D-4164-9E97-04A830C8A84B}" dt="2025-11-17T09:04:03.161" v="6231" actId="20577"/>
          <pc:sldLayoutMkLst>
            <pc:docMk/>
            <pc:sldMasterMk cId="322810514" sldId="2147483648"/>
            <pc:sldLayoutMk cId="52860574" sldId="2147483650"/>
          </pc:sldLayoutMkLst>
          <pc:spChg chg="add mod">
            <ac:chgData name="Iglesias Daniel" userId="97d952dd-9191-410c-8550-87aa90736350" providerId="ADAL" clId="{FE170E2D-967D-4164-9E97-04A830C8A84B}" dt="2025-11-17T09:03:52.581" v="6217"/>
            <ac:spMkLst>
              <pc:docMk/>
              <pc:sldMasterMk cId="322810514" sldId="2147483648"/>
              <pc:sldLayoutMk cId="52860574" sldId="2147483650"/>
              <ac:spMk id="2" creationId="{058AE3E2-84B8-AF77-1B94-0A23E248B3BF}"/>
            </ac:spMkLst>
          </pc:spChg>
          <pc:spChg chg="add mod">
            <ac:chgData name="Iglesias Daniel" userId="97d952dd-9191-410c-8550-87aa90736350" providerId="ADAL" clId="{FE170E2D-967D-4164-9E97-04A830C8A84B}" dt="2025-11-17T09:04:03.161" v="6231" actId="20577"/>
            <ac:spMkLst>
              <pc:docMk/>
              <pc:sldMasterMk cId="322810514" sldId="2147483648"/>
              <pc:sldLayoutMk cId="52860574" sldId="2147483650"/>
              <ac:spMk id="3" creationId="{739291D0-7954-2A17-DF55-D1F780728C9B}"/>
            </ac:spMkLst>
          </pc:spChg>
        </pc:sldLayoutChg>
        <pc:sldLayoutChg chg="addSp delSp modSp mod">
          <pc:chgData name="Iglesias Daniel" userId="97d952dd-9191-410c-8550-87aa90736350" providerId="ADAL" clId="{FE170E2D-967D-4164-9E97-04A830C8A84B}" dt="2025-11-17T09:08:31.867" v="6268" actId="14100"/>
          <pc:sldLayoutMkLst>
            <pc:docMk/>
            <pc:sldMasterMk cId="322810514" sldId="2147483648"/>
            <pc:sldLayoutMk cId="3705363747" sldId="2147483653"/>
          </pc:sldLayoutMkLst>
          <pc:spChg chg="del mod">
            <ac:chgData name="Iglesias Daniel" userId="97d952dd-9191-410c-8550-87aa90736350" providerId="ADAL" clId="{FE170E2D-967D-4164-9E97-04A830C8A84B}" dt="2025-11-17T09:05:04.633" v="6238"/>
            <ac:spMkLst>
              <pc:docMk/>
              <pc:sldMasterMk cId="322810514" sldId="2147483648"/>
              <pc:sldLayoutMk cId="3705363747" sldId="2147483653"/>
              <ac:spMk id="2" creationId="{00000000-0000-0000-0000-000000000000}"/>
            </ac:spMkLst>
          </pc:spChg>
          <pc:spChg chg="add del mod">
            <ac:chgData name="Iglesias Daniel" userId="97d952dd-9191-410c-8550-87aa90736350" providerId="ADAL" clId="{FE170E2D-967D-4164-9E97-04A830C8A84B}" dt="2025-11-17T08:18:19.447" v="6061"/>
            <ac:spMkLst>
              <pc:docMk/>
              <pc:sldMasterMk cId="322810514" sldId="2147483648"/>
              <pc:sldLayoutMk cId="3705363747" sldId="2147483653"/>
              <ac:spMk id="3" creationId="{1F881471-85AC-4662-F815-43EEA9B3470D}"/>
            </ac:spMkLst>
          </pc:spChg>
          <pc:spChg chg="add del mod">
            <ac:chgData name="Iglesias Daniel" userId="97d952dd-9191-410c-8550-87aa90736350" providerId="ADAL" clId="{FE170E2D-967D-4164-9E97-04A830C8A84B}" dt="2025-11-17T09:04:15.996" v="6232" actId="478"/>
            <ac:spMkLst>
              <pc:docMk/>
              <pc:sldMasterMk cId="322810514" sldId="2147483648"/>
              <pc:sldLayoutMk cId="3705363747" sldId="2147483653"/>
              <ac:spMk id="4" creationId="{01700431-2D0A-D012-1333-4372E7314D8F}"/>
            </ac:spMkLst>
          </pc:spChg>
          <pc:spChg chg="add del mod">
            <ac:chgData name="Iglesias Daniel" userId="97d952dd-9191-410c-8550-87aa90736350" providerId="ADAL" clId="{FE170E2D-967D-4164-9E97-04A830C8A84B}" dt="2025-11-17T09:06:20.987" v="6250"/>
            <ac:spMkLst>
              <pc:docMk/>
              <pc:sldMasterMk cId="322810514" sldId="2147483648"/>
              <pc:sldLayoutMk cId="3705363747" sldId="2147483653"/>
              <ac:spMk id="5" creationId="{BDA5C730-2CBC-50BA-0859-810C56DC0B57}"/>
            </ac:spMkLst>
          </pc:spChg>
          <pc:spChg chg="add mod">
            <ac:chgData name="Iglesias Daniel" userId="97d952dd-9191-410c-8550-87aa90736350" providerId="ADAL" clId="{FE170E2D-967D-4164-9E97-04A830C8A84B}" dt="2025-11-17T09:08:31.867" v="6268" actId="14100"/>
            <ac:spMkLst>
              <pc:docMk/>
              <pc:sldMasterMk cId="322810514" sldId="2147483648"/>
              <pc:sldLayoutMk cId="3705363747" sldId="2147483653"/>
              <ac:spMk id="6" creationId="{05F00F51-D138-759A-5767-BB77D6E396FA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D996A-CF11-854E-ACEF-5602CEBA4EA3}" type="datetimeFigureOut">
              <a:rPr lang="fr-FR"/>
              <a:t>17/11/2025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A41C8-293B-EF4D-B6A0-B59951CEC87B}" type="slidenum">
              <a:r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6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Rich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68D1566A-1AED-031F-B9D4-ABC61F9E3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4902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F36F08B9-9289-486A-086A-82BE8E982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208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01F4F76B-136B-6EC8-3982-6D9D215F4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3205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6E8341BD-19A4-573D-B628-C94418B67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27511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0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Ful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BF307E7C-4B7E-A13A-0E0F-E18E752A1A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2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4">
            <a:extLst>
              <a:ext uri="{FF2B5EF4-FFF2-40B4-BE49-F238E27FC236}">
                <a16:creationId xmlns:a16="http://schemas.microsoft.com/office/drawing/2014/main" id="{058AE3E2-84B8-AF77-1B94-0A23E248B3B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476251"/>
            <a:ext cx="12192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9291D0-7954-2A17-DF55-D1F780728C9B}"/>
              </a:ext>
            </a:extLst>
          </p:cNvPr>
          <p:cNvSpPr txBox="1"/>
          <p:nvPr userDrawn="1"/>
        </p:nvSpPr>
        <p:spPr>
          <a:xfrm>
            <a:off x="0" y="0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Slide title</a:t>
            </a:r>
            <a:endParaRPr lang="fr-FR" sz="2800" b="1"/>
          </a:p>
        </p:txBody>
      </p:sp>
    </p:spTree>
    <p:extLst>
      <p:ext uri="{BB962C8B-B14F-4D97-AF65-F5344CB8AC3E}">
        <p14:creationId xmlns:p14="http://schemas.microsoft.com/office/powerpoint/2010/main" val="5286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0" y="476251"/>
            <a:ext cx="12192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F00F51-D138-759A-5767-BB77D6E3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36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75048"/>
          </a:xfrm>
        </p:spPr>
        <p:txBody>
          <a:bodyPr/>
          <a:lstStyle>
            <a:lvl1pPr marL="0" indent="0" algn="ctr">
              <a:buFontTx/>
              <a:buNone/>
              <a:defRPr sz="2667" baseline="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0" y="476251"/>
            <a:ext cx="12192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4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3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189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143E7-9EC8-11F4-EE6D-2A04807E9021}"/>
              </a:ext>
            </a:extLst>
          </p:cNvPr>
          <p:cNvSpPr txBox="1"/>
          <p:nvPr userDrawn="1"/>
        </p:nvSpPr>
        <p:spPr>
          <a:xfrm>
            <a:off x="10263141" y="6227978"/>
            <a:ext cx="457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C4C52B0-8C01-7849-9FBD-81D69A89DA73}" type="slidenum">
              <a:rPr lang="fr-FR" sz="1000">
                <a:solidFill>
                  <a:schemeClr val="bg1">
                    <a:lumMod val="65000"/>
                  </a:schemeClr>
                </a:solidFill>
                <a:latin typeface="+mn-lt"/>
                <a:ea typeface="Open Sans" pitchFamily="2" charset="0"/>
                <a:cs typeface="Open Sans" pitchFamily="2" charset="0"/>
              </a:rPr>
              <a:t>‹#›</a:t>
            </a:fld>
            <a:endParaRPr lang="fr-FR" sz="1000" dirty="0">
              <a:solidFill>
                <a:schemeClr val="bg1">
                  <a:lumMod val="65000"/>
                </a:schemeClr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BC44AE-DB0E-BBD8-F18F-F54E40BAEA68}"/>
              </a:ext>
            </a:extLst>
          </p:cNvPr>
          <p:cNvCxnSpPr>
            <a:cxnSpLocks/>
          </p:cNvCxnSpPr>
          <p:nvPr userDrawn="1"/>
        </p:nvCxnSpPr>
        <p:spPr>
          <a:xfrm>
            <a:off x="10291015" y="6205852"/>
            <a:ext cx="0" cy="2703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6">
            <a:extLst>
              <a:ext uri="{FF2B5EF4-FFF2-40B4-BE49-F238E27FC236}">
                <a16:creationId xmlns:a16="http://schemas.microsoft.com/office/drawing/2014/main" id="{1EE29EDE-FCC0-39DE-2FD1-6D37651A67D3}"/>
              </a:ext>
            </a:extLst>
          </p:cNvPr>
          <p:cNvSpPr txBox="1"/>
          <p:nvPr userDrawn="1"/>
        </p:nvSpPr>
        <p:spPr>
          <a:xfrm>
            <a:off x="4157932" y="6163190"/>
            <a:ext cx="6089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Data Analysis Strategy for the ITER Tokamak Systems Monitor</a:t>
            </a:r>
          </a:p>
          <a:p>
            <a:pPr algn="r"/>
            <a:r>
              <a:rPr lang="fr-FR" sz="9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Daniel Iglesias</a:t>
            </a:r>
            <a:endParaRPr lang="fr-FR" sz="900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6BC208-B99B-C6A1-9437-7AC7BD6B8FC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1911" y="5955968"/>
            <a:ext cx="11808178" cy="258304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B293B4AA-4BAA-70CD-79BB-3EE093EB605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02679" y="6061096"/>
            <a:ext cx="866227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4" r:id="rId5"/>
    <p:sldLayoutId id="2147483655" r:id="rId6"/>
    <p:sldLayoutId id="2147483656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emf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01271E5F-842C-C7B4-B0DD-B2D8F7B8E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t="21422" r="-64" b="11892"/>
          <a:stretch>
            <a:fillRect/>
          </a:stretch>
        </p:blipFill>
        <p:spPr bwMode="auto">
          <a:xfrm>
            <a:off x="7841" y="-5277"/>
            <a:ext cx="12184159" cy="542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4151544"/>
            <a:ext cx="12191999" cy="2706456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83331">
                <a:moveTo>
                  <a:pt x="0" y="10434"/>
                </a:moveTo>
                <a:cubicBezTo>
                  <a:pt x="26487" y="12974"/>
                  <a:pt x="5218072" y="-115331"/>
                  <a:pt x="12180278" y="462942"/>
                </a:cubicBezTo>
                <a:cubicBezTo>
                  <a:pt x="12184186" y="1069738"/>
                  <a:pt x="12188093" y="1676535"/>
                  <a:pt x="12192001" y="2283331"/>
                </a:cubicBezTo>
                <a:lnTo>
                  <a:pt x="0" y="2283331"/>
                </a:lnTo>
                <a:lnTo>
                  <a:pt x="0" y="10434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49C68AE-032A-46A1-1ACD-E07091A60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95362" y="5226818"/>
            <a:ext cx="2966680" cy="15344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48E5C0-4443-3964-1D27-969042137F71}"/>
              </a:ext>
            </a:extLst>
          </p:cNvPr>
          <p:cNvSpPr txBox="1"/>
          <p:nvPr/>
        </p:nvSpPr>
        <p:spPr>
          <a:xfrm>
            <a:off x="0" y="6562688"/>
            <a:ext cx="79839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1">
                <a:solidFill>
                  <a:schemeClr val="accent5"/>
                </a:solidFill>
                <a:effectLst/>
              </a:rPr>
              <a:t>The views and opinions expressed herein do not necessarily reflect those of the ITER Organization</a:t>
            </a:r>
            <a:endParaRPr lang="fr-FR" sz="1200">
              <a:solidFill>
                <a:schemeClr val="accent5"/>
              </a:solidFill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4A866A97-5EBE-B6A5-8BEB-BCF55090921B}"/>
              </a:ext>
            </a:extLst>
          </p:cNvPr>
          <p:cNvSpPr txBox="1"/>
          <p:nvPr/>
        </p:nvSpPr>
        <p:spPr>
          <a:xfrm>
            <a:off x="129957" y="4985544"/>
            <a:ext cx="10274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Daniel Iglesias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Victor Moncada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Joris Paret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Lana Abadie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Isabel Nunes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Daniel Sabio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3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Sergey Sadakov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Nathaniel Saura</a:t>
            </a:r>
            <a:r>
              <a:rPr lang="en-US" sz="14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endParaRPr lang="en-US" sz="1400" u="sng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br>
              <a:rPr lang="en-US" sz="12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</a:br>
            <a:r>
              <a:rPr lang="en-US" sz="12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2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ITER Organization, 13067 Saint Paul Lez Durance Cedex France</a:t>
            </a:r>
          </a:p>
          <a:p>
            <a:r>
              <a:rPr lang="en-US" sz="12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2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CEA-IRFM, 13108 Saint-Paul-Lez-Durance, France </a:t>
            </a:r>
          </a:p>
          <a:p>
            <a:r>
              <a:rPr lang="en-US" sz="12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3</a:t>
            </a:r>
            <a:r>
              <a:rPr lang="en-US" sz="12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Automaticity Solutions SL, 08028 Barcelona, Spain</a:t>
            </a:r>
          </a:p>
          <a:p>
            <a:endParaRPr lang="en-US" sz="1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4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400" baseline="300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en-US" sz="14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Workshop, November 18–20 2025, Madrid</a:t>
            </a:r>
            <a:endParaRPr lang="en-US" sz="1400" i="1" dirty="0">
              <a:solidFill>
                <a:schemeClr val="accent5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sp>
        <p:nvSpPr>
          <p:cNvPr id="2" name="ZoneTexte 3">
            <a:extLst>
              <a:ext uri="{FF2B5EF4-FFF2-40B4-BE49-F238E27FC236}">
                <a16:creationId xmlns:a16="http://schemas.microsoft.com/office/drawing/2014/main" id="{A2B37A5E-4F52-754A-8AB2-8CAE28DFA382}"/>
              </a:ext>
            </a:extLst>
          </p:cNvPr>
          <p:cNvSpPr txBox="1"/>
          <p:nvPr/>
        </p:nvSpPr>
        <p:spPr>
          <a:xfrm>
            <a:off x="129958" y="4557773"/>
            <a:ext cx="10466252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GB" sz="2800" b="1" spc="-15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Data Analysis Strategy for the ITER Tokamak Systems Monitor</a:t>
            </a:r>
            <a:endParaRPr lang="en-US" sz="2800" b="1" spc="-150">
              <a:solidFill>
                <a:schemeClr val="accent1"/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51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3. HMI high-level specification</a:t>
            </a:r>
            <a:endParaRPr lang="en-GB"/>
          </a:p>
        </p:txBody>
      </p:sp>
      <p:sp>
        <p:nvSpPr>
          <p:cNvPr id="69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779646" y="893763"/>
            <a:ext cx="5997392" cy="5516562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en-US" sz="2133"/>
              <a:t>HMI should allow to detect and process all inputs and outputs from TSM, both during plasma operations and offline detail analysis:</a:t>
            </a:r>
          </a:p>
          <a:p>
            <a:pPr lvl="1">
              <a:spcBef>
                <a:spcPts val="1600"/>
              </a:spcBef>
            </a:pPr>
            <a:r>
              <a:rPr lang="en-US" sz="2000"/>
              <a:t>Input sensors:</a:t>
            </a:r>
          </a:p>
          <a:p>
            <a:pPr lvl="2">
              <a:spcBef>
                <a:spcPts val="600"/>
              </a:spcBef>
            </a:pPr>
            <a:r>
              <a:rPr lang="en-US" sz="1800"/>
              <a:t>Strain gauges ~1000</a:t>
            </a:r>
          </a:p>
          <a:p>
            <a:pPr lvl="2">
              <a:spcBef>
                <a:spcPts val="600"/>
              </a:spcBef>
            </a:pPr>
            <a:r>
              <a:rPr lang="en-US" sz="1800"/>
              <a:t>Accelerometers ~100s</a:t>
            </a:r>
          </a:p>
          <a:p>
            <a:pPr lvl="2">
              <a:spcBef>
                <a:spcPts val="600"/>
              </a:spcBef>
            </a:pPr>
            <a:r>
              <a:rPr lang="en-US" sz="1800"/>
              <a:t>Displacement sensors ~10s</a:t>
            </a:r>
          </a:p>
          <a:p>
            <a:pPr lvl="2">
              <a:spcBef>
                <a:spcPts val="600"/>
              </a:spcBef>
            </a:pPr>
            <a:r>
              <a:rPr lang="en-US" sz="1800"/>
              <a:t>Temperature and flow sensors ~1000</a:t>
            </a:r>
          </a:p>
          <a:p>
            <a:pPr lvl="2">
              <a:spcBef>
                <a:spcPts val="600"/>
              </a:spcBef>
            </a:pPr>
            <a:r>
              <a:rPr lang="en-GB" sz="1800"/>
              <a:t>Electromagnetic diagnostics ~100s</a:t>
            </a:r>
          </a:p>
          <a:p>
            <a:pPr lvl="1">
              <a:spcBef>
                <a:spcPts val="1600"/>
              </a:spcBef>
            </a:pPr>
            <a:r>
              <a:rPr lang="en-GB" sz="2000"/>
              <a:t>Output variables:</a:t>
            </a:r>
            <a:endParaRPr lang="en-GB" sz="1800"/>
          </a:p>
          <a:p>
            <a:pPr lvl="2">
              <a:spcBef>
                <a:spcPts val="600"/>
              </a:spcBef>
            </a:pPr>
            <a:r>
              <a:rPr lang="en-GB" sz="1800"/>
              <a:t>Forces and stress ~1000</a:t>
            </a:r>
          </a:p>
          <a:p>
            <a:pPr lvl="2">
              <a:spcBef>
                <a:spcPts val="600"/>
              </a:spcBef>
            </a:pPr>
            <a:r>
              <a:rPr lang="en-GB" sz="1800"/>
              <a:t>Displacements ~100s</a:t>
            </a:r>
          </a:p>
          <a:p>
            <a:pPr lvl="2">
              <a:spcBef>
                <a:spcPts val="600"/>
              </a:spcBef>
            </a:pPr>
            <a:r>
              <a:rPr lang="en-GB" sz="1800"/>
              <a:t>Derived temperatures ~100s </a:t>
            </a:r>
          </a:p>
          <a:p>
            <a:pPr lvl="2">
              <a:spcBef>
                <a:spcPts val="600"/>
              </a:spcBef>
            </a:pPr>
            <a:r>
              <a:rPr lang="en-GB" sz="1800"/>
              <a:t>Heat flux and volume heat maps ~1E6</a:t>
            </a:r>
          </a:p>
          <a:p>
            <a:pPr lvl="2">
              <a:spcBef>
                <a:spcPts val="600"/>
              </a:spcBef>
            </a:pPr>
            <a:r>
              <a:rPr lang="en-GB" sz="1800"/>
              <a:t>Anomalies ~100s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8730999-196C-B74E-FD9E-EC521B44D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3" t="19457" r="25869" b="17569"/>
          <a:stretch>
            <a:fillRect/>
          </a:stretch>
        </p:blipFill>
        <p:spPr bwMode="auto">
          <a:xfrm>
            <a:off x="7324825" y="894521"/>
            <a:ext cx="4639377" cy="480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1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shot of a computer&#10;&#10;AI-generated content may be incorrect.">
            <a:extLst>
              <a:ext uri="{FF2B5EF4-FFF2-40B4-BE49-F238E27FC236}">
                <a16:creationId xmlns:a16="http://schemas.microsoft.com/office/drawing/2014/main" id="{2E50C920-5347-4FF1-8FC8-2EA28B2D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11" y="526221"/>
            <a:ext cx="5452123" cy="572088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4. Architecture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D0D4A31-1A99-006F-0AEB-811C2148D29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80375" y="1271588"/>
            <a:ext cx="5360988" cy="4389437"/>
          </a:xfrm>
        </p:spPr>
        <p:txBody>
          <a:bodyPr>
            <a:normAutofit/>
          </a:bodyPr>
          <a:lstStyle/>
          <a:p>
            <a:pPr marL="383108" indent="-383108" defTabSz="1060424"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Modular widget-based architecture.</a:t>
            </a: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endParaRPr lang="en-US" sz="800" kern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Using technologies unavailable in POZ, hence the need to have a more complete deployment environment.</a:t>
            </a: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endParaRPr lang="en-US" sz="800" kern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Linked to a “</a:t>
            </a:r>
            <a:r>
              <a:rPr lang="en-US" sz="2400" i="1" kern="0">
                <a:solidFill>
                  <a:prstClr val="black"/>
                </a:solidFill>
                <a:latin typeface="Arial"/>
              </a:rPr>
              <a:t>Events database</a:t>
            </a:r>
            <a:r>
              <a:rPr lang="en-US" sz="2400" kern="0">
                <a:solidFill>
                  <a:prstClr val="black"/>
                </a:solidFill>
                <a:latin typeface="Arial"/>
              </a:rPr>
              <a:t>” to report and label anomalies and other early warnings.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71A60A-3B77-C06F-D279-FC480CE36B7B}"/>
              </a:ext>
            </a:extLst>
          </p:cNvPr>
          <p:cNvSpPr/>
          <p:nvPr/>
        </p:nvSpPr>
        <p:spPr bwMode="auto">
          <a:xfrm>
            <a:off x="6423613" y="3580598"/>
            <a:ext cx="5634369" cy="266651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3200">
              <a:latin typeface="Century Gothic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7EFAF4-564D-D785-F65C-3FDFC1B1C21B}"/>
              </a:ext>
            </a:extLst>
          </p:cNvPr>
          <p:cNvSpPr/>
          <p:nvPr/>
        </p:nvSpPr>
        <p:spPr>
          <a:xfrm>
            <a:off x="6423611" y="526221"/>
            <a:ext cx="5634369" cy="3054377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213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4. Architecture</a:t>
            </a:r>
            <a:endParaRPr lang="en-GB"/>
          </a:p>
        </p:txBody>
      </p:sp>
      <p:pic>
        <p:nvPicPr>
          <p:cNvPr id="2" name="Picture 1" descr="A computer screen shot of a computer&#10;&#10;AI-generated content may be incorrect.">
            <a:extLst>
              <a:ext uri="{FF2B5EF4-FFF2-40B4-BE49-F238E27FC236}">
                <a16:creationId xmlns:a16="http://schemas.microsoft.com/office/drawing/2014/main" id="{60014979-70E0-C4E8-6F2A-CA466DD2B7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44"/>
          <a:stretch>
            <a:fillRect/>
          </a:stretch>
        </p:blipFill>
        <p:spPr>
          <a:xfrm>
            <a:off x="389433" y="474512"/>
            <a:ext cx="11413133" cy="57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72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4D7CC6B-38CE-E190-4325-FAFB5418B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" y="932723"/>
            <a:ext cx="12006300" cy="52421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B042934-E418-8052-FC3F-4B7A275CE0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50" r="32227" b="50428"/>
          <a:stretch/>
        </p:blipFill>
        <p:spPr>
          <a:xfrm>
            <a:off x="156592" y="2084847"/>
            <a:ext cx="4503795" cy="407064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DA502D9-C4B9-89C3-0E88-196DB8AC2CAE}"/>
              </a:ext>
            </a:extLst>
          </p:cNvPr>
          <p:cNvSpPr txBox="1"/>
          <p:nvPr/>
        </p:nvSpPr>
        <p:spPr>
          <a:xfrm>
            <a:off x="156593" y="1200240"/>
            <a:ext cx="6709303" cy="390107"/>
          </a:xfrm>
          <a:prstGeom prst="rect">
            <a:avLst/>
          </a:prstGeom>
          <a:solidFill>
            <a:srgbClr val="EEECE1">
              <a:lumMod val="50000"/>
            </a:srgbClr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US" sz="1935" kern="0">
                <a:solidFill>
                  <a:prstClr val="white"/>
                </a:solidFill>
                <a:latin typeface="Arial"/>
              </a:rPr>
              <a:t>Event detected – Systems state live report [15h34’12”]</a:t>
            </a:r>
            <a:endParaRPr lang="en-GB" sz="1935" ker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01C3449-5A39-030A-DB7E-AD4D52440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94" y="1619406"/>
            <a:ext cx="5223617" cy="451669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3C6E5BD-4118-82DE-9EFF-E0B600552718}"/>
              </a:ext>
            </a:extLst>
          </p:cNvPr>
          <p:cNvSpPr txBox="1"/>
          <p:nvPr/>
        </p:nvSpPr>
        <p:spPr>
          <a:xfrm>
            <a:off x="4693614" y="1634657"/>
            <a:ext cx="2172281" cy="45979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105908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Warnings</a:t>
            </a:r>
          </a:p>
          <a:p>
            <a:pPr defTabSz="1105908">
              <a:defRPr/>
            </a:pPr>
            <a:r>
              <a:rPr lang="en-US" sz="1331" kern="0">
                <a:solidFill>
                  <a:prstClr val="black"/>
                </a:solidFill>
                <a:highlight>
                  <a:srgbClr val="00CC00"/>
                </a:highlight>
                <a:latin typeface="Arial"/>
              </a:rPr>
              <a:t>No warnings</a:t>
            </a: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br>
              <a:rPr lang="en-US" sz="1331" kern="0">
                <a:solidFill>
                  <a:prstClr val="black"/>
                </a:solidFill>
                <a:latin typeface="Arial"/>
              </a:rPr>
            </a:b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8AA1BC2-0E2D-9ADA-111F-7C5C7A17AC39}"/>
              </a:ext>
            </a:extLst>
          </p:cNvPr>
          <p:cNvSpPr txBox="1"/>
          <p:nvPr/>
        </p:nvSpPr>
        <p:spPr>
          <a:xfrm>
            <a:off x="6858734" y="1200240"/>
            <a:ext cx="5223617" cy="390107"/>
          </a:xfrm>
          <a:prstGeom prst="rect">
            <a:avLst/>
          </a:prstGeom>
          <a:solidFill>
            <a:srgbClr val="52576E"/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GB" sz="1935" kern="0">
                <a:solidFill>
                  <a:prstClr val="white"/>
                </a:solidFill>
                <a:latin typeface="Arial"/>
              </a:rPr>
              <a:t>Scarce resources management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3A3B3D0-1FC4-2D9F-72F8-82A7D9600C05}"/>
              </a:ext>
            </a:extLst>
          </p:cNvPr>
          <p:cNvGrpSpPr/>
          <p:nvPr/>
        </p:nvGrpSpPr>
        <p:grpSpPr>
          <a:xfrm>
            <a:off x="5042428" y="4458787"/>
            <a:ext cx="2119891" cy="781677"/>
            <a:chOff x="4041455" y="3060312"/>
            <a:chExt cx="1752836" cy="64633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72C210-41E0-DC7A-56E3-76BF7F6FDF80}"/>
                </a:ext>
              </a:extLst>
            </p:cNvPr>
            <p:cNvSpPr txBox="1"/>
            <p:nvPr/>
          </p:nvSpPr>
          <p:spPr>
            <a:xfrm>
              <a:off x="4041455" y="3060312"/>
              <a:ext cx="1191841" cy="630382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lifetime</a:t>
              </a:r>
            </a:p>
          </p:txBody>
        </p:sp>
        <p:sp>
          <p:nvSpPr>
            <p:cNvPr id="54" name="Arrow: Right 53">
              <a:extLst>
                <a:ext uri="{FF2B5EF4-FFF2-40B4-BE49-F238E27FC236}">
                  <a16:creationId xmlns:a16="http://schemas.microsoft.com/office/drawing/2014/main" id="{CA5C7071-FD27-242D-2BA2-F72CB36CA309}"/>
                </a:ext>
              </a:extLst>
            </p:cNvPr>
            <p:cNvSpPr/>
            <p:nvPr/>
          </p:nvSpPr>
          <p:spPr>
            <a:xfrm>
              <a:off x="5249143" y="3074183"/>
              <a:ext cx="545148" cy="632460"/>
            </a:xfrm>
            <a:prstGeom prst="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6FA9A7B5-8CB8-8F11-5000-DF3C2D1298F9}"/>
              </a:ext>
            </a:extLst>
          </p:cNvPr>
          <p:cNvSpPr/>
          <p:nvPr/>
        </p:nvSpPr>
        <p:spPr>
          <a:xfrm>
            <a:off x="3640484" y="2351937"/>
            <a:ext cx="756701" cy="329789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307747-2D5F-F4C6-1107-5D67DCD24D40}"/>
              </a:ext>
            </a:extLst>
          </p:cNvPr>
          <p:cNvSpPr/>
          <p:nvPr/>
        </p:nvSpPr>
        <p:spPr>
          <a:xfrm>
            <a:off x="3889415" y="3408256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003211C-7372-1E3E-E265-919FDF47CFA8}"/>
              </a:ext>
            </a:extLst>
          </p:cNvPr>
          <p:cNvSpPr/>
          <p:nvPr/>
        </p:nvSpPr>
        <p:spPr>
          <a:xfrm>
            <a:off x="3889415" y="3007413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05203BC-3E76-9D8C-2A9D-C91D0C50D91C}"/>
              </a:ext>
            </a:extLst>
          </p:cNvPr>
          <p:cNvSpPr/>
          <p:nvPr/>
        </p:nvSpPr>
        <p:spPr>
          <a:xfrm>
            <a:off x="3889415" y="3782728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0CAD323-DF66-1573-AA8C-7B4F1A0B9749}"/>
              </a:ext>
            </a:extLst>
          </p:cNvPr>
          <p:cNvSpPr/>
          <p:nvPr/>
        </p:nvSpPr>
        <p:spPr>
          <a:xfrm>
            <a:off x="3889415" y="414416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1611819-9610-2127-66EE-D910C99EF1BC}"/>
              </a:ext>
            </a:extLst>
          </p:cNvPr>
          <p:cNvSpPr/>
          <p:nvPr/>
        </p:nvSpPr>
        <p:spPr>
          <a:xfrm>
            <a:off x="3889415" y="451863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A4B9536-C1E0-DEB4-D2D3-995DDF74A5A2}"/>
              </a:ext>
            </a:extLst>
          </p:cNvPr>
          <p:cNvSpPr/>
          <p:nvPr/>
        </p:nvSpPr>
        <p:spPr>
          <a:xfrm>
            <a:off x="3887810" y="4893101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5144E7E-F8EA-DEA7-10ED-6C76FA1F147D}"/>
              </a:ext>
            </a:extLst>
          </p:cNvPr>
          <p:cNvSpPr/>
          <p:nvPr/>
        </p:nvSpPr>
        <p:spPr>
          <a:xfrm>
            <a:off x="3887810" y="5266034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8B5C4BA-5C4C-82C4-C8CB-C8D9946DDF2B}"/>
              </a:ext>
            </a:extLst>
          </p:cNvPr>
          <p:cNvGrpSpPr/>
          <p:nvPr/>
        </p:nvGrpSpPr>
        <p:grpSpPr>
          <a:xfrm>
            <a:off x="4157141" y="2306540"/>
            <a:ext cx="2445013" cy="1756723"/>
            <a:chOff x="3584650" y="2515163"/>
            <a:chExt cx="2021663" cy="14525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14EBB1B-DA6E-6B3C-B6CF-7FEBD23ACD67}"/>
                </a:ext>
              </a:extLst>
            </p:cNvPr>
            <p:cNvSpPr txBox="1"/>
            <p:nvPr/>
          </p:nvSpPr>
          <p:spPr>
            <a:xfrm>
              <a:off x="3950567" y="3060312"/>
              <a:ext cx="1655746" cy="907401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health limits</a:t>
              </a:r>
            </a:p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and anomalies</a:t>
              </a:r>
            </a:p>
          </p:txBody>
        </p:sp>
        <p:sp>
          <p:nvSpPr>
            <p:cNvPr id="65" name="Arrow: Right 64">
              <a:extLst>
                <a:ext uri="{FF2B5EF4-FFF2-40B4-BE49-F238E27FC236}">
                  <a16:creationId xmlns:a16="http://schemas.microsoft.com/office/drawing/2014/main" id="{21318602-4F8E-4742-28BC-4BBB94E15D6A}"/>
                </a:ext>
              </a:extLst>
            </p:cNvPr>
            <p:cNvSpPr/>
            <p:nvPr/>
          </p:nvSpPr>
          <p:spPr>
            <a:xfrm rot="16200000">
              <a:off x="4364802" y="2471507"/>
              <a:ext cx="545148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6" name="Arrow: Right 65">
              <a:extLst>
                <a:ext uri="{FF2B5EF4-FFF2-40B4-BE49-F238E27FC236}">
                  <a16:creationId xmlns:a16="http://schemas.microsoft.com/office/drawing/2014/main" id="{9B2F90C9-9B7E-7B6D-BD42-2E487E7E691E}"/>
                </a:ext>
              </a:extLst>
            </p:cNvPr>
            <p:cNvSpPr/>
            <p:nvPr/>
          </p:nvSpPr>
          <p:spPr>
            <a:xfrm rot="10800000">
              <a:off x="3584650" y="3074183"/>
              <a:ext cx="351251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76D014D-7B89-8684-0C42-4D81CBEE6D61}"/>
              </a:ext>
            </a:extLst>
          </p:cNvPr>
          <p:cNvSpPr txBox="1"/>
          <p:nvPr/>
        </p:nvSpPr>
        <p:spPr>
          <a:xfrm>
            <a:off x="789272" y="473891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Concept definition – Status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13471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CA4592D-EE2D-E6FE-C525-A8CB29308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" y="932723"/>
            <a:ext cx="12006300" cy="524215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BAEC1EB-FE50-0414-D9A1-F465CC0FA2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50" r="32227" b="50428"/>
          <a:stretch/>
        </p:blipFill>
        <p:spPr>
          <a:xfrm>
            <a:off x="156592" y="2084847"/>
            <a:ext cx="4503795" cy="407064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96520308-51AF-985D-F170-A28AE5D8F826}"/>
              </a:ext>
            </a:extLst>
          </p:cNvPr>
          <p:cNvSpPr txBox="1"/>
          <p:nvPr/>
        </p:nvSpPr>
        <p:spPr>
          <a:xfrm>
            <a:off x="156593" y="1200240"/>
            <a:ext cx="6709303" cy="390107"/>
          </a:xfrm>
          <a:prstGeom prst="rect">
            <a:avLst/>
          </a:prstGeom>
          <a:solidFill>
            <a:srgbClr val="EEECE1">
              <a:lumMod val="50000"/>
            </a:srgbClr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US" sz="1935" kern="0">
                <a:solidFill>
                  <a:prstClr val="white"/>
                </a:solidFill>
                <a:latin typeface="Arial"/>
              </a:rPr>
              <a:t>Event detected – Systems state live report [15h34’12”]</a:t>
            </a:r>
            <a:endParaRPr lang="en-GB" sz="1935" ker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2E13A7D7-CA1E-EA02-B4EB-7D4011D5B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94" y="1619406"/>
            <a:ext cx="5223617" cy="451669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3FE01BBD-72C6-30D1-7827-BAD203557AA3}"/>
              </a:ext>
            </a:extLst>
          </p:cNvPr>
          <p:cNvSpPr txBox="1"/>
          <p:nvPr/>
        </p:nvSpPr>
        <p:spPr>
          <a:xfrm>
            <a:off x="4693614" y="1634657"/>
            <a:ext cx="2172281" cy="45979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105908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Warnings</a:t>
            </a:r>
          </a:p>
          <a:p>
            <a:pPr defTabSz="1105908">
              <a:defRPr/>
            </a:pPr>
            <a:r>
              <a:rPr lang="en-US" sz="1331" kern="0">
                <a:solidFill>
                  <a:prstClr val="black"/>
                </a:solidFill>
                <a:highlight>
                  <a:srgbClr val="FFCC00"/>
                </a:highlight>
                <a:latin typeface="Arial"/>
              </a:rPr>
              <a:t>VV under evaluation</a:t>
            </a: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br>
              <a:rPr lang="en-US" sz="1331" kern="0">
                <a:solidFill>
                  <a:prstClr val="black"/>
                </a:solidFill>
                <a:latin typeface="Arial"/>
              </a:rPr>
            </a:b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9B863CE-BFD3-AA54-EE3C-A938C4372897}"/>
              </a:ext>
            </a:extLst>
          </p:cNvPr>
          <p:cNvSpPr txBox="1"/>
          <p:nvPr/>
        </p:nvSpPr>
        <p:spPr>
          <a:xfrm>
            <a:off x="6858734" y="1200240"/>
            <a:ext cx="5223617" cy="390107"/>
          </a:xfrm>
          <a:prstGeom prst="rect">
            <a:avLst/>
          </a:prstGeom>
          <a:solidFill>
            <a:srgbClr val="52576E"/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GB" sz="1935" kern="0">
                <a:solidFill>
                  <a:prstClr val="white"/>
                </a:solidFill>
                <a:latin typeface="Arial"/>
              </a:rPr>
              <a:t>Scarce resources management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74B7AE3-56BC-4D38-C862-5EDAC14D23D6}"/>
              </a:ext>
            </a:extLst>
          </p:cNvPr>
          <p:cNvGrpSpPr/>
          <p:nvPr/>
        </p:nvGrpSpPr>
        <p:grpSpPr>
          <a:xfrm>
            <a:off x="5042428" y="4458787"/>
            <a:ext cx="2119891" cy="781677"/>
            <a:chOff x="4041455" y="3060312"/>
            <a:chExt cx="1752836" cy="64633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9B026A8-5993-09C1-A8EC-040443DF40AE}"/>
                </a:ext>
              </a:extLst>
            </p:cNvPr>
            <p:cNvSpPr txBox="1"/>
            <p:nvPr/>
          </p:nvSpPr>
          <p:spPr>
            <a:xfrm>
              <a:off x="4041455" y="3060312"/>
              <a:ext cx="1191841" cy="630382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lifetime</a:t>
              </a:r>
            </a:p>
          </p:txBody>
        </p:sp>
        <p:sp>
          <p:nvSpPr>
            <p:cNvPr id="74" name="Arrow: Right 73">
              <a:extLst>
                <a:ext uri="{FF2B5EF4-FFF2-40B4-BE49-F238E27FC236}">
                  <a16:creationId xmlns:a16="http://schemas.microsoft.com/office/drawing/2014/main" id="{31369BFE-D376-E168-D753-584F76F61420}"/>
                </a:ext>
              </a:extLst>
            </p:cNvPr>
            <p:cNvSpPr/>
            <p:nvPr/>
          </p:nvSpPr>
          <p:spPr>
            <a:xfrm>
              <a:off x="5249143" y="3074183"/>
              <a:ext cx="545148" cy="632460"/>
            </a:xfrm>
            <a:prstGeom prst="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43EB87F0-9C4D-DCF4-ADD6-0D908B151566}"/>
              </a:ext>
            </a:extLst>
          </p:cNvPr>
          <p:cNvSpPr/>
          <p:nvPr/>
        </p:nvSpPr>
        <p:spPr>
          <a:xfrm>
            <a:off x="3640484" y="2351937"/>
            <a:ext cx="756701" cy="329789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059489E-0F73-A0A9-175E-6938A079402A}"/>
              </a:ext>
            </a:extLst>
          </p:cNvPr>
          <p:cNvSpPr/>
          <p:nvPr/>
        </p:nvSpPr>
        <p:spPr>
          <a:xfrm>
            <a:off x="3889415" y="3408256"/>
            <a:ext cx="234501" cy="243289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92A1E69-A3A7-9578-F8C4-8C7B9F089D9C}"/>
              </a:ext>
            </a:extLst>
          </p:cNvPr>
          <p:cNvSpPr/>
          <p:nvPr/>
        </p:nvSpPr>
        <p:spPr>
          <a:xfrm>
            <a:off x="3889415" y="3007413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BBF1D61-4FCC-B97A-97A7-079FFEF9EC2D}"/>
              </a:ext>
            </a:extLst>
          </p:cNvPr>
          <p:cNvSpPr/>
          <p:nvPr/>
        </p:nvSpPr>
        <p:spPr>
          <a:xfrm>
            <a:off x="3889415" y="3782728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FBC54A8E-C72E-7FA8-8286-112D914B49FF}"/>
              </a:ext>
            </a:extLst>
          </p:cNvPr>
          <p:cNvSpPr/>
          <p:nvPr/>
        </p:nvSpPr>
        <p:spPr>
          <a:xfrm>
            <a:off x="3889415" y="414416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B18AF03-D9B5-03B1-3E14-DEF9E90A2518}"/>
              </a:ext>
            </a:extLst>
          </p:cNvPr>
          <p:cNvSpPr/>
          <p:nvPr/>
        </p:nvSpPr>
        <p:spPr>
          <a:xfrm>
            <a:off x="3889415" y="451863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412982B-0D69-3728-12E0-CC7A0445B51C}"/>
              </a:ext>
            </a:extLst>
          </p:cNvPr>
          <p:cNvSpPr/>
          <p:nvPr/>
        </p:nvSpPr>
        <p:spPr>
          <a:xfrm>
            <a:off x="3887810" y="4893101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4416C5D5-E16A-F53B-B18D-6D8F7CA45CDD}"/>
              </a:ext>
            </a:extLst>
          </p:cNvPr>
          <p:cNvSpPr/>
          <p:nvPr/>
        </p:nvSpPr>
        <p:spPr>
          <a:xfrm>
            <a:off x="3887810" y="5266034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78CE557-4207-9602-A8F7-7D79BCE648F3}"/>
              </a:ext>
            </a:extLst>
          </p:cNvPr>
          <p:cNvGrpSpPr/>
          <p:nvPr/>
        </p:nvGrpSpPr>
        <p:grpSpPr>
          <a:xfrm>
            <a:off x="4157141" y="2306540"/>
            <a:ext cx="2445013" cy="1756723"/>
            <a:chOff x="3584650" y="2515163"/>
            <a:chExt cx="2021663" cy="145255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AB8C40A-D938-7D9B-E7E1-79B8BD6EB332}"/>
                </a:ext>
              </a:extLst>
            </p:cNvPr>
            <p:cNvSpPr txBox="1"/>
            <p:nvPr/>
          </p:nvSpPr>
          <p:spPr>
            <a:xfrm>
              <a:off x="3950567" y="3060312"/>
              <a:ext cx="1655746" cy="907401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health limits</a:t>
              </a:r>
            </a:p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and anomalies</a:t>
              </a:r>
            </a:p>
          </p:txBody>
        </p:sp>
        <p:sp>
          <p:nvSpPr>
            <p:cNvPr id="85" name="Arrow: Right 84">
              <a:extLst>
                <a:ext uri="{FF2B5EF4-FFF2-40B4-BE49-F238E27FC236}">
                  <a16:creationId xmlns:a16="http://schemas.microsoft.com/office/drawing/2014/main" id="{B9E1B70F-E81B-F88E-984D-654EBE1A6263}"/>
                </a:ext>
              </a:extLst>
            </p:cNvPr>
            <p:cNvSpPr/>
            <p:nvPr/>
          </p:nvSpPr>
          <p:spPr>
            <a:xfrm rot="16200000">
              <a:off x="4364802" y="2471507"/>
              <a:ext cx="545148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6" name="Arrow: Right 85">
              <a:extLst>
                <a:ext uri="{FF2B5EF4-FFF2-40B4-BE49-F238E27FC236}">
                  <a16:creationId xmlns:a16="http://schemas.microsoft.com/office/drawing/2014/main" id="{728D7E51-788E-EB5B-64DB-6B282823777E}"/>
                </a:ext>
              </a:extLst>
            </p:cNvPr>
            <p:cNvSpPr/>
            <p:nvPr/>
          </p:nvSpPr>
          <p:spPr>
            <a:xfrm rot="10800000">
              <a:off x="3584650" y="3074183"/>
              <a:ext cx="351251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AE49451-E1AA-33A6-0A21-DAD5202E938C}"/>
              </a:ext>
            </a:extLst>
          </p:cNvPr>
          <p:cNvSpPr txBox="1"/>
          <p:nvPr/>
        </p:nvSpPr>
        <p:spPr>
          <a:xfrm>
            <a:off x="789272" y="473891"/>
            <a:ext cx="3865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Concept definition – Status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345742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3DDD79FA-A44B-5EEF-15AD-5DB2D0356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" y="932723"/>
            <a:ext cx="12006300" cy="5242152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35534D0D-024F-E5E1-C67A-8941B34CF2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50" r="32227" b="50428"/>
          <a:stretch/>
        </p:blipFill>
        <p:spPr>
          <a:xfrm>
            <a:off x="156592" y="2084847"/>
            <a:ext cx="4503795" cy="4070640"/>
          </a:xfrm>
          <a:prstGeom prst="rect">
            <a:avLst/>
          </a:prstGeom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42692B11-5D91-2040-C361-00C99F50F10D}"/>
              </a:ext>
            </a:extLst>
          </p:cNvPr>
          <p:cNvSpPr txBox="1"/>
          <p:nvPr/>
        </p:nvSpPr>
        <p:spPr>
          <a:xfrm>
            <a:off x="156593" y="1200240"/>
            <a:ext cx="6709303" cy="390107"/>
          </a:xfrm>
          <a:prstGeom prst="rect">
            <a:avLst/>
          </a:prstGeom>
          <a:solidFill>
            <a:srgbClr val="EEECE1">
              <a:lumMod val="50000"/>
            </a:srgbClr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US" sz="1935" kern="0">
                <a:solidFill>
                  <a:prstClr val="white"/>
                </a:solidFill>
                <a:latin typeface="Arial"/>
              </a:rPr>
              <a:t>Event detected – Systems state live report [15h34’12”]</a:t>
            </a:r>
            <a:endParaRPr lang="en-GB" sz="1935" ker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AB100676-019E-E3ED-83D9-1C23893C8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94" y="1619406"/>
            <a:ext cx="5223617" cy="4516693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188BBFE3-6D65-CEB1-B2CB-B2D3C792CAFC}"/>
              </a:ext>
            </a:extLst>
          </p:cNvPr>
          <p:cNvSpPr txBox="1"/>
          <p:nvPr/>
        </p:nvSpPr>
        <p:spPr>
          <a:xfrm>
            <a:off x="4693614" y="1634657"/>
            <a:ext cx="2172281" cy="4802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105908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Warnings</a:t>
            </a:r>
          </a:p>
          <a:p>
            <a:pPr defTabSz="1105908">
              <a:defRPr/>
            </a:pPr>
            <a:r>
              <a:rPr lang="en-US" sz="1331" kern="0">
                <a:solidFill>
                  <a:prstClr val="black"/>
                </a:solidFill>
                <a:highlight>
                  <a:srgbClr val="FF0000"/>
                </a:highlight>
                <a:latin typeface="Arial"/>
              </a:rPr>
              <a:t>VV equatorial port displacement</a:t>
            </a: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highlight>
                <a:srgbClr val="00CC00"/>
              </a:highlight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br>
              <a:rPr lang="en-US" sz="1331" kern="0">
                <a:solidFill>
                  <a:prstClr val="black"/>
                </a:solidFill>
                <a:latin typeface="Arial"/>
              </a:rPr>
            </a:b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105908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C3C328B-63EA-B951-90DD-E0D3AD9E0AA9}"/>
              </a:ext>
            </a:extLst>
          </p:cNvPr>
          <p:cNvSpPr txBox="1"/>
          <p:nvPr/>
        </p:nvSpPr>
        <p:spPr>
          <a:xfrm>
            <a:off x="6858734" y="1200240"/>
            <a:ext cx="5223617" cy="390107"/>
          </a:xfrm>
          <a:prstGeom prst="rect">
            <a:avLst/>
          </a:prstGeom>
          <a:solidFill>
            <a:srgbClr val="52576E"/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105908">
              <a:defRPr/>
            </a:pPr>
            <a:r>
              <a:rPr lang="en-GB" sz="1935" kern="0">
                <a:solidFill>
                  <a:prstClr val="white"/>
                </a:solidFill>
                <a:latin typeface="Arial"/>
              </a:rPr>
              <a:t>Scarce resources management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255F4E5-EA32-35EB-5029-BC0882BF8BD7}"/>
              </a:ext>
            </a:extLst>
          </p:cNvPr>
          <p:cNvSpPr/>
          <p:nvPr/>
        </p:nvSpPr>
        <p:spPr>
          <a:xfrm>
            <a:off x="3640484" y="2351937"/>
            <a:ext cx="756701" cy="329789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445AA294-0B00-5144-76E5-BE2112894B3A}"/>
              </a:ext>
            </a:extLst>
          </p:cNvPr>
          <p:cNvSpPr/>
          <p:nvPr/>
        </p:nvSpPr>
        <p:spPr>
          <a:xfrm>
            <a:off x="3889415" y="3408256"/>
            <a:ext cx="234501" cy="243289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4834BC99-57D8-75C3-3BDF-C47F768067C0}"/>
              </a:ext>
            </a:extLst>
          </p:cNvPr>
          <p:cNvSpPr/>
          <p:nvPr/>
        </p:nvSpPr>
        <p:spPr>
          <a:xfrm>
            <a:off x="3889415" y="3007413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A3AABABC-4E32-13D9-2F02-153EF5C3417F}"/>
              </a:ext>
            </a:extLst>
          </p:cNvPr>
          <p:cNvSpPr/>
          <p:nvPr/>
        </p:nvSpPr>
        <p:spPr>
          <a:xfrm>
            <a:off x="3889415" y="3782728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01D6799B-3D75-75C8-0172-5F3178B088B3}"/>
              </a:ext>
            </a:extLst>
          </p:cNvPr>
          <p:cNvSpPr/>
          <p:nvPr/>
        </p:nvSpPr>
        <p:spPr>
          <a:xfrm>
            <a:off x="3889415" y="414416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C3E9C4E4-6FF9-7359-0110-93410F6F0335}"/>
              </a:ext>
            </a:extLst>
          </p:cNvPr>
          <p:cNvSpPr/>
          <p:nvPr/>
        </p:nvSpPr>
        <p:spPr>
          <a:xfrm>
            <a:off x="3889415" y="4518630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45A26C47-42BF-66E8-42BE-B46009AF7BA5}"/>
              </a:ext>
            </a:extLst>
          </p:cNvPr>
          <p:cNvSpPr/>
          <p:nvPr/>
        </p:nvSpPr>
        <p:spPr>
          <a:xfrm>
            <a:off x="3887810" y="4893101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732DBAE0-8203-D1AF-ED05-FD130B7F1CCE}"/>
              </a:ext>
            </a:extLst>
          </p:cNvPr>
          <p:cNvSpPr/>
          <p:nvPr/>
        </p:nvSpPr>
        <p:spPr>
          <a:xfrm>
            <a:off x="3887810" y="5266034"/>
            <a:ext cx="234501" cy="243289"/>
          </a:xfrm>
          <a:prstGeom prst="ellipse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F572751-7F6C-ECDC-EA90-423C0F649087}"/>
              </a:ext>
            </a:extLst>
          </p:cNvPr>
          <p:cNvGrpSpPr/>
          <p:nvPr/>
        </p:nvGrpSpPr>
        <p:grpSpPr>
          <a:xfrm>
            <a:off x="4157141" y="2306540"/>
            <a:ext cx="2445013" cy="1756723"/>
            <a:chOff x="3584650" y="2515163"/>
            <a:chExt cx="2021663" cy="1452550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4811A9B-F875-2E20-295E-8F98016C7064}"/>
                </a:ext>
              </a:extLst>
            </p:cNvPr>
            <p:cNvSpPr txBox="1"/>
            <p:nvPr/>
          </p:nvSpPr>
          <p:spPr>
            <a:xfrm>
              <a:off x="3950567" y="3060312"/>
              <a:ext cx="1655746" cy="907401"/>
            </a:xfrm>
            <a:prstGeom prst="rect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health limits</a:t>
              </a:r>
            </a:p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and anomalies</a:t>
              </a:r>
            </a:p>
          </p:txBody>
        </p:sp>
        <p:sp>
          <p:nvSpPr>
            <p:cNvPr id="141" name="Arrow: Right 140">
              <a:extLst>
                <a:ext uri="{FF2B5EF4-FFF2-40B4-BE49-F238E27FC236}">
                  <a16:creationId xmlns:a16="http://schemas.microsoft.com/office/drawing/2014/main" id="{693CEAE2-93F2-A5E6-D466-D9E47199E48D}"/>
                </a:ext>
              </a:extLst>
            </p:cNvPr>
            <p:cNvSpPr/>
            <p:nvPr/>
          </p:nvSpPr>
          <p:spPr>
            <a:xfrm rot="16200000">
              <a:off x="4364802" y="2471507"/>
              <a:ext cx="545148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2" name="Arrow: Right 141">
              <a:extLst>
                <a:ext uri="{FF2B5EF4-FFF2-40B4-BE49-F238E27FC236}">
                  <a16:creationId xmlns:a16="http://schemas.microsoft.com/office/drawing/2014/main" id="{F8684B55-8210-BEBA-A15E-614A141AEC3D}"/>
                </a:ext>
              </a:extLst>
            </p:cNvPr>
            <p:cNvSpPr/>
            <p:nvPr/>
          </p:nvSpPr>
          <p:spPr>
            <a:xfrm rot="10800000">
              <a:off x="3584650" y="3074183"/>
              <a:ext cx="351251" cy="632460"/>
            </a:xfrm>
            <a:prstGeom prst="rightArrow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DF1DE0FF-3E73-8978-D5FF-D3814ED9B3A8}"/>
              </a:ext>
            </a:extLst>
          </p:cNvPr>
          <p:cNvGrpSpPr/>
          <p:nvPr/>
        </p:nvGrpSpPr>
        <p:grpSpPr>
          <a:xfrm>
            <a:off x="5042428" y="4458787"/>
            <a:ext cx="2119891" cy="781677"/>
            <a:chOff x="4041455" y="3060312"/>
            <a:chExt cx="1752836" cy="646331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F774BEA-152A-19F5-D46C-7C2A45C86924}"/>
                </a:ext>
              </a:extLst>
            </p:cNvPr>
            <p:cNvSpPr txBox="1"/>
            <p:nvPr/>
          </p:nvSpPr>
          <p:spPr>
            <a:xfrm>
              <a:off x="4041455" y="3060312"/>
              <a:ext cx="1191841" cy="630382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wrap="none" rtlCol="0">
              <a:spAutoFit/>
            </a:bodyPr>
            <a:lstStyle/>
            <a:p>
              <a:pPr algn="ctr" defTabSz="1105908">
                <a:defRPr/>
              </a:pP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Based on </a:t>
              </a:r>
              <a:br>
                <a:rPr lang="en-US" sz="2177" kern="0">
                  <a:solidFill>
                    <a:prstClr val="white"/>
                  </a:solidFill>
                  <a:latin typeface="Arial"/>
                </a:rPr>
              </a:br>
              <a:r>
                <a:rPr lang="en-US" sz="2177" kern="0">
                  <a:solidFill>
                    <a:prstClr val="white"/>
                  </a:solidFill>
                  <a:latin typeface="Arial"/>
                </a:rPr>
                <a:t>lifetime</a:t>
              </a:r>
            </a:p>
          </p:txBody>
        </p:sp>
        <p:sp>
          <p:nvSpPr>
            <p:cNvPr id="145" name="Arrow: Right 144">
              <a:extLst>
                <a:ext uri="{FF2B5EF4-FFF2-40B4-BE49-F238E27FC236}">
                  <a16:creationId xmlns:a16="http://schemas.microsoft.com/office/drawing/2014/main" id="{7EEEBAEA-403E-6C4D-1ECC-CB1250ECAFE9}"/>
                </a:ext>
              </a:extLst>
            </p:cNvPr>
            <p:cNvSpPr/>
            <p:nvPr/>
          </p:nvSpPr>
          <p:spPr>
            <a:xfrm>
              <a:off x="5249143" y="3074183"/>
              <a:ext cx="545148" cy="632460"/>
            </a:xfrm>
            <a:prstGeom prst="rightArrow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15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algn="ctr" defTabSz="1105908">
                <a:defRPr/>
              </a:pPr>
              <a:endParaRPr lang="en-US" sz="2177" kern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11D5F40-8296-3130-F011-8B7A214D94ED}"/>
              </a:ext>
            </a:extLst>
          </p:cNvPr>
          <p:cNvSpPr txBox="1"/>
          <p:nvPr/>
        </p:nvSpPr>
        <p:spPr>
          <a:xfrm>
            <a:off x="789272" y="473891"/>
            <a:ext cx="3865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Concept definition – Status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75201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04196-46E1-95BE-7AA7-26A3C800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02102365-7F29-1829-58C3-AE76BEF96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120EA8-16FE-7198-0E5B-8DB143A17656}"/>
              </a:ext>
            </a:extLst>
          </p:cNvPr>
          <p:cNvSpPr txBox="1"/>
          <p:nvPr/>
        </p:nvSpPr>
        <p:spPr>
          <a:xfrm>
            <a:off x="789272" y="473891"/>
            <a:ext cx="51155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Preliminary implementation – Status</a:t>
            </a:r>
            <a:endParaRPr lang="en-GB" sz="2400"/>
          </a:p>
          <a:p>
            <a:endParaRPr lang="en-GB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FA108-56B1-C7CD-6106-0485B2F1F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420"/>
            <a:ext cx="12192000" cy="575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F06B87-F545-25CD-6479-9F68AADFC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" y="865588"/>
            <a:ext cx="12006300" cy="53095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EA26B04-01B4-8FD7-3992-2336066BC6F5}"/>
              </a:ext>
            </a:extLst>
          </p:cNvPr>
          <p:cNvSpPr txBox="1"/>
          <p:nvPr/>
        </p:nvSpPr>
        <p:spPr>
          <a:xfrm>
            <a:off x="156592" y="1133104"/>
            <a:ext cx="6348936" cy="390107"/>
          </a:xfrm>
          <a:prstGeom prst="rect">
            <a:avLst/>
          </a:prstGeom>
          <a:solidFill>
            <a:srgbClr val="EEECE1">
              <a:lumMod val="50000"/>
            </a:srgbClr>
          </a:solidFill>
          <a:ln w="25400" cap="flat" cmpd="sng" algn="ctr">
            <a:solidFill>
              <a:srgbClr val="9BBB59"/>
            </a:solidFill>
            <a:prstDash val="solid"/>
            <a:miter/>
          </a:ln>
          <a:effectLst/>
        </p:spPr>
        <p:txBody>
          <a:bodyPr wrap="square" rtlCol="0" anchor="ctr">
            <a:spAutoFit/>
          </a:bodyPr>
          <a:lstStyle/>
          <a:p>
            <a:pPr algn="ctr" defTabSz="1219170">
              <a:defRPr/>
            </a:pPr>
            <a:r>
              <a:rPr lang="en-US" sz="1935" kern="0">
                <a:solidFill>
                  <a:prstClr val="white"/>
                </a:solidFill>
                <a:latin typeface="Arial"/>
              </a:rPr>
              <a:t>Event detected – Systems state live report [15h34’12”]</a:t>
            </a:r>
            <a:endParaRPr lang="en-GB" sz="1935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3A7552-B8CF-236A-D5B4-BEFD6EFE9549}"/>
              </a:ext>
            </a:extLst>
          </p:cNvPr>
          <p:cNvSpPr txBox="1"/>
          <p:nvPr/>
        </p:nvSpPr>
        <p:spPr>
          <a:xfrm>
            <a:off x="2802734" y="1560529"/>
            <a:ext cx="3702793" cy="295952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System</a:t>
            </a:r>
            <a:br>
              <a:rPr lang="en-US" sz="1331" b="1" kern="0">
                <a:solidFill>
                  <a:prstClr val="black"/>
                </a:solidFill>
                <a:latin typeface="Arial"/>
              </a:rPr>
            </a:br>
            <a:endParaRPr lang="en-US" sz="1331" b="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Magnets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VV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Blanket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Divertor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Cryostat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Thermal Shield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Port plugs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ECH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NB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ICRH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…</a:t>
            </a: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B21C389-F025-0701-F4F1-0FA56BE7B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844" y="1123432"/>
            <a:ext cx="5568048" cy="50147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CD1EB9C-79ED-32CF-E0A2-0B17E952E2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988" r="32227" b="50428"/>
          <a:stretch/>
        </p:blipFill>
        <p:spPr>
          <a:xfrm>
            <a:off x="1868741" y="1532882"/>
            <a:ext cx="930784" cy="30136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7E88AA5-5AAE-0DF0-3F7E-BFF5D77F2D0B}"/>
              </a:ext>
            </a:extLst>
          </p:cNvPr>
          <p:cNvSpPr txBox="1"/>
          <p:nvPr/>
        </p:nvSpPr>
        <p:spPr>
          <a:xfrm>
            <a:off x="156592" y="1560527"/>
            <a:ext cx="2619701" cy="295952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Warnings</a:t>
            </a: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r>
              <a:rPr lang="en-US" sz="1331" i="1" kern="0">
                <a:solidFill>
                  <a:prstClr val="black"/>
                </a:solidFill>
                <a:highlight>
                  <a:srgbClr val="FFCC00"/>
                </a:highlight>
                <a:latin typeface="Arial"/>
              </a:rPr>
              <a:t>102 Time 1 Signal A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highlight>
                  <a:srgbClr val="FFCC00"/>
                </a:highlight>
                <a:latin typeface="Arial"/>
              </a:rPr>
              <a:t>103 Time 2 Signal B</a:t>
            </a:r>
          </a:p>
          <a:p>
            <a:pPr defTabSz="1219170">
              <a:defRPr/>
            </a:pPr>
            <a:br>
              <a:rPr lang="en-US" sz="1331" kern="0">
                <a:solidFill>
                  <a:prstClr val="black"/>
                </a:solidFill>
                <a:latin typeface="Arial"/>
              </a:rPr>
            </a:b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358B11-62B9-D7C4-422F-218196CBBB06}"/>
              </a:ext>
            </a:extLst>
          </p:cNvPr>
          <p:cNvSpPr txBox="1"/>
          <p:nvPr/>
        </p:nvSpPr>
        <p:spPr>
          <a:xfrm>
            <a:off x="147212" y="4384098"/>
            <a:ext cx="6358315" cy="17307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Warning 102 details</a:t>
            </a: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Triggered on time 1 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By Signal A in VV : Sector 2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latin typeface="Arial"/>
              </a:rPr>
              <a:t>    Normal level</a:t>
            </a: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330597D-8DA5-D5EA-D82C-F11E2466C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8003" y="4202682"/>
            <a:ext cx="3028373" cy="1891055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25B0C4B-231B-025E-512D-027894C5392B}"/>
              </a:ext>
            </a:extLst>
          </p:cNvPr>
          <p:cNvCxnSpPr/>
          <p:nvPr/>
        </p:nvCxnSpPr>
        <p:spPr>
          <a:xfrm>
            <a:off x="4598100" y="4652103"/>
            <a:ext cx="0" cy="1069019"/>
          </a:xfrm>
          <a:prstGeom prst="line">
            <a:avLst/>
          </a:prstGeom>
          <a:noFill/>
          <a:ln w="25400" cap="flat" cmpd="sng" algn="ctr">
            <a:solidFill>
              <a:srgbClr val="4BACC6"/>
            </a:solidFill>
            <a:prstDash val="solid"/>
            <a:miter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C25CBC1-80E4-EBBF-D14F-7A3982ADF71B}"/>
              </a:ext>
            </a:extLst>
          </p:cNvPr>
          <p:cNvCxnSpPr/>
          <p:nvPr/>
        </p:nvCxnSpPr>
        <p:spPr>
          <a:xfrm>
            <a:off x="4837708" y="4652103"/>
            <a:ext cx="0" cy="1069019"/>
          </a:xfrm>
          <a:prstGeom prst="line">
            <a:avLst/>
          </a:prstGeom>
          <a:noFill/>
          <a:ln w="25400" cap="flat" cmpd="sng" algn="ctr">
            <a:solidFill>
              <a:srgbClr val="4BACC6"/>
            </a:solidFill>
            <a:prstDash val="solid"/>
            <a:miter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3626FB-9AA8-27C5-D90C-109D40D66073}"/>
              </a:ext>
            </a:extLst>
          </p:cNvPr>
          <p:cNvCxnSpPr/>
          <p:nvPr/>
        </p:nvCxnSpPr>
        <p:spPr>
          <a:xfrm>
            <a:off x="4732568" y="4652103"/>
            <a:ext cx="0" cy="1069019"/>
          </a:xfrm>
          <a:prstGeom prst="line">
            <a:avLst/>
          </a:prstGeom>
          <a:noFill/>
          <a:ln w="25400" cap="flat" cmpd="sng" algn="ctr">
            <a:solidFill>
              <a:srgbClr val="4BACC6"/>
            </a:solidFill>
            <a:prstDash val="solid"/>
            <a:miter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284D9DB8-FF1F-8CD7-D7A0-2AD642CB9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35115"/>
              </p:ext>
            </p:extLst>
          </p:nvPr>
        </p:nvGraphicFramePr>
        <p:xfrm>
          <a:off x="4178643" y="2058876"/>
          <a:ext cx="2295387" cy="1999893"/>
        </p:xfrm>
        <a:graphic>
          <a:graphicData uri="http://schemas.openxmlformats.org/drawingml/2006/table">
            <a:tbl>
              <a:tblPr firstRow="1" bandRow="1"/>
              <a:tblGrid>
                <a:gridCol w="255043">
                  <a:extLst>
                    <a:ext uri="{9D8B030D-6E8A-4147-A177-3AD203B41FA5}">
                      <a16:colId xmlns:a16="http://schemas.microsoft.com/office/drawing/2014/main" val="3095972255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377901489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2015753565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3606934499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3443227866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2434435319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604506818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40882540"/>
                    </a:ext>
                  </a:extLst>
                </a:gridCol>
                <a:gridCol w="255043">
                  <a:extLst>
                    <a:ext uri="{9D8B030D-6E8A-4147-A177-3AD203B41FA5}">
                      <a16:colId xmlns:a16="http://schemas.microsoft.com/office/drawing/2014/main" val="1272902765"/>
                    </a:ext>
                  </a:extLst>
                </a:gridCol>
              </a:tblGrid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510242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>
                        <a:highlight>
                          <a:srgbClr val="008000"/>
                        </a:highlight>
                      </a:endParaRPr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875322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4001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704593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906527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89083"/>
                  </a:ext>
                </a:extLst>
              </a:tr>
              <a:tr h="285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</a:pPr>
                      <a:endParaRPr lang="en-GB" sz="400"/>
                    </a:p>
                  </a:txBody>
                  <a:tcPr marL="110588" marR="110588" marT="55295" marB="5529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629899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81628079-FF6B-E38D-FC08-2A13C5CA3713}"/>
              </a:ext>
            </a:extLst>
          </p:cNvPr>
          <p:cNvSpPr txBox="1"/>
          <p:nvPr/>
        </p:nvSpPr>
        <p:spPr>
          <a:xfrm>
            <a:off x="261192" y="5279153"/>
            <a:ext cx="1159152" cy="352854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BACC6">
                <a:shade val="15000"/>
              </a:srgbClr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93" kern="0">
                <a:solidFill>
                  <a:prstClr val="white"/>
                </a:solidFill>
                <a:latin typeface="Arial"/>
              </a:rPr>
              <a:t>Dismiss</a:t>
            </a:r>
            <a:endParaRPr lang="en-GB" sz="1693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0C42D1-FF1C-0E0B-7AE8-0DDE264EEA2F}"/>
              </a:ext>
            </a:extLst>
          </p:cNvPr>
          <p:cNvSpPr txBox="1"/>
          <p:nvPr/>
        </p:nvSpPr>
        <p:spPr>
          <a:xfrm>
            <a:off x="1554811" y="5271848"/>
            <a:ext cx="1613093" cy="352854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BACC6">
                <a:shade val="15000"/>
              </a:srgbClr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93" kern="0">
                <a:solidFill>
                  <a:prstClr val="white"/>
                </a:solidFill>
                <a:latin typeface="Arial"/>
              </a:rPr>
              <a:t>Confirm issue</a:t>
            </a:r>
            <a:endParaRPr lang="en-GB" sz="1693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ECB9E0-059F-F041-5916-36F444AC4272}"/>
              </a:ext>
            </a:extLst>
          </p:cNvPr>
          <p:cNvSpPr txBox="1"/>
          <p:nvPr/>
        </p:nvSpPr>
        <p:spPr>
          <a:xfrm>
            <a:off x="1554810" y="5754465"/>
            <a:ext cx="1613093" cy="352854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BACC6">
                <a:shade val="15000"/>
              </a:srgbClr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93" kern="0">
                <a:solidFill>
                  <a:prstClr val="white"/>
                </a:solidFill>
                <a:latin typeface="Arial"/>
              </a:rPr>
              <a:t>More details</a:t>
            </a:r>
            <a:endParaRPr lang="en-GB" sz="1693" kern="0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EA10408-4EBB-14AB-20F7-7F37F6D0A23A}"/>
              </a:ext>
            </a:extLst>
          </p:cNvPr>
          <p:cNvCxnSpPr>
            <a:cxnSpLocks/>
          </p:cNvCxnSpPr>
          <p:nvPr/>
        </p:nvCxnSpPr>
        <p:spPr>
          <a:xfrm>
            <a:off x="2891656" y="1879311"/>
            <a:ext cx="3467776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miter/>
          </a:ln>
          <a:effectLst/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D3E42A3-EEB4-CE44-905C-8F73166F45B8}"/>
              </a:ext>
            </a:extLst>
          </p:cNvPr>
          <p:cNvSpPr txBox="1"/>
          <p:nvPr/>
        </p:nvSpPr>
        <p:spPr>
          <a:xfrm>
            <a:off x="4178642" y="1561366"/>
            <a:ext cx="2415807" cy="464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209" kern="0">
                <a:solidFill>
                  <a:prstClr val="black"/>
                </a:solidFill>
              </a:rPr>
              <a:t>S1  S2  S3  S4  S5  S6  S7  S8  S9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54DE73-3DFF-C3CA-D6C7-3110F67A3698}"/>
              </a:ext>
            </a:extLst>
          </p:cNvPr>
          <p:cNvSpPr txBox="1"/>
          <p:nvPr/>
        </p:nvSpPr>
        <p:spPr>
          <a:xfrm>
            <a:off x="261193" y="5754465"/>
            <a:ext cx="1159152" cy="352854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BACC6">
                <a:shade val="15000"/>
              </a:srgbClr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93" kern="0">
                <a:solidFill>
                  <a:prstClr val="white"/>
                </a:solidFill>
                <a:latin typeface="Arial"/>
              </a:rPr>
              <a:t>Postpone</a:t>
            </a:r>
            <a:endParaRPr lang="en-GB" sz="1693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B32C9D-9722-9F79-3667-91BBE55ADD25}"/>
              </a:ext>
            </a:extLst>
          </p:cNvPr>
          <p:cNvSpPr txBox="1"/>
          <p:nvPr/>
        </p:nvSpPr>
        <p:spPr>
          <a:xfrm>
            <a:off x="789272" y="473891"/>
            <a:ext cx="4534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Concept definition – Annotation 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73368-8B3C-6400-D0E5-202E9DC86B7B}"/>
              </a:ext>
            </a:extLst>
          </p:cNvPr>
          <p:cNvSpPr txBox="1"/>
          <p:nvPr/>
        </p:nvSpPr>
        <p:spPr>
          <a:xfrm>
            <a:off x="181420" y="2645207"/>
            <a:ext cx="2106667" cy="1097416"/>
          </a:xfrm>
          <a:prstGeom prst="rect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wrap="none" rtlCol="0">
            <a:spAutoFit/>
          </a:bodyPr>
          <a:lstStyle/>
          <a:p>
            <a:pPr algn="ctr" defTabSz="1105908">
              <a:defRPr/>
            </a:pPr>
            <a:r>
              <a:rPr lang="en-US" sz="2177" kern="0">
                <a:solidFill>
                  <a:prstClr val="white"/>
                </a:solidFill>
                <a:latin typeface="Arial"/>
              </a:rPr>
              <a:t>AI-enhanced</a:t>
            </a:r>
            <a:br>
              <a:rPr lang="en-US" sz="2177" kern="0">
                <a:solidFill>
                  <a:prstClr val="white"/>
                </a:solidFill>
                <a:latin typeface="Arial"/>
              </a:rPr>
            </a:br>
            <a:r>
              <a:rPr lang="en-US" sz="2177" kern="0">
                <a:solidFill>
                  <a:prstClr val="white"/>
                </a:solidFill>
                <a:latin typeface="Arial"/>
              </a:rPr>
              <a:t>summary of the</a:t>
            </a:r>
            <a:br>
              <a:rPr lang="en-US" sz="2177" kern="0">
                <a:solidFill>
                  <a:prstClr val="white"/>
                </a:solidFill>
                <a:latin typeface="Arial"/>
              </a:rPr>
            </a:br>
            <a:r>
              <a:rPr lang="en-US" sz="2177" kern="0">
                <a:solidFill>
                  <a:prstClr val="white"/>
                </a:solidFill>
                <a:latin typeface="Arial"/>
              </a:rPr>
              <a:t>warning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2BEA0B3-956F-EBAA-93BA-F8A3E434842B}"/>
              </a:ext>
            </a:extLst>
          </p:cNvPr>
          <p:cNvSpPr/>
          <p:nvPr/>
        </p:nvSpPr>
        <p:spPr>
          <a:xfrm rot="5400000">
            <a:off x="893608" y="3695519"/>
            <a:ext cx="659305" cy="764901"/>
          </a:xfrm>
          <a:prstGeom prst="rightArrow">
            <a:avLst/>
          </a:prstGeom>
          <a:solidFill>
            <a:srgbClr val="9BBB59"/>
          </a:solidFill>
          <a:ln w="25400" cap="flat" cmpd="sng" algn="ctr">
            <a:solidFill>
              <a:srgbClr val="9BBB59">
                <a:shade val="15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 defTabSz="1105908">
              <a:defRPr/>
            </a:pPr>
            <a:endParaRPr lang="en-US" sz="2177" kern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3152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37EBC-C20D-AD34-32E2-54BF863E3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A612C15E-32EA-148F-0313-8C6786216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24FFAD-2C36-769E-A5DB-180A1036E7EA}"/>
              </a:ext>
            </a:extLst>
          </p:cNvPr>
          <p:cNvSpPr txBox="1"/>
          <p:nvPr/>
        </p:nvSpPr>
        <p:spPr>
          <a:xfrm>
            <a:off x="789272" y="473891"/>
            <a:ext cx="5784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Preliminary implementation – Annotation </a:t>
            </a:r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931F4D-6827-2BF3-5B05-8250CE2DF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603"/>
            <a:ext cx="12192000" cy="576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28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78840-3964-318A-6AD4-E67CD0B68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3A64759E-ED61-2A31-BB5B-E420FEE92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607E9F-6920-562C-CA76-6012553DF3C7}"/>
              </a:ext>
            </a:extLst>
          </p:cNvPr>
          <p:cNvSpPr txBox="1"/>
          <p:nvPr/>
        </p:nvSpPr>
        <p:spPr>
          <a:xfrm>
            <a:off x="789272" y="473891"/>
            <a:ext cx="4347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Concept definition– Evaluation</a:t>
            </a:r>
            <a:endParaRPr lang="en-GB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D734B5-A6B3-197B-1545-0D8EE01DD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" y="952214"/>
            <a:ext cx="12006300" cy="53095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EB1165-8344-A4BE-21BD-E5A278CC8B94}"/>
              </a:ext>
            </a:extLst>
          </p:cNvPr>
          <p:cNvSpPr txBox="1"/>
          <p:nvPr/>
        </p:nvSpPr>
        <p:spPr>
          <a:xfrm>
            <a:off x="156592" y="1203870"/>
            <a:ext cx="11925757" cy="50075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  <a:miter/>
          </a:ln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331" b="1" kern="0">
                <a:solidFill>
                  <a:prstClr val="black"/>
                </a:solidFill>
                <a:latin typeface="Arial"/>
              </a:rPr>
              <a:t>Live monitoring of variables</a:t>
            </a:r>
          </a:p>
          <a:p>
            <a:pPr defTabSz="1219170">
              <a:defRPr/>
            </a:pPr>
            <a:r>
              <a:rPr lang="en-US" sz="1331" kern="0">
                <a:solidFill>
                  <a:prstClr val="black"/>
                </a:solidFill>
                <a:highlight>
                  <a:srgbClr val="FFCC00"/>
                </a:highlight>
                <a:latin typeface="Arial"/>
              </a:rPr>
              <a:t>Vacuum vessel sector 2 warning</a:t>
            </a: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700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100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br>
              <a:rPr lang="en-US" sz="1331" kern="0">
                <a:solidFill>
                  <a:prstClr val="black"/>
                </a:solidFill>
                <a:latin typeface="Arial"/>
              </a:rPr>
            </a:b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  <a:p>
            <a:pPr defTabSz="1219170">
              <a:defRPr/>
            </a:pPr>
            <a:endParaRPr lang="en-US" sz="1331" kern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Imagen 5">
            <a:extLst>
              <a:ext uri="{FF2B5EF4-FFF2-40B4-BE49-F238E27FC236}">
                <a16:creationId xmlns:a16="http://schemas.microsoft.com/office/drawing/2014/main" id="{9B738CA0-006D-52BC-F318-0211841C9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1952" y="1405735"/>
            <a:ext cx="3879175" cy="4723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665B37-E697-7538-8D80-963446FC6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885" y="2100305"/>
            <a:ext cx="5237884" cy="41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5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 dirty="0"/>
              <a:t>1. Introduction</a:t>
            </a:r>
            <a:endParaRPr lang="en-GB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64118" y="2374213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400"/>
          </a:p>
        </p:txBody>
      </p:sp>
      <p:sp>
        <p:nvSpPr>
          <p:cNvPr id="12" name="TextBox 11"/>
          <p:cNvSpPr txBox="1"/>
          <p:nvPr/>
        </p:nvSpPr>
        <p:spPr>
          <a:xfrm>
            <a:off x="527384" y="790504"/>
            <a:ext cx="5836513" cy="5346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 dirty="0">
                <a:solidFill>
                  <a:prstClr val="black"/>
                </a:solidFill>
                <a:latin typeface="Arial"/>
              </a:rPr>
              <a:t>PBS.55.GT, Tokamak Systems </a:t>
            </a:r>
            <a:r>
              <a:rPr lang="en-US" sz="2400" kern="0">
                <a:solidFill>
                  <a:prstClr val="black"/>
                </a:solidFill>
                <a:latin typeface="Arial"/>
              </a:rPr>
              <a:t>Monitor uses monitoring algorithms to determine actions and effects at the magnets, VV, blankets, divertor, </a:t>
            </a:r>
            <a:r>
              <a:rPr lang="en-US" sz="2400" kern="0">
                <a:solidFill>
                  <a:prstClr val="black"/>
                </a:solidFill>
              </a:rPr>
              <a:t>port plugs, </a:t>
            </a:r>
            <a:r>
              <a:rPr lang="en-US" sz="2400" kern="0">
                <a:solidFill>
                  <a:prstClr val="black"/>
                </a:solidFill>
                <a:latin typeface="Arial"/>
              </a:rPr>
              <a:t>thermal shield and cryostat</a:t>
            </a:r>
            <a:endParaRPr lang="en-US" sz="2400" kern="0" dirty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 dirty="0">
                <a:solidFill>
                  <a:prstClr val="black"/>
                </a:solidFill>
                <a:latin typeface="Arial"/>
              </a:rPr>
              <a:t>These algorithms use the signals of the machine instrumentation as an input for determining the health of the tokamak systems</a:t>
            </a:r>
          </a:p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Main metrics cover forces, peaking factors [1], maximum deformation, heat loads, stress and lifetime effects</a:t>
            </a:r>
            <a:endParaRPr lang="en-US" sz="2400" kern="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D75249-E051-DE64-5984-86A21331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983" y="3289852"/>
            <a:ext cx="2682531" cy="255435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85A8902-7E66-92FC-AB44-802A1E1296EF}"/>
              </a:ext>
            </a:extLst>
          </p:cNvPr>
          <p:cNvGrpSpPr/>
          <p:nvPr/>
        </p:nvGrpSpPr>
        <p:grpSpPr>
          <a:xfrm>
            <a:off x="6003235" y="790504"/>
            <a:ext cx="3110748" cy="5039461"/>
            <a:chOff x="6003235" y="790504"/>
            <a:chExt cx="3110748" cy="5039461"/>
          </a:xfrm>
        </p:grpSpPr>
        <p:pic>
          <p:nvPicPr>
            <p:cNvPr id="11" name="Picture 2" descr="https://ars.els-cdn.com/content/image/1-s2.0-S0022311514007594-gr4.jpg">
              <a:extLst>
                <a:ext uri="{FF2B5EF4-FFF2-40B4-BE49-F238E27FC236}">
                  <a16:creationId xmlns:a16="http://schemas.microsoft.com/office/drawing/2014/main" id="{41AB6A87-89F1-665D-E49E-1ABF4D4529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24"/>
            <a:stretch/>
          </p:blipFill>
          <p:spPr bwMode="auto">
            <a:xfrm>
              <a:off x="6095999" y="883363"/>
              <a:ext cx="3017984" cy="4946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45B5F3-DEE4-953F-E6CE-2363B81012B6}"/>
                </a:ext>
              </a:extLst>
            </p:cNvPr>
            <p:cNvSpPr txBox="1"/>
            <p:nvPr/>
          </p:nvSpPr>
          <p:spPr>
            <a:xfrm>
              <a:off x="6003235" y="790504"/>
              <a:ext cx="360662" cy="36933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E7AC50-AD32-B53A-BB9A-57870801C5D5}"/>
                </a:ext>
              </a:extLst>
            </p:cNvPr>
            <p:cNvSpPr txBox="1"/>
            <p:nvPr/>
          </p:nvSpPr>
          <p:spPr>
            <a:xfrm>
              <a:off x="6030193" y="3201175"/>
              <a:ext cx="360662" cy="36933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GB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8051D03-0C77-A522-B527-FF9A6AC32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747" y="790504"/>
            <a:ext cx="2736167" cy="2256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1F29D0-CB29-76B0-2270-FE9E18768B70}"/>
              </a:ext>
            </a:extLst>
          </p:cNvPr>
          <p:cNvSpPr txBox="1"/>
          <p:nvPr/>
        </p:nvSpPr>
        <p:spPr>
          <a:xfrm>
            <a:off x="914400" y="6313100"/>
            <a:ext cx="54393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/>
              <a:t>[1] Sadakov et al., “Practical Model for the Calculation of Lateral Electromagnetic Loads </a:t>
            </a:r>
          </a:p>
          <a:p>
            <a:r>
              <a:rPr lang="en-GB" sz="1050"/>
              <a:t>in Tokamaks at Asymmetric Vertical Displacement Events (AVDEs)”, Plasma, 2024</a:t>
            </a:r>
          </a:p>
        </p:txBody>
      </p:sp>
    </p:spTree>
    <p:extLst>
      <p:ext uri="{BB962C8B-B14F-4D97-AF65-F5344CB8AC3E}">
        <p14:creationId xmlns:p14="http://schemas.microsoft.com/office/powerpoint/2010/main" val="2109415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8BEF68-9B83-7D7B-440A-AB795E133AE1}"/>
              </a:ext>
            </a:extLst>
          </p:cNvPr>
          <p:cNvSpPr txBox="1"/>
          <p:nvPr/>
        </p:nvSpPr>
        <p:spPr>
          <a:xfrm>
            <a:off x="789272" y="473891"/>
            <a:ext cx="5682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Preliminary implementation – Evaluation</a:t>
            </a:r>
            <a:endParaRPr lang="en-GB" sz="24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6A6C4C1-3C7F-B8E8-F464-1C864AC7F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8178"/>
            <a:ext cx="12192000" cy="5750176"/>
          </a:xfrm>
          <a:prstGeom prst="rect">
            <a:avLst/>
          </a:prstGeom>
        </p:spPr>
      </p:pic>
      <p:pic>
        <p:nvPicPr>
          <p:cNvPr id="20" name="Imagen 11">
            <a:extLst>
              <a:ext uri="{FF2B5EF4-FFF2-40B4-BE49-F238E27FC236}">
                <a16:creationId xmlns:a16="http://schemas.microsoft.com/office/drawing/2014/main" id="{ACC61568-FFA4-6AE5-0A0D-CE44F1D05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63" t="7331" r="841" b="1447"/>
          <a:stretch>
            <a:fillRect/>
          </a:stretch>
        </p:blipFill>
        <p:spPr>
          <a:xfrm>
            <a:off x="83212" y="1866900"/>
            <a:ext cx="6136613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8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8C5CE-C070-E804-346F-637629A63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77C8404E-0B61-17A8-BDE6-8FBD2A685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HMI layouts and workflows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F763F4-C8AF-57FD-EA3F-AAED4EBA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9"/>
          <a:stretch>
            <a:fillRect/>
          </a:stretch>
        </p:blipFill>
        <p:spPr>
          <a:xfrm>
            <a:off x="0" y="882783"/>
            <a:ext cx="12192000" cy="59427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CEFE42-7A26-7673-9859-62C29507D00B}"/>
              </a:ext>
            </a:extLst>
          </p:cNvPr>
          <p:cNvSpPr txBox="1"/>
          <p:nvPr/>
        </p:nvSpPr>
        <p:spPr>
          <a:xfrm>
            <a:off x="789272" y="473891"/>
            <a:ext cx="678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Preliminary implementation – Offline processing 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657166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E1A8-C79D-893C-210F-9C408DF2C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86D37313-4238-6897-F35F-6938490F5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Ongoing final 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7CD306-B1F2-4C4B-740B-CDD77A1E8D84}"/>
              </a:ext>
            </a:extLst>
          </p:cNvPr>
          <p:cNvSpPr txBox="1"/>
          <p:nvPr/>
        </p:nvSpPr>
        <p:spPr>
          <a:xfrm>
            <a:off x="789272" y="473891"/>
            <a:ext cx="9226244" cy="5186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 thorough comparison was made during 2024 between 3 options: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/>
              <a:t>Developing on top of Paraview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sz="2000"/>
              <a:t>Adapting an existing monitoring tool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sz="2000"/>
              <a:t>Continuing with a dedicated development from scratch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GB" sz="1100"/>
          </a:p>
          <a:p>
            <a:pPr marL="457200" indent="-457200">
              <a:buFont typeface="+mj-lt"/>
              <a:buAutoNum type="arabicPeriod"/>
            </a:pPr>
            <a:endParaRPr lang="en-GB" sz="2400"/>
          </a:p>
          <a:p>
            <a:r>
              <a:rPr lang="en-GB" sz="2400"/>
              <a:t>We decided to develop on top </a:t>
            </a:r>
            <a:br>
              <a:rPr lang="en-GB" sz="2400"/>
            </a:br>
            <a:r>
              <a:rPr lang="en-GB" sz="2400"/>
              <a:t>of CEA’s ThermaVIP [6], with </a:t>
            </a:r>
            <a:br>
              <a:rPr lang="en-GB" sz="2400"/>
            </a:br>
            <a:r>
              <a:rPr lang="en-GB" sz="2400"/>
              <a:t>the following key advantages: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/>
              <a:t>Currently used for operation at </a:t>
            </a:r>
            <a:br>
              <a:rPr lang="en-GB" sz="2000"/>
            </a:br>
            <a:r>
              <a:rPr lang="en-GB" sz="2000"/>
              <a:t>WEST, EAST and W7-X,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/>
              <a:t>Known technologies: C++, Qt, etc.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/>
              <a:t>Compatible with ITER UDA,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/>
              <a:t>Open source.</a:t>
            </a:r>
          </a:p>
        </p:txBody>
      </p:sp>
      <p:pic>
        <p:nvPicPr>
          <p:cNvPr id="2" name="Picture 2" descr="Thermavip">
            <a:extLst>
              <a:ext uri="{FF2B5EF4-FFF2-40B4-BE49-F238E27FC236}">
                <a16:creationId xmlns:a16="http://schemas.microsoft.com/office/drawing/2014/main" id="{E02D8335-ECB5-C166-5A1E-D7DE4DFAE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488" y="2502568"/>
            <a:ext cx="6261222" cy="337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849F14-8770-AC81-AE0B-8EDACE86A82B}"/>
              </a:ext>
            </a:extLst>
          </p:cNvPr>
          <p:cNvSpPr txBox="1"/>
          <p:nvPr/>
        </p:nvSpPr>
        <p:spPr>
          <a:xfrm>
            <a:off x="914400" y="6313099"/>
            <a:ext cx="506901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/>
              <a:t>[6] V. Moncada et Al., ”Software platform for imaging diagnostic exploitation </a:t>
            </a:r>
          </a:p>
          <a:p>
            <a:r>
              <a:rPr lang="en-GB" sz="1050"/>
              <a:t>applied to edge plasma physics and real-time PFC monitoring”, FusEngDes, 2023</a:t>
            </a:r>
          </a:p>
        </p:txBody>
      </p:sp>
    </p:spTree>
    <p:extLst>
      <p:ext uri="{BB962C8B-B14F-4D97-AF65-F5344CB8AC3E}">
        <p14:creationId xmlns:p14="http://schemas.microsoft.com/office/powerpoint/2010/main" val="180788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1D247-3936-43A0-DE3D-D2FF9CDD8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CA386F67-E39E-62AA-D749-74AD2899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5. Ongoing final 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546D6E-AA99-0172-B83B-DE8A68860727}"/>
              </a:ext>
            </a:extLst>
          </p:cNvPr>
          <p:cNvSpPr txBox="1"/>
          <p:nvPr/>
        </p:nvSpPr>
        <p:spPr>
          <a:xfrm>
            <a:off x="789272" y="473891"/>
            <a:ext cx="340734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Current collaboration contract is ongoing, with the following features implemented: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Data archive read and live update through UDA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/>
              <a:t>Fast data streamer subscription and plotting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VTK geometries and data plots allow analysis of 2D and 3D monitoring data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Filtering and representation of monitoring point data</a:t>
            </a:r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A1436269-61DF-B57D-6730-2B780B83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926" y="1145406"/>
            <a:ext cx="7486317" cy="421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7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E4249-9558-27E6-7872-29533D4A4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23A436EA-B271-E192-4B1C-86BD7B56E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GB"/>
              <a:t>6. Conclusions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23C68E-D808-54B1-7E53-4DC845446565}"/>
              </a:ext>
            </a:extLst>
          </p:cNvPr>
          <p:cNvSpPr txBox="1"/>
          <p:nvPr/>
        </p:nvSpPr>
        <p:spPr>
          <a:xfrm>
            <a:off x="789273" y="473891"/>
            <a:ext cx="521689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/>
              <a:t>The ITER Tokamak Systems Monitor data analysis: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/>
              <a:t>Requires treatment of thousands of input and output variables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/>
              <a:t>Will have four main functionalities: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Health status of the tokamak systems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Annotations and management of early warnings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Evaluation of the operational data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/>
              <a:t>Summaries, offline detail analysis, and calibration of models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/>
              <a:t>Main workflows have been defined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/>
              <a:t>Final design of the data analysis software is well underway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4ED96F-AEAA-7CEF-3F99-18BCC938A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12" y="856648"/>
            <a:ext cx="5977763" cy="2394982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04E201B-E953-20CC-4E44-0E5EF7728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16" y="3251630"/>
            <a:ext cx="5977759" cy="241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n aerial view of a large factory&#10;&#10;AI-generated content may be incorrect.">
            <a:extLst>
              <a:ext uri="{FF2B5EF4-FFF2-40B4-BE49-F238E27FC236}">
                <a16:creationId xmlns:a16="http://schemas.microsoft.com/office/drawing/2014/main" id="{33AD07AA-1B6C-AB59-164A-959EB9366D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7062" b="37062"/>
          <a:stretch>
            <a:fillRect/>
          </a:stretch>
        </p:blipFill>
        <p:spPr>
          <a:xfrm>
            <a:off x="0" y="0"/>
            <a:ext cx="12192000" cy="2362200"/>
          </a:xfrm>
        </p:spPr>
      </p:pic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1507787"/>
            <a:ext cx="12215446" cy="5350212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  <a:gd name="connsiteX0" fmla="*/ 0 w 12192001"/>
              <a:gd name="connsiteY0" fmla="*/ 39989 h 2312886"/>
              <a:gd name="connsiteX1" fmla="*/ 12180278 w 12192001"/>
              <a:gd name="connsiteY1" fmla="*/ 398328 h 2312886"/>
              <a:gd name="connsiteX2" fmla="*/ 12192001 w 12192001"/>
              <a:gd name="connsiteY2" fmla="*/ 2312886 h 2312886"/>
              <a:gd name="connsiteX3" fmla="*/ 0 w 12192001"/>
              <a:gd name="connsiteY3" fmla="*/ 2312886 h 2312886"/>
              <a:gd name="connsiteX4" fmla="*/ 0 w 12192001"/>
              <a:gd name="connsiteY4" fmla="*/ 39989 h 2312886"/>
              <a:gd name="connsiteX0" fmla="*/ 0 w 12192001"/>
              <a:gd name="connsiteY0" fmla="*/ 1017 h 2273914"/>
              <a:gd name="connsiteX1" fmla="*/ 12180278 w 12192001"/>
              <a:gd name="connsiteY1" fmla="*/ 359356 h 2273914"/>
              <a:gd name="connsiteX2" fmla="*/ 12192001 w 12192001"/>
              <a:gd name="connsiteY2" fmla="*/ 2273914 h 2273914"/>
              <a:gd name="connsiteX3" fmla="*/ 0 w 12192001"/>
              <a:gd name="connsiteY3" fmla="*/ 2273914 h 2273914"/>
              <a:gd name="connsiteX4" fmla="*/ 0 w 12192001"/>
              <a:gd name="connsiteY4" fmla="*/ 1017 h 227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73914">
                <a:moveTo>
                  <a:pt x="0" y="1017"/>
                </a:moveTo>
                <a:cubicBezTo>
                  <a:pt x="26487" y="3557"/>
                  <a:pt x="5546318" y="-49413"/>
                  <a:pt x="12180278" y="359356"/>
                </a:cubicBezTo>
                <a:cubicBezTo>
                  <a:pt x="12184186" y="966152"/>
                  <a:pt x="12188093" y="1667118"/>
                  <a:pt x="12192001" y="2273914"/>
                </a:cubicBezTo>
                <a:lnTo>
                  <a:pt x="0" y="2273914"/>
                </a:lnTo>
                <a:lnTo>
                  <a:pt x="0" y="10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860385-D9BA-7199-F8D6-059C0BA2806C}"/>
              </a:ext>
            </a:extLst>
          </p:cNvPr>
          <p:cNvSpPr txBox="1"/>
          <p:nvPr/>
        </p:nvSpPr>
        <p:spPr>
          <a:xfrm>
            <a:off x="435429" y="2442360"/>
            <a:ext cx="7538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spc="-30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Thank you</a:t>
            </a:r>
            <a:endParaRPr lang="en-US" sz="12000" i="1" spc="-300" dirty="0">
              <a:solidFill>
                <a:schemeClr val="accent1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3BEBEB5A-A821-17CF-0C71-AC43C6139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143999" y="5173435"/>
            <a:ext cx="2652037" cy="137174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FB46ACA9-D262-E59D-5B4D-333CBBDCF5F5}"/>
              </a:ext>
            </a:extLst>
          </p:cNvPr>
          <p:cNvSpPr txBox="1"/>
          <p:nvPr/>
        </p:nvSpPr>
        <p:spPr>
          <a:xfrm>
            <a:off x="129958" y="4775129"/>
            <a:ext cx="100192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Daniel Iglesias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Victor Moncada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Joris Paret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Lana Abadie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Isabel Nunes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Daniel Sabio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3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Sergey Sadakov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6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Nathaniel Saura</a:t>
            </a:r>
            <a:r>
              <a:rPr lang="en-US" sz="1600" u="sng" baseline="30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endParaRPr lang="en-US" sz="1600" u="sng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br>
              <a:rPr lang="en-U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</a:br>
            <a:r>
              <a:rPr lang="en-US" sz="14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</a:t>
            </a:r>
            <a:r>
              <a:rPr lang="en-US" sz="14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ITER Organization, 13067 Saint Paul Lez Durance Cedex France</a:t>
            </a:r>
          </a:p>
          <a:p>
            <a:r>
              <a:rPr lang="en-US" sz="14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4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CEA-IRFM, 13108 Saint-Paul-Lez-Durance, France </a:t>
            </a:r>
          </a:p>
          <a:p>
            <a:r>
              <a:rPr lang="en-US" sz="1400" u="sng" baseline="30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3</a:t>
            </a:r>
            <a:r>
              <a:rPr lang="en-US" sz="14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Automaticity Solutions SL, 08028 Barcelona, Spain</a:t>
            </a:r>
          </a:p>
          <a:p>
            <a:endParaRPr lang="en-US" sz="1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6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2</a:t>
            </a:r>
            <a:r>
              <a:rPr lang="en-US" sz="1600" baseline="300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en-US" sz="1600">
                <a:solidFill>
                  <a:schemeClr val="accent5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Workshop, November 18–20 2025, Madrid</a:t>
            </a:r>
            <a:endParaRPr lang="en-US" sz="1600" i="1" dirty="0">
              <a:solidFill>
                <a:schemeClr val="accent5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B7CC8C4F-D7B0-DA09-61D1-AEA0FFDCB8F1}"/>
              </a:ext>
            </a:extLst>
          </p:cNvPr>
          <p:cNvSpPr txBox="1"/>
          <p:nvPr/>
        </p:nvSpPr>
        <p:spPr>
          <a:xfrm>
            <a:off x="129958" y="4321797"/>
            <a:ext cx="10466252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GB" sz="2800" b="1" spc="-15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Data Analysis Strategy for the ITER Tokamak Systems Monitor</a:t>
            </a:r>
            <a:endParaRPr lang="en-US" sz="2800" b="1" spc="-150">
              <a:solidFill>
                <a:schemeClr val="accent1"/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19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8DF2C-2C70-4DFF-5943-3BECC86D3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4F2DC9-B0EC-483B-32EA-09CCE3404384}"/>
              </a:ext>
            </a:extLst>
          </p:cNvPr>
          <p:cNvSpPr txBox="1"/>
          <p:nvPr/>
        </p:nvSpPr>
        <p:spPr>
          <a:xfrm>
            <a:off x="144000" y="144000"/>
            <a:ext cx="117918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A2C269-6299-75A7-3770-1DE2C9C71301}"/>
              </a:ext>
            </a:extLst>
          </p:cNvPr>
          <p:cNvSpPr txBox="1"/>
          <p:nvPr/>
        </p:nvSpPr>
        <p:spPr>
          <a:xfrm>
            <a:off x="144000" y="960814"/>
            <a:ext cx="109347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[1] 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Sadakov et al., “</a:t>
            </a:r>
            <a:r>
              <a:rPr lang="en-GB"/>
              <a:t>Practical Model for the Calculation of Lateral Electromagnetic Loads in Tokamaks at Asymmetric Vertical Displacement Events (AVDEs)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”, Plasma, 2024</a:t>
            </a:r>
          </a:p>
          <a:p>
            <a:endParaRPr lang="en-GB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[2]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Maqueda et al., “</a:t>
            </a:r>
            <a:r>
              <a:rPr lang="en-GB" i="1">
                <a:solidFill>
                  <a:schemeClr val="tx1">
                    <a:lumMod val="75000"/>
                    <a:lumOff val="25000"/>
                  </a:schemeClr>
                </a:solidFill>
              </a:rPr>
              <a:t>Feasibility evaluation and pre-conceptual design of the ITER TSM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, FED, 2023</a:t>
            </a:r>
          </a:p>
          <a:p>
            <a:endParaRPr 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[3]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Villone et al., “</a:t>
            </a:r>
            <a:r>
              <a:rPr lang="en-GB"/>
              <a:t>Reconstruction of Electromagnetic Loads during Disruptions in ITER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”, NucFus, 2025</a:t>
            </a:r>
          </a:p>
          <a:p>
            <a:endParaRPr 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[4]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Paret et al., “</a:t>
            </a:r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</a:rPr>
              <a:t>ML-based anomaly detection for ITER’s TSM: a gyrotron case study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”, TechRxiv, 2025</a:t>
            </a:r>
          </a:p>
          <a:p>
            <a:endParaRPr 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[5] 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Paret et al., “</a:t>
            </a:r>
            <a:r>
              <a:rPr lang="en-GB"/>
              <a:t>Preliminary machine learning-based calibration strategy for the ITER Tokamak Systems Monitor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”, FusEngDes, 2026</a:t>
            </a:r>
          </a:p>
          <a:p>
            <a:endParaRPr lang="en-GB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[6] </a:t>
            </a:r>
            <a:r>
              <a:rPr lang="en-GB"/>
              <a:t>V. Moncada et Al., </a:t>
            </a:r>
            <a:r>
              <a:rPr lang="en-GB" i="1"/>
              <a:t>”Software platform for imaging diagnostic exploitation applied to edge plasma physics and real-time PFC monitoring”, FusEngDes, 2023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i="1"/>
          </a:p>
        </p:txBody>
      </p:sp>
    </p:spTree>
    <p:extLst>
      <p:ext uri="{BB962C8B-B14F-4D97-AF65-F5344CB8AC3E}">
        <p14:creationId xmlns:p14="http://schemas.microsoft.com/office/powerpoint/2010/main" val="166669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1. Introduction</a:t>
            </a:r>
            <a:endParaRPr lang="en-GB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64118" y="2374213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400"/>
          </a:p>
        </p:txBody>
      </p:sp>
      <p:sp>
        <p:nvSpPr>
          <p:cNvPr id="12" name="TextBox 11"/>
          <p:cNvSpPr txBox="1"/>
          <p:nvPr/>
        </p:nvSpPr>
        <p:spPr>
          <a:xfrm>
            <a:off x="527384" y="790503"/>
            <a:ext cx="8544947" cy="5816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lnSpc>
                <a:spcPct val="114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TSM needs a tool for Data Analysis both during Operations and for offline detailed studies</a:t>
            </a:r>
          </a:p>
          <a:p>
            <a:pPr marL="457189" indent="-457189">
              <a:lnSpc>
                <a:spcPct val="114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The TSM algorithms produce large and heterogeneous amount of data for all tokamak systems</a:t>
            </a:r>
          </a:p>
          <a:p>
            <a:pPr marL="457189" indent="-457189">
              <a:lnSpc>
                <a:spcPct val="114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The health state of the machine will be derived from the following variables:</a:t>
            </a:r>
          </a:p>
          <a:p>
            <a:pPr marL="2895528" lvl="4" indent="-457189">
              <a:lnSpc>
                <a:spcPct val="11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Reconstruction algorithms values</a:t>
            </a:r>
          </a:p>
          <a:p>
            <a:pPr marL="2895528" lvl="4" indent="-457189">
              <a:lnSpc>
                <a:spcPct val="11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Limits and lifetime trends</a:t>
            </a:r>
          </a:p>
          <a:p>
            <a:pPr marL="2895528" lvl="4" indent="-457189">
              <a:lnSpc>
                <a:spcPct val="11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Anomaly detection triggers</a:t>
            </a:r>
          </a:p>
          <a:p>
            <a:pPr marL="457189" indent="-457189">
              <a:lnSpc>
                <a:spcPct val="11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</a:rPr>
              <a:t>The operator will need to check and validate the warnings</a:t>
            </a:r>
          </a:p>
          <a:p>
            <a:pPr marL="457189" indent="-457189">
              <a:lnSpc>
                <a:spcPct val="11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sz="240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C41A0F6-D332-4417-9973-A675CB47F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321" y="541553"/>
            <a:ext cx="2758961" cy="54020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915F58-14A9-9723-28F7-22421E2093BE}"/>
              </a:ext>
            </a:extLst>
          </p:cNvPr>
          <p:cNvSpPr txBox="1"/>
          <p:nvPr/>
        </p:nvSpPr>
        <p:spPr>
          <a:xfrm>
            <a:off x="1229412" y="4401855"/>
            <a:ext cx="1330300" cy="76161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>
              <a:spcBef>
                <a:spcPts val="133"/>
              </a:spcBef>
            </a:pPr>
            <a:r>
              <a:rPr lang="en-US" sz="2133"/>
              <a:t>Early </a:t>
            </a:r>
          </a:p>
          <a:p>
            <a:pPr algn="ctr">
              <a:spcBef>
                <a:spcPts val="133"/>
              </a:spcBef>
            </a:pPr>
            <a:r>
              <a:rPr lang="en-US" sz="2133"/>
              <a:t>Warnings</a:t>
            </a:r>
            <a:endParaRPr lang="en-GB" sz="2133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C74DD7E7-A5E5-4CDB-1DC8-0EE7726228A8}"/>
              </a:ext>
            </a:extLst>
          </p:cNvPr>
          <p:cNvSpPr/>
          <p:nvPr/>
        </p:nvSpPr>
        <p:spPr bwMode="auto">
          <a:xfrm>
            <a:off x="2639616" y="4081825"/>
            <a:ext cx="288032" cy="1440160"/>
          </a:xfrm>
          <a:prstGeom prst="leftBrace">
            <a:avLst/>
          </a:prstGeom>
          <a:solidFill>
            <a:schemeClr val="bg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20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0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CBC3E-50D5-A5A5-0ED2-E17A00D7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2. Monitoring models and data types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1AC789-11A3-40F7-9B85-9ACB7A16CD0C}"/>
              </a:ext>
            </a:extLst>
          </p:cNvPr>
          <p:cNvSpPr txBox="1"/>
          <p:nvPr/>
        </p:nvSpPr>
        <p:spPr>
          <a:xfrm>
            <a:off x="499818" y="804755"/>
            <a:ext cx="5836513" cy="393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Grouped in disciplines [2]: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Electromagnetic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Structural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Thermal* and </a:t>
            </a:r>
            <a:br>
              <a:rPr lang="en-US" sz="2400" kern="0">
                <a:solidFill>
                  <a:prstClr val="black"/>
                </a:solidFill>
                <a:latin typeface="Arial"/>
              </a:rPr>
            </a:br>
            <a:r>
              <a:rPr lang="en-US" sz="2400" kern="0">
                <a:solidFill>
                  <a:prstClr val="black"/>
                </a:solidFill>
                <a:latin typeface="Arial"/>
              </a:rPr>
              <a:t>thermomechanical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Lifetime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Anomalies**</a:t>
            </a:r>
            <a:endParaRPr lang="en-US" sz="2400" kern="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AB5854-BDD7-03A3-F6D6-A62124C92E62}"/>
              </a:ext>
            </a:extLst>
          </p:cNvPr>
          <p:cNvSpPr txBox="1"/>
          <p:nvPr/>
        </p:nvSpPr>
        <p:spPr>
          <a:xfrm>
            <a:off x="446050" y="6286866"/>
            <a:ext cx="806342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/>
              <a:t>[2] M</a:t>
            </a: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</a:rPr>
              <a:t>aqueda et al., “</a:t>
            </a:r>
            <a:r>
              <a:rPr lang="en-GB" sz="1050" i="1">
                <a:solidFill>
                  <a:schemeClr val="tx1">
                    <a:lumMod val="75000"/>
                    <a:lumOff val="25000"/>
                  </a:schemeClr>
                </a:solidFill>
              </a:rPr>
              <a:t>Feasibility evaluation and pre-conceptual design of the ITER TSM</a:t>
            </a:r>
            <a:r>
              <a:rPr lang="en-GB" sz="105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</a:rPr>
              <a:t>, FED, 2023 </a:t>
            </a:r>
          </a:p>
          <a:p>
            <a:r>
              <a:rPr lang="en-US" sz="1050"/>
              <a:t>* See N. Saura – </a:t>
            </a:r>
            <a:r>
              <a:rPr lang="en-US" sz="1050" i="1">
                <a:ea typeface="+mn-lt"/>
                <a:cs typeface="+mn-lt"/>
              </a:rPr>
              <a:t>Thermal Surrogate Modeling for the Monitoring of Actively Cooled First Wall Components in ITER</a:t>
            </a:r>
            <a:endParaRPr lang="en-US" sz="1050"/>
          </a:p>
          <a:p>
            <a:r>
              <a:rPr lang="en-US" sz="1050"/>
              <a:t>** See J. Paret – </a:t>
            </a:r>
            <a:r>
              <a:rPr lang="en-GB" sz="1050" i="1"/>
              <a:t>Design and Implementation of Machine Learning-Based Anomaly Detection in the ITER Tokamak Systems Monitor</a:t>
            </a:r>
          </a:p>
        </p:txBody>
      </p:sp>
      <p:pic>
        <p:nvPicPr>
          <p:cNvPr id="5" name="Imagen 1667648906" descr="Immagine che contiene schizzo, disegno, arte, bianco e nero&#10;&#10;Descrizione generata automaticamente">
            <a:extLst>
              <a:ext uri="{FF2B5EF4-FFF2-40B4-BE49-F238E27FC236}">
                <a16:creationId xmlns:a16="http://schemas.microsoft.com/office/drawing/2014/main" id="{3D01C1E2-1303-2487-A73A-5940B198AD29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579"/>
          <a:stretch>
            <a:fillRect/>
          </a:stretch>
        </p:blipFill>
        <p:spPr bwMode="auto">
          <a:xfrm>
            <a:off x="4565192" y="3429000"/>
            <a:ext cx="1920233" cy="2822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uadroTexto 10">
            <a:extLst>
              <a:ext uri="{FF2B5EF4-FFF2-40B4-BE49-F238E27FC236}">
                <a16:creationId xmlns:a16="http://schemas.microsoft.com/office/drawing/2014/main" id="{462D50DE-DC22-7AA4-B6D9-E411F5560623}"/>
              </a:ext>
            </a:extLst>
          </p:cNvPr>
          <p:cNvSpPr txBox="1"/>
          <p:nvPr/>
        </p:nvSpPr>
        <p:spPr>
          <a:xfrm>
            <a:off x="10499650" y="2232395"/>
            <a:ext cx="1707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>
                <a:solidFill>
                  <a:prstClr val="black"/>
                </a:solidFill>
                <a:latin typeface="Calibri"/>
              </a:rPr>
              <a:t>VVGS &amp; TFGS:</a:t>
            </a:r>
            <a:endParaRPr lang="en-US" sz="16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Imagen 12" descr="Imagen que contiene juguete, lego, pastel, cumpleaños&#10;&#10;Descripción generada automáticamente">
            <a:extLst>
              <a:ext uri="{FF2B5EF4-FFF2-40B4-BE49-F238E27FC236}">
                <a16:creationId xmlns:a16="http://schemas.microsoft.com/office/drawing/2014/main" id="{EF6309DF-B36C-7052-802A-110B1B3211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000" y="1012591"/>
            <a:ext cx="1303831" cy="1123853"/>
          </a:xfrm>
          <a:prstGeom prst="rect">
            <a:avLst/>
          </a:prstGeom>
        </p:spPr>
      </p:pic>
      <p:pic>
        <p:nvPicPr>
          <p:cNvPr id="9" name="Imagen 13" descr="Mapa&#10;&#10;Descripción generada automáticamente con confianza baja">
            <a:extLst>
              <a:ext uri="{FF2B5EF4-FFF2-40B4-BE49-F238E27FC236}">
                <a16:creationId xmlns:a16="http://schemas.microsoft.com/office/drawing/2014/main" id="{5C2724F8-5B3C-B577-0A73-F92F1BCD31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23584" y="989885"/>
            <a:ext cx="1280249" cy="1123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6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FABFF0F7-17C1-C506-A7B4-48F7EE1167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79464" y="4611912"/>
            <a:ext cx="1159539" cy="11009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CuadroTexto 17">
            <a:extLst>
              <a:ext uri="{FF2B5EF4-FFF2-40B4-BE49-F238E27FC236}">
                <a16:creationId xmlns:a16="http://schemas.microsoft.com/office/drawing/2014/main" id="{724E93A1-4477-372B-06EA-E01DC813F877}"/>
              </a:ext>
            </a:extLst>
          </p:cNvPr>
          <p:cNvSpPr txBox="1"/>
          <p:nvPr/>
        </p:nvSpPr>
        <p:spPr>
          <a:xfrm>
            <a:off x="8824690" y="454551"/>
            <a:ext cx="338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>
                <a:solidFill>
                  <a:prstClr val="black"/>
                </a:solidFill>
                <a:latin typeface="Calibri"/>
              </a:rPr>
              <a:t>Vacuum Vessel and PPs:</a:t>
            </a:r>
            <a:r>
              <a:rPr lang="en-US" sz="1600">
                <a:solidFill>
                  <a:prstClr val="black"/>
                </a:solidFill>
                <a:latin typeface="Calibri"/>
              </a:rPr>
              <a:t> </a:t>
            </a:r>
            <a:br>
              <a:rPr lang="en-US" sz="1600">
                <a:solidFill>
                  <a:prstClr val="black"/>
                </a:solidFill>
                <a:latin typeface="Calibri"/>
              </a:rPr>
            </a:br>
            <a:r>
              <a:rPr lang="en-US" sz="1600">
                <a:solidFill>
                  <a:prstClr val="black"/>
                </a:solidFill>
                <a:latin typeface="Calibri"/>
              </a:rPr>
              <a:t>shells and substructures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CuadroTexto 20">
            <a:extLst>
              <a:ext uri="{FF2B5EF4-FFF2-40B4-BE49-F238E27FC236}">
                <a16:creationId xmlns:a16="http://schemas.microsoft.com/office/drawing/2014/main" id="{A82F24FB-5807-E7FA-D1CF-6D1D7C2C812D}"/>
              </a:ext>
            </a:extLst>
          </p:cNvPr>
          <p:cNvSpPr txBox="1"/>
          <p:nvPr/>
        </p:nvSpPr>
        <p:spPr>
          <a:xfrm>
            <a:off x="9135797" y="4117143"/>
            <a:ext cx="170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 dirty="0">
                <a:solidFill>
                  <a:prstClr val="black"/>
                </a:solidFill>
                <a:latin typeface="Calibri"/>
              </a:rPr>
              <a:t>Magnets: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beams + shells</a:t>
            </a:r>
          </a:p>
        </p:txBody>
      </p:sp>
      <p:pic>
        <p:nvPicPr>
          <p:cNvPr id="15" name="Imagen 21" descr="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D7F18831-41DC-770F-459B-3B7045363F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16121" y="2794846"/>
            <a:ext cx="1133065" cy="12673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CuadroTexto 22">
            <a:extLst>
              <a:ext uri="{FF2B5EF4-FFF2-40B4-BE49-F238E27FC236}">
                <a16:creationId xmlns:a16="http://schemas.microsoft.com/office/drawing/2014/main" id="{DD6796AD-88EC-8F07-0EAA-0B4CB10BF382}"/>
              </a:ext>
            </a:extLst>
          </p:cNvPr>
          <p:cNvSpPr txBox="1"/>
          <p:nvPr/>
        </p:nvSpPr>
        <p:spPr>
          <a:xfrm>
            <a:off x="10499651" y="4131715"/>
            <a:ext cx="1707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 dirty="0">
                <a:solidFill>
                  <a:prstClr val="black"/>
                </a:solidFill>
                <a:latin typeface="Calibri"/>
              </a:rPr>
              <a:t>TKC: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shells</a:t>
            </a:r>
          </a:p>
        </p:txBody>
      </p:sp>
      <p:pic>
        <p:nvPicPr>
          <p:cNvPr id="17" name="Imagen 23" descr="Dibujo de la tierra&#10;&#10;Descripción generada automáticamente con confianza baja">
            <a:extLst>
              <a:ext uri="{FF2B5EF4-FFF2-40B4-BE49-F238E27FC236}">
                <a16:creationId xmlns:a16="http://schemas.microsoft.com/office/drawing/2014/main" id="{6240C8E3-8E0A-B9A8-0D1C-7FE6FFF743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39376" y="4645387"/>
            <a:ext cx="1464457" cy="11901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30">
            <a:extLst>
              <a:ext uri="{FF2B5EF4-FFF2-40B4-BE49-F238E27FC236}">
                <a16:creationId xmlns:a16="http://schemas.microsoft.com/office/drawing/2014/main" id="{5158B326-3FE3-C7A8-05EE-8FE23D0AAEC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4831" y="2910260"/>
            <a:ext cx="1018423" cy="90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31">
            <a:extLst>
              <a:ext uri="{FF2B5EF4-FFF2-40B4-BE49-F238E27FC236}">
                <a16:creationId xmlns:a16="http://schemas.microsoft.com/office/drawing/2014/main" id="{4204520F-5559-4D48-C436-FDEDEE5D7C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73254" y="2891813"/>
            <a:ext cx="551840" cy="93674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4">
            <a:extLst>
              <a:ext uri="{FF2B5EF4-FFF2-40B4-BE49-F238E27FC236}">
                <a16:creationId xmlns:a16="http://schemas.microsoft.com/office/drawing/2014/main" id="{91845F05-CDC1-423B-83D4-E41B7F72233B}"/>
              </a:ext>
            </a:extLst>
          </p:cNvPr>
          <p:cNvSpPr txBox="1"/>
          <p:nvPr/>
        </p:nvSpPr>
        <p:spPr>
          <a:xfrm>
            <a:off x="9016337" y="2185262"/>
            <a:ext cx="170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 dirty="0">
                <a:solidFill>
                  <a:prstClr val="black"/>
                </a:solidFill>
                <a:latin typeface="Calibri"/>
              </a:rPr>
              <a:t>Cryostat: </a:t>
            </a:r>
            <a:br>
              <a:rPr lang="en-US" sz="1600" b="1" dirty="0">
                <a:solidFill>
                  <a:prstClr val="black"/>
                </a:solidFill>
                <a:latin typeface="Calibri"/>
              </a:rPr>
            </a:br>
            <a:r>
              <a:rPr lang="en-US" sz="1600" dirty="0">
                <a:solidFill>
                  <a:prstClr val="black"/>
                </a:solidFill>
                <a:latin typeface="Calibri"/>
              </a:rPr>
              <a:t>beams + shells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F1FCC95-8285-399A-B560-22A02A68B0CF}"/>
              </a:ext>
            </a:extLst>
          </p:cNvPr>
          <p:cNvSpPr txBox="1"/>
          <p:nvPr/>
        </p:nvSpPr>
        <p:spPr>
          <a:xfrm>
            <a:off x="7117443" y="442783"/>
            <a:ext cx="170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 u="sng">
                <a:solidFill>
                  <a:prstClr val="black"/>
                </a:solidFill>
                <a:latin typeface="Calibri"/>
              </a:rPr>
              <a:t>Global models</a:t>
            </a:r>
            <a:br>
              <a:rPr lang="en-US" sz="1600" b="1">
                <a:solidFill>
                  <a:prstClr val="black"/>
                </a:solidFill>
                <a:latin typeface="Calibri"/>
              </a:rPr>
            </a:br>
            <a:r>
              <a:rPr lang="en-US" sz="1600" b="1">
                <a:solidFill>
                  <a:prstClr val="black"/>
                </a:solidFill>
                <a:latin typeface="Calibri"/>
              </a:rPr>
              <a:t>Structural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Imagen 3">
            <a:extLst>
              <a:ext uri="{FF2B5EF4-FFF2-40B4-BE49-F238E27FC236}">
                <a16:creationId xmlns:a16="http://schemas.microsoft.com/office/drawing/2014/main" id="{4E5B6261-CA8D-436C-52A1-C2C6A3D95A42}"/>
              </a:ext>
            </a:extLst>
          </p:cNvPr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2815" y="3664674"/>
            <a:ext cx="2853690" cy="2422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D23C0F25-3D7A-86C2-F8DC-5ACD347437B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7038" y="1000338"/>
            <a:ext cx="2549851" cy="2590517"/>
          </a:xfrm>
          <a:prstGeom prst="rect">
            <a:avLst/>
          </a:prstGeom>
        </p:spPr>
      </p:pic>
      <p:sp>
        <p:nvSpPr>
          <p:cNvPr id="24" name="CuadroTexto 20">
            <a:extLst>
              <a:ext uri="{FF2B5EF4-FFF2-40B4-BE49-F238E27FC236}">
                <a16:creationId xmlns:a16="http://schemas.microsoft.com/office/drawing/2014/main" id="{9DC31CF1-1294-4C05-521B-3A2DC632F817}"/>
              </a:ext>
            </a:extLst>
          </p:cNvPr>
          <p:cNvSpPr txBox="1"/>
          <p:nvPr/>
        </p:nvSpPr>
        <p:spPr>
          <a:xfrm>
            <a:off x="7046840" y="3495397"/>
            <a:ext cx="1707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>
                <a:solidFill>
                  <a:prstClr val="black"/>
                </a:solidFill>
                <a:latin typeface="Calibri"/>
              </a:rPr>
              <a:t>Electromagnetic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397310-6A08-54F1-454D-229354D4E7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044" y="4890031"/>
            <a:ext cx="4419540" cy="945504"/>
          </a:xfrm>
          <a:prstGeom prst="rect">
            <a:avLst/>
          </a:prstGeom>
        </p:spPr>
      </p:pic>
      <p:pic>
        <p:nvPicPr>
          <p:cNvPr id="26" name="Imagen 36">
            <a:extLst>
              <a:ext uri="{FF2B5EF4-FFF2-40B4-BE49-F238E27FC236}">
                <a16:creationId xmlns:a16="http://schemas.microsoft.com/office/drawing/2014/main" id="{75FD5930-DE2E-903D-7E46-DFDE184BCA1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0" r="41499"/>
          <a:stretch/>
        </p:blipFill>
        <p:spPr bwMode="auto">
          <a:xfrm>
            <a:off x="5157131" y="850485"/>
            <a:ext cx="1179200" cy="20047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CuadroTexto 20">
            <a:extLst>
              <a:ext uri="{FF2B5EF4-FFF2-40B4-BE49-F238E27FC236}">
                <a16:creationId xmlns:a16="http://schemas.microsoft.com/office/drawing/2014/main" id="{1C33B19C-97C9-221D-132A-5D9523765846}"/>
              </a:ext>
            </a:extLst>
          </p:cNvPr>
          <p:cNvSpPr txBox="1"/>
          <p:nvPr/>
        </p:nvSpPr>
        <p:spPr>
          <a:xfrm>
            <a:off x="4817794" y="2932229"/>
            <a:ext cx="170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 eaLnBrk="1" fontAlgn="auto" hangingPunct="1">
              <a:spcBef>
                <a:spcPts val="1200"/>
              </a:spcBef>
              <a:spcAft>
                <a:spcPts val="600"/>
              </a:spcAft>
            </a:pPr>
            <a:r>
              <a:rPr lang="en-US" sz="1600" b="1">
                <a:solidFill>
                  <a:prstClr val="black"/>
                </a:solidFill>
                <a:latin typeface="Calibri"/>
              </a:rPr>
              <a:t>40 degree </a:t>
            </a:r>
            <a:br>
              <a:rPr lang="en-US" sz="1600" b="1">
                <a:solidFill>
                  <a:prstClr val="black"/>
                </a:solidFill>
                <a:latin typeface="Calibri"/>
              </a:rPr>
            </a:br>
            <a:r>
              <a:rPr lang="en-US" sz="1600" b="1">
                <a:solidFill>
                  <a:prstClr val="black"/>
                </a:solidFill>
                <a:latin typeface="Calibri"/>
              </a:rPr>
              <a:t>EM model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CuadroTexto 20">
            <a:extLst>
              <a:ext uri="{FF2B5EF4-FFF2-40B4-BE49-F238E27FC236}">
                <a16:creationId xmlns:a16="http://schemas.microsoft.com/office/drawing/2014/main" id="{7E0D0448-EACD-1F38-9B0E-26D1ABCAF518}"/>
              </a:ext>
            </a:extLst>
          </p:cNvPr>
          <p:cNvSpPr txBox="1"/>
          <p:nvPr/>
        </p:nvSpPr>
        <p:spPr>
          <a:xfrm>
            <a:off x="4878984" y="523258"/>
            <a:ext cx="1707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2872">
              <a:spcBef>
                <a:spcPts val="1200"/>
              </a:spcBef>
              <a:spcAft>
                <a:spcPts val="600"/>
              </a:spcAft>
            </a:pPr>
            <a:r>
              <a:rPr lang="en-US" sz="1600" b="1">
                <a:solidFill>
                  <a:prstClr val="black"/>
                </a:solidFill>
                <a:latin typeface="Calibri"/>
              </a:rPr>
              <a:t>DFW Thermal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03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04261-24C8-5058-A8B8-85B42F2A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magine 8">
            <a:extLst>
              <a:ext uri="{FF2B5EF4-FFF2-40B4-BE49-F238E27FC236}">
                <a16:creationId xmlns:a16="http://schemas.microsoft.com/office/drawing/2014/main" id="{31A02082-D557-68B4-2FAD-36D7D130B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871" y="4277826"/>
            <a:ext cx="2234051" cy="16755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3AFC48-883D-2D0F-33D6-797788E8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2. Monitoring models and data types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B82286-3077-FD62-4139-FBA6C101194C}"/>
              </a:ext>
            </a:extLst>
          </p:cNvPr>
          <p:cNvSpPr txBox="1"/>
          <p:nvPr/>
        </p:nvSpPr>
        <p:spPr>
          <a:xfrm>
            <a:off x="527384" y="790504"/>
            <a:ext cx="5991750" cy="352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Electromagnetic monitoring outputs [3]: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Vacuum Vessel currents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Component forces</a:t>
            </a:r>
            <a:endParaRPr lang="en-US" sz="2400" kern="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709563E-00C8-B5A8-0BB9-DE1BAF9C0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6399" y="1385565"/>
            <a:ext cx="3305512" cy="2479134"/>
          </a:xfrm>
          <a:prstGeom prst="rect">
            <a:avLst/>
          </a:prstGeom>
        </p:spPr>
      </p:pic>
      <p:pic>
        <p:nvPicPr>
          <p:cNvPr id="13" name="Immagine 10">
            <a:extLst>
              <a:ext uri="{FF2B5EF4-FFF2-40B4-BE49-F238E27FC236}">
                <a16:creationId xmlns:a16="http://schemas.microsoft.com/office/drawing/2014/main" id="{D2CEBA06-FD43-A301-7EBD-38600F3F7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887" y="1368355"/>
            <a:ext cx="3305512" cy="2479134"/>
          </a:xfrm>
          <a:prstGeom prst="rect">
            <a:avLst/>
          </a:prstGeom>
        </p:spPr>
      </p:pic>
      <p:pic>
        <p:nvPicPr>
          <p:cNvPr id="28" name="Immagine 5" descr="Immagine che contiene schizzo, disegno, cerchio, diagramma&#10;&#10;Descrizione generata automaticamente">
            <a:extLst>
              <a:ext uri="{FF2B5EF4-FFF2-40B4-BE49-F238E27FC236}">
                <a16:creationId xmlns:a16="http://schemas.microsoft.com/office/drawing/2014/main" id="{C8F604DB-DEAF-8D4A-7C4C-05EC7B16B2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526"/>
          <a:stretch/>
        </p:blipFill>
        <p:spPr>
          <a:xfrm>
            <a:off x="1918726" y="1918939"/>
            <a:ext cx="2792422" cy="1748320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8DF49C1D-CF1A-1CF7-A64B-62669E97480B}"/>
              </a:ext>
            </a:extLst>
          </p:cNvPr>
          <p:cNvSpPr/>
          <p:nvPr/>
        </p:nvSpPr>
        <p:spPr>
          <a:xfrm>
            <a:off x="4502426" y="2445026"/>
            <a:ext cx="638461" cy="3180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Immagine 6" descr="Immagine che contiene diagramma, disegno, testo, mappa&#10;&#10;Descrizione generata automaticamente">
            <a:extLst>
              <a:ext uri="{FF2B5EF4-FFF2-40B4-BE49-F238E27FC236}">
                <a16:creationId xmlns:a16="http://schemas.microsoft.com/office/drawing/2014/main" id="{6E8E483E-D254-3540-6376-BF94828027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613" t="50276" r="35568"/>
          <a:stretch>
            <a:fillRect/>
          </a:stretch>
        </p:blipFill>
        <p:spPr bwMode="auto">
          <a:xfrm>
            <a:off x="2263784" y="4266342"/>
            <a:ext cx="1824990" cy="1752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4242080F-5660-45A1-BAD4-A8CFA1A5BDAD}"/>
              </a:ext>
            </a:extLst>
          </p:cNvPr>
          <p:cNvSpPr/>
          <p:nvPr/>
        </p:nvSpPr>
        <p:spPr>
          <a:xfrm>
            <a:off x="4502425" y="4824637"/>
            <a:ext cx="638461" cy="3180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Immagine 10">
            <a:extLst>
              <a:ext uri="{FF2B5EF4-FFF2-40B4-BE49-F238E27FC236}">
                <a16:creationId xmlns:a16="http://schemas.microsoft.com/office/drawing/2014/main" id="{458C428B-287B-71DD-FB62-6FF881419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3989" y="4266341"/>
            <a:ext cx="2249366" cy="1687024"/>
          </a:xfrm>
          <a:prstGeom prst="rect">
            <a:avLst/>
          </a:prstGeom>
        </p:spPr>
      </p:pic>
      <p:pic>
        <p:nvPicPr>
          <p:cNvPr id="34" name="Immagine 9">
            <a:extLst>
              <a:ext uri="{FF2B5EF4-FFF2-40B4-BE49-F238E27FC236}">
                <a16:creationId xmlns:a16="http://schemas.microsoft.com/office/drawing/2014/main" id="{4302798B-7F4A-7A52-D951-FA4397323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1993" y="4277825"/>
            <a:ext cx="2234051" cy="1675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A27616-0C62-D54B-7C43-4594DFB62F9A}"/>
              </a:ext>
            </a:extLst>
          </p:cNvPr>
          <p:cNvSpPr txBox="1"/>
          <p:nvPr/>
        </p:nvSpPr>
        <p:spPr>
          <a:xfrm>
            <a:off x="914400" y="6313100"/>
            <a:ext cx="625684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/>
              <a:t>[3] Villone et al., “Reconstruction of Electromagnetic Loads during Disruptions in ITER”, NucFus, 2025</a:t>
            </a:r>
          </a:p>
        </p:txBody>
      </p:sp>
    </p:spTree>
    <p:extLst>
      <p:ext uri="{BB962C8B-B14F-4D97-AF65-F5344CB8AC3E}">
        <p14:creationId xmlns:p14="http://schemas.microsoft.com/office/powerpoint/2010/main" val="135579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530F-0227-BCA2-5767-10AC1C15C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952D9-8CAD-80BB-3155-7F38ABF5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2. Monitoring models and data types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385B00-6206-0381-D333-BCF136840CA3}"/>
              </a:ext>
            </a:extLst>
          </p:cNvPr>
          <p:cNvSpPr txBox="1"/>
          <p:nvPr/>
        </p:nvSpPr>
        <p:spPr>
          <a:xfrm>
            <a:off x="527384" y="790504"/>
            <a:ext cx="5836513" cy="352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3108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Structural monitoring outputs: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System/component forces</a:t>
            </a: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840308" lvl="1" indent="-383108" defTabSz="1060424">
              <a:lnSpc>
                <a:spcPct val="110000"/>
              </a:lnSpc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Component displacements</a:t>
            </a:r>
            <a:endParaRPr lang="en-US" sz="2400" kern="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0F96704A-85CE-48E8-FE34-69E5913582EC}"/>
              </a:ext>
            </a:extLst>
          </p:cNvPr>
          <p:cNvSpPr/>
          <p:nvPr/>
        </p:nvSpPr>
        <p:spPr>
          <a:xfrm>
            <a:off x="4502425" y="4824637"/>
            <a:ext cx="638461" cy="3180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DB014DE5-2EC4-30AD-155B-78007F72B2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71994"/>
          <a:stretch>
            <a:fillRect/>
          </a:stretch>
        </p:blipFill>
        <p:spPr>
          <a:xfrm>
            <a:off x="5214978" y="1838067"/>
            <a:ext cx="6270171" cy="1691464"/>
          </a:xfrm>
          <a:prstGeom prst="rect">
            <a:avLst/>
          </a:prstGeom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841E62A4-AA6A-49CB-1297-9E75A92540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9" t="12410" r="30196" b="8391"/>
          <a:stretch/>
        </p:blipFill>
        <p:spPr>
          <a:xfrm>
            <a:off x="2542126" y="1953260"/>
            <a:ext cx="1721086" cy="170824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6CB51C0-5F11-E282-A6AF-C3A92B71B3A0}"/>
              </a:ext>
            </a:extLst>
          </p:cNvPr>
          <p:cNvSpPr/>
          <p:nvPr/>
        </p:nvSpPr>
        <p:spPr>
          <a:xfrm>
            <a:off x="4496526" y="2645440"/>
            <a:ext cx="638461" cy="3180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Imagen 2" descr="Imagen de la pantalla de un videojuego&#10;&#10;Descripción generada automáticamente con confianza baja">
            <a:extLst>
              <a:ext uri="{FF2B5EF4-FFF2-40B4-BE49-F238E27FC236}">
                <a16:creationId xmlns:a16="http://schemas.microsoft.com/office/drawing/2014/main" id="{6F91DFF2-B09B-1C1E-A415-C0130E9E4D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5" t="8398" r="20371" b="9816"/>
          <a:stretch/>
        </p:blipFill>
        <p:spPr>
          <a:xfrm>
            <a:off x="2061879" y="4232366"/>
            <a:ext cx="2529130" cy="1775655"/>
          </a:xfrm>
          <a:prstGeom prst="rect">
            <a:avLst/>
          </a:prstGeom>
        </p:spPr>
      </p:pic>
      <p:pic>
        <p:nvPicPr>
          <p:cNvPr id="9" name="Imagen 2">
            <a:extLst>
              <a:ext uri="{FF2B5EF4-FFF2-40B4-BE49-F238E27FC236}">
                <a16:creationId xmlns:a16="http://schemas.microsoft.com/office/drawing/2014/main" id="{596A9155-D961-784E-1F5C-5A6DB1DFB7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104"/>
          <a:stretch>
            <a:fillRect/>
          </a:stretch>
        </p:blipFill>
        <p:spPr>
          <a:xfrm>
            <a:off x="5255563" y="4254861"/>
            <a:ext cx="5810916" cy="16310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B62592-FE44-0FAE-7FEC-6F9D3443B7DA}"/>
              </a:ext>
            </a:extLst>
          </p:cNvPr>
          <p:cNvSpPr txBox="1"/>
          <p:nvPr/>
        </p:nvSpPr>
        <p:spPr>
          <a:xfrm>
            <a:off x="1378009" y="2256098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Blanket </a:t>
            </a:r>
            <a:br>
              <a:rPr lang="en-US"/>
            </a:br>
            <a:r>
              <a:rPr lang="en-US"/>
              <a:t>Shield </a:t>
            </a:r>
            <a:br>
              <a:rPr lang="en-US"/>
            </a:br>
            <a:r>
              <a:rPr lang="en-US"/>
              <a:t>Module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647982-936D-DCB4-02ED-33E875681097}"/>
              </a:ext>
            </a:extLst>
          </p:cNvPr>
          <p:cNvSpPr txBox="1"/>
          <p:nvPr/>
        </p:nvSpPr>
        <p:spPr>
          <a:xfrm>
            <a:off x="1480602" y="4608697"/>
            <a:ext cx="813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Upper</a:t>
            </a:r>
            <a:br>
              <a:rPr lang="en-US"/>
            </a:br>
            <a:r>
              <a:rPr lang="en-US"/>
              <a:t>Port</a:t>
            </a:r>
            <a:br>
              <a:rPr lang="en-US"/>
            </a:br>
            <a:r>
              <a:rPr lang="en-US"/>
              <a:t>Plug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95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/>
              <a:t>2. Monitoring models and data types</a:t>
            </a:r>
            <a:endParaRPr lang="en-GB" dirty="0"/>
          </a:p>
        </p:txBody>
      </p:sp>
      <p:sp>
        <p:nvSpPr>
          <p:cNvPr id="69" name="Content Placeholder 2"/>
          <p:cNvSpPr>
            <a:spLocks noGrp="1"/>
          </p:cNvSpPr>
          <p:nvPr>
            <p:ph idx="4294967295"/>
          </p:nvPr>
        </p:nvSpPr>
        <p:spPr>
          <a:xfrm>
            <a:off x="735166" y="1122363"/>
            <a:ext cx="3924300" cy="5641975"/>
          </a:xfrm>
        </p:spPr>
        <p:txBody>
          <a:bodyPr>
            <a:normAutofit/>
          </a:bodyPr>
          <a:lstStyle/>
          <a:p>
            <a:pPr algn="l"/>
            <a:r>
              <a:rPr lang="en-US" sz="2400"/>
              <a:t>Thermal monitoring*:</a:t>
            </a:r>
            <a:endParaRPr lang="en-US" sz="2400" dirty="0"/>
          </a:p>
          <a:p>
            <a:pPr lvl="1" algn="l"/>
            <a:r>
              <a:rPr lang="en-US" sz="2000"/>
              <a:t>Online temperature tracking of relevant points</a:t>
            </a:r>
          </a:p>
          <a:p>
            <a:pPr lvl="1" algn="l"/>
            <a:r>
              <a:rPr lang="en-US" sz="2000"/>
              <a:t>Analysis allows calculating the complete thermal maps</a:t>
            </a:r>
            <a:endParaRPr lang="en-US" sz="2400"/>
          </a:p>
          <a:p>
            <a:endParaRPr lang="en-US" sz="2400"/>
          </a:p>
          <a:p>
            <a:r>
              <a:rPr lang="en-US" sz="2400"/>
              <a:t>Thermomechanical:</a:t>
            </a:r>
          </a:p>
          <a:p>
            <a:pPr lvl="1"/>
            <a:r>
              <a:rPr lang="en-US" sz="2000"/>
              <a:t>Deformation</a:t>
            </a:r>
          </a:p>
          <a:p>
            <a:pPr lvl="1"/>
            <a:r>
              <a:rPr lang="en-US" sz="2000"/>
              <a:t>Thermal stress</a:t>
            </a:r>
          </a:p>
          <a:p>
            <a:pPr lvl="1"/>
            <a:r>
              <a:rPr lang="en-US" sz="2000"/>
              <a:t>Fatigue effects</a:t>
            </a:r>
          </a:p>
          <a:p>
            <a:endParaRPr lang="en-GB" sz="2400" dirty="0"/>
          </a:p>
        </p:txBody>
      </p:sp>
      <p:pic>
        <p:nvPicPr>
          <p:cNvPr id="13" name="Imagen 23">
            <a:extLst>
              <a:ext uri="{FF2B5EF4-FFF2-40B4-BE49-F238E27FC236}">
                <a16:creationId xmlns:a16="http://schemas.microsoft.com/office/drawing/2014/main" id="{F876E1D3-13D5-BD5E-0908-CF69FD69C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19594" y="762000"/>
            <a:ext cx="2024977" cy="2280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26">
            <a:extLst>
              <a:ext uri="{FF2B5EF4-FFF2-40B4-BE49-F238E27FC236}">
                <a16:creationId xmlns:a16="http://schemas.microsoft.com/office/drawing/2014/main" id="{A9B5F7F4-DE69-1B77-9FBA-16536D8CB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56835" y="762000"/>
            <a:ext cx="2399999" cy="221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28">
            <a:extLst>
              <a:ext uri="{FF2B5EF4-FFF2-40B4-BE49-F238E27FC236}">
                <a16:creationId xmlns:a16="http://schemas.microsoft.com/office/drawing/2014/main" id="{E309B678-C2CA-455C-0243-A8870A6DA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943" y="646218"/>
            <a:ext cx="337376" cy="239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8B8C3DC4-CBD6-4407-99E3-E4375E8A86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49" t="-1" r="-861" b="43579"/>
          <a:stretch>
            <a:fillRect/>
          </a:stretch>
        </p:blipFill>
        <p:spPr>
          <a:xfrm>
            <a:off x="4787705" y="3190875"/>
            <a:ext cx="6086475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D601C0-12BE-0E34-07C9-173A4202F316}"/>
              </a:ext>
            </a:extLst>
          </p:cNvPr>
          <p:cNvSpPr txBox="1"/>
          <p:nvPr/>
        </p:nvSpPr>
        <p:spPr>
          <a:xfrm>
            <a:off x="914400" y="6420678"/>
            <a:ext cx="70359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/>
              <a:t>* See N. Saura – </a:t>
            </a:r>
            <a:r>
              <a:rPr lang="en-US" sz="1050" i="1">
                <a:ea typeface="+mn-lt"/>
                <a:cs typeface="+mn-lt"/>
              </a:rPr>
              <a:t>Thermal Surrogate Modeling for the Monitoring of Actively Cooled First Wall Components in ITER</a:t>
            </a:r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86293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F8BBD-153F-02E5-F293-C7F634170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>
            <a:extLst>
              <a:ext uri="{FF2B5EF4-FFF2-40B4-BE49-F238E27FC236}">
                <a16:creationId xmlns:a16="http://schemas.microsoft.com/office/drawing/2014/main" id="{8D23A9C0-CA45-81DE-5433-B655F147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2142"/>
            <a:ext cx="10515600" cy="538391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/>
              <a:t>. Monitoring models and data types</a:t>
            </a:r>
            <a:endParaRPr lang="en-GB" dirty="0"/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DABFEDC9-78B9-32CD-51D2-72D355A01D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6561" y="1122363"/>
            <a:ext cx="4888357" cy="5641975"/>
          </a:xfrm>
        </p:spPr>
        <p:txBody>
          <a:bodyPr>
            <a:normAutofit/>
          </a:bodyPr>
          <a:lstStyle/>
          <a:p>
            <a:r>
              <a:rPr lang="en-US" sz="2400"/>
              <a:t>ML-based anomaly detection [4]: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Output of these type of algorithms include flags or spikes in the case of time-dependant anomalies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Interactivity needed with the plots to link an anomaly to a database (to keep a record), a 3D mesh (to trace it back to a physical location), etc</a:t>
            </a:r>
            <a:r>
              <a:rPr lang="en-US"/>
              <a:t>.</a:t>
            </a:r>
          </a:p>
          <a:p>
            <a:pPr lvl="1"/>
            <a:endParaRPr lang="en-US"/>
          </a:p>
          <a:p>
            <a:pPr lvl="1"/>
            <a:r>
              <a:rPr lang="en-US" sz="2000"/>
              <a:t>A second use case for the clustering algorithms is under study</a:t>
            </a:r>
            <a:endParaRPr lang="en-GB" sz="2000"/>
          </a:p>
          <a:p>
            <a:endParaRPr lang="en-GB" sz="240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27C81F6-947E-8792-1D9A-00FFB5A46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4919" y="537635"/>
            <a:ext cx="6054148" cy="45455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40126C-4045-3E01-B1D3-7222E8F7F8D7}"/>
              </a:ext>
            </a:extLst>
          </p:cNvPr>
          <p:cNvSpPr txBox="1"/>
          <p:nvPr/>
        </p:nvSpPr>
        <p:spPr>
          <a:xfrm>
            <a:off x="6497757" y="5083178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Anomaly detection using a neural network on a toy dataset</a:t>
            </a:r>
            <a:endParaRPr lang="fr-FR" sz="1200" i="1" err="1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3197A-D9B3-781E-DF14-C94E87F16937}"/>
              </a:ext>
            </a:extLst>
          </p:cNvPr>
          <p:cNvSpPr txBox="1"/>
          <p:nvPr/>
        </p:nvSpPr>
        <p:spPr>
          <a:xfrm>
            <a:off x="914400" y="6420678"/>
            <a:ext cx="62488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/>
              <a:t>[4] Paret et al., “ML-based anomaly detection for ITER’s TSM: a gyrotron case study”, TechRxiv, 2025</a:t>
            </a:r>
          </a:p>
        </p:txBody>
      </p:sp>
    </p:spTree>
    <p:extLst>
      <p:ext uri="{BB962C8B-B14F-4D97-AF65-F5344CB8AC3E}">
        <p14:creationId xmlns:p14="http://schemas.microsoft.com/office/powerpoint/2010/main" val="1038092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DCAFDBB-7C58-5A10-AAFF-BCF7C3E801B0}"/>
              </a:ext>
            </a:extLst>
          </p:cNvPr>
          <p:cNvSpPr/>
          <p:nvPr/>
        </p:nvSpPr>
        <p:spPr bwMode="auto">
          <a:xfrm>
            <a:off x="6372761" y="3771134"/>
            <a:ext cx="2440005" cy="209917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20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29E7715-78D7-C16F-732F-FEEF4E54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HMI high-level specification</a:t>
            </a:r>
            <a:br>
              <a:rPr lang="fr-FR"/>
            </a:b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F3C27-0C7E-7591-92AD-64D4621FED3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987425"/>
            <a:ext cx="6423025" cy="4673600"/>
          </a:xfrm>
        </p:spPr>
        <p:txBody>
          <a:bodyPr/>
          <a:lstStyle/>
          <a:p>
            <a:pPr marL="383108" indent="-383108" defTabSz="1060424"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TSM POZ currently contains all functionality of TSM for execution and control of the </a:t>
            </a:r>
            <a:r>
              <a:rPr lang="en-US" sz="2400" u="sng" kern="0">
                <a:solidFill>
                  <a:prstClr val="black"/>
                </a:solidFill>
                <a:latin typeface="Arial"/>
              </a:rPr>
              <a:t>monitoring algorithms</a:t>
            </a: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endParaRPr lang="en-US" sz="2400" kern="0">
              <a:solidFill>
                <a:prstClr val="black"/>
              </a:solidFill>
              <a:latin typeface="Arial"/>
            </a:endParaRPr>
          </a:p>
          <a:p>
            <a:pPr marL="383108" indent="-383108" defTabSz="1060424">
              <a:spcBef>
                <a:spcPts val="1600"/>
              </a:spcBef>
              <a:buFontTx/>
              <a:buChar char="•"/>
            </a:pPr>
            <a:r>
              <a:rPr lang="en-US" sz="2400" kern="0">
                <a:solidFill>
                  <a:prstClr val="black"/>
                </a:solidFill>
                <a:latin typeface="Arial"/>
              </a:rPr>
              <a:t>TSM Data Analysis contains the rest, so that it </a:t>
            </a:r>
            <a:r>
              <a:rPr lang="en-US" sz="2400" b="1" kern="0">
                <a:solidFill>
                  <a:srgbClr val="FF0000"/>
                </a:solidFill>
                <a:latin typeface="Arial"/>
              </a:rPr>
              <a:t>reduces POZ complexity</a:t>
            </a:r>
            <a:r>
              <a:rPr lang="en-US" sz="2400" kern="0">
                <a:solidFill>
                  <a:prstClr val="black"/>
                </a:solidFill>
                <a:latin typeface="Arial"/>
              </a:rPr>
              <a:t>:</a:t>
            </a:r>
          </a:p>
          <a:p>
            <a:pPr marL="992693" lvl="1" indent="-383108" defTabSz="1060424">
              <a:spcBef>
                <a:spcPts val="1600"/>
              </a:spcBef>
              <a:buFontTx/>
              <a:buChar char="•"/>
            </a:pPr>
            <a:r>
              <a:rPr lang="en-US" sz="2133" kern="0">
                <a:solidFill>
                  <a:prstClr val="black"/>
                </a:solidFill>
                <a:latin typeface="Arial"/>
              </a:rPr>
              <a:t>Tokamak health indication</a:t>
            </a:r>
          </a:p>
          <a:p>
            <a:pPr marL="992693" lvl="1" indent="-383108" defTabSz="1060424">
              <a:spcBef>
                <a:spcPts val="1600"/>
              </a:spcBef>
              <a:buFontTx/>
              <a:buChar char="•"/>
            </a:pPr>
            <a:r>
              <a:rPr lang="en-US" sz="2133" kern="0">
                <a:solidFill>
                  <a:prstClr val="black"/>
                </a:solidFill>
                <a:latin typeface="Arial"/>
              </a:rPr>
              <a:t>Early warnings analysis and processing</a:t>
            </a:r>
          </a:p>
          <a:p>
            <a:pPr marL="992693" lvl="1" indent="-383108" defTabSz="1060424">
              <a:spcBef>
                <a:spcPts val="1600"/>
              </a:spcBef>
              <a:buFontTx/>
              <a:buChar char="•"/>
            </a:pPr>
            <a:r>
              <a:rPr lang="en-US" sz="2133" kern="0">
                <a:solidFill>
                  <a:prstClr val="black"/>
                </a:solidFill>
                <a:latin typeface="Arial"/>
              </a:rPr>
              <a:t>Operational data evaluation</a:t>
            </a:r>
          </a:p>
          <a:p>
            <a:pPr marL="992693" lvl="1" indent="-383108" defTabSz="1060424">
              <a:spcBef>
                <a:spcPts val="1600"/>
              </a:spcBef>
              <a:buFontTx/>
              <a:buChar char="•"/>
            </a:pPr>
            <a:r>
              <a:rPr lang="en-US" sz="2133" kern="0">
                <a:solidFill>
                  <a:prstClr val="black"/>
                </a:solidFill>
                <a:latin typeface="Arial"/>
              </a:rPr>
              <a:t>Offline data processing and calibration [5]</a:t>
            </a:r>
          </a:p>
          <a:p>
            <a:pPr algn="l"/>
            <a:endParaRPr lang="en-GB" sz="2667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64118" y="2374213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EDBFF-3011-287A-FDF9-1FD977EB899A}"/>
              </a:ext>
            </a:extLst>
          </p:cNvPr>
          <p:cNvSpPr txBox="1"/>
          <p:nvPr/>
        </p:nvSpPr>
        <p:spPr>
          <a:xfrm>
            <a:off x="6655788" y="567132"/>
            <a:ext cx="1641796" cy="42056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133"/>
              <a:t>Control HMI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08A62-E2B3-7D48-8C55-06D121C40EBA}"/>
              </a:ext>
            </a:extLst>
          </p:cNvPr>
          <p:cNvSpPr txBox="1"/>
          <p:nvPr/>
        </p:nvSpPr>
        <p:spPr>
          <a:xfrm>
            <a:off x="6825198" y="4885625"/>
            <a:ext cx="1654658" cy="420564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33"/>
              <a:t>Evaluation</a:t>
            </a:r>
            <a:endParaRPr lang="en-GB" sz="2133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D4644F-5BE7-6138-BAE7-6AF2DCB8B115}"/>
              </a:ext>
            </a:extLst>
          </p:cNvPr>
          <p:cNvSpPr txBox="1"/>
          <p:nvPr/>
        </p:nvSpPr>
        <p:spPr>
          <a:xfrm>
            <a:off x="6819237" y="4384641"/>
            <a:ext cx="1660619" cy="420564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33"/>
              <a:t>Annotations</a:t>
            </a:r>
            <a:endParaRPr lang="en-GB" sz="2133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E7C6B5-1BF0-4388-7C8F-CC0BD533EB6C}"/>
              </a:ext>
            </a:extLst>
          </p:cNvPr>
          <p:cNvSpPr txBox="1"/>
          <p:nvPr/>
        </p:nvSpPr>
        <p:spPr>
          <a:xfrm>
            <a:off x="6372762" y="3363633"/>
            <a:ext cx="2440004" cy="42056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133"/>
              <a:t>Data analysis HMI</a:t>
            </a:r>
            <a:endParaRPr lang="en-GB" sz="2133" err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091858-4758-1AF8-3566-9F553045C3FE}"/>
              </a:ext>
            </a:extLst>
          </p:cNvPr>
          <p:cNvSpPr txBox="1"/>
          <p:nvPr/>
        </p:nvSpPr>
        <p:spPr>
          <a:xfrm>
            <a:off x="6819238" y="3874137"/>
            <a:ext cx="1660618" cy="420564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33"/>
              <a:t>Status</a:t>
            </a:r>
            <a:endParaRPr lang="en-GB" sz="2133" err="1"/>
          </a:p>
        </p:txBody>
      </p:sp>
      <p:pic>
        <p:nvPicPr>
          <p:cNvPr id="2" name="Marcador de contenido 6">
            <a:extLst>
              <a:ext uri="{FF2B5EF4-FFF2-40B4-BE49-F238E27FC236}">
                <a16:creationId xmlns:a16="http://schemas.microsoft.com/office/drawing/2014/main" id="{13D917B2-1201-5718-3C44-AB2A599A4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052" y="1287000"/>
            <a:ext cx="2999269" cy="1529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89267B-EBC2-8BF6-AB16-2D691A402A31}"/>
              </a:ext>
            </a:extLst>
          </p:cNvPr>
          <p:cNvSpPr txBox="1"/>
          <p:nvPr/>
        </p:nvSpPr>
        <p:spPr>
          <a:xfrm>
            <a:off x="6810338" y="5396129"/>
            <a:ext cx="1654658" cy="420564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33"/>
              <a:t>Offline</a:t>
            </a:r>
            <a:endParaRPr lang="en-GB" sz="2133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B95704-493D-BE16-9035-061EBF3CF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27" y="541553"/>
            <a:ext cx="2758961" cy="54020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DB04DD-852F-86F0-1849-88FCB6895FD0}"/>
              </a:ext>
            </a:extLst>
          </p:cNvPr>
          <p:cNvSpPr txBox="1"/>
          <p:nvPr/>
        </p:nvSpPr>
        <p:spPr>
          <a:xfrm>
            <a:off x="914400" y="6420678"/>
            <a:ext cx="80634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/>
              <a:t>[5] Paret et al., “Preliminary machine learning-based calibration strategy for the ITER Tokamak Systems Monitor”, FusEngDes, 2026</a:t>
            </a:r>
          </a:p>
        </p:txBody>
      </p:sp>
    </p:spTree>
    <p:extLst>
      <p:ext uri="{BB962C8B-B14F-4D97-AF65-F5344CB8AC3E}">
        <p14:creationId xmlns:p14="http://schemas.microsoft.com/office/powerpoint/2010/main" val="2628695264"/>
      </p:ext>
    </p:extLst>
  </p:cSld>
  <p:clrMapOvr>
    <a:masterClrMapping/>
  </p:clrMapOvr>
</p:sld>
</file>

<file path=ppt/theme/theme1.xml><?xml version="1.0" encoding="utf-8"?>
<a:theme xmlns:a="http://schemas.openxmlformats.org/drawingml/2006/main" name="ITER PPT Template">
  <a:themeElements>
    <a:clrScheme name="ITER theme color">
      <a:dk1>
        <a:srgbClr val="000000"/>
      </a:dk1>
      <a:lt1>
        <a:srgbClr val="FFFFFF"/>
      </a:lt1>
      <a:dk2>
        <a:srgbClr val="135D7F"/>
      </a:dk2>
      <a:lt2>
        <a:srgbClr val="E7E6E6"/>
      </a:lt2>
      <a:accent1>
        <a:srgbClr val="003C58"/>
      </a:accent1>
      <a:accent2>
        <a:srgbClr val="EB5D40"/>
      </a:accent2>
      <a:accent3>
        <a:srgbClr val="A5A5A5"/>
      </a:accent3>
      <a:accent4>
        <a:srgbClr val="FDC830"/>
      </a:accent4>
      <a:accent5>
        <a:srgbClr val="95ACBA"/>
      </a:accent5>
      <a:accent6>
        <a:srgbClr val="D9E5EC"/>
      </a:accent6>
      <a:hlink>
        <a:srgbClr val="003C58"/>
      </a:hlink>
      <a:folHlink>
        <a:srgbClr val="003C5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ER_PPT_template_2023" id="{00FFD8D4-17E6-5140-951B-586A15AC7485}" vid="{A18E95FD-478C-6642-8139-72FC68875FE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67CFEFA1EF0D469DBBFD0D5C3B2BD4" ma:contentTypeVersion="12" ma:contentTypeDescription="Create a new document." ma:contentTypeScope="" ma:versionID="7a81afe4592938df51cb70ced77ba0c9">
  <xsd:schema xmlns:xsd="http://www.w3.org/2001/XMLSchema" xmlns:xs="http://www.w3.org/2001/XMLSchema" xmlns:p="http://schemas.microsoft.com/office/2006/metadata/properties" xmlns:ns2="60acd095-1052-4d31-895d-7e98205c81d5" xmlns:ns3="888e18af-985e-4744-87c9-42994d682b0c" targetNamespace="http://schemas.microsoft.com/office/2006/metadata/properties" ma:root="true" ma:fieldsID="bfa4d35a2e36488ea4c0193ef531cc8f" ns2:_="" ns3:_="">
    <xsd:import namespace="60acd095-1052-4d31-895d-7e98205c81d5"/>
    <xsd:import namespace="888e18af-985e-4744-87c9-42994d682b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acd095-1052-4d31-895d-7e98205c8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676dfbe-b361-4956-ae54-f5feabc000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8e18af-985e-4744-87c9-42994d682b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79c62f6-2157-4f2f-9ef1-004d652e6886}" ma:internalName="TaxCatchAll" ma:showField="CatchAllData" ma:web="888e18af-985e-4744-87c9-42994d682b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acd095-1052-4d31-895d-7e98205c81d5">
      <Terms xmlns="http://schemas.microsoft.com/office/infopath/2007/PartnerControls"/>
    </lcf76f155ced4ddcb4097134ff3c332f>
    <TaxCatchAll xmlns="888e18af-985e-4744-87c9-42994d682b0c" xsi:nil="true"/>
  </documentManagement>
</p:properties>
</file>

<file path=customXml/itemProps1.xml><?xml version="1.0" encoding="utf-8"?>
<ds:datastoreItem xmlns:ds="http://schemas.openxmlformats.org/officeDocument/2006/customXml" ds:itemID="{5AA80EDC-113E-49E4-AAB1-662FEEC45D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7FEA5-174B-4925-9388-9A9EB47A4D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acd095-1052-4d31-895d-7e98205c81d5"/>
    <ds:schemaRef ds:uri="888e18af-985e-4744-87c9-42994d682b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339220-4A38-4B46-B54A-B740A2DF0D5D}">
  <ds:schemaRefs>
    <ds:schemaRef ds:uri="http://schemas.microsoft.com/office/2006/metadata/properties"/>
    <ds:schemaRef ds:uri="http://schemas.microsoft.com/office/infopath/2007/PartnerControls"/>
    <ds:schemaRef ds:uri="60acd095-1052-4d31-895d-7e98205c81d5"/>
    <ds:schemaRef ds:uri="888e18af-985e-4744-87c9-42994d682b0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24897</TotalTime>
  <Words>1527</Words>
  <Application>Microsoft Office PowerPoint</Application>
  <PresentationFormat>Widescreen</PresentationFormat>
  <Paragraphs>314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Century Gothic</vt:lpstr>
      <vt:lpstr>ITER PPT Template</vt:lpstr>
      <vt:lpstr>PowerPoint Presentation</vt:lpstr>
      <vt:lpstr>1. Introduction</vt:lpstr>
      <vt:lpstr>1. Introduction</vt:lpstr>
      <vt:lpstr>2. Monitoring models and data types</vt:lpstr>
      <vt:lpstr>2. Monitoring models and data types</vt:lpstr>
      <vt:lpstr>2. Monitoring models and data types</vt:lpstr>
      <vt:lpstr>2. Monitoring models and data types</vt:lpstr>
      <vt:lpstr>2. Monitoring models and data types</vt:lpstr>
      <vt:lpstr>3. HMI high-level specification </vt:lpstr>
      <vt:lpstr>3. HMI high-level specification</vt:lpstr>
      <vt:lpstr>4. Architecture</vt:lpstr>
      <vt:lpstr>4. Architecture</vt:lpstr>
      <vt:lpstr>5. HMI layouts and workflows</vt:lpstr>
      <vt:lpstr>5. HMI layouts and workflows</vt:lpstr>
      <vt:lpstr>5. HMI layouts and workflows</vt:lpstr>
      <vt:lpstr>5. HMI layouts and workflows</vt:lpstr>
      <vt:lpstr>5. HMI layouts and workflows</vt:lpstr>
      <vt:lpstr>5. HMI layouts and workflows</vt:lpstr>
      <vt:lpstr>5. HMI layouts and workflows</vt:lpstr>
      <vt:lpstr>5. HMI layouts and workflows</vt:lpstr>
      <vt:lpstr>5. HMI layouts and workflows</vt:lpstr>
      <vt:lpstr>5. Ongoing final design</vt:lpstr>
      <vt:lpstr>5. Ongoing final design</vt:lpstr>
      <vt:lpstr>6. Conclusions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Yifan Xiao</dc:creator>
  <cp:lastModifiedBy>Iglesias Daniel</cp:lastModifiedBy>
  <cp:revision>174</cp:revision>
  <dcterms:created xsi:type="dcterms:W3CDTF">2022-12-30T14:42:15Z</dcterms:created>
  <dcterms:modified xsi:type="dcterms:W3CDTF">2025-11-17T20:23:10Z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0x0101008C67CFEFA1EF0D469DBBFD0D5C3B2BD4</vt:lpwstr>
  </property>
  <property fmtid="{D5CDD505-2E9C-101B-9397-08002B2CF9AE}" pid="3" name="MediaServiceImageTags">
    <vt:lpwstr/>
  </property>
</Properties>
</file>