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299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210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59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17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31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25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67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03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4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12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910E4-1DC9-4A5D-92B4-1EB456E5D0A8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28B4F-9074-4AEE-891A-DD100783E7B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930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85925" y="3009900"/>
            <a:ext cx="8818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 smtClean="0"/>
              <a:t>All the knowledge is in the data!!!!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35214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9850"/>
            <a:ext cx="10515600" cy="1325563"/>
          </a:xfrm>
        </p:spPr>
        <p:txBody>
          <a:bodyPr/>
          <a:lstStyle/>
          <a:p>
            <a:r>
              <a:rPr lang="en-GB" dirty="0" smtClean="0"/>
              <a:t>Data analysis issues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273174"/>
            <a:ext cx="10515600" cy="533717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Data quality</a:t>
            </a:r>
          </a:p>
          <a:p>
            <a:pPr lvl="1"/>
            <a:r>
              <a:rPr lang="en-GB" dirty="0" smtClean="0"/>
              <a:t>Poor calibration methods, approximate error bars, insufficient validation …</a:t>
            </a:r>
          </a:p>
          <a:p>
            <a:r>
              <a:rPr lang="en-GB" dirty="0" smtClean="0"/>
              <a:t>Statistical relevance</a:t>
            </a:r>
          </a:p>
          <a:p>
            <a:pPr lvl="1"/>
            <a:r>
              <a:rPr lang="en-GB" dirty="0" smtClean="0"/>
              <a:t>Insufficient and biased databases</a:t>
            </a:r>
          </a:p>
          <a:p>
            <a:r>
              <a:rPr lang="en-GB" dirty="0" smtClean="0"/>
              <a:t>Image processing</a:t>
            </a:r>
          </a:p>
          <a:p>
            <a:pPr lvl="1"/>
            <a:r>
              <a:rPr lang="en-GB" dirty="0" smtClean="0"/>
              <a:t>Massive quantities of data, difficult interpretation</a:t>
            </a:r>
          </a:p>
          <a:p>
            <a:r>
              <a:rPr lang="en-GB" dirty="0" smtClean="0"/>
              <a:t>Predictions</a:t>
            </a:r>
          </a:p>
          <a:p>
            <a:pPr lvl="1"/>
            <a:r>
              <a:rPr lang="en-GB" dirty="0" smtClean="0"/>
              <a:t>Complex systems, fast instabilities, non-linear interactions …</a:t>
            </a:r>
          </a:p>
          <a:p>
            <a:r>
              <a:rPr lang="en-GB" dirty="0" smtClean="0"/>
              <a:t>Diagnostic design and experimental planning</a:t>
            </a:r>
          </a:p>
          <a:p>
            <a:pPr lvl="1"/>
            <a:r>
              <a:rPr lang="en-GB" dirty="0" smtClean="0"/>
              <a:t>Principled design criteria, support to simulations …</a:t>
            </a:r>
          </a:p>
          <a:p>
            <a:r>
              <a:rPr lang="en-GB" dirty="0" smtClean="0"/>
              <a:t>Adoption of new technologies</a:t>
            </a:r>
          </a:p>
          <a:p>
            <a:pPr lvl="1"/>
            <a:r>
              <a:rPr lang="en-GB" dirty="0" smtClean="0"/>
              <a:t>Data retrieval, data mining …</a:t>
            </a:r>
          </a:p>
          <a:p>
            <a:r>
              <a:rPr lang="en-GB" dirty="0" smtClean="0"/>
              <a:t>Real-time processing</a:t>
            </a:r>
          </a:p>
          <a:p>
            <a:pPr lvl="1"/>
            <a:r>
              <a:rPr lang="en-GB" dirty="0" smtClean="0"/>
              <a:t>FPGAs, GPUs, RT networks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8114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81</Words>
  <Application>Microsoft Office PowerPoint</Application>
  <PresentationFormat>Panorámica</PresentationFormat>
  <Paragraphs>16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Data analysis issues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</dc:creator>
  <cp:lastModifiedBy>JESUS</cp:lastModifiedBy>
  <cp:revision>3</cp:revision>
  <dcterms:created xsi:type="dcterms:W3CDTF">2025-11-18T12:11:39Z</dcterms:created>
  <dcterms:modified xsi:type="dcterms:W3CDTF">2025-11-18T12:21:33Z</dcterms:modified>
</cp:coreProperties>
</file>