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6" autoAdjust="0"/>
    <p:restoredTop sz="94660"/>
  </p:normalViewPr>
  <p:slideViewPr>
    <p:cSldViewPr snapToGrid="0">
      <p:cViewPr varScale="1">
        <p:scale>
          <a:sx n="83" d="100"/>
          <a:sy n="83" d="100"/>
        </p:scale>
        <p:origin x="312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48B85-3FE4-C217-782A-06686CA03E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062C3B-12FE-996D-8C81-D528940D61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F695C-17E3-DD0D-1F02-E3024B849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FCEFC-BDC3-40D5-BA14-4FFED12219A1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CC0B17-0E1E-AF1C-FE34-DC1A546CE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64B8B-2553-F65F-7821-9A61CBCFA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0AC-4F7D-4098-AC0A-354AF694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20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98108-0B5D-4BEE-9313-0660E61D8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DBEA0B-CBC5-A62D-5026-B20FC8343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7434E0-2AAD-5AF4-8A3F-799A48323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FCEFC-BDC3-40D5-BA14-4FFED12219A1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46DAD5-3771-A343-7E1B-597C114AC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69805-CC28-51FC-46EB-B61E72096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0AC-4F7D-4098-AC0A-354AF694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412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285524-0440-1230-34DF-ECEAEB7D10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5A19A7-9DE3-EAEE-337E-CA3F426B3C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E7A84D-0B14-C82F-A44B-B2FAF2297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FCEFC-BDC3-40D5-BA14-4FFED12219A1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83D83-E86D-287A-4290-657AB7D95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DB9A7-13FE-1084-95D6-08C547002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0AC-4F7D-4098-AC0A-354AF694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00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27C6F-DD92-1110-6AB0-0D7F30C55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1A0D1-B125-7CF7-BC05-A3FF69609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D759B-7B66-A0BA-F0D9-7561D214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FCEFC-BDC3-40D5-BA14-4FFED12219A1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E3ED88-D1C0-694A-A0BB-23D12ED69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B072C-B03A-D346-B359-E37660F5E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0AC-4F7D-4098-AC0A-354AF694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784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01DF0-0AB0-1461-7E33-603F6537C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DA144-58EA-98A6-213D-EDABF33DC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CC9F8-1D3F-6C9B-CD99-229AACBC1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FCEFC-BDC3-40D5-BA14-4FFED12219A1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2B85D3-93AD-510D-BBA3-D451C651A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A60BBB-EFAD-85EB-A124-9DC012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0AC-4F7D-4098-AC0A-354AF694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84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54855-1E6D-FA62-E93D-89263943B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4E251-C5B5-7ED1-F628-BADCDF38EC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E0FAC1-C656-D4AE-93A4-7299E47CAA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DE7DA5-42F5-CB97-F0D5-D2C936545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FCEFC-BDC3-40D5-BA14-4FFED12219A1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370B92-200F-2673-7ACF-F7322573B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E47237-5DD4-EB7D-1A5E-9DB99FCB8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0AC-4F7D-4098-AC0A-354AF694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890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3DC76-7AF2-D9BF-6964-55DDDD095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1A7B31-FD05-5083-2ED5-4F5C724BC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5DDB04-E742-D48D-D485-07CD40E5B2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9D1C75-B2E0-2A22-8B3C-6B065BD899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BD8F08-F75A-6DEC-9F45-D870F3CF3C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257C54-1FE9-C8DF-6844-E6C3A766F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FCEFC-BDC3-40D5-BA14-4FFED12219A1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9EAC42-5718-7D98-685A-51809AAC8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B1B8AC-4E9A-2178-EE21-72CA44842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0AC-4F7D-4098-AC0A-354AF694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596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D74CF-A326-BCA5-B66E-76D12944F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3F99FE-5D61-5406-514C-1D9FC0D8D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FCEFC-BDC3-40D5-BA14-4FFED12219A1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04E88-AC64-3794-A4F5-5A95F49A4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C4D7D5-C58E-7923-FA87-595F817B8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0AC-4F7D-4098-AC0A-354AF694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749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1467D9-5DD6-3BEA-2447-81A0059D3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FCEFC-BDC3-40D5-BA14-4FFED12219A1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EFA941-8FE6-2593-F90E-069D50506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C833B-84F0-DCF9-A919-5CD763305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0AC-4F7D-4098-AC0A-354AF694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14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76AD4-0F10-2557-4DDF-7D58056E2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F46CF7-8347-57DE-055D-53A01A242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EF698A-1C9C-831A-9447-1597A3B6B8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6CC11A-A57F-3AF2-2309-174E6C30C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FCEFC-BDC3-40D5-BA14-4FFED12219A1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9CEDCD-BC80-829B-C1AA-48041AA1C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E81FEB-488D-B338-550A-1D3FBD088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0AC-4F7D-4098-AC0A-354AF694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837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7A388-D877-6685-5577-82A60C994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5BE675-D595-DB34-929F-1B27720667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023C31-A25B-28D4-E102-4E316E3F63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F8114D-8D28-7504-21B8-7E7C39872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FCEFC-BDC3-40D5-BA14-4FFED12219A1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0CD8E1-7B30-5006-7307-89648FB9F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9A9111-96AD-9F81-D35D-F6C41EC6A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0AC-4F7D-4098-AC0A-354AF694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716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7A0B36-9D64-EB7C-42A2-47691E847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5A568D-2B69-163A-48DA-C5A30F319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8E4EE-4220-BF75-CB75-F253544EF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4FCEFC-BDC3-40D5-BA14-4FFED12219A1}" type="datetimeFigureOut">
              <a:rPr lang="en-GB" smtClean="0"/>
              <a:t>19/11/2025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63A9E4-530B-0076-EA33-EE4E090EFE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B668E-5F8F-0310-8012-DF1CEB248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7260AC-4F7D-4098-AC0A-354AF694BE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62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7AF13E-81A9-CA35-C4F9-9C049F536670}"/>
              </a:ext>
            </a:extLst>
          </p:cNvPr>
          <p:cNvSpPr txBox="1"/>
          <p:nvPr/>
        </p:nvSpPr>
        <p:spPr>
          <a:xfrm>
            <a:off x="716612" y="612844"/>
            <a:ext cx="10426829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Questions for the round table:</a:t>
            </a:r>
          </a:p>
          <a:p>
            <a:endParaRPr lang="en-GB" b="1" dirty="0"/>
          </a:p>
          <a:p>
            <a:r>
              <a:rPr lang="en-GB" b="1" dirty="0"/>
              <a:t>What is digital twin? It is starting </a:t>
            </a:r>
            <a:r>
              <a:rPr lang="en-GB" b="1"/>
              <a:t>to lose </a:t>
            </a:r>
            <a:r>
              <a:rPr lang="en-GB" b="1" dirty="0"/>
              <a:t>its meaning.</a:t>
            </a:r>
          </a:p>
          <a:p>
            <a:r>
              <a:rPr lang="en-GB" b="1" dirty="0"/>
              <a:t>	- Something that can replace the real hardware system.</a:t>
            </a:r>
          </a:p>
          <a:p>
            <a:r>
              <a:rPr lang="en-GB" b="1" dirty="0"/>
              <a:t>	- Is this too narrow?</a:t>
            </a:r>
          </a:p>
          <a:p>
            <a:r>
              <a:rPr lang="en-GB" b="1" dirty="0"/>
              <a:t>	- How to separate modelling a system from digital twin?</a:t>
            </a:r>
          </a:p>
          <a:p>
            <a:endParaRPr lang="en-GB" b="1" dirty="0"/>
          </a:p>
          <a:p>
            <a:r>
              <a:rPr lang="en-GB" b="1" dirty="0"/>
              <a:t>What is the value for science and engineering for photorealistic representations in the digital twin?</a:t>
            </a:r>
          </a:p>
          <a:p>
            <a:endParaRPr lang="en-GB" b="1" dirty="0"/>
          </a:p>
          <a:p>
            <a:r>
              <a:rPr lang="en-GB" b="1" dirty="0"/>
              <a:t>Several digital twins of tokamaks, perhaps we need to recommend a survey:</a:t>
            </a:r>
          </a:p>
          <a:p>
            <a:r>
              <a:rPr lang="en-GB" b="1" dirty="0"/>
              <a:t>	- Techniques used</a:t>
            </a:r>
          </a:p>
          <a:p>
            <a:r>
              <a:rPr lang="en-GB" b="1" dirty="0"/>
              <a:t>	- Performance</a:t>
            </a:r>
          </a:p>
          <a:p>
            <a:r>
              <a:rPr lang="en-GB" b="1" dirty="0"/>
              <a:t>	- How many are there?</a:t>
            </a:r>
          </a:p>
          <a:p>
            <a:endParaRPr lang="en-GB" b="1" dirty="0"/>
          </a:p>
          <a:p>
            <a:r>
              <a:rPr lang="en-GB" b="1" dirty="0"/>
              <a:t>There is a need of 3D Equilibrium for digital twins.</a:t>
            </a:r>
          </a:p>
          <a:p>
            <a:endParaRPr lang="en-GB" b="1" dirty="0"/>
          </a:p>
          <a:p>
            <a:r>
              <a:rPr lang="en-GB" b="1" dirty="0"/>
              <a:t>Identify what is specific to fusion visualization here, vs generic visualization in any other areas?</a:t>
            </a:r>
          </a:p>
          <a:p>
            <a:r>
              <a:rPr lang="en-GB" b="1" dirty="0"/>
              <a:t>Dimensionality? Workflows? Complexity -- what kind of complexity?</a:t>
            </a:r>
          </a:p>
          <a:p>
            <a:endParaRPr lang="en-GB" b="1" dirty="0"/>
          </a:p>
          <a:p>
            <a:r>
              <a:rPr lang="en-US" dirty="0"/>
              <a:t>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7774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133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ITER ORGANISATION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Abreu Paulo</dc:creator>
  <cp:lastModifiedBy>Abreu Paulo</cp:lastModifiedBy>
  <cp:revision>3</cp:revision>
  <dcterms:created xsi:type="dcterms:W3CDTF">2025-11-19T15:36:42Z</dcterms:created>
  <dcterms:modified xsi:type="dcterms:W3CDTF">2025-11-19T15:39:47Z</dcterms:modified>
</cp:coreProperties>
</file>