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76" r:id="rId4"/>
    <p:sldMasterId id="2147483719" r:id="rId5"/>
  </p:sldMasterIdLst>
  <p:notesMasterIdLst>
    <p:notesMasterId r:id="rId17"/>
  </p:notesMasterIdLst>
  <p:handoutMasterIdLst>
    <p:handoutMasterId r:id="rId18"/>
  </p:handoutMasterIdLst>
  <p:sldIdLst>
    <p:sldId id="994" r:id="rId6"/>
    <p:sldId id="314" r:id="rId7"/>
    <p:sldId id="1246" r:id="rId8"/>
    <p:sldId id="1040" r:id="rId9"/>
    <p:sldId id="1042" r:id="rId10"/>
    <p:sldId id="319" r:id="rId11"/>
    <p:sldId id="1039" r:id="rId12"/>
    <p:sldId id="1041" r:id="rId13"/>
    <p:sldId id="1044" r:id="rId14"/>
    <p:sldId id="770" r:id="rId15"/>
    <p:sldId id="324" r:id="rId16"/>
  </p:sldIdLst>
  <p:sldSz cx="12192000" cy="6858000"/>
  <p:notesSz cx="6858000" cy="9144000"/>
  <p:embeddedFontLst>
    <p:embeddedFont>
      <p:font typeface="EC Square Sans Pro Extra Black" panose="020B0506040000020004" pitchFamily="34" charset="0"/>
      <p:bold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B7A443DC-AC30-405B-AD86-36E23287192E}">
          <p14:sldIdLst>
            <p14:sldId id="994"/>
            <p14:sldId id="314"/>
            <p14:sldId id="1246"/>
            <p14:sldId id="1040"/>
            <p14:sldId id="1042"/>
            <p14:sldId id="319"/>
            <p14:sldId id="1039"/>
            <p14:sldId id="1041"/>
            <p14:sldId id="1044"/>
            <p14:sldId id="770"/>
            <p14:sldId id="324"/>
          </p14:sldIdLst>
        </p14:section>
      </p14:sectionLst>
    </p:ext>
    <p:ext uri="{EFAFB233-063F-42B5-8137-9DF3F51BA10A}">
      <p15:sldGuideLst xmlns:p15="http://schemas.microsoft.com/office/powerpoint/2012/main">
        <p15:guide id="1" orient="horz" pos="709" userDrawn="1">
          <p15:clr>
            <a:srgbClr val="A4A3A4"/>
          </p15:clr>
        </p15:guide>
        <p15:guide id="2" orient="horz" pos="3838" userDrawn="1">
          <p15:clr>
            <a:srgbClr val="A4A3A4"/>
          </p15:clr>
        </p15:guide>
        <p15:guide id="3"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31EAE6-B36D-BAD8-47FD-013B3E2B5DE8}" name="MCALEAVEY Paul (JRC)" initials="M(" userId="S::paul.mcaleavey@ec.europa.eu::fa59177f-8f61-49e9-94c3-44dcd7e484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0FF"/>
    <a:srgbClr val="D0F2F2"/>
    <a:srgbClr val="A4E9EB"/>
    <a:srgbClr val="FFFFFF"/>
    <a:srgbClr val="EFEFEF"/>
    <a:srgbClr val="5DA5C5"/>
    <a:srgbClr val="8589D3"/>
    <a:srgbClr val="B3F2B6"/>
    <a:srgbClr val="F7E6B7"/>
    <a:srgbClr val="FBF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79D681-CAB2-E341-FA96-67FFC00EF412}" v="16" dt="2026-03-03T08:39:36.564"/>
    <p1510:client id="{734636B4-D83C-B37E-11EB-C68BE2413FAF}" v="5" dt="2026-03-03T13:57:46.940"/>
    <p1510:client id="{CC25DEAF-555B-043B-143C-83B75CE2CFDF}" v="70" dt="2026-03-02T14:23:13.054"/>
    <p1510:client id="{D0D8F8E2-0760-F86F-D46C-57BFF992E215}" v="14" dt="2026-03-03T13:22:06.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360" y="60"/>
      </p:cViewPr>
      <p:guideLst>
        <p:guide orient="horz" pos="709"/>
        <p:guide orient="horz" pos="3838"/>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NUTU Zoe (JRC-SEVILLA)" userId="S::zoe.onutu@ec.europa.eu::55efd026-c2df-45da-b6b2-985b02fb3602" providerId="AD" clId="Web-{734636B4-D83C-B37E-11EB-C68BE2413FAF}"/>
    <pc:docChg chg="modSld">
      <pc:chgData name="ONUTU Zoe (JRC-SEVILLA)" userId="S::zoe.onutu@ec.europa.eu::55efd026-c2df-45da-b6b2-985b02fb3602" providerId="AD" clId="Web-{734636B4-D83C-B37E-11EB-C68BE2413FAF}" dt="2026-03-03T13:58:00.502" v="53"/>
      <pc:docMkLst>
        <pc:docMk/>
      </pc:docMkLst>
      <pc:sldChg chg="modNotes">
        <pc:chgData name="ONUTU Zoe (JRC-SEVILLA)" userId="S::zoe.onutu@ec.europa.eu::55efd026-c2df-45da-b6b2-985b02fb3602" providerId="AD" clId="Web-{734636B4-D83C-B37E-11EB-C68BE2413FAF}" dt="2026-03-03T13:37:20.076" v="2"/>
        <pc:sldMkLst>
          <pc:docMk/>
          <pc:sldMk cId="965289460" sldId="314"/>
        </pc:sldMkLst>
      </pc:sldChg>
      <pc:sldChg chg="modNotes">
        <pc:chgData name="ONUTU Zoe (JRC-SEVILLA)" userId="S::zoe.onutu@ec.europa.eu::55efd026-c2df-45da-b6b2-985b02fb3602" providerId="AD" clId="Web-{734636B4-D83C-B37E-11EB-C68BE2413FAF}" dt="2026-03-03T13:38:21.873" v="7"/>
        <pc:sldMkLst>
          <pc:docMk/>
          <pc:sldMk cId="2923500151" sldId="319"/>
        </pc:sldMkLst>
      </pc:sldChg>
      <pc:sldChg chg="modNotes">
        <pc:chgData name="ONUTU Zoe (JRC-SEVILLA)" userId="S::zoe.onutu@ec.europa.eu::55efd026-c2df-45da-b6b2-985b02fb3602" providerId="AD" clId="Web-{734636B4-D83C-B37E-11EB-C68BE2413FAF}" dt="2026-03-03T13:39:51.404" v="22"/>
        <pc:sldMkLst>
          <pc:docMk/>
          <pc:sldMk cId="1433842396" sldId="324"/>
        </pc:sldMkLst>
      </pc:sldChg>
      <pc:sldChg chg="modNotes">
        <pc:chgData name="ONUTU Zoe (JRC-SEVILLA)" userId="S::zoe.onutu@ec.europa.eu::55efd026-c2df-45da-b6b2-985b02fb3602" providerId="AD" clId="Web-{734636B4-D83C-B37E-11EB-C68BE2413FAF}" dt="2026-03-03T13:40:15.935" v="49"/>
        <pc:sldMkLst>
          <pc:docMk/>
          <pc:sldMk cId="2908630552" sldId="770"/>
        </pc:sldMkLst>
      </pc:sldChg>
      <pc:sldChg chg="addSp delSp modSp modNotes">
        <pc:chgData name="ONUTU Zoe (JRC-SEVILLA)" userId="S::zoe.onutu@ec.europa.eu::55efd026-c2df-45da-b6b2-985b02fb3602" providerId="AD" clId="Web-{734636B4-D83C-B37E-11EB-C68BE2413FAF}" dt="2026-03-03T13:58:00.502" v="53"/>
        <pc:sldMkLst>
          <pc:docMk/>
          <pc:sldMk cId="2257332262" sldId="994"/>
        </pc:sldMkLst>
        <pc:spChg chg="add mod">
          <ac:chgData name="ONUTU Zoe (JRC-SEVILLA)" userId="S::zoe.onutu@ec.europa.eu::55efd026-c2df-45da-b6b2-985b02fb3602" providerId="AD" clId="Web-{734636B4-D83C-B37E-11EB-C68BE2413FAF}" dt="2026-03-03T13:57:46.940" v="52"/>
          <ac:spMkLst>
            <pc:docMk/>
            <pc:sldMk cId="2257332262" sldId="994"/>
            <ac:spMk id="6" creationId="{DB778F2F-49F7-E3E6-7AA0-CC801CEF86B2}"/>
          </ac:spMkLst>
        </pc:spChg>
        <pc:spChg chg="del mod">
          <ac:chgData name="ONUTU Zoe (JRC-SEVILLA)" userId="S::zoe.onutu@ec.europa.eu::55efd026-c2df-45da-b6b2-985b02fb3602" providerId="AD" clId="Web-{734636B4-D83C-B37E-11EB-C68BE2413FAF}" dt="2026-03-03T13:57:46.940" v="52"/>
          <ac:spMkLst>
            <pc:docMk/>
            <pc:sldMk cId="2257332262" sldId="994"/>
            <ac:spMk id="7" creationId="{501B679A-0C20-00B2-4E2B-41926E22E6D5}"/>
          </ac:spMkLst>
        </pc:spChg>
      </pc:sldChg>
      <pc:sldChg chg="modNotes">
        <pc:chgData name="ONUTU Zoe (JRC-SEVILLA)" userId="S::zoe.onutu@ec.europa.eu::55efd026-c2df-45da-b6b2-985b02fb3602" providerId="AD" clId="Web-{734636B4-D83C-B37E-11EB-C68BE2413FAF}" dt="2026-03-03T13:38:32.357" v="9"/>
        <pc:sldMkLst>
          <pc:docMk/>
          <pc:sldMk cId="3370957537" sldId="1039"/>
        </pc:sldMkLst>
      </pc:sldChg>
      <pc:sldChg chg="modNotes">
        <pc:chgData name="ONUTU Zoe (JRC-SEVILLA)" userId="S::zoe.onutu@ec.europa.eu::55efd026-c2df-45da-b6b2-985b02fb3602" providerId="AD" clId="Web-{734636B4-D83C-B37E-11EB-C68BE2413FAF}" dt="2026-03-03T13:37:44.607" v="4"/>
        <pc:sldMkLst>
          <pc:docMk/>
          <pc:sldMk cId="1100009097" sldId="1040"/>
        </pc:sldMkLst>
      </pc:sldChg>
      <pc:sldChg chg="modNotes">
        <pc:chgData name="ONUTU Zoe (JRC-SEVILLA)" userId="S::zoe.onutu@ec.europa.eu::55efd026-c2df-45da-b6b2-985b02fb3602" providerId="AD" clId="Web-{734636B4-D83C-B37E-11EB-C68BE2413FAF}" dt="2026-03-03T13:38:46.841" v="13"/>
        <pc:sldMkLst>
          <pc:docMk/>
          <pc:sldMk cId="430774063" sldId="1041"/>
        </pc:sldMkLst>
      </pc:sldChg>
      <pc:sldChg chg="modNotes">
        <pc:chgData name="ONUTU Zoe (JRC-SEVILLA)" userId="S::zoe.onutu@ec.europa.eu::55efd026-c2df-45da-b6b2-985b02fb3602" providerId="AD" clId="Web-{734636B4-D83C-B37E-11EB-C68BE2413FAF}" dt="2026-03-03T13:37:56.779" v="5"/>
        <pc:sldMkLst>
          <pc:docMk/>
          <pc:sldMk cId="1200618301" sldId="1042"/>
        </pc:sldMkLst>
      </pc:sldChg>
      <pc:sldChg chg="modNotes">
        <pc:chgData name="ONUTU Zoe (JRC-SEVILLA)" userId="S::zoe.onutu@ec.europa.eu::55efd026-c2df-45da-b6b2-985b02fb3602" providerId="AD" clId="Web-{734636B4-D83C-B37E-11EB-C68BE2413FAF}" dt="2026-03-03T13:39:08.123" v="15"/>
        <pc:sldMkLst>
          <pc:docMk/>
          <pc:sldMk cId="3461025786" sldId="1044"/>
        </pc:sldMkLst>
      </pc:sldChg>
      <pc:sldChg chg="modNotes">
        <pc:chgData name="ONUTU Zoe (JRC-SEVILLA)" userId="S::zoe.onutu@ec.europa.eu::55efd026-c2df-45da-b6b2-985b02fb3602" providerId="AD" clId="Web-{734636B4-D83C-B37E-11EB-C68BE2413FAF}" dt="2026-03-03T13:37:31.654" v="3"/>
        <pc:sldMkLst>
          <pc:docMk/>
          <pc:sldMk cId="4208625494" sldId="1246"/>
        </pc:sldMkLst>
      </pc:sldChg>
    </pc:docChg>
  </pc:docChgLst>
  <pc:docChgLst>
    <pc:chgData name="SEMRADOVA Zuzana (JRC-PETTEN)" userId="S::zuzana.semradova@ec.europa.eu::6f684c7b-335d-41b8-adec-681d886afb4e" providerId="AD" clId="Web-{D0D8F8E2-0760-F86F-D46C-57BFF992E215}"/>
    <pc:docChg chg="modSld">
      <pc:chgData name="SEMRADOVA Zuzana (JRC-PETTEN)" userId="S::zuzana.semradova@ec.europa.eu::6f684c7b-335d-41b8-adec-681d886afb4e" providerId="AD" clId="Web-{D0D8F8E2-0760-F86F-D46C-57BFF992E215}" dt="2026-03-03T13:22:06.357" v="13" actId="1076"/>
      <pc:docMkLst>
        <pc:docMk/>
      </pc:docMkLst>
      <pc:sldChg chg="modSp">
        <pc:chgData name="SEMRADOVA Zuzana (JRC-PETTEN)" userId="S::zuzana.semradova@ec.europa.eu::6f684c7b-335d-41b8-adec-681d886afb4e" providerId="AD" clId="Web-{D0D8F8E2-0760-F86F-D46C-57BFF992E215}" dt="2026-03-03T13:22:06.357" v="13" actId="1076"/>
        <pc:sldMkLst>
          <pc:docMk/>
          <pc:sldMk cId="2257332262" sldId="994"/>
        </pc:sldMkLst>
        <pc:spChg chg="mod">
          <ac:chgData name="SEMRADOVA Zuzana (JRC-PETTEN)" userId="S::zuzana.semradova@ec.europa.eu::6f684c7b-335d-41b8-adec-681d886afb4e" providerId="AD" clId="Web-{D0D8F8E2-0760-F86F-D46C-57BFF992E215}" dt="2026-03-03T13:22:06.357" v="13" actId="1076"/>
          <ac:spMkLst>
            <pc:docMk/>
            <pc:sldMk cId="2257332262" sldId="994"/>
            <ac:spMk id="7" creationId="{501B679A-0C20-00B2-4E2B-41926E22E6D5}"/>
          </ac:spMkLst>
        </pc:spChg>
      </pc:sldChg>
    </pc:docChg>
  </pc:docChgLst>
  <pc:docChgLst>
    <pc:chgData name="ONUTU Zoe (JRC-SEVILLA)" userId="S::zoe.onutu@ec.europa.eu::55efd026-c2df-45da-b6b2-985b02fb3602" providerId="AD" clId="Web-{CC25DEAF-555B-043B-143C-83B75CE2CFDF}"/>
    <pc:docChg chg="addSld delSld modSld sldOrd modSection">
      <pc:chgData name="ONUTU Zoe (JRC-SEVILLA)" userId="S::zoe.onutu@ec.europa.eu::55efd026-c2df-45da-b6b2-985b02fb3602" providerId="AD" clId="Web-{CC25DEAF-555B-043B-143C-83B75CE2CFDF}" dt="2026-03-02T14:23:13.054" v="68" actId="20577"/>
      <pc:docMkLst>
        <pc:docMk/>
      </pc:docMkLst>
      <pc:sldChg chg="modSp">
        <pc:chgData name="ONUTU Zoe (JRC-SEVILLA)" userId="S::zoe.onutu@ec.europa.eu::55efd026-c2df-45da-b6b2-985b02fb3602" providerId="AD" clId="Web-{CC25DEAF-555B-043B-143C-83B75CE2CFDF}" dt="2026-03-02T10:44:04.150" v="9" actId="20577"/>
        <pc:sldMkLst>
          <pc:docMk/>
          <pc:sldMk cId="2257332262" sldId="994"/>
        </pc:sldMkLst>
        <pc:spChg chg="mod">
          <ac:chgData name="ONUTU Zoe (JRC-SEVILLA)" userId="S::zoe.onutu@ec.europa.eu::55efd026-c2df-45da-b6b2-985b02fb3602" providerId="AD" clId="Web-{CC25DEAF-555B-043B-143C-83B75CE2CFDF}" dt="2026-03-02T10:44:04.150" v="9" actId="20577"/>
          <ac:spMkLst>
            <pc:docMk/>
            <pc:sldMk cId="2257332262" sldId="994"/>
            <ac:spMk id="2" creationId="{C1C9663A-FF13-4F30-E943-2660ECC3F217}"/>
          </ac:spMkLst>
        </pc:spChg>
        <pc:spChg chg="mod">
          <ac:chgData name="ONUTU Zoe (JRC-SEVILLA)" userId="S::zoe.onutu@ec.europa.eu::55efd026-c2df-45da-b6b2-985b02fb3602" providerId="AD" clId="Web-{CC25DEAF-555B-043B-143C-83B75CE2CFDF}" dt="2026-03-02T10:43:42.041" v="0" actId="20577"/>
          <ac:spMkLst>
            <pc:docMk/>
            <pc:sldMk cId="2257332262" sldId="994"/>
            <ac:spMk id="4" creationId="{68FA72B6-CEBB-FF3C-62D9-F1722F46E86A}"/>
          </ac:spMkLst>
        </pc:spChg>
        <pc:spChg chg="mod">
          <ac:chgData name="ONUTU Zoe (JRC-SEVILLA)" userId="S::zoe.onutu@ec.europa.eu::55efd026-c2df-45da-b6b2-985b02fb3602" providerId="AD" clId="Web-{CC25DEAF-555B-043B-143C-83B75CE2CFDF}" dt="2026-03-02T10:43:56.400" v="6" actId="20577"/>
          <ac:spMkLst>
            <pc:docMk/>
            <pc:sldMk cId="2257332262" sldId="994"/>
            <ac:spMk id="7" creationId="{501B679A-0C20-00B2-4E2B-41926E22E6D5}"/>
          </ac:spMkLst>
        </pc:spChg>
      </pc:sldChg>
      <pc:sldChg chg="del ord">
        <pc:chgData name="ONUTU Zoe (JRC-SEVILLA)" userId="S::zoe.onutu@ec.europa.eu::55efd026-c2df-45da-b6b2-985b02fb3602" providerId="AD" clId="Web-{CC25DEAF-555B-043B-143C-83B75CE2CFDF}" dt="2026-03-02T10:51:33.944" v="45"/>
        <pc:sldMkLst>
          <pc:docMk/>
          <pc:sldMk cId="2727778639" sldId="1004"/>
        </pc:sldMkLst>
      </pc:sldChg>
      <pc:sldChg chg="modSp ord">
        <pc:chgData name="ONUTU Zoe (JRC-SEVILLA)" userId="S::zoe.onutu@ec.europa.eu::55efd026-c2df-45da-b6b2-985b02fb3602" providerId="AD" clId="Web-{CC25DEAF-555B-043B-143C-83B75CE2CFDF}" dt="2026-03-02T10:46:29.805" v="43" actId="14100"/>
        <pc:sldMkLst>
          <pc:docMk/>
          <pc:sldMk cId="1100009097" sldId="1040"/>
        </pc:sldMkLst>
        <pc:spChg chg="mod">
          <ac:chgData name="ONUTU Zoe (JRC-SEVILLA)" userId="S::zoe.onutu@ec.europa.eu::55efd026-c2df-45da-b6b2-985b02fb3602" providerId="AD" clId="Web-{CC25DEAF-555B-043B-143C-83B75CE2CFDF}" dt="2026-03-02T10:46:29.805" v="43" actId="14100"/>
          <ac:spMkLst>
            <pc:docMk/>
            <pc:sldMk cId="1100009097" sldId="1040"/>
            <ac:spMk id="2" creationId="{8E2BF9A9-B7AF-4681-A94D-2F962C07096A}"/>
          </ac:spMkLst>
        </pc:spChg>
      </pc:sldChg>
      <pc:sldChg chg="modSp">
        <pc:chgData name="ONUTU Zoe (JRC-SEVILLA)" userId="S::zoe.onutu@ec.europa.eu::55efd026-c2df-45da-b6b2-985b02fb3602" providerId="AD" clId="Web-{CC25DEAF-555B-043B-143C-83B75CE2CFDF}" dt="2026-03-02T14:23:13.054" v="68" actId="20577"/>
        <pc:sldMkLst>
          <pc:docMk/>
          <pc:sldMk cId="430774063" sldId="1041"/>
        </pc:sldMkLst>
        <pc:spChg chg="mod">
          <ac:chgData name="ONUTU Zoe (JRC-SEVILLA)" userId="S::zoe.onutu@ec.europa.eu::55efd026-c2df-45da-b6b2-985b02fb3602" providerId="AD" clId="Web-{CC25DEAF-555B-043B-143C-83B75CE2CFDF}" dt="2026-03-02T14:23:13.054" v="68" actId="20577"/>
          <ac:spMkLst>
            <pc:docMk/>
            <pc:sldMk cId="430774063" sldId="1041"/>
            <ac:spMk id="16" creationId="{FF966F99-3A43-A44F-9078-4EF53149A6DC}"/>
          </ac:spMkLst>
        </pc:spChg>
      </pc:sldChg>
      <pc:sldChg chg="del">
        <pc:chgData name="ONUTU Zoe (JRC-SEVILLA)" userId="S::zoe.onutu@ec.europa.eu::55efd026-c2df-45da-b6b2-985b02fb3602" providerId="AD" clId="Web-{CC25DEAF-555B-043B-143C-83B75CE2CFDF}" dt="2026-03-02T10:45:02.509" v="15"/>
        <pc:sldMkLst>
          <pc:docMk/>
          <pc:sldMk cId="3460527092" sldId="1045"/>
        </pc:sldMkLst>
      </pc:sldChg>
      <pc:sldChg chg="modSp add">
        <pc:chgData name="ONUTU Zoe (JRC-SEVILLA)" userId="S::zoe.onutu@ec.europa.eu::55efd026-c2df-45da-b6b2-985b02fb3602" providerId="AD" clId="Web-{CC25DEAF-555B-043B-143C-83B75CE2CFDF}" dt="2026-03-02T10:51:27.929" v="44"/>
        <pc:sldMkLst>
          <pc:docMk/>
          <pc:sldMk cId="4208625494" sldId="1246"/>
        </pc:sldMkLst>
        <pc:spChg chg="mod">
          <ac:chgData name="ONUTU Zoe (JRC-SEVILLA)" userId="S::zoe.onutu@ec.europa.eu::55efd026-c2df-45da-b6b2-985b02fb3602" providerId="AD" clId="Web-{CC25DEAF-555B-043B-143C-83B75CE2CFDF}" dt="2026-03-02T10:51:27.929" v="44"/>
          <ac:spMkLst>
            <pc:docMk/>
            <pc:sldMk cId="4208625494" sldId="1246"/>
            <ac:spMk id="5" creationId="{500A86B3-47B1-C569-FB92-1CDD5258250E}"/>
          </ac:spMkLst>
        </pc:spChg>
      </pc:sldChg>
      <pc:sldMasterChg chg="addSldLayout">
        <pc:chgData name="ONUTU Zoe (JRC-SEVILLA)" userId="S::zoe.onutu@ec.europa.eu::55efd026-c2df-45da-b6b2-985b02fb3602" providerId="AD" clId="Web-{CC25DEAF-555B-043B-143C-83B75CE2CFDF}" dt="2026-03-02T10:45:40.977" v="16"/>
        <pc:sldMasterMkLst>
          <pc:docMk/>
          <pc:sldMasterMk cId="2833674567" sldId="2147483676"/>
        </pc:sldMasterMkLst>
        <pc:sldLayoutChg chg="add replId">
          <pc:chgData name="ONUTU Zoe (JRC-SEVILLA)" userId="S::zoe.onutu@ec.europa.eu::55efd026-c2df-45da-b6b2-985b02fb3602" providerId="AD" clId="Web-{CC25DEAF-555B-043B-143C-83B75CE2CFDF}" dt="2026-03-02T10:45:40.977" v="16"/>
          <pc:sldLayoutMkLst>
            <pc:docMk/>
            <pc:sldMasterMk cId="2833674567" sldId="2147483676"/>
            <pc:sldLayoutMk cId="1651234279" sldId="2147483757"/>
          </pc:sldLayoutMkLst>
        </pc:sldLayoutChg>
      </pc:sldMasterChg>
    </pc:docChg>
  </pc:docChgLst>
  <pc:docChgLst>
    <pc:chgData name="ONUTU Zoe (JRC-SEVILLA)" userId="S::zoe.onutu@ec.europa.eu::55efd026-c2df-45da-b6b2-985b02fb3602" providerId="AD" clId="Web-{4479D681-CAB2-E341-FA96-67FFC00EF412}"/>
    <pc:docChg chg="modSld">
      <pc:chgData name="ONUTU Zoe (JRC-SEVILLA)" userId="S::zoe.onutu@ec.europa.eu::55efd026-c2df-45da-b6b2-985b02fb3602" providerId="AD" clId="Web-{4479D681-CAB2-E341-FA96-67FFC00EF412}" dt="2026-03-03T08:39:33.939" v="14"/>
      <pc:docMkLst>
        <pc:docMk/>
      </pc:docMkLst>
      <pc:sldChg chg="modSp">
        <pc:chgData name="ONUTU Zoe (JRC-SEVILLA)" userId="S::zoe.onutu@ec.europa.eu::55efd026-c2df-45da-b6b2-985b02fb3602" providerId="AD" clId="Web-{4479D681-CAB2-E341-FA96-67FFC00EF412}" dt="2026-03-03T08:37:26.425" v="3" actId="1076"/>
        <pc:sldMkLst>
          <pc:docMk/>
          <pc:sldMk cId="2257332262" sldId="994"/>
        </pc:sldMkLst>
        <pc:spChg chg="mod">
          <ac:chgData name="ONUTU Zoe (JRC-SEVILLA)" userId="S::zoe.onutu@ec.europa.eu::55efd026-c2df-45da-b6b2-985b02fb3602" providerId="AD" clId="Web-{4479D681-CAB2-E341-FA96-67FFC00EF412}" dt="2026-03-03T08:37:26.425" v="3" actId="1076"/>
          <ac:spMkLst>
            <pc:docMk/>
            <pc:sldMk cId="2257332262" sldId="994"/>
            <ac:spMk id="2" creationId="{C1C9663A-FF13-4F30-E943-2660ECC3F217}"/>
          </ac:spMkLst>
        </pc:spChg>
        <pc:spChg chg="mod">
          <ac:chgData name="ONUTU Zoe (JRC-SEVILLA)" userId="S::zoe.onutu@ec.europa.eu::55efd026-c2df-45da-b6b2-985b02fb3602" providerId="AD" clId="Web-{4479D681-CAB2-E341-FA96-67FFC00EF412}" dt="2026-03-03T08:37:15.394" v="1" actId="20577"/>
          <ac:spMkLst>
            <pc:docMk/>
            <pc:sldMk cId="2257332262" sldId="994"/>
            <ac:spMk id="7" creationId="{501B679A-0C20-00B2-4E2B-41926E22E6D5}"/>
          </ac:spMkLst>
        </pc:spChg>
      </pc:sldChg>
      <pc:sldChg chg="addSp delSp modSp">
        <pc:chgData name="ONUTU Zoe (JRC-SEVILLA)" userId="S::zoe.onutu@ec.europa.eu::55efd026-c2df-45da-b6b2-985b02fb3602" providerId="AD" clId="Web-{4479D681-CAB2-E341-FA96-67FFC00EF412}" dt="2026-03-03T08:39:33.939" v="14"/>
        <pc:sldMkLst>
          <pc:docMk/>
          <pc:sldMk cId="4208625494" sldId="1246"/>
        </pc:sldMkLst>
        <pc:spChg chg="del mod">
          <ac:chgData name="ONUTU Zoe (JRC-SEVILLA)" userId="S::zoe.onutu@ec.europa.eu::55efd026-c2df-45da-b6b2-985b02fb3602" providerId="AD" clId="Web-{4479D681-CAB2-E341-FA96-67FFC00EF412}" dt="2026-03-03T08:38:40.409" v="6"/>
          <ac:spMkLst>
            <pc:docMk/>
            <pc:sldMk cId="4208625494" sldId="1246"/>
            <ac:spMk id="4" creationId="{B470C99E-3EC6-7817-3F3F-40536EC62A08}"/>
          </ac:spMkLst>
        </pc:spChg>
        <pc:spChg chg="add del">
          <ac:chgData name="ONUTU Zoe (JRC-SEVILLA)" userId="S::zoe.onutu@ec.europa.eu::55efd026-c2df-45da-b6b2-985b02fb3602" providerId="AD" clId="Web-{4479D681-CAB2-E341-FA96-67FFC00EF412}" dt="2026-03-03T08:39:33.939" v="14"/>
          <ac:spMkLst>
            <pc:docMk/>
            <pc:sldMk cId="4208625494" sldId="1246"/>
            <ac:spMk id="217" creationId="{C10DE496-6CA9-DA5E-A859-D8C1BD80C244}"/>
          </ac:spMkLst>
        </pc:spChg>
        <pc:spChg chg="add del">
          <ac:chgData name="ONUTU Zoe (JRC-SEVILLA)" userId="S::zoe.onutu@ec.europa.eu::55efd026-c2df-45da-b6b2-985b02fb3602" providerId="AD" clId="Web-{4479D681-CAB2-E341-FA96-67FFC00EF412}" dt="2026-03-03T08:39:31.642" v="12"/>
          <ac:spMkLst>
            <pc:docMk/>
            <pc:sldMk cId="4208625494" sldId="1246"/>
            <ac:spMk id="221" creationId="{B75B15A2-9E24-471E-446B-C70906B86A0A}"/>
          </ac:spMkLst>
        </pc:spChg>
        <pc:spChg chg="mod">
          <ac:chgData name="ONUTU Zoe (JRC-SEVILLA)" userId="S::zoe.onutu@ec.europa.eu::55efd026-c2df-45da-b6b2-985b02fb3602" providerId="AD" clId="Web-{4479D681-CAB2-E341-FA96-67FFC00EF412}" dt="2026-03-03T08:39:29.111" v="11" actId="1076"/>
          <ac:spMkLst>
            <pc:docMk/>
            <pc:sldMk cId="4208625494" sldId="1246"/>
            <ac:spMk id="253" creationId="{CCB39066-F0F8-B637-76C4-A3A5D4C1F071}"/>
          </ac:spMkLst>
        </pc:spChg>
        <pc:picChg chg="add del">
          <ac:chgData name="ONUTU Zoe (JRC-SEVILLA)" userId="S::zoe.onutu@ec.europa.eu::55efd026-c2df-45da-b6b2-985b02fb3602" providerId="AD" clId="Web-{4479D681-CAB2-E341-FA96-67FFC00EF412}" dt="2026-03-03T08:39:32.720" v="13"/>
          <ac:picMkLst>
            <pc:docMk/>
            <pc:sldMk cId="4208625494" sldId="1246"/>
            <ac:picMk id="223" creationId="{3DF336AF-E14A-FC0B-8289-DE7BB441B82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pPr/>
              <a:t>03/03/2026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pPr/>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pPr/>
              <a:t>03/03/2026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pPr/>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etis.ec.europa.eu/publications-and-documents/clean-energy-technology-observatory/ceto-reports-2025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oint-research-centre.ec.europa.eu/events/international-spectroradiometer-intercomparison-isrc-2026-2026-06-08_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solidFill>
                <a:srgbClr val="0E2740"/>
              </a:solidFill>
              <a:highlight>
                <a:srgbClr val="FFFFFF"/>
              </a:highlight>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1</a:t>
            </a:fld>
            <a:endParaRPr lang="en-GB"/>
          </a:p>
        </p:txBody>
      </p:sp>
    </p:spTree>
    <p:extLst>
      <p:ext uri="{BB962C8B-B14F-4D97-AF65-F5344CB8AC3E}">
        <p14:creationId xmlns:p14="http://schemas.microsoft.com/office/powerpoint/2010/main" val="1200287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5F37B-6DEB-B270-D27F-0611B6ED7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7281F-E938-D85F-B6EC-4BDD10CCA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12BD2C-7A4B-AEC0-F00B-415A535DA59C}"/>
              </a:ext>
            </a:extLst>
          </p:cNvPr>
          <p:cNvSpPr>
            <a:spLocks noGrp="1"/>
          </p:cNvSpPr>
          <p:nvPr>
            <p:ph type="body" idx="1"/>
          </p:nvPr>
        </p:nvSpPr>
        <p:spPr/>
        <p:txBody>
          <a:bodyPr/>
          <a:lstStyle/>
          <a:p>
            <a:pPr marL="171450" indent="-171450">
              <a:buFont typeface="Symbol"/>
              <a:buChar char="•"/>
            </a:pPr>
            <a:r>
              <a:rPr lang="en-US">
                <a:solidFill>
                  <a:srgbClr val="0E2740"/>
                </a:solidFill>
                <a:highlight>
                  <a:srgbClr val="FFFFFF"/>
                </a:highlight>
              </a:rPr>
              <a:t>Last but not least, another part of our work looks at the </a:t>
            </a:r>
            <a:r>
              <a:rPr lang="en-US" b="1">
                <a:solidFill>
                  <a:srgbClr val="0E2740"/>
                </a:solidFill>
                <a:highlight>
                  <a:srgbClr val="FFFFFF"/>
                </a:highlight>
              </a:rPr>
              <a:t>energy transition across sectors</a:t>
            </a:r>
            <a:r>
              <a:rPr lang="en-US">
                <a:solidFill>
                  <a:srgbClr val="0E2740"/>
                </a:solidFill>
                <a:highlight>
                  <a:srgbClr val="FFFFFF"/>
                </a:highlight>
              </a:rPr>
              <a:t>, with a focus on</a:t>
            </a:r>
            <a:r>
              <a:rPr lang="en-US" b="1">
                <a:solidFill>
                  <a:srgbClr val="0E2740"/>
                </a:solidFill>
                <a:highlight>
                  <a:srgbClr val="FFFFFF"/>
                </a:highlight>
              </a:rPr>
              <a:t> industrial </a:t>
            </a:r>
            <a:r>
              <a:rPr lang="en-US" b="1" err="1">
                <a:solidFill>
                  <a:srgbClr val="0E2740"/>
                </a:solidFill>
                <a:highlight>
                  <a:srgbClr val="FFFFFF"/>
                </a:highlight>
              </a:rPr>
              <a:t>decarbonisation</a:t>
            </a:r>
            <a:r>
              <a:rPr lang="en-US" b="1">
                <a:solidFill>
                  <a:srgbClr val="0E2740"/>
                </a:solidFill>
                <a:highlight>
                  <a:srgbClr val="FFFFFF"/>
                </a:highlight>
              </a:rPr>
              <a:t>, as well as on how to ensure the competitiveness of EU clean tech</a:t>
            </a:r>
            <a:r>
              <a:rPr lang="en-US">
                <a:solidFill>
                  <a:srgbClr val="0E2740"/>
                </a:solidFill>
                <a:highlight>
                  <a:srgbClr val="FFFFFF"/>
                </a:highlight>
              </a:rPr>
              <a:t>. </a:t>
            </a:r>
          </a:p>
          <a:p>
            <a:endParaRPr lang="en-US">
              <a:solidFill>
                <a:srgbClr val="0E2740"/>
              </a:solidFill>
              <a:highlight>
                <a:srgbClr val="FFFFFF"/>
              </a:highlight>
            </a:endParaRPr>
          </a:p>
          <a:p>
            <a:pPr marL="171450" indent="-171450">
              <a:buFont typeface="Symbol"/>
              <a:buChar char="•"/>
            </a:pPr>
            <a:r>
              <a:rPr lang="en-US">
                <a:solidFill>
                  <a:srgbClr val="0E2740"/>
                </a:solidFill>
                <a:highlight>
                  <a:srgbClr val="FFFFFF"/>
                </a:highlight>
              </a:rPr>
              <a:t>We offer for example:</a:t>
            </a:r>
          </a:p>
          <a:p>
            <a:pPr marL="628650" lvl="1" indent="-171450">
              <a:buFont typeface="Symbol"/>
              <a:buChar char="○"/>
            </a:pPr>
            <a:r>
              <a:rPr lang="en-US">
                <a:solidFill>
                  <a:srgbClr val="0E2740"/>
                </a:solidFill>
                <a:highlight>
                  <a:srgbClr val="FFFFFF"/>
                </a:highlight>
              </a:rPr>
              <a:t>Insights into </a:t>
            </a:r>
            <a:r>
              <a:rPr lang="en-US" b="1">
                <a:solidFill>
                  <a:srgbClr val="0E2740"/>
                </a:solidFill>
                <a:highlight>
                  <a:srgbClr val="FFFFFF"/>
                </a:highlight>
              </a:rPr>
              <a:t>supply chains for critical technologies and materials</a:t>
            </a:r>
            <a:r>
              <a:rPr lang="en-US">
                <a:solidFill>
                  <a:srgbClr val="0E2740"/>
                </a:solidFill>
                <a:highlight>
                  <a:srgbClr val="FFFFFF"/>
                </a:highlight>
              </a:rPr>
              <a:t>, including batteries and PV; </a:t>
            </a:r>
          </a:p>
          <a:p>
            <a:pPr marL="628650" lvl="1" indent="-171450">
              <a:buFont typeface="Symbol"/>
              <a:buChar char="○"/>
            </a:pPr>
            <a:r>
              <a:rPr lang="en-US">
                <a:solidFill>
                  <a:srgbClr val="0E2740"/>
                </a:solidFill>
                <a:highlight>
                  <a:srgbClr val="FFFFFF"/>
                </a:highlight>
              </a:rPr>
              <a:t>Assessments of the </a:t>
            </a:r>
            <a:r>
              <a:rPr lang="en-US" b="1">
                <a:solidFill>
                  <a:srgbClr val="0E2740"/>
                </a:solidFill>
                <a:highlight>
                  <a:srgbClr val="FFFFFF"/>
                </a:highlight>
              </a:rPr>
              <a:t>social and regional impacts</a:t>
            </a:r>
            <a:r>
              <a:rPr lang="en-US">
                <a:solidFill>
                  <a:srgbClr val="0E2740"/>
                </a:solidFill>
                <a:highlight>
                  <a:srgbClr val="FFFFFF"/>
                </a:highlight>
              </a:rPr>
              <a:t> of the transition, which is important when deploying new infrastructures or industrial facilities.</a:t>
            </a:r>
          </a:p>
          <a:p>
            <a:pPr lvl="1"/>
            <a:endParaRPr lang="en-US">
              <a:solidFill>
                <a:srgbClr val="0E2740"/>
              </a:solidFill>
              <a:highlight>
                <a:srgbClr val="FFFFFF"/>
              </a:highlight>
            </a:endParaRPr>
          </a:p>
          <a:p>
            <a:pPr marL="171450" indent="-171450">
              <a:buFont typeface="Symbol"/>
              <a:buChar char="•"/>
            </a:pPr>
            <a:r>
              <a:rPr lang="en-US">
                <a:solidFill>
                  <a:srgbClr val="0E2740"/>
                </a:solidFill>
                <a:highlight>
                  <a:srgbClr val="FFFFFF"/>
                </a:highlight>
              </a:rPr>
              <a:t>We substantially contribute to the Annual Progress Report on Competitiveness of Clean Energy Technologies, which accompanies the State of the Energy Union report.  This is done through the </a:t>
            </a:r>
            <a:r>
              <a:rPr lang="en-US" b="1">
                <a:solidFill>
                  <a:srgbClr val="0E2740"/>
                </a:solidFill>
                <a:highlight>
                  <a:srgbClr val="FFFFFF"/>
                </a:highlight>
              </a:rPr>
              <a:t>Clean Energy Technology Observatory</a:t>
            </a:r>
            <a:r>
              <a:rPr lang="en-US">
                <a:solidFill>
                  <a:srgbClr val="0E2740"/>
                </a:solidFill>
                <a:highlight>
                  <a:srgbClr val="FFFFFF"/>
                </a:highlight>
              </a:rPr>
              <a:t>, among others.  In 2025 CETO published </a:t>
            </a:r>
            <a:r>
              <a:rPr lang="en-US" u="sng">
                <a:highlight>
                  <a:srgbClr val="FFFFFF"/>
                </a:highlight>
                <a:hlinkClick r:id="rId3"/>
              </a:rPr>
              <a:t>18 technology reports</a:t>
            </a:r>
            <a:r>
              <a:rPr lang="en-US">
                <a:solidFill>
                  <a:srgbClr val="0E2740"/>
                </a:solidFill>
                <a:highlight>
                  <a:srgbClr val="FFFFFF"/>
                </a:highlight>
              </a:rPr>
              <a:t> - we already highlighted the report on nuclear power. CETO touches upon both mature technologies –ranging from PV, solar thermal and bioenergy to early-stage clean energy technologies.  </a:t>
            </a:r>
            <a:endParaRPr lang="en-BE"/>
          </a:p>
          <a:p>
            <a:pPr marL="171450" indent="-171450">
              <a:buFont typeface="Symbol"/>
              <a:buChar char="•"/>
            </a:pPr>
            <a:endParaRPr lang="en-US">
              <a:solidFill>
                <a:srgbClr val="0E2740"/>
              </a:solidFill>
              <a:highlight>
                <a:srgbClr val="FFFFFF"/>
              </a:highlight>
              <a:ea typeface="Calibri"/>
              <a:cs typeface="Calibri"/>
            </a:endParaRPr>
          </a:p>
          <a:p>
            <a:pPr>
              <a:buFont typeface="Symbol"/>
              <a:buChar char="•"/>
            </a:pPr>
            <a:r>
              <a:rPr lang="en-US">
                <a:solidFill>
                  <a:srgbClr val="0E2740"/>
                </a:solidFill>
                <a:highlight>
                  <a:srgbClr val="FFFFFF"/>
                </a:highlight>
              </a:rPr>
              <a:t>To conclude, this is only a glimpse of our activities on non-nuclear energy, mobility and climate– it shows both the JRC and CIEMAT are very actively involved in research driving forward the EU climate neutrality objectives. </a:t>
            </a:r>
          </a:p>
          <a:p>
            <a:pPr>
              <a:buFont typeface="Arial"/>
              <a:buChar char="•"/>
            </a:pPr>
            <a:endParaRPr lang="en-US">
              <a:solidFill>
                <a:srgbClr val="0E2740"/>
              </a:solidFill>
              <a:highlight>
                <a:srgbClr val="FFFFFF"/>
              </a:highlight>
            </a:endParaRPr>
          </a:p>
          <a:p>
            <a:pPr>
              <a:buFont typeface="Symbol"/>
              <a:buChar char="•"/>
            </a:pPr>
            <a:r>
              <a:rPr lang="en-US">
                <a:solidFill>
                  <a:srgbClr val="0E2740"/>
                </a:solidFill>
                <a:highlight>
                  <a:srgbClr val="FFFFFF"/>
                </a:highlight>
              </a:rPr>
              <a:t>Let us use today’s meeting to set the stage for a fruitful partnership—one that anticipates future challenges, integrates diverse expertise, and delivers meaningful impact.</a:t>
            </a:r>
          </a:p>
          <a:p>
            <a:endParaRPr lang="en-US">
              <a:solidFill>
                <a:srgbClr val="0E2740"/>
              </a:solidFill>
              <a:highlight>
                <a:srgbClr val="FFFFFF"/>
              </a:highlight>
              <a:ea typeface="Calibri"/>
              <a:cs typeface="Calibri"/>
            </a:endParaRPr>
          </a:p>
          <a:p>
            <a:endParaRPr lang="en-BE">
              <a:ea typeface="Calibri"/>
              <a:cs typeface="Calibri"/>
            </a:endParaRPr>
          </a:p>
        </p:txBody>
      </p:sp>
      <p:sp>
        <p:nvSpPr>
          <p:cNvPr id="4" name="Slide Number Placeholder 3">
            <a:extLst>
              <a:ext uri="{FF2B5EF4-FFF2-40B4-BE49-F238E27FC236}">
                <a16:creationId xmlns:a16="http://schemas.microsoft.com/office/drawing/2014/main" id="{3F64B106-6EA3-441C-BA14-02659E8E312F}"/>
              </a:ext>
            </a:extLst>
          </p:cNvPr>
          <p:cNvSpPr>
            <a:spLocks noGrp="1"/>
          </p:cNvSpPr>
          <p:nvPr>
            <p:ph type="sldNum" sz="quarter" idx="5"/>
          </p:nvPr>
        </p:nvSpPr>
        <p:spPr/>
        <p:txBody>
          <a:bodyPr/>
          <a:lstStyle/>
          <a:p>
            <a:fld id="{59CF2995-AB43-4B7C-B8CD-9DC7C3692A9C}" type="slidenum">
              <a:rPr lang="en-GB" smtClean="0"/>
              <a:pPr/>
              <a:t>10</a:t>
            </a:fld>
            <a:endParaRPr lang="en-GB"/>
          </a:p>
        </p:txBody>
      </p:sp>
    </p:spTree>
    <p:extLst>
      <p:ext uri="{BB962C8B-B14F-4D97-AF65-F5344CB8AC3E}">
        <p14:creationId xmlns:p14="http://schemas.microsoft.com/office/powerpoint/2010/main" val="2402731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ea typeface="Calibri"/>
              <a:cs typeface="Calibri"/>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pPr/>
              <a:t>11</a:t>
            </a:fld>
            <a:endParaRPr lang="en-GB"/>
          </a:p>
        </p:txBody>
      </p:sp>
    </p:spTree>
    <p:extLst>
      <p:ext uri="{BB962C8B-B14F-4D97-AF65-F5344CB8AC3E}">
        <p14:creationId xmlns:p14="http://schemas.microsoft.com/office/powerpoint/2010/main" val="2702924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solidFill>
                  <a:srgbClr val="0E2740"/>
                </a:solidFill>
                <a:highlight>
                  <a:srgbClr val="FFFFFF"/>
                </a:highlight>
              </a:rPr>
              <a:t>I would like to present the JRC activities in non-nuclear energy, mobility and climate.  </a:t>
            </a:r>
          </a:p>
          <a:p>
            <a:pPr algn="just"/>
            <a:endParaRPr lang="en-US">
              <a:solidFill>
                <a:srgbClr val="0E2740"/>
              </a:solidFill>
              <a:highlight>
                <a:srgbClr val="FFFFFF"/>
              </a:highlight>
            </a:endParaRPr>
          </a:p>
          <a:p>
            <a:pPr algn="just"/>
            <a:r>
              <a:rPr lang="en-US">
                <a:solidFill>
                  <a:srgbClr val="0E2740"/>
                </a:solidFill>
                <a:highlight>
                  <a:srgbClr val="FFFFFF"/>
                </a:highlight>
              </a:rPr>
              <a:t>This will set the context for our joint work and illustrate how our partnership can deliver meaningful impact. </a:t>
            </a:r>
          </a:p>
          <a:p>
            <a:pPr algn="just"/>
            <a:endParaRPr lang="en-US">
              <a:solidFill>
                <a:srgbClr val="0E2740"/>
              </a:solidFill>
              <a:highlight>
                <a:srgbClr val="FFFFFF"/>
              </a:highlight>
            </a:endParaRPr>
          </a:p>
          <a:p>
            <a:pPr algn="just"/>
            <a:r>
              <a:rPr lang="en-US">
                <a:solidFill>
                  <a:srgbClr val="0E2740"/>
                </a:solidFill>
                <a:highlight>
                  <a:srgbClr val="FFFFFF"/>
                </a:highlight>
              </a:rPr>
              <a:t>The mission of the JRC Directorate on Energy, Mobility and Climate is to provide scientific evidence to support EU policies and technology innovation in three closely linked areas: </a:t>
            </a:r>
          </a:p>
          <a:p>
            <a:pPr marL="285750" indent="-285750" algn="just">
              <a:buFont typeface="Symbol"/>
              <a:buChar char="•"/>
            </a:pPr>
            <a:r>
              <a:rPr lang="en-US" b="1">
                <a:solidFill>
                  <a:srgbClr val="0E2740"/>
                </a:solidFill>
                <a:highlight>
                  <a:srgbClr val="FFFFFF"/>
                </a:highlight>
              </a:rPr>
              <a:t>Energy</a:t>
            </a:r>
            <a:r>
              <a:rPr lang="en-US">
                <a:solidFill>
                  <a:srgbClr val="0E2740"/>
                </a:solidFill>
                <a:highlight>
                  <a:srgbClr val="FFFFFF"/>
                </a:highlight>
              </a:rPr>
              <a:t> – ensuring sustainable, safe, fair, secure and efficient energy production, distribution and use; </a:t>
            </a:r>
          </a:p>
          <a:p>
            <a:pPr marL="285750" indent="-285750" algn="just">
              <a:buFont typeface="Symbol"/>
              <a:buChar char="•"/>
            </a:pPr>
            <a:r>
              <a:rPr lang="en-US" b="1">
                <a:solidFill>
                  <a:srgbClr val="0E2740"/>
                </a:solidFill>
                <a:highlight>
                  <a:srgbClr val="FFFFFF"/>
                </a:highlight>
              </a:rPr>
              <a:t>Mobility</a:t>
            </a:r>
            <a:r>
              <a:rPr lang="en-US">
                <a:solidFill>
                  <a:srgbClr val="0E2740"/>
                </a:solidFill>
                <a:highlight>
                  <a:srgbClr val="FFFFFF"/>
                </a:highlight>
              </a:rPr>
              <a:t> – fostering sustainable, smart, fair and efficient mobility in Europe; </a:t>
            </a:r>
          </a:p>
          <a:p>
            <a:pPr marL="285750" indent="-285750" algn="just">
              <a:buFont typeface="Symbol"/>
              <a:buChar char="•"/>
            </a:pPr>
            <a:r>
              <a:rPr lang="en-US" b="1">
                <a:solidFill>
                  <a:srgbClr val="0E2740"/>
                </a:solidFill>
                <a:highlight>
                  <a:srgbClr val="FFFFFF"/>
                </a:highlight>
              </a:rPr>
              <a:t>Climate</a:t>
            </a:r>
            <a:r>
              <a:rPr lang="en-US">
                <a:solidFill>
                  <a:srgbClr val="0E2740"/>
                </a:solidFill>
                <a:highlight>
                  <a:srgbClr val="FFFFFF"/>
                </a:highlight>
              </a:rPr>
              <a:t> – supporting integrated air quality, climate and related policies.</a:t>
            </a:r>
          </a:p>
          <a:p>
            <a:pPr algn="just"/>
            <a:endParaRPr lang="en-US">
              <a:solidFill>
                <a:srgbClr val="0E2740"/>
              </a:solidFill>
              <a:highlight>
                <a:srgbClr val="FFFFFF"/>
              </a:highlight>
            </a:endParaRPr>
          </a:p>
          <a:p>
            <a:pPr algn="just"/>
            <a:r>
              <a:rPr lang="en-US">
                <a:solidFill>
                  <a:srgbClr val="0E2740"/>
                </a:solidFill>
                <a:highlight>
                  <a:srgbClr val="FFFFFF"/>
                </a:highlight>
              </a:rPr>
              <a:t>The Directorate is based in the Netherlands and </a:t>
            </a:r>
            <a:r>
              <a:rPr lang="en-US" err="1">
                <a:solidFill>
                  <a:srgbClr val="0E2740"/>
                </a:solidFill>
                <a:highlight>
                  <a:srgbClr val="FFFFFF"/>
                </a:highlight>
              </a:rPr>
              <a:t>theDirectorate</a:t>
            </a:r>
            <a:r>
              <a:rPr lang="en-US">
                <a:solidFill>
                  <a:srgbClr val="0E2740"/>
                </a:solidFill>
                <a:highlight>
                  <a:srgbClr val="FFFFFF"/>
                </a:highlight>
              </a:rPr>
              <a:t> staff is also present in Italy (</a:t>
            </a:r>
            <a:r>
              <a:rPr lang="en-US" err="1">
                <a:solidFill>
                  <a:srgbClr val="0E2740"/>
                </a:solidFill>
                <a:highlight>
                  <a:srgbClr val="FFFFFF"/>
                </a:highlight>
              </a:rPr>
              <a:t>Ispra</a:t>
            </a:r>
            <a:r>
              <a:rPr lang="en-US">
                <a:solidFill>
                  <a:srgbClr val="0E2740"/>
                </a:solidFill>
                <a:highlight>
                  <a:srgbClr val="FFFFFF"/>
                </a:highlight>
              </a:rPr>
              <a:t>) and, here in Spain, in Seville. </a:t>
            </a:r>
          </a:p>
          <a:p>
            <a:pPr algn="just"/>
            <a:r>
              <a:rPr lang="en-US">
                <a:solidFill>
                  <a:srgbClr val="0E2740"/>
                </a:solidFill>
                <a:highlight>
                  <a:srgbClr val="FFFFFF"/>
                </a:highlight>
              </a:rPr>
              <a:t> We are addressing the growing complexity of the energy and mobility transition by providing the European Commission, Member States, and industry with data and analysis to address </a:t>
            </a:r>
            <a:r>
              <a:rPr lang="en-US" err="1">
                <a:highlight>
                  <a:srgbClr val="FFE5E5"/>
                </a:highlight>
              </a:rPr>
              <a:t>decarbonisation</a:t>
            </a:r>
            <a:r>
              <a:rPr lang="en-US">
                <a:solidFill>
                  <a:srgbClr val="0E2740"/>
                </a:solidFill>
                <a:highlight>
                  <a:srgbClr val="FFFFFF"/>
                </a:highlight>
              </a:rPr>
              <a:t> while securing complementary objectives such as security of supply, affordability, and preservation of ecosystem health.   </a:t>
            </a:r>
          </a:p>
          <a:p>
            <a:pPr algn="just"/>
            <a:r>
              <a:rPr lang="en-US">
                <a:solidFill>
                  <a:srgbClr val="0E2740"/>
                </a:solidFill>
                <a:highlight>
                  <a:srgbClr val="FFFFFF"/>
                </a:highlight>
              </a:rPr>
              <a:t> </a:t>
            </a:r>
          </a:p>
          <a:p>
            <a:pPr algn="just"/>
            <a:r>
              <a:rPr lang="en-US">
                <a:solidFill>
                  <a:srgbClr val="0E2740"/>
                </a:solidFill>
                <a:highlight>
                  <a:srgbClr val="FFFFFF"/>
                </a:highlight>
              </a:rPr>
              <a:t>For this, we collect and </a:t>
            </a:r>
            <a:r>
              <a:rPr lang="en-US" err="1">
                <a:solidFill>
                  <a:srgbClr val="0E2740"/>
                </a:solidFill>
                <a:highlight>
                  <a:srgbClr val="FFFFFF"/>
                </a:highlight>
              </a:rPr>
              <a:t>analyse</a:t>
            </a:r>
            <a:r>
              <a:rPr lang="en-US">
                <a:solidFill>
                  <a:srgbClr val="0E2740"/>
                </a:solidFill>
                <a:highlight>
                  <a:srgbClr val="FFFFFF"/>
                </a:highlight>
              </a:rPr>
              <a:t> a large array of data, use models and laboratory experiments, to produce and share evidence addressing the underlying challenges of the energy and mobility transition in a coherent way.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2</a:t>
            </a:fld>
            <a:endParaRPr lang="en-GB"/>
          </a:p>
        </p:txBody>
      </p:sp>
    </p:spTree>
    <p:extLst>
      <p:ext uri="{BB962C8B-B14F-4D97-AF65-F5344CB8AC3E}">
        <p14:creationId xmlns:p14="http://schemas.microsoft.com/office/powerpoint/2010/main" val="3591737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solidFill>
                  <a:srgbClr val="0E2740"/>
                </a:solidFill>
                <a:highlight>
                  <a:srgbClr val="FFFFFF"/>
                </a:highlight>
              </a:rPr>
              <a:t>As you have already heard, at the JRC we structure our work programme into 25 multidisciplinary research portfolios –which are the building blocks for our research.  The Directorate contributes to more than half of these research portfolios. </a:t>
            </a:r>
          </a:p>
          <a:p>
            <a:pPr algn="just"/>
            <a:endParaRPr lang="en-US">
              <a:solidFill>
                <a:srgbClr val="0E2740"/>
              </a:solidFill>
              <a:highlight>
                <a:srgbClr val="FFFFFF"/>
              </a:highlight>
            </a:endParaRPr>
          </a:p>
          <a:p>
            <a:pPr algn="just"/>
            <a:r>
              <a:rPr lang="en-US">
                <a:solidFill>
                  <a:srgbClr val="0E2740"/>
                </a:solidFill>
                <a:highlight>
                  <a:srgbClr val="FFFFFF"/>
                </a:highlight>
              </a:rPr>
              <a:t>It is through these portfolios-and in particular-our </a:t>
            </a:r>
            <a:r>
              <a:rPr lang="en-US" i="1">
                <a:solidFill>
                  <a:srgbClr val="0E2740"/>
                </a:solidFill>
                <a:highlight>
                  <a:srgbClr val="FFFFFF"/>
                </a:highlight>
              </a:rPr>
              <a:t>Portfolio 6 on Future mobility, transport and related infrastructure</a:t>
            </a:r>
            <a:r>
              <a:rPr lang="en-US">
                <a:solidFill>
                  <a:srgbClr val="0E2740"/>
                </a:solidFill>
                <a:highlight>
                  <a:srgbClr val="FFFFFF"/>
                </a:highlight>
              </a:rPr>
              <a:t> that we will contribute to the important areas for collaboration that we jointly identified in our agreement.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3</a:t>
            </a:fld>
            <a:endParaRPr lang="en-GB"/>
          </a:p>
        </p:txBody>
      </p:sp>
    </p:spTree>
    <p:extLst>
      <p:ext uri="{BB962C8B-B14F-4D97-AF65-F5344CB8AC3E}">
        <p14:creationId xmlns:p14="http://schemas.microsoft.com/office/powerpoint/2010/main" val="183236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solidFill>
                  <a:srgbClr val="0E2740"/>
                </a:solidFill>
                <a:highlight>
                  <a:srgbClr val="FFFFFF"/>
                </a:highlight>
              </a:rPr>
              <a:t>Through our portfolio on Future, transport, mobility and related infrastructure we aim to provide comprehensive expertise in the transport sector, anticipating solutions for decarbonising transport and moving towards smarter, safer, cleaner, fairer and energy-efficient mobility systems. </a:t>
            </a:r>
            <a:endParaRPr lang="en-IE">
              <a:solidFill>
                <a:srgbClr val="0E2740"/>
              </a:solidFill>
              <a:highlight>
                <a:srgbClr val="FFFFFF"/>
              </a:highlight>
            </a:endParaRPr>
          </a:p>
          <a:p>
            <a:pPr algn="just"/>
            <a:endParaRPr lang="en-IE">
              <a:solidFill>
                <a:srgbClr val="0E2740"/>
              </a:solidFill>
              <a:highlight>
                <a:srgbClr val="FFFFFF"/>
              </a:highlight>
            </a:endParaRPr>
          </a:p>
          <a:p>
            <a:pPr algn="just"/>
            <a:r>
              <a:rPr lang="en-US">
                <a:solidFill>
                  <a:srgbClr val="0E2740"/>
                </a:solidFill>
                <a:highlight>
                  <a:srgbClr val="FFFFFF"/>
                </a:highlight>
              </a:rPr>
              <a:t>We have supported the development of the international vehicle regulatory framework during the past 20 years in all UN and EU working parties.</a:t>
            </a:r>
            <a:endParaRPr lang="en-IE">
              <a:solidFill>
                <a:srgbClr val="0E2740"/>
              </a:solidFill>
              <a:highlight>
                <a:srgbClr val="FFFFFF"/>
              </a:highlight>
            </a:endParaRPr>
          </a:p>
          <a:p>
            <a:pPr algn="just"/>
            <a:endParaRPr lang="en-IE">
              <a:solidFill>
                <a:srgbClr val="0E2740"/>
              </a:solidFill>
              <a:highlight>
                <a:srgbClr val="FFFFFF"/>
              </a:highlight>
            </a:endParaRPr>
          </a:p>
          <a:p>
            <a:pPr algn="just"/>
            <a:r>
              <a:rPr lang="en-US">
                <a:solidFill>
                  <a:srgbClr val="0E2740"/>
                </a:solidFill>
                <a:highlight>
                  <a:srgbClr val="FFFFFF"/>
                </a:highlight>
              </a:rPr>
              <a:t>Moreover, we contributed to the radical transformation of the automotive sector and to the harmonisation of Regulations across the globe. </a:t>
            </a:r>
            <a:endParaRPr lang="en-IE">
              <a:solidFill>
                <a:srgbClr val="0E2740"/>
              </a:solidFill>
              <a:highlight>
                <a:srgbClr val="FFFFFF"/>
              </a:highlight>
            </a:endParaRPr>
          </a:p>
          <a:p>
            <a:pPr algn="just"/>
            <a:endParaRPr lang="en-IE">
              <a:solidFill>
                <a:srgbClr val="0E2740"/>
              </a:solidFill>
              <a:highlight>
                <a:srgbClr val="FFFFFF"/>
              </a:highlight>
            </a:endParaRPr>
          </a:p>
          <a:p>
            <a:pPr algn="just"/>
            <a:r>
              <a:rPr lang="en-US">
                <a:solidFill>
                  <a:srgbClr val="0E2740"/>
                </a:solidFill>
                <a:highlight>
                  <a:srgbClr val="FFFFFF"/>
                </a:highlight>
              </a:rPr>
              <a:t>We are also responsible for carrying out the market surveillance of vehicles in the European market, for their compliance with emission and safety standards.  </a:t>
            </a:r>
            <a:endParaRPr lang="en-IE">
              <a:solidFill>
                <a:srgbClr val="0E2740"/>
              </a:solidFill>
              <a:highlight>
                <a:srgbClr val="FFFFFF"/>
              </a:highlight>
            </a:endParaRPr>
          </a:p>
          <a:p>
            <a:pPr algn="just"/>
            <a:endParaRPr lang="en-IE">
              <a:solidFill>
                <a:srgbClr val="0E2740"/>
              </a:solidFill>
              <a:highlight>
                <a:srgbClr val="FFFFFF"/>
              </a:highlight>
            </a:endParaRPr>
          </a:p>
          <a:p>
            <a:pPr algn="just"/>
            <a:r>
              <a:rPr lang="en-US">
                <a:solidFill>
                  <a:srgbClr val="0E2740"/>
                </a:solidFill>
                <a:highlight>
                  <a:srgbClr val="FFFFFF"/>
                </a:highlight>
              </a:rPr>
              <a:t>We have been expanding the scope of our activities to new mobility systems (especially those empowered by AI such as autonomous vehicles and drones) and transport modes beyond road, focusing on maritime and aviation.</a:t>
            </a:r>
            <a:endParaRPr lang="en-IE">
              <a:solidFill>
                <a:srgbClr val="0E2740"/>
              </a:solidFill>
              <a:highlight>
                <a:srgbClr val="FFFFFF"/>
              </a:highlight>
            </a:endParaRPr>
          </a:p>
          <a:p>
            <a:pPr algn="just"/>
            <a:endParaRPr lang="en-IE">
              <a:solidFill>
                <a:srgbClr val="0E2740"/>
              </a:solidFill>
              <a:highlight>
                <a:srgbClr val="FFFFFF"/>
              </a:highlight>
            </a:endParaRPr>
          </a:p>
          <a:p>
            <a:pPr algn="just"/>
            <a:r>
              <a:rPr lang="en-US">
                <a:solidFill>
                  <a:srgbClr val="0E2740"/>
                </a:solidFill>
                <a:highlight>
                  <a:srgbClr val="FFFFFF"/>
                </a:highlight>
              </a:rPr>
              <a:t>We are very pleased to join forces together with you on assessing the environmental impact of transport, and on transport research and innovation, based on our excellent cooperation since a few years now. My colleagues will provide a more detailed overview of our planned activities later.</a:t>
            </a:r>
            <a:endParaRPr lang="en-IE">
              <a:solidFill>
                <a:srgbClr val="0E2740"/>
              </a:solidFill>
              <a:highlight>
                <a:srgbClr val="FFFFFF"/>
              </a:highlight>
            </a:endParaRPr>
          </a:p>
          <a:p>
            <a:pPr>
              <a:spcAft>
                <a:spcPts val="200"/>
              </a:spcAft>
            </a:pPr>
            <a:endParaRPr lang="en-IE">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4</a:t>
            </a:fld>
            <a:endParaRPr lang="en-GB"/>
          </a:p>
        </p:txBody>
      </p:sp>
    </p:spTree>
    <p:extLst>
      <p:ext uri="{BB962C8B-B14F-4D97-AF65-F5344CB8AC3E}">
        <p14:creationId xmlns:p14="http://schemas.microsoft.com/office/powerpoint/2010/main" val="3068734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solidFill>
                  <a:srgbClr val="0E2740"/>
                </a:solidFill>
                <a:highlight>
                  <a:srgbClr val="FFFFFF"/>
                </a:highlight>
              </a:rPr>
              <a:t>I would like to highlight further activities contributing to both transport and energy </a:t>
            </a:r>
            <a:r>
              <a:rPr lang="en-US" err="1">
                <a:solidFill>
                  <a:srgbClr val="0E2740"/>
                </a:solidFill>
                <a:highlight>
                  <a:srgbClr val="FFFFFF"/>
                </a:highlight>
              </a:rPr>
              <a:t>decarbonisation</a:t>
            </a:r>
            <a:r>
              <a:rPr lang="en-US">
                <a:solidFill>
                  <a:srgbClr val="0E2740"/>
                </a:solidFill>
                <a:highlight>
                  <a:srgbClr val="FFFFFF"/>
                </a:highlight>
              </a:rPr>
              <a:t> – namely those on </a:t>
            </a:r>
            <a:r>
              <a:rPr lang="en-US" b="1">
                <a:solidFill>
                  <a:srgbClr val="0E2740"/>
                </a:solidFill>
                <a:highlight>
                  <a:srgbClr val="FFFFFF"/>
                </a:highlight>
              </a:rPr>
              <a:t>batteries and hydrogen</a:t>
            </a:r>
            <a:r>
              <a:rPr lang="en-US">
                <a:solidFill>
                  <a:srgbClr val="0E2740"/>
                </a:solidFill>
                <a:highlight>
                  <a:srgbClr val="FFFFFF"/>
                </a:highlight>
              </a:rPr>
              <a:t>. We focus on three main aspects:</a:t>
            </a:r>
          </a:p>
          <a:p>
            <a:pPr marL="285750" indent="-285750" algn="just">
              <a:buFont typeface="Symbol"/>
              <a:buChar char="•"/>
            </a:pPr>
            <a:r>
              <a:rPr lang="en-US">
                <a:solidFill>
                  <a:srgbClr val="0E2740"/>
                </a:solidFill>
                <a:highlight>
                  <a:srgbClr val="FFFFFF"/>
                </a:highlight>
              </a:rPr>
              <a:t>First, </a:t>
            </a:r>
            <a:r>
              <a:rPr lang="en-US" b="1">
                <a:solidFill>
                  <a:srgbClr val="0E2740"/>
                </a:solidFill>
                <a:highlight>
                  <a:srgbClr val="FFFFFF"/>
                </a:highlight>
              </a:rPr>
              <a:t>experimental testing</a:t>
            </a:r>
            <a:r>
              <a:rPr lang="en-US">
                <a:solidFill>
                  <a:srgbClr val="0E2740"/>
                </a:solidFill>
                <a:highlight>
                  <a:srgbClr val="FFFFFF"/>
                </a:highlight>
              </a:rPr>
              <a:t> – We run dedicated laboratories in Petten where we assess performance, durability and safety of battery systems and hydrogen technologies, including those used in electric vehicles and heavy-duty transport. This covers, for example, </a:t>
            </a:r>
            <a:r>
              <a:rPr lang="en-US" err="1">
                <a:solidFill>
                  <a:srgbClr val="0E2740"/>
                </a:solidFill>
                <a:highlight>
                  <a:srgbClr val="FFFFFF"/>
                </a:highlight>
              </a:rPr>
              <a:t>behaviour</a:t>
            </a:r>
            <a:r>
              <a:rPr lang="en-US">
                <a:solidFill>
                  <a:srgbClr val="0E2740"/>
                </a:solidFill>
                <a:highlight>
                  <a:srgbClr val="FFFFFF"/>
                </a:highlight>
              </a:rPr>
              <a:t> under extreme conditions, </a:t>
            </a:r>
            <a:r>
              <a:rPr lang="en-US" err="1">
                <a:solidFill>
                  <a:srgbClr val="0E2740"/>
                </a:solidFill>
                <a:highlight>
                  <a:srgbClr val="FFFFFF"/>
                </a:highlight>
              </a:rPr>
              <a:t>fastcharging</a:t>
            </a:r>
            <a:r>
              <a:rPr lang="en-US">
                <a:solidFill>
                  <a:srgbClr val="0E2740"/>
                </a:solidFill>
                <a:highlight>
                  <a:srgbClr val="FFFFFF"/>
                </a:highlight>
              </a:rPr>
              <a:t>, and ageing.</a:t>
            </a:r>
          </a:p>
          <a:p>
            <a:pPr marL="285750" indent="-285750" algn="just">
              <a:buFont typeface="Symbol"/>
              <a:buChar char="•"/>
            </a:pPr>
            <a:r>
              <a:rPr lang="en-US">
                <a:solidFill>
                  <a:srgbClr val="0E2740"/>
                </a:solidFill>
                <a:highlight>
                  <a:srgbClr val="FFFFFF"/>
                </a:highlight>
              </a:rPr>
              <a:t>Second, </a:t>
            </a:r>
            <a:r>
              <a:rPr lang="en-US" b="1" err="1">
                <a:solidFill>
                  <a:srgbClr val="0E2740"/>
                </a:solidFill>
                <a:highlight>
                  <a:srgbClr val="FFFFFF"/>
                </a:highlight>
              </a:rPr>
              <a:t>standardisation</a:t>
            </a:r>
            <a:r>
              <a:rPr lang="en-US">
                <a:solidFill>
                  <a:srgbClr val="0E2740"/>
                </a:solidFill>
                <a:highlight>
                  <a:srgbClr val="FFFFFF"/>
                </a:highlight>
              </a:rPr>
              <a:t> – Based on our experimental activities, we contribute to developing and validating testing methods and standards. This is crucial for EU vehicle and component regulations, type-approval and for building user trust in new technologies.</a:t>
            </a:r>
          </a:p>
          <a:p>
            <a:pPr marL="285750" indent="-285750" algn="just">
              <a:buFont typeface="Symbol"/>
              <a:buChar char="•"/>
            </a:pPr>
            <a:r>
              <a:rPr lang="en-US">
                <a:solidFill>
                  <a:srgbClr val="0E2740"/>
                </a:solidFill>
                <a:highlight>
                  <a:srgbClr val="FFFFFF"/>
                </a:highlight>
              </a:rPr>
              <a:t>Third, </a:t>
            </a:r>
            <a:r>
              <a:rPr lang="en-US" b="1">
                <a:solidFill>
                  <a:srgbClr val="0E2740"/>
                </a:solidFill>
                <a:highlight>
                  <a:srgbClr val="FFFFFF"/>
                </a:highlight>
              </a:rPr>
              <a:t>technology monitoring and sustainability assessment</a:t>
            </a:r>
            <a:r>
              <a:rPr lang="en-US">
                <a:solidFill>
                  <a:srgbClr val="0E2740"/>
                </a:solidFill>
                <a:highlight>
                  <a:srgbClr val="FFFFFF"/>
                </a:highlight>
              </a:rPr>
              <a:t> – We monitor emerging technologies, assess their environmental and social footprint over the full life cycle, and support EU policy initiatives on sustainable batteries, hydrogen strategies and infrastructure deployment.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5</a:t>
            </a:fld>
            <a:endParaRPr lang="en-GB"/>
          </a:p>
        </p:txBody>
      </p:sp>
    </p:spTree>
    <p:extLst>
      <p:ext uri="{BB962C8B-B14F-4D97-AF65-F5344CB8AC3E}">
        <p14:creationId xmlns:p14="http://schemas.microsoft.com/office/powerpoint/2010/main" val="670883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Symbol"/>
              <a:buChar char="•"/>
            </a:pPr>
            <a:r>
              <a:rPr lang="en-US">
                <a:solidFill>
                  <a:srgbClr val="0E2740"/>
                </a:solidFill>
                <a:highlight>
                  <a:srgbClr val="FFFFFF"/>
                </a:highlight>
              </a:rPr>
              <a:t>Another key area of our activities that I would like to highlight is </a:t>
            </a:r>
            <a:r>
              <a:rPr lang="en-US" b="1">
                <a:solidFill>
                  <a:srgbClr val="0E2740"/>
                </a:solidFill>
                <a:highlight>
                  <a:srgbClr val="FFFFFF"/>
                </a:highlight>
              </a:rPr>
              <a:t>renewables and energy efficiency</a:t>
            </a:r>
            <a:r>
              <a:rPr lang="en-US">
                <a:solidFill>
                  <a:srgbClr val="0E2740"/>
                </a:solidFill>
                <a:highlight>
                  <a:srgbClr val="FFFFFF"/>
                </a:highlight>
              </a:rPr>
              <a:t>.</a:t>
            </a:r>
          </a:p>
          <a:p>
            <a:pPr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We operate the </a:t>
            </a:r>
            <a:r>
              <a:rPr lang="en-US" b="1">
                <a:solidFill>
                  <a:srgbClr val="0E2740"/>
                </a:solidFill>
                <a:highlight>
                  <a:srgbClr val="FFFFFF"/>
                </a:highlight>
              </a:rPr>
              <a:t>European Solar Test Installation</a:t>
            </a:r>
            <a:r>
              <a:rPr lang="en-US">
                <a:solidFill>
                  <a:srgbClr val="0E2740"/>
                </a:solidFill>
                <a:highlight>
                  <a:srgbClr val="FFFFFF"/>
                </a:highlight>
              </a:rPr>
              <a:t> dedicated to the performance and reliability testing of different PV cell and module technologies.</a:t>
            </a:r>
            <a:br>
              <a:rPr lang="en-US">
                <a:highlight>
                  <a:srgbClr val="FFFFFF"/>
                </a:highlight>
                <a:cs typeface="+mn-lt"/>
              </a:rPr>
            </a:br>
            <a:r>
              <a:rPr lang="en-US">
                <a:solidFill>
                  <a:srgbClr val="0E2740"/>
                </a:solidFill>
                <a:highlight>
                  <a:srgbClr val="FFFFFF"/>
                </a:highlight>
              </a:rPr>
              <a:t>We look at:</a:t>
            </a:r>
          </a:p>
          <a:p>
            <a:pPr marL="285750" lvl="1" indent="-285750" algn="just">
              <a:buFont typeface="Symbol"/>
              <a:buChar char="○"/>
            </a:pPr>
            <a:r>
              <a:rPr lang="en-US">
                <a:solidFill>
                  <a:srgbClr val="0E2740"/>
                </a:solidFill>
                <a:highlight>
                  <a:srgbClr val="FFFFFF"/>
                </a:highlight>
              </a:rPr>
              <a:t>Efficiency and degradation under realistic operating conditions; </a:t>
            </a:r>
          </a:p>
          <a:p>
            <a:pPr marL="285750" lvl="1" indent="-285750" algn="just">
              <a:buFont typeface="Symbol"/>
              <a:buChar char="○"/>
            </a:pPr>
            <a:r>
              <a:rPr lang="en-US">
                <a:solidFill>
                  <a:srgbClr val="0E2740"/>
                </a:solidFill>
                <a:highlight>
                  <a:srgbClr val="FFFFFF"/>
                </a:highlight>
              </a:rPr>
              <a:t>Performance of novel materials and architectures; </a:t>
            </a:r>
          </a:p>
          <a:p>
            <a:pPr marL="285750" lvl="1" indent="-285750" algn="just">
              <a:buFont typeface="Symbol"/>
              <a:buChar char="○"/>
            </a:pPr>
            <a:r>
              <a:rPr lang="en-US">
                <a:solidFill>
                  <a:srgbClr val="0E2740"/>
                </a:solidFill>
                <a:highlight>
                  <a:srgbClr val="FFFFFF"/>
                </a:highlight>
              </a:rPr>
              <a:t>Implications for standards and certification in the EU context. We actively participate in the development of EU and international PV standards. </a:t>
            </a:r>
          </a:p>
          <a:p>
            <a:pPr lvl="1"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We are very pleased to count on the </a:t>
            </a:r>
            <a:r>
              <a:rPr lang="en-US" b="1">
                <a:solidFill>
                  <a:srgbClr val="0E2740"/>
                </a:solidFill>
                <a:highlight>
                  <a:srgbClr val="FFFFFF"/>
                </a:highlight>
              </a:rPr>
              <a:t>active participation of CIEMAT experts </a:t>
            </a:r>
            <a:r>
              <a:rPr lang="en-US">
                <a:solidFill>
                  <a:srgbClr val="0E2740"/>
                </a:solidFill>
                <a:highlight>
                  <a:srgbClr val="FFFFFF"/>
                </a:highlight>
              </a:rPr>
              <a:t>to </a:t>
            </a:r>
            <a:r>
              <a:rPr lang="en-GB">
                <a:solidFill>
                  <a:srgbClr val="0E2740"/>
                </a:solidFill>
                <a:highlight>
                  <a:srgbClr val="FFFFFF"/>
                </a:highlight>
              </a:rPr>
              <a:t>the annual international intercomparison of </a:t>
            </a:r>
            <a:r>
              <a:rPr lang="en-GB" u="sng">
                <a:highlight>
                  <a:srgbClr val="FFFFFF"/>
                </a:highlight>
                <a:hlinkClick r:id="rId3"/>
              </a:rPr>
              <a:t>Spectra Radiometers</a:t>
            </a:r>
            <a:r>
              <a:rPr lang="en-GB">
                <a:highlight>
                  <a:srgbClr val="FFFFFF"/>
                </a:highlight>
                <a:hlinkClick r:id="rId3"/>
              </a:rPr>
              <a:t> organised</a:t>
            </a:r>
            <a:r>
              <a:rPr lang="en-GB">
                <a:solidFill>
                  <a:srgbClr val="0E2740"/>
                </a:solidFill>
                <a:highlight>
                  <a:srgbClr val="FFFFFF"/>
                </a:highlight>
              </a:rPr>
              <a:t> by </a:t>
            </a:r>
            <a:r>
              <a:rPr lang="en-US">
                <a:solidFill>
                  <a:srgbClr val="0E2740"/>
                </a:solidFill>
                <a:highlight>
                  <a:srgbClr val="FFFFFF"/>
                </a:highlight>
              </a:rPr>
              <a:t>the European Solar Test Installation</a:t>
            </a:r>
            <a:r>
              <a:rPr lang="en-GB">
                <a:solidFill>
                  <a:srgbClr val="0E2740"/>
                </a:solidFill>
                <a:highlight>
                  <a:srgbClr val="FFFFFF"/>
                </a:highlight>
              </a:rPr>
              <a:t>. This is a week-long measurement campaign that allows participants to check and compare the performance of their equipment against that of reference instruments.</a:t>
            </a:r>
            <a:endParaRPr lang="en-US">
              <a:solidFill>
                <a:srgbClr val="0E2740"/>
              </a:solidFill>
              <a:highlight>
                <a:srgbClr val="FFFFFF"/>
              </a:highlight>
            </a:endParaRPr>
          </a:p>
          <a:p>
            <a:pPr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We also work on sustainable </a:t>
            </a:r>
            <a:r>
              <a:rPr lang="en-US" b="1">
                <a:solidFill>
                  <a:srgbClr val="0E2740"/>
                </a:solidFill>
                <a:highlight>
                  <a:srgbClr val="FFFFFF"/>
                </a:highlight>
              </a:rPr>
              <a:t>bioenergy</a:t>
            </a:r>
            <a:r>
              <a:rPr lang="en-US">
                <a:solidFill>
                  <a:srgbClr val="0E2740"/>
                </a:solidFill>
                <a:highlight>
                  <a:srgbClr val="FFFFFF"/>
                </a:highlight>
              </a:rPr>
              <a:t>, and we provide scientific support to initiatives such as the Covenant of Mayors and climate neutral and smart cities, where deployment of renewables, storage and </a:t>
            </a:r>
            <a:r>
              <a:rPr lang="en-US" b="1">
                <a:solidFill>
                  <a:srgbClr val="0E2740"/>
                </a:solidFill>
                <a:highlight>
                  <a:srgbClr val="FFFFFF"/>
                </a:highlight>
              </a:rPr>
              <a:t>efficient buildings</a:t>
            </a:r>
            <a:r>
              <a:rPr lang="en-US">
                <a:solidFill>
                  <a:srgbClr val="0E2740"/>
                </a:solidFill>
                <a:highlight>
                  <a:srgbClr val="FFFFFF"/>
                </a:highlight>
              </a:rPr>
              <a:t> is integrated at urban scale.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6</a:t>
            </a:fld>
            <a:endParaRPr lang="en-GB"/>
          </a:p>
        </p:txBody>
      </p:sp>
    </p:spTree>
    <p:extLst>
      <p:ext uri="{BB962C8B-B14F-4D97-AF65-F5344CB8AC3E}">
        <p14:creationId xmlns:p14="http://schemas.microsoft.com/office/powerpoint/2010/main" val="1864652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Symbol"/>
              <a:buChar char="•"/>
            </a:pPr>
            <a:r>
              <a:rPr lang="en-US">
                <a:solidFill>
                  <a:srgbClr val="0E2740"/>
                </a:solidFill>
                <a:highlight>
                  <a:srgbClr val="FFFFFF"/>
                </a:highlight>
              </a:rPr>
              <a:t>We also work at the intersection of </a:t>
            </a:r>
            <a:r>
              <a:rPr lang="en-US" b="1">
                <a:solidFill>
                  <a:srgbClr val="0E2740"/>
                </a:solidFill>
                <a:highlight>
                  <a:srgbClr val="FFFFFF"/>
                </a:highlight>
              </a:rPr>
              <a:t>energy systems, </a:t>
            </a:r>
            <a:r>
              <a:rPr lang="en-US" b="1" err="1">
                <a:solidFill>
                  <a:srgbClr val="0E2740"/>
                </a:solidFill>
                <a:highlight>
                  <a:srgbClr val="FFFFFF"/>
                </a:highlight>
              </a:rPr>
              <a:t>digitalisation</a:t>
            </a:r>
            <a:r>
              <a:rPr lang="en-US" b="1">
                <a:solidFill>
                  <a:srgbClr val="0E2740"/>
                </a:solidFill>
                <a:highlight>
                  <a:srgbClr val="FFFFFF"/>
                </a:highlight>
              </a:rPr>
              <a:t> and markets</a:t>
            </a:r>
            <a:r>
              <a:rPr lang="en-US">
                <a:solidFill>
                  <a:srgbClr val="0E2740"/>
                </a:solidFill>
                <a:highlight>
                  <a:srgbClr val="FFFFFF"/>
                </a:highlight>
              </a:rPr>
              <a:t>: testing how smart homes and electric vehicles interact with the grid at our facilities in Petten and </a:t>
            </a:r>
            <a:r>
              <a:rPr lang="en-US" err="1">
                <a:solidFill>
                  <a:srgbClr val="0E2740"/>
                </a:solidFill>
                <a:highlight>
                  <a:srgbClr val="FFFFFF"/>
                </a:highlight>
              </a:rPr>
              <a:t>Ispra</a:t>
            </a:r>
            <a:r>
              <a:rPr lang="en-US">
                <a:solidFill>
                  <a:srgbClr val="0E2740"/>
                </a:solidFill>
                <a:highlight>
                  <a:srgbClr val="FFFFFF"/>
                </a:highlight>
              </a:rPr>
              <a:t>, and </a:t>
            </a:r>
            <a:r>
              <a:rPr lang="en-US" err="1">
                <a:solidFill>
                  <a:srgbClr val="0E2740"/>
                </a:solidFill>
                <a:highlight>
                  <a:srgbClr val="FFFFFF"/>
                </a:highlight>
              </a:rPr>
              <a:t>analysing</a:t>
            </a:r>
            <a:r>
              <a:rPr lang="en-US">
                <a:solidFill>
                  <a:srgbClr val="0E2740"/>
                </a:solidFill>
                <a:highlight>
                  <a:srgbClr val="FFFFFF"/>
                </a:highlight>
              </a:rPr>
              <a:t> the role of artificial intelligence in power system operations. </a:t>
            </a:r>
          </a:p>
          <a:p>
            <a:pPr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We are informing EU legislation on retail and wholesale energy markets and strengthening the security and resilience of electricity and gas supply in Europe and </a:t>
            </a:r>
            <a:r>
              <a:rPr lang="en-US" err="1">
                <a:solidFill>
                  <a:srgbClr val="0E2740"/>
                </a:solidFill>
                <a:highlight>
                  <a:srgbClr val="FFFFFF"/>
                </a:highlight>
              </a:rPr>
              <a:t>neighbouring</a:t>
            </a:r>
            <a:r>
              <a:rPr lang="en-US">
                <a:solidFill>
                  <a:srgbClr val="0E2740"/>
                </a:solidFill>
                <a:highlight>
                  <a:srgbClr val="FFFFFF"/>
                </a:highlight>
              </a:rPr>
              <a:t> countries, including through regular resilience exercises with NATO.</a:t>
            </a: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7</a:t>
            </a:fld>
            <a:endParaRPr lang="en-GB"/>
          </a:p>
        </p:txBody>
      </p:sp>
    </p:spTree>
    <p:extLst>
      <p:ext uri="{BB962C8B-B14F-4D97-AF65-F5344CB8AC3E}">
        <p14:creationId xmlns:p14="http://schemas.microsoft.com/office/powerpoint/2010/main" val="2639729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Symbol"/>
              <a:buChar char="•"/>
            </a:pPr>
            <a:r>
              <a:rPr lang="en-IE">
                <a:solidFill>
                  <a:srgbClr val="0E2740"/>
                </a:solidFill>
                <a:highlight>
                  <a:srgbClr val="FFFFFF"/>
                </a:highlight>
              </a:rPr>
              <a:t>We also contribute to </a:t>
            </a:r>
            <a:r>
              <a:rPr lang="en-IE" b="1">
                <a:solidFill>
                  <a:srgbClr val="0E2740"/>
                </a:solidFill>
                <a:highlight>
                  <a:srgbClr val="FFFFFF"/>
                </a:highlight>
              </a:rPr>
              <a:t>clean air and climate</a:t>
            </a:r>
            <a:r>
              <a:rPr lang="en-IE">
                <a:solidFill>
                  <a:srgbClr val="0E2740"/>
                </a:solidFill>
                <a:highlight>
                  <a:srgbClr val="FFFFFF"/>
                </a:highlight>
              </a:rPr>
              <a:t> policy. W</a:t>
            </a:r>
            <a:r>
              <a:rPr lang="en-US">
                <a:solidFill>
                  <a:srgbClr val="0E2740"/>
                </a:solidFill>
                <a:highlight>
                  <a:srgbClr val="FFFFFF"/>
                </a:highlight>
              </a:rPr>
              <a:t>e examine for example:</a:t>
            </a:r>
          </a:p>
          <a:p>
            <a:pPr marL="285750" lvl="1" indent="-285750" algn="just">
              <a:buFont typeface="Courier New"/>
              <a:buChar char="○"/>
            </a:pPr>
            <a:r>
              <a:rPr lang="en-US">
                <a:solidFill>
                  <a:srgbClr val="0E2740"/>
                </a:solidFill>
                <a:highlight>
                  <a:srgbClr val="FFFFFF"/>
                </a:highlight>
              </a:rPr>
              <a:t>How climate targets align with the zero pollution ambition for air quality; </a:t>
            </a:r>
          </a:p>
          <a:p>
            <a:pPr marL="285750" lvl="1" indent="-285750" algn="just">
              <a:buFont typeface="Courier New"/>
              <a:buChar char="○"/>
            </a:pPr>
            <a:r>
              <a:rPr lang="en-US">
                <a:solidFill>
                  <a:srgbClr val="0E2740"/>
                </a:solidFill>
                <a:highlight>
                  <a:srgbClr val="FFFFFF"/>
                </a:highlight>
              </a:rPr>
              <a:t>Whether climate objectives are met, by monitoring greenhouse gas emissions. </a:t>
            </a:r>
          </a:p>
          <a:p>
            <a:pPr lvl="1"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We combine advanced monitoring, modelling and ecosystem observations to understand the wider impacts of emissions from energy and transport technologies.</a:t>
            </a:r>
          </a:p>
          <a:p>
            <a:pPr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Here I’d like to highlight that we </a:t>
            </a:r>
            <a:r>
              <a:rPr lang="en-US" b="1">
                <a:solidFill>
                  <a:srgbClr val="0E2740"/>
                </a:solidFill>
                <a:highlight>
                  <a:srgbClr val="FFFFFF"/>
                </a:highlight>
              </a:rPr>
              <a:t>c</a:t>
            </a:r>
            <a:r>
              <a:rPr lang="en-IE" b="1" err="1">
                <a:solidFill>
                  <a:srgbClr val="0E2740"/>
                </a:solidFill>
                <a:highlight>
                  <a:srgbClr val="FFFFFF"/>
                </a:highlight>
              </a:rPr>
              <a:t>ollaborate</a:t>
            </a:r>
            <a:r>
              <a:rPr lang="en-IE" b="1">
                <a:solidFill>
                  <a:srgbClr val="0E2740"/>
                </a:solidFill>
                <a:highlight>
                  <a:srgbClr val="FFFFFF"/>
                </a:highlight>
              </a:rPr>
              <a:t> with the CIEMAT Atmospheric modelling group</a:t>
            </a:r>
            <a:r>
              <a:rPr lang="en-IE">
                <a:solidFill>
                  <a:srgbClr val="0E2740"/>
                </a:solidFill>
                <a:highlight>
                  <a:srgbClr val="FFFFFF"/>
                </a:highlight>
              </a:rPr>
              <a:t> in the frame of the United Nations Economic Commission for Europe (UNECE) Task Force on Hemispheric Transport of Air Pollution and in the Task Force on Integrated Assessment modelling.</a:t>
            </a:r>
            <a:endParaRPr lang="en-US">
              <a:solidFill>
                <a:srgbClr val="0E2740"/>
              </a:solidFill>
              <a:highlight>
                <a:srgbClr val="FFFFFF"/>
              </a:highlight>
            </a:endParaRPr>
          </a:p>
          <a:p>
            <a:pPr algn="just"/>
            <a:endParaRPr lang="en-US">
              <a:solidFill>
                <a:srgbClr val="0E2740"/>
              </a:solidFill>
              <a:highlight>
                <a:srgbClr val="FFFFFF"/>
              </a:highlight>
            </a:endParaRPr>
          </a:p>
          <a:p>
            <a:pPr marL="285750" indent="-285750" algn="just">
              <a:buFont typeface="Symbol"/>
              <a:buChar char="•"/>
            </a:pPr>
            <a:r>
              <a:rPr lang="en-US">
                <a:solidFill>
                  <a:srgbClr val="0E2740"/>
                </a:solidFill>
                <a:highlight>
                  <a:srgbClr val="FFFFFF"/>
                </a:highlight>
              </a:rPr>
              <a:t>Moreover, our research facilities –just like the ones of CIEMAT- are also signatories of the Aerosol, Clouds and Trace Gases Research Infrastructure (ACTRIS).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8</a:t>
            </a:fld>
            <a:endParaRPr lang="en-GB"/>
          </a:p>
        </p:txBody>
      </p:sp>
    </p:spTree>
    <p:extLst>
      <p:ext uri="{BB962C8B-B14F-4D97-AF65-F5344CB8AC3E}">
        <p14:creationId xmlns:p14="http://schemas.microsoft.com/office/powerpoint/2010/main" val="2200145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a:solidFill>
                  <a:srgbClr val="0E2740"/>
                </a:solidFill>
                <a:highlight>
                  <a:srgbClr val="FFFFFF"/>
                </a:highlight>
              </a:rPr>
              <a:t>We also have developed a complex climate, energy and transport modelling suite that has helped define the current energy and climate objectives. This modelling suite helps the Commission, for example, to:</a:t>
            </a:r>
          </a:p>
          <a:p>
            <a:endParaRPr lang="en-US">
              <a:solidFill>
                <a:srgbClr val="0E2740"/>
              </a:solidFill>
              <a:highlight>
                <a:srgbClr val="FFFFFF"/>
              </a:highlight>
            </a:endParaRPr>
          </a:p>
          <a:p>
            <a:pPr marL="285750" lvl="1" indent="-285750">
              <a:buFont typeface="Symbol"/>
              <a:buChar char="○"/>
            </a:pPr>
            <a:r>
              <a:rPr lang="en-US" err="1">
                <a:solidFill>
                  <a:srgbClr val="0E2740"/>
                </a:solidFill>
                <a:highlight>
                  <a:srgbClr val="FFFFFF"/>
                </a:highlight>
              </a:rPr>
              <a:t>Analyse</a:t>
            </a:r>
            <a:r>
              <a:rPr lang="en-US">
                <a:solidFill>
                  <a:srgbClr val="0E2740"/>
                </a:solidFill>
                <a:highlight>
                  <a:srgbClr val="FFFFFF"/>
                </a:highlight>
              </a:rPr>
              <a:t> technology pathways and their macroeconomic impacts and</a:t>
            </a:r>
          </a:p>
          <a:p>
            <a:pPr lvl="1"/>
            <a:endParaRPr lang="en-US">
              <a:solidFill>
                <a:srgbClr val="0E2740"/>
              </a:solidFill>
              <a:highlight>
                <a:srgbClr val="FFFFFF"/>
              </a:highlight>
            </a:endParaRPr>
          </a:p>
          <a:p>
            <a:pPr marL="285750" lvl="1" indent="-285750">
              <a:buFont typeface="Symbol"/>
              <a:buChar char="○"/>
            </a:pPr>
            <a:r>
              <a:rPr lang="en-US">
                <a:solidFill>
                  <a:srgbClr val="0E2740"/>
                </a:solidFill>
                <a:highlight>
                  <a:srgbClr val="FFFFFF"/>
                </a:highlight>
              </a:rPr>
              <a:t>Perform multisectoral and welfare analyses to look at the distribution of costs and benefits of </a:t>
            </a:r>
            <a:r>
              <a:rPr lang="en-US" err="1">
                <a:solidFill>
                  <a:srgbClr val="0E2740"/>
                </a:solidFill>
                <a:highlight>
                  <a:srgbClr val="FFFFFF"/>
                </a:highlight>
              </a:rPr>
              <a:t>decarbonisation</a:t>
            </a:r>
            <a:r>
              <a:rPr lang="en-US">
                <a:solidFill>
                  <a:srgbClr val="0E2740"/>
                </a:solidFill>
                <a:highlight>
                  <a:srgbClr val="FFFFFF"/>
                </a:highlight>
              </a:rPr>
              <a:t> policies.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59CF2995-AB43-4B7C-B8CD-9DC7C3692A9C}" type="slidenum">
              <a:rPr lang="en-GB" smtClean="0"/>
              <a:pPr/>
              <a:t>9</a:t>
            </a:fld>
            <a:endParaRPr lang="en-GB"/>
          </a:p>
        </p:txBody>
      </p:sp>
    </p:spTree>
    <p:extLst>
      <p:ext uri="{BB962C8B-B14F-4D97-AF65-F5344CB8AC3E}">
        <p14:creationId xmlns:p14="http://schemas.microsoft.com/office/powerpoint/2010/main" val="387262319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Cover (option 2)">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401068" y="-188564"/>
            <a:ext cx="7468761" cy="7403752"/>
          </a:xfrm>
          <a:prstGeom prst="rect">
            <a:avLst/>
          </a:prstGeom>
        </p:spPr>
      </p:pic>
      <p:pic>
        <p:nvPicPr>
          <p:cNvPr id="5" name="EU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p:nvPr userDrawn="1"/>
        </p:nvPicPr>
        <p:blipFill>
          <a:blip r:embed="rId4"/>
          <a:stretch>
            <a:fillRect/>
          </a:stretch>
        </p:blipFill>
        <p:spPr>
          <a:xfrm>
            <a:off x="9463383" y="5738784"/>
            <a:ext cx="2544024" cy="941017"/>
          </a:xfrm>
          <a:prstGeom prst="rect">
            <a:avLst/>
          </a:prstGeom>
          <a:noFill/>
        </p:spPr>
      </p:pic>
      <p:sp>
        <p:nvSpPr>
          <p:cNvPr id="6" name="Date">
            <a:extLst>
              <a:ext uri="{FF2B5EF4-FFF2-40B4-BE49-F238E27FC236}">
                <a16:creationId xmlns:a16="http://schemas.microsoft.com/office/drawing/2014/main" id="{9F607E17-B964-D1C8-DEE9-C07B8FC25AF2}"/>
              </a:ext>
            </a:extLst>
          </p:cNvPr>
          <p:cNvSpPr>
            <a:spLocks noGrp="1"/>
          </p:cNvSpPr>
          <p:nvPr>
            <p:ph type="sldNum" sz="quarter" idx="4"/>
          </p:nvPr>
        </p:nvSpPr>
        <p:spPr>
          <a:xfrm>
            <a:off x="803275" y="6317486"/>
            <a:ext cx="2743200" cy="172523"/>
          </a:xfrm>
          <a:prstGeom prst="rect">
            <a:avLst/>
          </a:prstGeom>
          <a:noFill/>
        </p:spPr>
        <p:txBody>
          <a:bodyPr vert="horz" lIns="0" tIns="45720" rIns="91440" bIns="45720" rtlCol="0" anchor="ctr"/>
          <a:lstStyle>
            <a:lvl1pPr algn="r">
              <a:defRPr sz="1200">
                <a:solidFill>
                  <a:schemeClr val="bg1"/>
                </a:solidFill>
                <a:latin typeface="+mn-lt"/>
              </a:defRPr>
            </a:lvl1pPr>
          </a:lstStyle>
          <a:p>
            <a:pPr algn="l"/>
            <a:r>
              <a:rPr lang="fr-BE"/>
              <a:t>DD/MM/YYYY</a:t>
            </a:r>
            <a:endParaRPr lang="en-IE"/>
          </a:p>
        </p:txBody>
      </p:sp>
      <p:sp>
        <p:nvSpPr>
          <p:cNvPr id="7" name="Speaker, venue">
            <a:extLst>
              <a:ext uri="{FF2B5EF4-FFF2-40B4-BE49-F238E27FC236}">
                <a16:creationId xmlns:a16="http://schemas.microsoft.com/office/drawing/2014/main" id="{CD23B510-2F58-56A1-7F6F-515ECCAF7363}"/>
              </a:ext>
            </a:extLst>
          </p:cNvPr>
          <p:cNvSpPr>
            <a:spLocks noGrp="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br>
              <a:rPr lang="en-GB" noProof="0"/>
            </a:br>
            <a:r>
              <a:rPr lang="en-GB" noProof="0"/>
              <a:t>Venue and date</a:t>
            </a:r>
          </a:p>
        </p:txBody>
      </p:sp>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326644653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_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D08F6C-B053-809E-59F2-47A522D7338B}"/>
              </a:ext>
            </a:extLst>
          </p:cNvPr>
          <p:cNvSpPr>
            <a:spLocks noGrp="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
        <p:nvSpPr>
          <p:cNvPr id="19" name="Picture Placeholder 4">
            <a:extLst>
              <a:ext uri="{FF2B5EF4-FFF2-40B4-BE49-F238E27FC236}">
                <a16:creationId xmlns:a16="http://schemas.microsoft.com/office/drawing/2014/main" id="{2AAFFF13-2D92-805E-F1D3-A0C0D66A0F05}"/>
              </a:ext>
            </a:extLst>
          </p:cNvPr>
          <p:cNvSpPr>
            <a:spLocks noGrp="1"/>
          </p:cNvSpPr>
          <p:nvPr>
            <p:ph type="pic" sz="quarter" idx="13" hasCustomPrompt="1"/>
          </p:nvPr>
        </p:nvSpPr>
        <p:spPr>
          <a:xfrm>
            <a:off x="0" y="1798637"/>
            <a:ext cx="5721531" cy="4248151"/>
          </a:xfrm>
          <a:prstGeom prst="rect">
            <a:avLst/>
          </a:prstGeom>
          <a:solidFill>
            <a:schemeClr val="bg1">
              <a:lumMod val="95000"/>
            </a:schemeClr>
          </a:solidFill>
          <a:ln w="28575">
            <a:noFill/>
          </a:ln>
        </p:spPr>
        <p:txBody>
          <a:bodyPr lIns="360000" tIns="1260000" rIns="360000" bIns="360000" anchor="ctr" anchorCtr="0"/>
          <a:lstStyle>
            <a:lvl1pPr marL="0" indent="0" algn="ctr">
              <a:buNone/>
              <a:defRPr sz="1600"/>
            </a:lvl1pPr>
          </a:lstStyle>
          <a:p>
            <a:r>
              <a:rPr lang="en-BE"/>
              <a:t>Picture</a:t>
            </a:r>
            <a:endParaRPr lang="en-GB" noProof="0"/>
          </a:p>
        </p:txBody>
      </p:sp>
      <p:sp>
        <p:nvSpPr>
          <p:cNvPr id="7" name="Title Placeholder 1">
            <a:extLst>
              <a:ext uri="{FF2B5EF4-FFF2-40B4-BE49-F238E27FC236}">
                <a16:creationId xmlns:a16="http://schemas.microsoft.com/office/drawing/2014/main" id="{3A2520BF-30FC-F683-37C1-2652497F6B9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507993616"/>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6" y="1825625"/>
            <a:ext cx="4967673" cy="4170363"/>
          </a:xfrm>
          <a:prstGeom prst="rect">
            <a:avLst/>
          </a:prstGeom>
        </p:spPr>
        <p:txBody>
          <a:bodyPr lIns="72000">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7" name="Picture Placeholder 4"/>
          <p:cNvSpPr>
            <a:spLocks noGrp="1"/>
          </p:cNvSpPr>
          <p:nvPr>
            <p:ph type="pic" sz="quarter" idx="13" hasCustomPrompt="1"/>
          </p:nvPr>
        </p:nvSpPr>
        <p:spPr>
          <a:xfrm>
            <a:off x="6096001" y="0"/>
            <a:ext cx="6096000" cy="6858000"/>
          </a:xfrm>
          <a:prstGeom prst="rect">
            <a:avLst/>
          </a:prstGeom>
          <a:solidFill>
            <a:schemeClr val="bg1">
              <a:lumMod val="95000"/>
            </a:schemeClr>
          </a:solidFill>
          <a:ln w="28575">
            <a:noFill/>
          </a:ln>
        </p:spPr>
        <p:txBody>
          <a:bodyPr lIns="360000" tIns="1260000" rIns="360000" bIns="360000" anchor="ctr" anchorCtr="0"/>
          <a:lstStyle>
            <a:lvl1pPr marL="0" indent="0" algn="ctr">
              <a:buNone/>
              <a:defRPr sz="1600"/>
            </a:lvl1pPr>
          </a:lstStyle>
          <a:p>
            <a:r>
              <a:rPr lang="en-BE"/>
              <a:t>Picture</a:t>
            </a:r>
            <a:endParaRPr lang="en-GB" noProof="0"/>
          </a:p>
        </p:txBody>
      </p:sp>
      <p:sp>
        <p:nvSpPr>
          <p:cNvPr id="5" name="Title Placeholder 1">
            <a:extLst>
              <a:ext uri="{FF2B5EF4-FFF2-40B4-BE49-F238E27FC236}">
                <a16:creationId xmlns:a16="http://schemas.microsoft.com/office/drawing/2014/main" id="{0F781348-A971-C650-1C2C-F01247DDCC3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57315055"/>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and Content (half p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FBD9765-3C72-06D1-09D8-10CDE03BBEAA}"/>
              </a:ext>
            </a:extLst>
          </p:cNvPr>
          <p:cNvSpPr>
            <a:spLocks noGrp="1"/>
          </p:cNvSpPr>
          <p:nvPr>
            <p:ph type="pic" sz="quarter" idx="18" hasCustomPrompt="1"/>
          </p:nvPr>
        </p:nvSpPr>
        <p:spPr>
          <a:xfrm>
            <a:off x="6096001" y="1805204"/>
            <a:ext cx="5303838" cy="4241583"/>
          </a:xfrm>
          <a:prstGeom prst="roundRect">
            <a:avLst>
              <a:gd name="adj" fmla="val 8983"/>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6" name="Text Placeholder 12">
            <a:extLst>
              <a:ext uri="{FF2B5EF4-FFF2-40B4-BE49-F238E27FC236}">
                <a16:creationId xmlns:a16="http://schemas.microsoft.com/office/drawing/2014/main" id="{63217FEF-DADF-6BC7-D43D-B640C2D51FE5}"/>
              </a:ext>
            </a:extLst>
          </p:cNvPr>
          <p:cNvSpPr>
            <a:spLocks noGrp="1"/>
          </p:cNvSpPr>
          <p:nvPr>
            <p:ph type="body" sz="quarter" idx="27"/>
          </p:nvPr>
        </p:nvSpPr>
        <p:spPr>
          <a:xfrm>
            <a:off x="790576" y="4113250"/>
            <a:ext cx="4985535" cy="1547248"/>
          </a:xfrm>
          <a:prstGeom prst="rect">
            <a:avLst/>
          </a:prstGeom>
          <a:noFill/>
        </p:spPr>
        <p:txBody>
          <a:bodyPr lIns="72000" tIns="90000"/>
          <a:lstStyle>
            <a:lvl1pPr marL="0" indent="0" algn="l">
              <a:lnSpc>
                <a:spcPct val="100000"/>
              </a:lnSpc>
              <a:spcAft>
                <a:spcPts val="0"/>
              </a:spcAft>
              <a:buNone/>
              <a:defRPr sz="1600"/>
            </a:lvl1pPr>
          </a:lstStyle>
          <a:p>
            <a:pPr lvl="0"/>
            <a:r>
              <a:rPr lang="en-GB"/>
              <a:t>Click to edit</a:t>
            </a:r>
            <a:endParaRPr lang="en-BE"/>
          </a:p>
        </p:txBody>
      </p:sp>
      <p:sp>
        <p:nvSpPr>
          <p:cNvPr id="8" name="Text Placeholder 12">
            <a:extLst>
              <a:ext uri="{FF2B5EF4-FFF2-40B4-BE49-F238E27FC236}">
                <a16:creationId xmlns:a16="http://schemas.microsoft.com/office/drawing/2014/main" id="{3F413984-A395-D2F9-2F11-8D3D32A34BBD}"/>
              </a:ext>
            </a:extLst>
          </p:cNvPr>
          <p:cNvSpPr>
            <a:spLocks noGrp="1"/>
          </p:cNvSpPr>
          <p:nvPr>
            <p:ph type="body" sz="quarter" idx="28"/>
          </p:nvPr>
        </p:nvSpPr>
        <p:spPr>
          <a:xfrm>
            <a:off x="790576" y="2236205"/>
            <a:ext cx="4985535" cy="1547248"/>
          </a:xfrm>
          <a:prstGeom prst="rect">
            <a:avLst/>
          </a:prstGeom>
          <a:noFill/>
        </p:spPr>
        <p:txBody>
          <a:bodyPr lIns="72000" tIns="90000"/>
          <a:lstStyle>
            <a:lvl1pPr marL="0" indent="0" algn="l">
              <a:lnSpc>
                <a:spcPct val="100000"/>
              </a:lnSpc>
              <a:spcAft>
                <a:spcPts val="0"/>
              </a:spcAft>
              <a:buNone/>
              <a:defRPr sz="1600"/>
            </a:lvl1pPr>
          </a:lstStyle>
          <a:p>
            <a:pPr lvl="0"/>
            <a:r>
              <a:rPr lang="en-GB"/>
              <a:t>Click to edit</a:t>
            </a:r>
            <a:endParaRPr lang="en-BE"/>
          </a:p>
        </p:txBody>
      </p:sp>
      <p:sp>
        <p:nvSpPr>
          <p:cNvPr id="9" name="Title Placeholder 1">
            <a:extLst>
              <a:ext uri="{FF2B5EF4-FFF2-40B4-BE49-F238E27FC236}">
                <a16:creationId xmlns:a16="http://schemas.microsoft.com/office/drawing/2014/main" id="{AA0E8AFA-B815-894A-CDD8-718FCA065C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1649063866"/>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BF77687C-AC6F-634F-AC60-81131BCE7FCF}"/>
              </a:ext>
            </a:extLst>
          </p:cNvPr>
          <p:cNvSpPr>
            <a:spLocks noGrp="1"/>
          </p:cNvSpPr>
          <p:nvPr>
            <p:ph type="pic" sz="quarter" idx="19" hasCustomPrompt="1"/>
          </p:nvPr>
        </p:nvSpPr>
        <p:spPr>
          <a:xfrm>
            <a:off x="1175034"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17" name="Text Placeholder 4">
            <a:extLst>
              <a:ext uri="{FF2B5EF4-FFF2-40B4-BE49-F238E27FC236}">
                <a16:creationId xmlns:a16="http://schemas.microsoft.com/office/drawing/2014/main" id="{A1F17483-D7EC-5F47-B284-CA9DDB1A8905}"/>
              </a:ext>
            </a:extLst>
          </p:cNvPr>
          <p:cNvSpPr>
            <a:spLocks noGrp="1"/>
          </p:cNvSpPr>
          <p:nvPr>
            <p:ph type="body" sz="quarter" idx="16"/>
          </p:nvPr>
        </p:nvSpPr>
        <p:spPr>
          <a:xfrm>
            <a:off x="1178392"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18" name="Picture Placeholder 2">
            <a:extLst>
              <a:ext uri="{FF2B5EF4-FFF2-40B4-BE49-F238E27FC236}">
                <a16:creationId xmlns:a16="http://schemas.microsoft.com/office/drawing/2014/main" id="{E020C457-3C2E-CA42-88B4-5E3F06B1AE96}"/>
              </a:ext>
            </a:extLst>
          </p:cNvPr>
          <p:cNvSpPr>
            <a:spLocks noGrp="1"/>
          </p:cNvSpPr>
          <p:nvPr>
            <p:ph type="pic" sz="quarter" idx="20" hasCustomPrompt="1"/>
          </p:nvPr>
        </p:nvSpPr>
        <p:spPr>
          <a:xfrm>
            <a:off x="4678504"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19" name="Text Placeholder 4">
            <a:extLst>
              <a:ext uri="{FF2B5EF4-FFF2-40B4-BE49-F238E27FC236}">
                <a16:creationId xmlns:a16="http://schemas.microsoft.com/office/drawing/2014/main" id="{B33CC6E2-D391-D44C-9F83-EE43AEFB9DA4}"/>
              </a:ext>
            </a:extLst>
          </p:cNvPr>
          <p:cNvSpPr>
            <a:spLocks noGrp="1"/>
          </p:cNvSpPr>
          <p:nvPr>
            <p:ph type="body" sz="quarter" idx="21"/>
          </p:nvPr>
        </p:nvSpPr>
        <p:spPr>
          <a:xfrm>
            <a:off x="4678504"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21" name="Picture Placeholder 2">
            <a:extLst>
              <a:ext uri="{FF2B5EF4-FFF2-40B4-BE49-F238E27FC236}">
                <a16:creationId xmlns:a16="http://schemas.microsoft.com/office/drawing/2014/main" id="{82EE2749-4448-E94D-A3B6-E8FD4C9B9E33}"/>
              </a:ext>
            </a:extLst>
          </p:cNvPr>
          <p:cNvSpPr>
            <a:spLocks noGrp="1"/>
          </p:cNvSpPr>
          <p:nvPr>
            <p:ph type="pic" sz="quarter" idx="22" hasCustomPrompt="1"/>
          </p:nvPr>
        </p:nvSpPr>
        <p:spPr>
          <a:xfrm>
            <a:off x="8178616" y="1798638"/>
            <a:ext cx="2736000" cy="2532654"/>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endParaRPr lang="en-GB" noProof="0"/>
          </a:p>
        </p:txBody>
      </p:sp>
      <p:sp>
        <p:nvSpPr>
          <p:cNvPr id="22" name="Text Placeholder 4">
            <a:extLst>
              <a:ext uri="{FF2B5EF4-FFF2-40B4-BE49-F238E27FC236}">
                <a16:creationId xmlns:a16="http://schemas.microsoft.com/office/drawing/2014/main" id="{292FCF7F-70FF-AF43-824A-E78383E715EC}"/>
              </a:ext>
            </a:extLst>
          </p:cNvPr>
          <p:cNvSpPr>
            <a:spLocks noGrp="1"/>
          </p:cNvSpPr>
          <p:nvPr>
            <p:ph type="body" sz="quarter" idx="23"/>
          </p:nvPr>
        </p:nvSpPr>
        <p:spPr>
          <a:xfrm>
            <a:off x="8181974" y="4331292"/>
            <a:ext cx="2736000" cy="1524235"/>
          </a:xfrm>
          <a:prstGeom prst="rect">
            <a:avLst/>
          </a:prstGeom>
          <a:solidFill>
            <a:schemeClr val="bg1"/>
          </a:solidFill>
        </p:spPr>
        <p:txBody>
          <a:bodyPr lIns="180000" rIns="10800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4" name="Title Placeholder 1">
            <a:extLst>
              <a:ext uri="{FF2B5EF4-FFF2-40B4-BE49-F238E27FC236}">
                <a16:creationId xmlns:a16="http://schemas.microsoft.com/office/drawing/2014/main" id="{6C9C267C-EFF4-28A8-E414-2A63AADFEBB6}"/>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11577575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mages and text">
    <p:spTree>
      <p:nvGrpSpPr>
        <p:cNvPr id="1" name=""/>
        <p:cNvGrpSpPr/>
        <p:nvPr/>
      </p:nvGrpSpPr>
      <p:grpSpPr>
        <a:xfrm>
          <a:off x="0" y="0"/>
          <a:ext cx="0" cy="0"/>
          <a:chOff x="0" y="0"/>
          <a:chExt cx="0" cy="0"/>
        </a:xfrm>
      </p:grpSpPr>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798820" y="2033380"/>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hasCustomPrompt="1"/>
          </p:nvPr>
        </p:nvSpPr>
        <p:spPr>
          <a:xfrm>
            <a:off x="2775409" y="1802836"/>
            <a:ext cx="3202059" cy="2007778"/>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hasCustomPrompt="1"/>
          </p:nvPr>
        </p:nvSpPr>
        <p:spPr>
          <a:xfrm>
            <a:off x="277541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hasCustomPrompt="1"/>
          </p:nvPr>
        </p:nvSpPr>
        <p:spPr>
          <a:xfrm>
            <a:off x="6212996" y="1802836"/>
            <a:ext cx="3202060" cy="20088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hasCustomPrompt="1"/>
          </p:nvPr>
        </p:nvSpPr>
        <p:spPr>
          <a:xfrm>
            <a:off x="621300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 name="Text Placeholder 12">
            <a:extLst>
              <a:ext uri="{FF2B5EF4-FFF2-40B4-BE49-F238E27FC236}">
                <a16:creationId xmlns:a16="http://schemas.microsoft.com/office/drawing/2014/main" id="{91D03E91-4A90-CD4A-B077-C522B4D0B059}"/>
              </a:ext>
            </a:extLst>
          </p:cNvPr>
          <p:cNvSpPr>
            <a:spLocks noGrp="1"/>
          </p:cNvSpPr>
          <p:nvPr>
            <p:ph type="body" sz="quarter" idx="26"/>
          </p:nvPr>
        </p:nvSpPr>
        <p:spPr>
          <a:xfrm>
            <a:off x="798820"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D3EAD8A3-848D-9437-C6E3-40ABBA8A7639}"/>
              </a:ext>
            </a:extLst>
          </p:cNvPr>
          <p:cNvSpPr>
            <a:spLocks noGrp="1"/>
          </p:cNvSpPr>
          <p:nvPr>
            <p:ph type="body" sz="quarter" idx="27"/>
          </p:nvPr>
        </p:nvSpPr>
        <p:spPr>
          <a:xfrm>
            <a:off x="9565595"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48EABB8C-CA19-9773-5965-85CB19EEE911}"/>
              </a:ext>
            </a:extLst>
          </p:cNvPr>
          <p:cNvSpPr>
            <a:spLocks noGrp="1"/>
          </p:cNvSpPr>
          <p:nvPr>
            <p:ph type="body" sz="quarter" idx="28"/>
          </p:nvPr>
        </p:nvSpPr>
        <p:spPr>
          <a:xfrm>
            <a:off x="9549103" y="2033381"/>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8" name="Title Placeholder 1">
            <a:extLst>
              <a:ext uri="{FF2B5EF4-FFF2-40B4-BE49-F238E27FC236}">
                <a16:creationId xmlns:a16="http://schemas.microsoft.com/office/drawing/2014/main" id="{7BE2D894-6305-2443-0E9B-4158CE84F9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6283661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images, circle and text">
    <p:spTree>
      <p:nvGrpSpPr>
        <p:cNvPr id="1" name=""/>
        <p:cNvGrpSpPr/>
        <p:nvPr/>
      </p:nvGrpSpPr>
      <p:grpSpPr>
        <a:xfrm>
          <a:off x="0" y="0"/>
          <a:ext cx="0" cy="0"/>
          <a:chOff x="0" y="0"/>
          <a:chExt cx="0" cy="0"/>
        </a:xfrm>
      </p:grpSpPr>
      <p:sp>
        <p:nvSpPr>
          <p:cNvPr id="30" name="Text Placeholder 12">
            <a:extLst>
              <a:ext uri="{FF2B5EF4-FFF2-40B4-BE49-F238E27FC236}">
                <a16:creationId xmlns:a16="http://schemas.microsoft.com/office/drawing/2014/main" id="{6151C0D4-98EF-D447-A8C6-142CA23E3F17}"/>
              </a:ext>
            </a:extLst>
          </p:cNvPr>
          <p:cNvSpPr>
            <a:spLocks noGrp="1"/>
          </p:cNvSpPr>
          <p:nvPr>
            <p:ph type="body" sz="quarter" idx="18"/>
          </p:nvPr>
        </p:nvSpPr>
        <p:spPr>
          <a:xfrm>
            <a:off x="798820" y="2033380"/>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hasCustomPrompt="1"/>
          </p:nvPr>
        </p:nvSpPr>
        <p:spPr>
          <a:xfrm>
            <a:off x="2775409" y="1802836"/>
            <a:ext cx="3202059" cy="2007778"/>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hasCustomPrompt="1"/>
          </p:nvPr>
        </p:nvSpPr>
        <p:spPr>
          <a:xfrm>
            <a:off x="277541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hasCustomPrompt="1"/>
          </p:nvPr>
        </p:nvSpPr>
        <p:spPr>
          <a:xfrm>
            <a:off x="6212996" y="1802836"/>
            <a:ext cx="3202060" cy="20088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hasCustomPrompt="1"/>
          </p:nvPr>
        </p:nvSpPr>
        <p:spPr>
          <a:xfrm>
            <a:off x="6213000" y="4026521"/>
            <a:ext cx="3202058" cy="2007777"/>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 name="Text Placeholder 12">
            <a:extLst>
              <a:ext uri="{FF2B5EF4-FFF2-40B4-BE49-F238E27FC236}">
                <a16:creationId xmlns:a16="http://schemas.microsoft.com/office/drawing/2014/main" id="{91D03E91-4A90-CD4A-B077-C522B4D0B059}"/>
              </a:ext>
            </a:extLst>
          </p:cNvPr>
          <p:cNvSpPr>
            <a:spLocks noGrp="1"/>
          </p:cNvSpPr>
          <p:nvPr>
            <p:ph type="body" sz="quarter" idx="26"/>
          </p:nvPr>
        </p:nvSpPr>
        <p:spPr>
          <a:xfrm>
            <a:off x="798820"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D3EAD8A3-848D-9437-C6E3-40ABBA8A7639}"/>
              </a:ext>
            </a:extLst>
          </p:cNvPr>
          <p:cNvSpPr>
            <a:spLocks noGrp="1"/>
          </p:cNvSpPr>
          <p:nvPr>
            <p:ph type="body" sz="quarter" idx="27"/>
          </p:nvPr>
        </p:nvSpPr>
        <p:spPr>
          <a:xfrm>
            <a:off x="9565595" y="4258106"/>
            <a:ext cx="1835830" cy="1788682"/>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48EABB8C-CA19-9773-5965-85CB19EEE911}"/>
              </a:ext>
            </a:extLst>
          </p:cNvPr>
          <p:cNvSpPr>
            <a:spLocks noGrp="1"/>
          </p:cNvSpPr>
          <p:nvPr>
            <p:ph type="body" sz="quarter" idx="28"/>
          </p:nvPr>
        </p:nvSpPr>
        <p:spPr>
          <a:xfrm>
            <a:off x="9549103" y="2033381"/>
            <a:ext cx="1835830" cy="1777233"/>
          </a:xfrm>
          <a:prstGeom prst="rect">
            <a:avLst/>
          </a:prstGeom>
          <a:noFill/>
        </p:spPr>
        <p:txBody>
          <a:bodyPr lIns="108000" tIns="90000"/>
          <a:lstStyle>
            <a:lvl1pPr marL="0" indent="0" algn="l">
              <a:lnSpc>
                <a:spcPts val="1680"/>
              </a:lnSpc>
              <a:spcAft>
                <a:spcPts val="0"/>
              </a:spcAft>
              <a:buNone/>
              <a:defRPr sz="1600"/>
            </a:lvl1pPr>
          </a:lstStyle>
          <a:p>
            <a:pPr lvl="0"/>
            <a:r>
              <a:rPr lang="en-GB"/>
              <a:t>Click to edit</a:t>
            </a:r>
            <a:endParaRPr lang="en-BE"/>
          </a:p>
        </p:txBody>
      </p:sp>
      <p:sp>
        <p:nvSpPr>
          <p:cNvPr id="10" name="Text Placeholder 8">
            <a:extLst>
              <a:ext uri="{FF2B5EF4-FFF2-40B4-BE49-F238E27FC236}">
                <a16:creationId xmlns:a16="http://schemas.microsoft.com/office/drawing/2014/main" id="{55A8AC3E-ED12-82DB-963F-BD2F7FE708FA}"/>
              </a:ext>
            </a:extLst>
          </p:cNvPr>
          <p:cNvSpPr>
            <a:spLocks noGrp="1"/>
          </p:cNvSpPr>
          <p:nvPr>
            <p:ph type="body" sz="quarter" idx="29"/>
          </p:nvPr>
        </p:nvSpPr>
        <p:spPr>
          <a:xfrm>
            <a:off x="4877728" y="2675091"/>
            <a:ext cx="2520000" cy="2520000"/>
          </a:xfrm>
          <a:prstGeom prst="ellipse">
            <a:avLst/>
          </a:prstGeom>
          <a:solidFill>
            <a:schemeClr val="bg1"/>
          </a:solidFill>
        </p:spPr>
        <p:txBody>
          <a:bodyPr anchor="ctr" anchorCtr="0"/>
          <a:lstStyle>
            <a:lvl1pPr marL="0" indent="0" algn="ctr">
              <a:buNone/>
              <a:defRPr sz="2000"/>
            </a:lvl1pPr>
          </a:lstStyle>
          <a:p>
            <a:pPr lvl="0"/>
            <a:endParaRPr lang="en-GB"/>
          </a:p>
        </p:txBody>
      </p:sp>
      <p:sp>
        <p:nvSpPr>
          <p:cNvPr id="8" name="Title Placeholder 1">
            <a:extLst>
              <a:ext uri="{FF2B5EF4-FFF2-40B4-BE49-F238E27FC236}">
                <a16:creationId xmlns:a16="http://schemas.microsoft.com/office/drawing/2014/main" id="{6A2DE0CF-53AF-7B0B-F708-62183C4A0499}"/>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80638644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ircl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5" name="Title Placeholder 1">
            <a:extLst>
              <a:ext uri="{FF2B5EF4-FFF2-40B4-BE49-F238E27FC236}">
                <a16:creationId xmlns:a16="http://schemas.microsoft.com/office/drawing/2014/main" id="{9F12B5C1-FF92-7B0D-F4CC-6E025BE782D7}"/>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Text Placeholder 12">
            <a:extLst>
              <a:ext uri="{FF2B5EF4-FFF2-40B4-BE49-F238E27FC236}">
                <a16:creationId xmlns:a16="http://schemas.microsoft.com/office/drawing/2014/main" id="{B84E94CD-208C-9C66-9256-05FF0836C823}"/>
              </a:ext>
            </a:extLst>
          </p:cNvPr>
          <p:cNvSpPr>
            <a:spLocks noGrp="1"/>
          </p:cNvSpPr>
          <p:nvPr>
            <p:ph type="body" sz="quarter" idx="28"/>
          </p:nvPr>
        </p:nvSpPr>
        <p:spPr>
          <a:xfrm>
            <a:off x="6096000" y="2236203"/>
            <a:ext cx="5125279" cy="3564000"/>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529358496"/>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ircle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970722" y="1990370"/>
            <a:ext cx="4074194" cy="4074194"/>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hasCustomPrompt="1"/>
          </p:nvPr>
        </p:nvSpPr>
        <p:spPr>
          <a:xfrm>
            <a:off x="4390939" y="3999008"/>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BE" sz="1800"/>
              <a:t>Picture</a:t>
            </a:r>
          </a:p>
        </p:txBody>
      </p:sp>
      <p:sp>
        <p:nvSpPr>
          <p:cNvPr id="4" name="Title Placeholder 1">
            <a:extLst>
              <a:ext uri="{FF2B5EF4-FFF2-40B4-BE49-F238E27FC236}">
                <a16:creationId xmlns:a16="http://schemas.microsoft.com/office/drawing/2014/main" id="{0016EDA7-C805-1A18-57A1-4BF4380D272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Text Placeholder 12">
            <a:extLst>
              <a:ext uri="{FF2B5EF4-FFF2-40B4-BE49-F238E27FC236}">
                <a16:creationId xmlns:a16="http://schemas.microsoft.com/office/drawing/2014/main" id="{F7F86B22-F857-6493-2284-E008CA5CDD1A}"/>
              </a:ext>
            </a:extLst>
          </p:cNvPr>
          <p:cNvSpPr>
            <a:spLocks noGrp="1"/>
          </p:cNvSpPr>
          <p:nvPr>
            <p:ph type="body" sz="quarter" idx="28"/>
          </p:nvPr>
        </p:nvSpPr>
        <p:spPr>
          <a:xfrm>
            <a:off x="7027763" y="2236203"/>
            <a:ext cx="4141807" cy="3564000"/>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258234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ircle image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hasCustomPrompt="1"/>
          </p:nvPr>
        </p:nvSpPr>
        <p:spPr>
          <a:xfrm>
            <a:off x="1579981"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13" name="Picture Placeholder 5">
            <a:extLst>
              <a:ext uri="{FF2B5EF4-FFF2-40B4-BE49-F238E27FC236}">
                <a16:creationId xmlns:a16="http://schemas.microsoft.com/office/drawing/2014/main" id="{F0663DAB-6777-E1CB-A3B0-ED9397E5E689}"/>
              </a:ext>
            </a:extLst>
          </p:cNvPr>
          <p:cNvSpPr>
            <a:spLocks noGrp="1"/>
          </p:cNvSpPr>
          <p:nvPr>
            <p:ph type="pic" sz="quarter" idx="25" hasCustomPrompt="1"/>
          </p:nvPr>
        </p:nvSpPr>
        <p:spPr>
          <a:xfrm>
            <a:off x="4836000"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14" name="Picture Placeholder 7">
            <a:extLst>
              <a:ext uri="{FF2B5EF4-FFF2-40B4-BE49-F238E27FC236}">
                <a16:creationId xmlns:a16="http://schemas.microsoft.com/office/drawing/2014/main" id="{6345AD70-D200-B51D-70F5-FABD73B09615}"/>
              </a:ext>
            </a:extLst>
          </p:cNvPr>
          <p:cNvSpPr>
            <a:spLocks noGrp="1"/>
          </p:cNvSpPr>
          <p:nvPr>
            <p:ph type="pic" sz="quarter" idx="26" hasCustomPrompt="1"/>
          </p:nvPr>
        </p:nvSpPr>
        <p:spPr>
          <a:xfrm>
            <a:off x="8037177" y="2224487"/>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769F7856-BF6C-1B98-5EEC-07015FEC63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12">
            <a:extLst>
              <a:ext uri="{FF2B5EF4-FFF2-40B4-BE49-F238E27FC236}">
                <a16:creationId xmlns:a16="http://schemas.microsoft.com/office/drawing/2014/main" id="{577951C3-BDD0-C0AF-7D64-EB83AF34E592}"/>
              </a:ext>
            </a:extLst>
          </p:cNvPr>
          <p:cNvSpPr>
            <a:spLocks noGrp="1"/>
          </p:cNvSpPr>
          <p:nvPr>
            <p:ph type="body" sz="quarter" idx="29"/>
          </p:nvPr>
        </p:nvSpPr>
        <p:spPr>
          <a:xfrm>
            <a:off x="1371586"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4FF7DC35-4351-D4E3-21F2-7A4252158ED1}"/>
              </a:ext>
            </a:extLst>
          </p:cNvPr>
          <p:cNvSpPr>
            <a:spLocks noGrp="1"/>
          </p:cNvSpPr>
          <p:nvPr>
            <p:ph type="body" sz="quarter" idx="30"/>
          </p:nvPr>
        </p:nvSpPr>
        <p:spPr>
          <a:xfrm>
            <a:off x="4626208"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984E2C94-A1EF-CF12-7A9E-C774A6E95CD9}"/>
              </a:ext>
            </a:extLst>
          </p:cNvPr>
          <p:cNvSpPr>
            <a:spLocks noGrp="1"/>
          </p:cNvSpPr>
          <p:nvPr>
            <p:ph type="body" sz="quarter" idx="31"/>
          </p:nvPr>
        </p:nvSpPr>
        <p:spPr>
          <a:xfrm>
            <a:off x="7828782" y="5061944"/>
            <a:ext cx="2936788" cy="549453"/>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1791702009"/>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ircle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3854371"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7" name="Picture Placeholder 6">
            <a:extLst>
              <a:ext uri="{FF2B5EF4-FFF2-40B4-BE49-F238E27FC236}">
                <a16:creationId xmlns:a16="http://schemas.microsoft.com/office/drawing/2014/main" id="{B4FFF937-EA2A-E65F-1F04-F8423509A5B4}"/>
              </a:ext>
            </a:extLst>
          </p:cNvPr>
          <p:cNvSpPr>
            <a:spLocks noGrp="1"/>
          </p:cNvSpPr>
          <p:nvPr>
            <p:ph type="pic" sz="quarter" idx="14" hasCustomPrompt="1"/>
          </p:nvPr>
        </p:nvSpPr>
        <p:spPr>
          <a:xfrm>
            <a:off x="385437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a:ln>
            <a:noFill/>
          </a:ln>
        </p:spPr>
        <p:txBody>
          <a:bodyPr wrap="square" tIns="720000" bIns="0" anchor="ctr" anchorCtr="0">
            <a:noAutofit/>
          </a:bodyPr>
          <a:lstStyle>
            <a:lvl1pPr marL="0" indent="0" algn="ctr">
              <a:buNone/>
              <a:defRPr sz="1600"/>
            </a:lvl1pPr>
          </a:lstStyle>
          <a:p>
            <a:r>
              <a:rPr lang="en-BE" sz="1800"/>
              <a:t>Picture</a:t>
            </a:r>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hasCustomPrompt="1"/>
          </p:nvPr>
        </p:nvSpPr>
        <p:spPr>
          <a:xfrm>
            <a:off x="6270539"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9" name="Picture Placeholder 8">
            <a:extLst>
              <a:ext uri="{FF2B5EF4-FFF2-40B4-BE49-F238E27FC236}">
                <a16:creationId xmlns:a16="http://schemas.microsoft.com/office/drawing/2014/main" id="{1F268277-9F3E-948B-E041-10F52143DC77}"/>
              </a:ext>
            </a:extLst>
          </p:cNvPr>
          <p:cNvSpPr>
            <a:spLocks noGrp="1"/>
          </p:cNvSpPr>
          <p:nvPr>
            <p:ph type="pic" sz="quarter" idx="19" hasCustomPrompt="1"/>
          </p:nvPr>
        </p:nvSpPr>
        <p:spPr>
          <a:xfrm>
            <a:off x="627725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a:ln>
            <a:noFill/>
          </a:ln>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333B980E-7E1D-4A47-2295-BBE00666F47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5" name="Text Placeholder 12">
            <a:extLst>
              <a:ext uri="{FF2B5EF4-FFF2-40B4-BE49-F238E27FC236}">
                <a16:creationId xmlns:a16="http://schemas.microsoft.com/office/drawing/2014/main" id="{8795D56F-C3E0-1DB4-0E7D-A26AEF23B4F1}"/>
              </a:ext>
            </a:extLst>
          </p:cNvPr>
          <p:cNvSpPr>
            <a:spLocks noGrp="1"/>
          </p:cNvSpPr>
          <p:nvPr>
            <p:ph type="body" sz="quarter" idx="18"/>
          </p:nvPr>
        </p:nvSpPr>
        <p:spPr>
          <a:xfrm>
            <a:off x="798819" y="2033380"/>
            <a:ext cx="2711650" cy="1777233"/>
          </a:xfrm>
          <a:prstGeom prst="rect">
            <a:avLst/>
          </a:prstGeom>
          <a:noFill/>
        </p:spPr>
        <p:txBody>
          <a:bodyPr lIns="0" tIns="0" rIns="0" bIns="0" anchor="ctr" anchorCtr="0"/>
          <a:lstStyle>
            <a:lvl1pPr marL="0" indent="0" algn="r">
              <a:lnSpc>
                <a:spcPct val="100000"/>
              </a:lnSpc>
              <a:spcAft>
                <a:spcPts val="0"/>
              </a:spcAft>
              <a:buNone/>
              <a:defRPr sz="1600"/>
            </a:lvl1pPr>
          </a:lstStyle>
          <a:p>
            <a:pPr lvl="0"/>
            <a:r>
              <a:rPr lang="en-GB"/>
              <a:t>Click to edit</a:t>
            </a:r>
            <a:endParaRPr lang="en-BE"/>
          </a:p>
        </p:txBody>
      </p:sp>
      <p:sp>
        <p:nvSpPr>
          <p:cNvPr id="10" name="Text Placeholder 12">
            <a:extLst>
              <a:ext uri="{FF2B5EF4-FFF2-40B4-BE49-F238E27FC236}">
                <a16:creationId xmlns:a16="http://schemas.microsoft.com/office/drawing/2014/main" id="{D3AE1393-6994-72DC-6B6C-F66F21B9B8F7}"/>
              </a:ext>
            </a:extLst>
          </p:cNvPr>
          <p:cNvSpPr>
            <a:spLocks noGrp="1"/>
          </p:cNvSpPr>
          <p:nvPr>
            <p:ph type="body" sz="quarter" idx="26"/>
          </p:nvPr>
        </p:nvSpPr>
        <p:spPr>
          <a:xfrm>
            <a:off x="798819" y="4258106"/>
            <a:ext cx="2711649" cy="1788682"/>
          </a:xfrm>
          <a:prstGeom prst="rect">
            <a:avLst/>
          </a:prstGeom>
          <a:noFill/>
        </p:spPr>
        <p:txBody>
          <a:bodyPr lIns="0" tIns="0" rIns="0" bIns="0" anchor="ctr" anchorCtr="0"/>
          <a:lstStyle>
            <a:lvl1pPr marL="0" indent="0" algn="r">
              <a:lnSpc>
                <a:spcPct val="100000"/>
              </a:lnSpc>
              <a:spcAft>
                <a:spcPts val="0"/>
              </a:spcAft>
              <a:buNone/>
              <a:defRPr sz="1600"/>
            </a:lvl1pPr>
          </a:lstStyle>
          <a:p>
            <a:pPr lvl="0"/>
            <a:r>
              <a:rPr lang="en-GB"/>
              <a:t>Click to edit</a:t>
            </a:r>
            <a:endParaRPr lang="en-BE"/>
          </a:p>
        </p:txBody>
      </p:sp>
      <p:sp>
        <p:nvSpPr>
          <p:cNvPr id="11" name="Text Placeholder 12">
            <a:extLst>
              <a:ext uri="{FF2B5EF4-FFF2-40B4-BE49-F238E27FC236}">
                <a16:creationId xmlns:a16="http://schemas.microsoft.com/office/drawing/2014/main" id="{4DBD7445-7117-4EE6-A5F4-007995EC0447}"/>
              </a:ext>
            </a:extLst>
          </p:cNvPr>
          <p:cNvSpPr>
            <a:spLocks noGrp="1"/>
          </p:cNvSpPr>
          <p:nvPr>
            <p:ph type="body" sz="quarter" idx="27"/>
          </p:nvPr>
        </p:nvSpPr>
        <p:spPr>
          <a:xfrm>
            <a:off x="8700130" y="4258106"/>
            <a:ext cx="2701295" cy="1788682"/>
          </a:xfrm>
          <a:prstGeom prst="rect">
            <a:avLst/>
          </a:prstGeom>
          <a:noFill/>
        </p:spPr>
        <p:txBody>
          <a:bodyPr lIns="0" tIns="0" rIns="0" bIns="0" anchor="ctr" anchorCtr="0"/>
          <a:lstStyle>
            <a:lvl1pPr marL="0" indent="0" algn="l">
              <a:lnSpc>
                <a:spcPct val="100000"/>
              </a:lnSpc>
              <a:spcAft>
                <a:spcPts val="0"/>
              </a:spcAft>
              <a:buNone/>
              <a:defRPr sz="1600"/>
            </a:lvl1pPr>
          </a:lstStyle>
          <a:p>
            <a:pPr lvl="0"/>
            <a:r>
              <a:rPr lang="en-GB"/>
              <a:t>Click to edit</a:t>
            </a:r>
            <a:endParaRPr lang="en-BE"/>
          </a:p>
        </p:txBody>
      </p:sp>
      <p:sp>
        <p:nvSpPr>
          <p:cNvPr id="12" name="Text Placeholder 12">
            <a:extLst>
              <a:ext uri="{FF2B5EF4-FFF2-40B4-BE49-F238E27FC236}">
                <a16:creationId xmlns:a16="http://schemas.microsoft.com/office/drawing/2014/main" id="{1C20EC9C-0A0A-10CC-84D7-432C9B46C486}"/>
              </a:ext>
            </a:extLst>
          </p:cNvPr>
          <p:cNvSpPr>
            <a:spLocks noGrp="1"/>
          </p:cNvSpPr>
          <p:nvPr>
            <p:ph type="body" sz="quarter" idx="28"/>
          </p:nvPr>
        </p:nvSpPr>
        <p:spPr>
          <a:xfrm>
            <a:off x="8686707" y="2033381"/>
            <a:ext cx="2698226" cy="1777233"/>
          </a:xfrm>
          <a:prstGeom prst="rect">
            <a:avLst/>
          </a:prstGeom>
          <a:noFill/>
        </p:spPr>
        <p:txBody>
          <a:bodyPr lIns="0" tIns="0" rIns="0" bIns="0" anchor="ctr" anchorCtr="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417967277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Cover (option 2)">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39" name="Title">
            <a:extLst>
              <a:ext uri="{FF2B5EF4-FFF2-40B4-BE49-F238E27FC236}">
                <a16:creationId xmlns:a16="http://schemas.microsoft.com/office/drawing/2014/main" id="{A2470777-AF5E-320A-439E-A6DEC5AE3F5A}"/>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Chapter slide </a:t>
            </a:r>
            <a:br>
              <a:rPr lang="en-GB" noProof="0"/>
            </a:br>
            <a:r>
              <a:rPr lang="en-GB" noProof="0"/>
              <a:t>click to edit title</a:t>
            </a:r>
          </a:p>
        </p:txBody>
      </p:sp>
      <p:pic>
        <p:nvPicPr>
          <p:cNvPr id="3" name="EU logo" descr="European Commission">
            <a:extLst>
              <a:ext uri="{FF2B5EF4-FFF2-40B4-BE49-F238E27FC236}">
                <a16:creationId xmlns:a16="http://schemas.microsoft.com/office/drawing/2014/main" id="{3AECCEB1-4DE4-8CB1-B84E-809D63160097}"/>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3490503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AB2ED3E2-D67D-F401-75D6-9F8979623A84}"/>
              </a:ext>
            </a:extLst>
          </p:cNvPr>
          <p:cNvSpPr>
            <a:spLocks noGrp="1"/>
          </p:cNvSpPr>
          <p:nvPr>
            <p:ph type="body" sz="quarter" idx="30"/>
          </p:nvPr>
        </p:nvSpPr>
        <p:spPr>
          <a:xfrm>
            <a:off x="5164868"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hasCustomPrompt="1"/>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3" name="Picture Placeholder 7">
            <a:extLst>
              <a:ext uri="{FF2B5EF4-FFF2-40B4-BE49-F238E27FC236}">
                <a16:creationId xmlns:a16="http://schemas.microsoft.com/office/drawing/2014/main" id="{06AC6B94-7872-F2ED-BA16-63F7F48FF553}"/>
              </a:ext>
            </a:extLst>
          </p:cNvPr>
          <p:cNvSpPr>
            <a:spLocks noGrp="1"/>
          </p:cNvSpPr>
          <p:nvPr>
            <p:ph type="pic" sz="quarter" idx="31" hasCustomPrompt="1"/>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4" name="Picture Placeholder 7">
            <a:extLst>
              <a:ext uri="{FF2B5EF4-FFF2-40B4-BE49-F238E27FC236}">
                <a16:creationId xmlns:a16="http://schemas.microsoft.com/office/drawing/2014/main" id="{2CD33947-428F-F3BC-84EF-0CDD4882BE54}"/>
              </a:ext>
            </a:extLst>
          </p:cNvPr>
          <p:cNvSpPr>
            <a:spLocks noGrp="1"/>
          </p:cNvSpPr>
          <p:nvPr>
            <p:ph type="pic" sz="quarter" idx="32" hasCustomPrompt="1"/>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5" name="Picture Placeholder 7">
            <a:extLst>
              <a:ext uri="{FF2B5EF4-FFF2-40B4-BE49-F238E27FC236}">
                <a16:creationId xmlns:a16="http://schemas.microsoft.com/office/drawing/2014/main" id="{4CEB3AF6-D62E-2C49-929C-298D71D78BF8}"/>
              </a:ext>
            </a:extLst>
          </p:cNvPr>
          <p:cNvSpPr>
            <a:spLocks noGrp="1"/>
          </p:cNvSpPr>
          <p:nvPr>
            <p:ph type="pic" sz="quarter" idx="33" hasCustomPrompt="1"/>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6" name="Picture Placeholder 7">
            <a:extLst>
              <a:ext uri="{FF2B5EF4-FFF2-40B4-BE49-F238E27FC236}">
                <a16:creationId xmlns:a16="http://schemas.microsoft.com/office/drawing/2014/main" id="{0980338D-1E37-2BB2-AB6D-1A0C06A50751}"/>
              </a:ext>
            </a:extLst>
          </p:cNvPr>
          <p:cNvSpPr>
            <a:spLocks noGrp="1"/>
          </p:cNvSpPr>
          <p:nvPr>
            <p:ph type="pic" sz="quarter" idx="34" hasCustomPrompt="1"/>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8" name="Title Placeholder 1">
            <a:extLst>
              <a:ext uri="{FF2B5EF4-FFF2-40B4-BE49-F238E27FC236}">
                <a16:creationId xmlns:a16="http://schemas.microsoft.com/office/drawing/2014/main" id="{D2DF1DDC-0402-55BC-A9AD-DCF1C83C30F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5" name="Text Placeholder 12">
            <a:extLst>
              <a:ext uri="{FF2B5EF4-FFF2-40B4-BE49-F238E27FC236}">
                <a16:creationId xmlns:a16="http://schemas.microsoft.com/office/drawing/2014/main" id="{4A839564-C8FA-D314-C71D-28368C2D8164}"/>
              </a:ext>
            </a:extLst>
          </p:cNvPr>
          <p:cNvSpPr>
            <a:spLocks noGrp="1"/>
          </p:cNvSpPr>
          <p:nvPr>
            <p:ph type="body" sz="quarter" idx="29"/>
          </p:nvPr>
        </p:nvSpPr>
        <p:spPr>
          <a:xfrm>
            <a:off x="1200890"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7" name="Text Placeholder 12">
            <a:extLst>
              <a:ext uri="{FF2B5EF4-FFF2-40B4-BE49-F238E27FC236}">
                <a16:creationId xmlns:a16="http://schemas.microsoft.com/office/drawing/2014/main" id="{95E4C96F-AEF5-0F67-0483-47397757FB47}"/>
              </a:ext>
            </a:extLst>
          </p:cNvPr>
          <p:cNvSpPr>
            <a:spLocks noGrp="1"/>
          </p:cNvSpPr>
          <p:nvPr>
            <p:ph type="body" sz="quarter" idx="35"/>
          </p:nvPr>
        </p:nvSpPr>
        <p:spPr>
          <a:xfrm>
            <a:off x="9125209" y="4172998"/>
            <a:ext cx="1875600" cy="1438399"/>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8" name="Text Placeholder 12">
            <a:extLst>
              <a:ext uri="{FF2B5EF4-FFF2-40B4-BE49-F238E27FC236}">
                <a16:creationId xmlns:a16="http://schemas.microsoft.com/office/drawing/2014/main" id="{4C7E5B82-009D-DBF8-2B95-5FAD73086BEF}"/>
              </a:ext>
            </a:extLst>
          </p:cNvPr>
          <p:cNvSpPr>
            <a:spLocks noGrp="1"/>
          </p:cNvSpPr>
          <p:nvPr>
            <p:ph type="body" sz="quarter" idx="36"/>
          </p:nvPr>
        </p:nvSpPr>
        <p:spPr>
          <a:xfrm>
            <a:off x="3197173" y="2552543"/>
            <a:ext cx="1875600" cy="1438399"/>
          </a:xfrm>
          <a:prstGeom prst="rect">
            <a:avLst/>
          </a:prstGeom>
          <a:noFill/>
        </p:spPr>
        <p:txBody>
          <a:bodyPr lIns="108000" tIns="90000" anchor="b" anchorCtr="0"/>
          <a:lstStyle>
            <a:lvl1pPr marL="0" indent="0" algn="ctr">
              <a:lnSpc>
                <a:spcPct val="100000"/>
              </a:lnSpc>
              <a:spcAft>
                <a:spcPts val="0"/>
              </a:spcAft>
              <a:buNone/>
              <a:defRPr sz="1600"/>
            </a:lvl1pPr>
          </a:lstStyle>
          <a:p>
            <a:pPr lvl="0"/>
            <a:r>
              <a:rPr lang="en-GB"/>
              <a:t>Click to edit</a:t>
            </a:r>
            <a:endParaRPr lang="en-BE"/>
          </a:p>
        </p:txBody>
      </p:sp>
      <p:sp>
        <p:nvSpPr>
          <p:cNvPr id="19" name="Text Placeholder 12">
            <a:extLst>
              <a:ext uri="{FF2B5EF4-FFF2-40B4-BE49-F238E27FC236}">
                <a16:creationId xmlns:a16="http://schemas.microsoft.com/office/drawing/2014/main" id="{37092EB3-4AE9-306F-E84E-D5DEEFF9E9D1}"/>
              </a:ext>
            </a:extLst>
          </p:cNvPr>
          <p:cNvSpPr>
            <a:spLocks noGrp="1"/>
          </p:cNvSpPr>
          <p:nvPr>
            <p:ph type="body" sz="quarter" idx="37"/>
          </p:nvPr>
        </p:nvSpPr>
        <p:spPr>
          <a:xfrm>
            <a:off x="7132564" y="2552543"/>
            <a:ext cx="1875600" cy="1438399"/>
          </a:xfrm>
          <a:prstGeom prst="rect">
            <a:avLst/>
          </a:prstGeom>
          <a:noFill/>
        </p:spPr>
        <p:txBody>
          <a:bodyPr lIns="108000" tIns="90000" anchor="b" anchorCtr="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224546033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circle images">
    <p:spTree>
      <p:nvGrpSpPr>
        <p:cNvPr id="1" name=""/>
        <p:cNvGrpSpPr/>
        <p:nvPr/>
      </p:nvGrpSpPr>
      <p:grpSpPr>
        <a:xfrm>
          <a:off x="0" y="0"/>
          <a:ext cx="0" cy="0"/>
          <a:chOff x="0" y="0"/>
          <a:chExt cx="0" cy="0"/>
        </a:xfrm>
      </p:grpSpPr>
      <p:sp>
        <p:nvSpPr>
          <p:cNvPr id="24" name="Picture Placeholder 5">
            <a:extLst>
              <a:ext uri="{FF2B5EF4-FFF2-40B4-BE49-F238E27FC236}">
                <a16:creationId xmlns:a16="http://schemas.microsoft.com/office/drawing/2014/main" id="{FD2B75CA-4BDF-14CB-BA7F-6E6541C9CA27}"/>
              </a:ext>
            </a:extLst>
          </p:cNvPr>
          <p:cNvSpPr>
            <a:spLocks noGrp="1"/>
          </p:cNvSpPr>
          <p:nvPr>
            <p:ph type="pic" sz="quarter" idx="23" hasCustomPrompt="1"/>
          </p:nvPr>
        </p:nvSpPr>
        <p:spPr>
          <a:xfrm>
            <a:off x="492274"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5" name="Picture Placeholder 7">
            <a:extLst>
              <a:ext uri="{FF2B5EF4-FFF2-40B4-BE49-F238E27FC236}">
                <a16:creationId xmlns:a16="http://schemas.microsoft.com/office/drawing/2014/main" id="{349C422D-57BE-2C0E-C883-FFEA802AA6CD}"/>
              </a:ext>
            </a:extLst>
          </p:cNvPr>
          <p:cNvSpPr>
            <a:spLocks noGrp="1"/>
          </p:cNvSpPr>
          <p:nvPr>
            <p:ph type="pic" sz="quarter" idx="24" hasCustomPrompt="1"/>
          </p:nvPr>
        </p:nvSpPr>
        <p:spPr>
          <a:xfrm>
            <a:off x="2342976"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6" name="Picture Placeholder 5">
            <a:extLst>
              <a:ext uri="{FF2B5EF4-FFF2-40B4-BE49-F238E27FC236}">
                <a16:creationId xmlns:a16="http://schemas.microsoft.com/office/drawing/2014/main" id="{0237F1D1-C412-2166-7A8B-F6B3B0383EE5}"/>
              </a:ext>
            </a:extLst>
          </p:cNvPr>
          <p:cNvSpPr>
            <a:spLocks noGrp="1"/>
          </p:cNvSpPr>
          <p:nvPr>
            <p:ph type="pic" sz="quarter" idx="25" hasCustomPrompt="1"/>
          </p:nvPr>
        </p:nvSpPr>
        <p:spPr>
          <a:xfrm>
            <a:off x="4193678"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7" name="Picture Placeholder 7">
            <a:extLst>
              <a:ext uri="{FF2B5EF4-FFF2-40B4-BE49-F238E27FC236}">
                <a16:creationId xmlns:a16="http://schemas.microsoft.com/office/drawing/2014/main" id="{FC5CCB63-D943-8F2D-5F92-7CD281A2D2C8}"/>
              </a:ext>
            </a:extLst>
          </p:cNvPr>
          <p:cNvSpPr>
            <a:spLocks noGrp="1"/>
          </p:cNvSpPr>
          <p:nvPr>
            <p:ph type="pic" sz="quarter" idx="26" hasCustomPrompt="1"/>
          </p:nvPr>
        </p:nvSpPr>
        <p:spPr>
          <a:xfrm>
            <a:off x="6044380"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8" name="Picture Placeholder 5">
            <a:extLst>
              <a:ext uri="{FF2B5EF4-FFF2-40B4-BE49-F238E27FC236}">
                <a16:creationId xmlns:a16="http://schemas.microsoft.com/office/drawing/2014/main" id="{1F18D641-7E0D-7828-FE13-4B8D189B8898}"/>
              </a:ext>
            </a:extLst>
          </p:cNvPr>
          <p:cNvSpPr>
            <a:spLocks noGrp="1"/>
          </p:cNvSpPr>
          <p:nvPr>
            <p:ph type="pic" sz="quarter" idx="27" hasCustomPrompt="1"/>
          </p:nvPr>
        </p:nvSpPr>
        <p:spPr>
          <a:xfrm>
            <a:off x="7895082"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29" name="Picture Placeholder 7">
            <a:extLst>
              <a:ext uri="{FF2B5EF4-FFF2-40B4-BE49-F238E27FC236}">
                <a16:creationId xmlns:a16="http://schemas.microsoft.com/office/drawing/2014/main" id="{752944DE-4A22-4E1B-8D95-500094EA00B3}"/>
              </a:ext>
            </a:extLst>
          </p:cNvPr>
          <p:cNvSpPr>
            <a:spLocks noGrp="1"/>
          </p:cNvSpPr>
          <p:nvPr>
            <p:ph type="pic" sz="quarter" idx="28" hasCustomPrompt="1"/>
          </p:nvPr>
        </p:nvSpPr>
        <p:spPr>
          <a:xfrm>
            <a:off x="9745783" y="2224487"/>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345EBBC4-7324-E0A4-7B1E-76B995F4C45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12">
            <a:extLst>
              <a:ext uri="{FF2B5EF4-FFF2-40B4-BE49-F238E27FC236}">
                <a16:creationId xmlns:a16="http://schemas.microsoft.com/office/drawing/2014/main" id="{A21F8155-1C69-E0E8-CE1D-E9A29028A41B}"/>
              </a:ext>
            </a:extLst>
          </p:cNvPr>
          <p:cNvSpPr>
            <a:spLocks noGrp="1"/>
          </p:cNvSpPr>
          <p:nvPr>
            <p:ph type="body" sz="quarter" idx="29"/>
          </p:nvPr>
        </p:nvSpPr>
        <p:spPr>
          <a:xfrm>
            <a:off x="740454"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2" name="Text Placeholder 12">
            <a:extLst>
              <a:ext uri="{FF2B5EF4-FFF2-40B4-BE49-F238E27FC236}">
                <a16:creationId xmlns:a16="http://schemas.microsoft.com/office/drawing/2014/main" id="{4CAF7989-847B-79D0-B04B-FCB2E689C60D}"/>
              </a:ext>
            </a:extLst>
          </p:cNvPr>
          <p:cNvSpPr>
            <a:spLocks noGrp="1"/>
          </p:cNvSpPr>
          <p:nvPr>
            <p:ph type="body" sz="quarter" idx="30"/>
          </p:nvPr>
        </p:nvSpPr>
        <p:spPr>
          <a:xfrm>
            <a:off x="10022400"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3" name="Text Placeholder 12">
            <a:extLst>
              <a:ext uri="{FF2B5EF4-FFF2-40B4-BE49-F238E27FC236}">
                <a16:creationId xmlns:a16="http://schemas.microsoft.com/office/drawing/2014/main" id="{294A3B4A-7985-22D4-F582-52D647BB0700}"/>
              </a:ext>
            </a:extLst>
          </p:cNvPr>
          <p:cNvSpPr>
            <a:spLocks noGrp="1"/>
          </p:cNvSpPr>
          <p:nvPr>
            <p:ph type="body" sz="quarter" idx="31"/>
          </p:nvPr>
        </p:nvSpPr>
        <p:spPr>
          <a:xfrm>
            <a:off x="2596843"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4" name="Text Placeholder 12">
            <a:extLst>
              <a:ext uri="{FF2B5EF4-FFF2-40B4-BE49-F238E27FC236}">
                <a16:creationId xmlns:a16="http://schemas.microsoft.com/office/drawing/2014/main" id="{3AD92C4B-5921-41E8-BFBC-B056666E75C7}"/>
              </a:ext>
            </a:extLst>
          </p:cNvPr>
          <p:cNvSpPr>
            <a:spLocks noGrp="1"/>
          </p:cNvSpPr>
          <p:nvPr>
            <p:ph type="body" sz="quarter" idx="32"/>
          </p:nvPr>
        </p:nvSpPr>
        <p:spPr>
          <a:xfrm>
            <a:off x="4453232"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5" name="Text Placeholder 12">
            <a:extLst>
              <a:ext uri="{FF2B5EF4-FFF2-40B4-BE49-F238E27FC236}">
                <a16:creationId xmlns:a16="http://schemas.microsoft.com/office/drawing/2014/main" id="{C773AEEB-4E22-6D24-CB91-4A66A10C4BB3}"/>
              </a:ext>
            </a:extLst>
          </p:cNvPr>
          <p:cNvSpPr>
            <a:spLocks noGrp="1"/>
          </p:cNvSpPr>
          <p:nvPr>
            <p:ph type="body" sz="quarter" idx="33"/>
          </p:nvPr>
        </p:nvSpPr>
        <p:spPr>
          <a:xfrm>
            <a:off x="6309621"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6" name="Text Placeholder 12">
            <a:extLst>
              <a:ext uri="{FF2B5EF4-FFF2-40B4-BE49-F238E27FC236}">
                <a16:creationId xmlns:a16="http://schemas.microsoft.com/office/drawing/2014/main" id="{6955FC8B-E119-5978-CBB1-CE4B19E2AA0A}"/>
              </a:ext>
            </a:extLst>
          </p:cNvPr>
          <p:cNvSpPr>
            <a:spLocks noGrp="1"/>
          </p:cNvSpPr>
          <p:nvPr>
            <p:ph type="body" sz="quarter" idx="34"/>
          </p:nvPr>
        </p:nvSpPr>
        <p:spPr>
          <a:xfrm>
            <a:off x="8166010" y="4549489"/>
            <a:ext cx="1573200" cy="1360665"/>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400503695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ring image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0934045-48BB-C8C2-1613-6B12E5E222A5}"/>
              </a:ext>
            </a:extLst>
          </p:cNvPr>
          <p:cNvSpPr>
            <a:spLocks noGrp="1"/>
          </p:cNvSpPr>
          <p:nvPr>
            <p:ph type="pic" sz="quarter" idx="15" hasCustomPrompt="1"/>
          </p:nvPr>
        </p:nvSpPr>
        <p:spPr>
          <a:xfrm>
            <a:off x="8373210"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13" name="Picture Placeholder 12">
            <a:extLst>
              <a:ext uri="{FF2B5EF4-FFF2-40B4-BE49-F238E27FC236}">
                <a16:creationId xmlns:a16="http://schemas.microsoft.com/office/drawing/2014/main" id="{9BFE5DBC-8668-7869-303F-7AA73949F545}"/>
              </a:ext>
            </a:extLst>
          </p:cNvPr>
          <p:cNvSpPr>
            <a:spLocks noGrp="1"/>
          </p:cNvSpPr>
          <p:nvPr>
            <p:ph type="pic" sz="quarter" idx="16" hasCustomPrompt="1"/>
          </p:nvPr>
        </p:nvSpPr>
        <p:spPr>
          <a:xfrm>
            <a:off x="4564397"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15" name="Picture Placeholder 14">
            <a:extLst>
              <a:ext uri="{FF2B5EF4-FFF2-40B4-BE49-F238E27FC236}">
                <a16:creationId xmlns:a16="http://schemas.microsoft.com/office/drawing/2014/main" id="{E331BCB4-64CA-07AE-5E40-AD48780A2EA9}"/>
              </a:ext>
            </a:extLst>
          </p:cNvPr>
          <p:cNvSpPr>
            <a:spLocks noGrp="1"/>
          </p:cNvSpPr>
          <p:nvPr>
            <p:ph type="pic" sz="quarter" idx="17" hasCustomPrompt="1"/>
          </p:nvPr>
        </p:nvSpPr>
        <p:spPr>
          <a:xfrm>
            <a:off x="755156" y="1798638"/>
            <a:ext cx="3064394" cy="3064394"/>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4" name="Title Placeholder 1">
            <a:extLst>
              <a:ext uri="{FF2B5EF4-FFF2-40B4-BE49-F238E27FC236}">
                <a16:creationId xmlns:a16="http://schemas.microsoft.com/office/drawing/2014/main" id="{D4EEE6C7-7DB4-2A3F-BE85-FCAC167E528A}"/>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2">
            <a:extLst>
              <a:ext uri="{FF2B5EF4-FFF2-40B4-BE49-F238E27FC236}">
                <a16:creationId xmlns:a16="http://schemas.microsoft.com/office/drawing/2014/main" id="{D3A4FA0B-605A-BAED-F506-808019CA4389}"/>
              </a:ext>
            </a:extLst>
          </p:cNvPr>
          <p:cNvSpPr>
            <a:spLocks noGrp="1"/>
          </p:cNvSpPr>
          <p:nvPr>
            <p:ph type="body" sz="quarter" idx="29"/>
          </p:nvPr>
        </p:nvSpPr>
        <p:spPr>
          <a:xfrm>
            <a:off x="815405"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9" name="Text Placeholder 12">
            <a:extLst>
              <a:ext uri="{FF2B5EF4-FFF2-40B4-BE49-F238E27FC236}">
                <a16:creationId xmlns:a16="http://schemas.microsoft.com/office/drawing/2014/main" id="{0227EE43-A1D3-FF28-6D7A-1081E3047325}"/>
              </a:ext>
            </a:extLst>
          </p:cNvPr>
          <p:cNvSpPr>
            <a:spLocks noGrp="1"/>
          </p:cNvSpPr>
          <p:nvPr>
            <p:ph type="body" sz="quarter" idx="30"/>
          </p:nvPr>
        </p:nvSpPr>
        <p:spPr>
          <a:xfrm>
            <a:off x="4628199"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
        <p:nvSpPr>
          <p:cNvPr id="10" name="Text Placeholder 12">
            <a:extLst>
              <a:ext uri="{FF2B5EF4-FFF2-40B4-BE49-F238E27FC236}">
                <a16:creationId xmlns:a16="http://schemas.microsoft.com/office/drawing/2014/main" id="{22E54FB4-0F67-6E75-08CA-E957EADC5E47}"/>
              </a:ext>
            </a:extLst>
          </p:cNvPr>
          <p:cNvSpPr>
            <a:spLocks noGrp="1"/>
          </p:cNvSpPr>
          <p:nvPr>
            <p:ph type="body" sz="quarter" idx="31"/>
          </p:nvPr>
        </p:nvSpPr>
        <p:spPr>
          <a:xfrm>
            <a:off x="8437012" y="5092860"/>
            <a:ext cx="2936788" cy="757157"/>
          </a:xfrm>
          <a:prstGeom prst="rect">
            <a:avLst/>
          </a:prstGeom>
          <a:noFill/>
        </p:spPr>
        <p:txBody>
          <a:bodyPr lIns="108000" tIns="90000"/>
          <a:lstStyle>
            <a:lvl1pPr marL="0" indent="0" algn="ctr">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55657933"/>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rcle and ring imag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8E004AC7-DA27-2C4C-C779-2BC19322577F}"/>
              </a:ext>
            </a:extLst>
          </p:cNvPr>
          <p:cNvSpPr>
            <a:spLocks noGrp="1"/>
          </p:cNvSpPr>
          <p:nvPr>
            <p:ph type="pic" sz="quarter" idx="16" hasCustomPrompt="1"/>
          </p:nvPr>
        </p:nvSpPr>
        <p:spPr>
          <a:xfrm>
            <a:off x="2862533" y="2158459"/>
            <a:ext cx="3530553" cy="3530553"/>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chemeClr val="bg1">
              <a:lumMod val="95000"/>
            </a:schemeClr>
          </a:solidFill>
        </p:spPr>
        <p:txBody>
          <a:bodyPr wrap="square" tIns="288000">
            <a:noAutofit/>
          </a:bodyPr>
          <a:lstStyle>
            <a:lvl1pPr marL="0" indent="0" algn="ctr">
              <a:buNone/>
              <a:defRPr sz="1600"/>
            </a:lvl1pPr>
          </a:lstStyle>
          <a:p>
            <a:r>
              <a:rPr lang="en-BE" sz="1800"/>
              <a:t>Picture</a:t>
            </a:r>
          </a:p>
        </p:txBody>
      </p:sp>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hasCustomPrompt="1"/>
          </p:nvPr>
        </p:nvSpPr>
        <p:spPr>
          <a:xfrm>
            <a:off x="788196" y="2158459"/>
            <a:ext cx="3530553" cy="3530553"/>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20000" bIns="0" anchor="ctr" anchorCtr="0">
            <a:noAutofit/>
          </a:bodyPr>
          <a:lstStyle>
            <a:lvl1pPr marL="0" indent="0" algn="ctr">
              <a:buNone/>
              <a:defRPr sz="1600"/>
            </a:lvl1pPr>
          </a:lstStyle>
          <a:p>
            <a:r>
              <a:rPr lang="en-BE" sz="1800"/>
              <a:t>Picture</a:t>
            </a:r>
          </a:p>
        </p:txBody>
      </p:sp>
      <p:sp>
        <p:nvSpPr>
          <p:cNvPr id="5" name="Title Placeholder 1">
            <a:extLst>
              <a:ext uri="{FF2B5EF4-FFF2-40B4-BE49-F238E27FC236}">
                <a16:creationId xmlns:a16="http://schemas.microsoft.com/office/drawing/2014/main" id="{E1962D3D-8CBE-5865-DA42-41B20F26451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2">
            <a:extLst>
              <a:ext uri="{FF2B5EF4-FFF2-40B4-BE49-F238E27FC236}">
                <a16:creationId xmlns:a16="http://schemas.microsoft.com/office/drawing/2014/main" id="{B66F77B2-2630-AEA7-270B-3F2E06B8DDC2}"/>
              </a:ext>
            </a:extLst>
          </p:cNvPr>
          <p:cNvSpPr>
            <a:spLocks noGrp="1"/>
          </p:cNvSpPr>
          <p:nvPr>
            <p:ph type="body" sz="quarter" idx="28"/>
          </p:nvPr>
        </p:nvSpPr>
        <p:spPr>
          <a:xfrm>
            <a:off x="7223445" y="3090483"/>
            <a:ext cx="4176393" cy="1574114"/>
          </a:xfrm>
          <a:prstGeom prst="rect">
            <a:avLst/>
          </a:prstGeom>
          <a:noFill/>
        </p:spPr>
        <p:txBody>
          <a:bodyPr lIns="108000" tIns="90000"/>
          <a:lstStyle>
            <a:lvl1pPr marL="0" indent="0" algn="l">
              <a:lnSpc>
                <a:spcPct val="100000"/>
              </a:lnSpc>
              <a:spcAft>
                <a:spcPts val="0"/>
              </a:spcAft>
              <a:buNone/>
              <a:defRPr sz="1600"/>
            </a:lvl1pPr>
          </a:lstStyle>
          <a:p>
            <a:pPr lvl="0"/>
            <a:r>
              <a:rPr lang="en-GB"/>
              <a:t>Click to edit</a:t>
            </a:r>
            <a:endParaRPr lang="en-BE"/>
          </a:p>
        </p:txBody>
      </p:sp>
    </p:spTree>
    <p:extLst>
      <p:ext uri="{BB962C8B-B14F-4D97-AF65-F5344CB8AC3E}">
        <p14:creationId xmlns:p14="http://schemas.microsoft.com/office/powerpoint/2010/main" val="3501843619"/>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ento gallery">
    <p:spTree>
      <p:nvGrpSpPr>
        <p:cNvPr id="1" name=""/>
        <p:cNvGrpSpPr/>
        <p:nvPr/>
      </p:nvGrpSpPr>
      <p:grpSpPr>
        <a:xfrm>
          <a:off x="0" y="0"/>
          <a:ext cx="0" cy="0"/>
          <a:chOff x="0" y="0"/>
          <a:chExt cx="0" cy="0"/>
        </a:xfrm>
      </p:grpSpPr>
      <p:sp>
        <p:nvSpPr>
          <p:cNvPr id="142" name="Picture Placeholder 12">
            <a:extLst>
              <a:ext uri="{FF2B5EF4-FFF2-40B4-BE49-F238E27FC236}">
                <a16:creationId xmlns:a16="http://schemas.microsoft.com/office/drawing/2014/main" id="{901A4E63-35E0-4E22-7F0F-22B61061D5FA}"/>
              </a:ext>
            </a:extLst>
          </p:cNvPr>
          <p:cNvSpPr>
            <a:spLocks noGrp="1"/>
          </p:cNvSpPr>
          <p:nvPr>
            <p:ph type="pic" sz="quarter" idx="33" hasCustomPrompt="1"/>
          </p:nvPr>
        </p:nvSpPr>
        <p:spPr>
          <a:xfrm>
            <a:off x="4392410" y="1822310"/>
            <a:ext cx="7007427" cy="2015999"/>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3" name="Picture Placeholder 12">
            <a:extLst>
              <a:ext uri="{FF2B5EF4-FFF2-40B4-BE49-F238E27FC236}">
                <a16:creationId xmlns:a16="http://schemas.microsoft.com/office/drawing/2014/main" id="{1672F6F7-B5C6-A5AC-1A63-FE1D6D65285B}"/>
              </a:ext>
            </a:extLst>
          </p:cNvPr>
          <p:cNvSpPr>
            <a:spLocks noGrp="1"/>
          </p:cNvSpPr>
          <p:nvPr>
            <p:ph type="pic" sz="quarter" idx="24" hasCustomPrompt="1"/>
          </p:nvPr>
        </p:nvSpPr>
        <p:spPr>
          <a:xfrm>
            <a:off x="790575" y="182231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144" name="Picture Placeholder 12">
            <a:extLst>
              <a:ext uri="{FF2B5EF4-FFF2-40B4-BE49-F238E27FC236}">
                <a16:creationId xmlns:a16="http://schemas.microsoft.com/office/drawing/2014/main" id="{7551FFA7-FC96-0C4E-7BAF-0AA9D2A5504C}"/>
              </a:ext>
            </a:extLst>
          </p:cNvPr>
          <p:cNvSpPr>
            <a:spLocks noGrp="1"/>
          </p:cNvSpPr>
          <p:nvPr>
            <p:ph type="pic" sz="quarter" idx="36" hasCustomPrompt="1"/>
          </p:nvPr>
        </p:nvSpPr>
        <p:spPr>
          <a:xfrm>
            <a:off x="790575" y="401687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204" name="Picture Placeholder 12">
            <a:extLst>
              <a:ext uri="{FF2B5EF4-FFF2-40B4-BE49-F238E27FC236}">
                <a16:creationId xmlns:a16="http://schemas.microsoft.com/office/drawing/2014/main" id="{028A7DF6-5937-F8FC-DC27-52E2E059C7E3}"/>
              </a:ext>
            </a:extLst>
          </p:cNvPr>
          <p:cNvSpPr>
            <a:spLocks noGrp="1"/>
          </p:cNvSpPr>
          <p:nvPr>
            <p:ph type="pic" sz="quarter" idx="37" hasCustomPrompt="1"/>
          </p:nvPr>
        </p:nvSpPr>
        <p:spPr>
          <a:xfrm>
            <a:off x="4387215" y="401687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5" name="Picture Placeholder 12">
            <a:extLst>
              <a:ext uri="{FF2B5EF4-FFF2-40B4-BE49-F238E27FC236}">
                <a16:creationId xmlns:a16="http://schemas.microsoft.com/office/drawing/2014/main" id="{8E2B3FB2-8D21-A10B-3100-3C086D0D1C43}"/>
              </a:ext>
            </a:extLst>
          </p:cNvPr>
          <p:cNvSpPr>
            <a:spLocks noGrp="1"/>
          </p:cNvSpPr>
          <p:nvPr>
            <p:ph type="pic" sz="quarter" idx="38" hasCustomPrompt="1"/>
          </p:nvPr>
        </p:nvSpPr>
        <p:spPr>
          <a:xfrm>
            <a:off x="4387215" y="511415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6" name="Picture Placeholder 12">
            <a:extLst>
              <a:ext uri="{FF2B5EF4-FFF2-40B4-BE49-F238E27FC236}">
                <a16:creationId xmlns:a16="http://schemas.microsoft.com/office/drawing/2014/main" id="{B848D501-1E0B-FDEE-0B28-2F843AEE86FF}"/>
              </a:ext>
            </a:extLst>
          </p:cNvPr>
          <p:cNvSpPr>
            <a:spLocks noGrp="1"/>
          </p:cNvSpPr>
          <p:nvPr>
            <p:ph type="pic" sz="quarter" idx="39" hasCustomPrompt="1"/>
          </p:nvPr>
        </p:nvSpPr>
        <p:spPr>
          <a:xfrm>
            <a:off x="6185535" y="401687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7" name="Picture Placeholder 12">
            <a:extLst>
              <a:ext uri="{FF2B5EF4-FFF2-40B4-BE49-F238E27FC236}">
                <a16:creationId xmlns:a16="http://schemas.microsoft.com/office/drawing/2014/main" id="{E81757EF-A637-1B88-7CB2-5637FD2D5E64}"/>
              </a:ext>
            </a:extLst>
          </p:cNvPr>
          <p:cNvSpPr>
            <a:spLocks noGrp="1"/>
          </p:cNvSpPr>
          <p:nvPr>
            <p:ph type="pic" sz="quarter" idx="40" hasCustomPrompt="1"/>
          </p:nvPr>
        </p:nvSpPr>
        <p:spPr>
          <a:xfrm>
            <a:off x="6185535" y="5114150"/>
            <a:ext cx="1616897" cy="913746"/>
          </a:xfrm>
          <a:prstGeom prst="roundRect">
            <a:avLst/>
          </a:prstGeom>
          <a:solidFill>
            <a:schemeClr val="bg1">
              <a:lumMod val="95000"/>
            </a:schemeClr>
          </a:solidFill>
        </p:spPr>
        <p:txBody>
          <a:bodyPr tIns="576000" bIns="0" anchor="ctr" anchorCtr="0"/>
          <a:lstStyle>
            <a:lvl1pPr marL="0" indent="0" algn="ctr">
              <a:buNone/>
              <a:defRPr sz="1600"/>
            </a:lvl1pPr>
          </a:lstStyle>
          <a:p>
            <a:r>
              <a:rPr lang="en-BE"/>
              <a:t>Picture</a:t>
            </a:r>
          </a:p>
        </p:txBody>
      </p:sp>
      <p:sp>
        <p:nvSpPr>
          <p:cNvPr id="208" name="Picture Placeholder 12">
            <a:extLst>
              <a:ext uri="{FF2B5EF4-FFF2-40B4-BE49-F238E27FC236}">
                <a16:creationId xmlns:a16="http://schemas.microsoft.com/office/drawing/2014/main" id="{FB60CE53-9624-F058-2873-25F09A81AD0F}"/>
              </a:ext>
            </a:extLst>
          </p:cNvPr>
          <p:cNvSpPr>
            <a:spLocks noGrp="1"/>
          </p:cNvSpPr>
          <p:nvPr>
            <p:ph type="pic" sz="quarter" idx="41" hasCustomPrompt="1"/>
          </p:nvPr>
        </p:nvSpPr>
        <p:spPr>
          <a:xfrm>
            <a:off x="7979324" y="401687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Title Placeholder 1">
            <a:extLst>
              <a:ext uri="{FF2B5EF4-FFF2-40B4-BE49-F238E27FC236}">
                <a16:creationId xmlns:a16="http://schemas.microsoft.com/office/drawing/2014/main" id="{734CDD21-B44A-79F5-89A6-085C800363ED}"/>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47460977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ento mix">
    <p:spTree>
      <p:nvGrpSpPr>
        <p:cNvPr id="1" name=""/>
        <p:cNvGrpSpPr/>
        <p:nvPr/>
      </p:nvGrpSpPr>
      <p:grpSpPr>
        <a:xfrm>
          <a:off x="0" y="0"/>
          <a:ext cx="0" cy="0"/>
          <a:chOff x="0" y="0"/>
          <a:chExt cx="0" cy="0"/>
        </a:xfrm>
      </p:grpSpPr>
      <p:sp>
        <p:nvSpPr>
          <p:cNvPr id="17" name="Picture Placeholder 12">
            <a:extLst>
              <a:ext uri="{FF2B5EF4-FFF2-40B4-BE49-F238E27FC236}">
                <a16:creationId xmlns:a16="http://schemas.microsoft.com/office/drawing/2014/main" id="{3E585325-7B22-0598-C4E6-2E6C4EE39F2D}"/>
              </a:ext>
            </a:extLst>
          </p:cNvPr>
          <p:cNvSpPr>
            <a:spLocks noGrp="1"/>
          </p:cNvSpPr>
          <p:nvPr>
            <p:ph type="pic" sz="quarter" idx="24" hasCustomPrompt="1"/>
          </p:nvPr>
        </p:nvSpPr>
        <p:spPr>
          <a:xfrm>
            <a:off x="790575" y="1833130"/>
            <a:ext cx="3420513"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22" name="Text Placeholder 13">
            <a:extLst>
              <a:ext uri="{FF2B5EF4-FFF2-40B4-BE49-F238E27FC236}">
                <a16:creationId xmlns:a16="http://schemas.microsoft.com/office/drawing/2014/main" id="{308D8941-59B8-AF2C-2B3A-116D03FB186A}"/>
              </a:ext>
            </a:extLst>
          </p:cNvPr>
          <p:cNvSpPr>
            <a:spLocks noGrp="1"/>
          </p:cNvSpPr>
          <p:nvPr>
            <p:ph type="body" sz="quarter" idx="12"/>
          </p:nvPr>
        </p:nvSpPr>
        <p:spPr>
          <a:xfrm>
            <a:off x="804863"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3" name="Text Placeholder 13">
            <a:extLst>
              <a:ext uri="{FF2B5EF4-FFF2-40B4-BE49-F238E27FC236}">
                <a16:creationId xmlns:a16="http://schemas.microsoft.com/office/drawing/2014/main" id="{659DC1C9-CDD2-593B-382C-A909E510BC13}"/>
              </a:ext>
            </a:extLst>
          </p:cNvPr>
          <p:cNvSpPr>
            <a:spLocks noGrp="1"/>
          </p:cNvSpPr>
          <p:nvPr>
            <p:ph type="body" sz="quarter" idx="13"/>
          </p:nvPr>
        </p:nvSpPr>
        <p:spPr>
          <a:xfrm>
            <a:off x="4377623" y="1833130"/>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4" name="Text Placeholder 13">
            <a:extLst>
              <a:ext uri="{FF2B5EF4-FFF2-40B4-BE49-F238E27FC236}">
                <a16:creationId xmlns:a16="http://schemas.microsoft.com/office/drawing/2014/main" id="{A00AB1FA-851E-CE92-6E65-7C9F5B0078D9}"/>
              </a:ext>
            </a:extLst>
          </p:cNvPr>
          <p:cNvSpPr>
            <a:spLocks noGrp="1"/>
          </p:cNvSpPr>
          <p:nvPr>
            <p:ph type="body" sz="quarter" idx="14"/>
          </p:nvPr>
        </p:nvSpPr>
        <p:spPr>
          <a:xfrm>
            <a:off x="7978662" y="1833130"/>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7" name="Picture Placeholder 12">
            <a:extLst>
              <a:ext uri="{FF2B5EF4-FFF2-40B4-BE49-F238E27FC236}">
                <a16:creationId xmlns:a16="http://schemas.microsoft.com/office/drawing/2014/main" id="{13BC340A-F58E-4116-6CE2-C20DEA63798A}"/>
              </a:ext>
            </a:extLst>
          </p:cNvPr>
          <p:cNvSpPr>
            <a:spLocks noGrp="1"/>
          </p:cNvSpPr>
          <p:nvPr>
            <p:ph type="pic" sz="quarter" idx="41" hasCustomPrompt="1"/>
          </p:nvPr>
        </p:nvSpPr>
        <p:spPr>
          <a:xfrm>
            <a:off x="4377623" y="4030788"/>
            <a:ext cx="7021552" cy="2016000"/>
          </a:xfrm>
          <a:prstGeom prst="roundRect">
            <a:avLst/>
          </a:prstGeom>
          <a:solidFill>
            <a:schemeClr val="bg1">
              <a:lumMod val="95000"/>
            </a:schemeClr>
          </a:solidFill>
        </p:spPr>
        <p:txBody>
          <a:bodyPr tIns="720000" bIns="0" anchor="ctr" anchorCtr="0"/>
          <a:lstStyle>
            <a:lvl1pPr marL="0" indent="0" algn="ctr">
              <a:buNone/>
              <a:defRPr sz="1600"/>
            </a:lvl1pPr>
          </a:lstStyle>
          <a:p>
            <a:r>
              <a:rPr lang="en-BE"/>
              <a:t>Picture</a:t>
            </a:r>
          </a:p>
        </p:txBody>
      </p:sp>
      <p:sp>
        <p:nvSpPr>
          <p:cNvPr id="4" name="Title Placeholder 1">
            <a:extLst>
              <a:ext uri="{FF2B5EF4-FFF2-40B4-BE49-F238E27FC236}">
                <a16:creationId xmlns:a16="http://schemas.microsoft.com/office/drawing/2014/main" id="{B991D6BE-CBB6-D9DE-F8EA-8F201C763E7E}"/>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427078593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nto text">
    <p:spTree>
      <p:nvGrpSpPr>
        <p:cNvPr id="1" name=""/>
        <p:cNvGrpSpPr/>
        <p:nvPr/>
      </p:nvGrpSpPr>
      <p:grpSpPr>
        <a:xfrm>
          <a:off x="0" y="0"/>
          <a:ext cx="0" cy="0"/>
          <a:chOff x="0" y="0"/>
          <a:chExt cx="0" cy="0"/>
        </a:xfrm>
      </p:grpSpPr>
      <p:sp>
        <p:nvSpPr>
          <p:cNvPr id="21" name="Text Placeholder 13">
            <a:extLst>
              <a:ext uri="{FF2B5EF4-FFF2-40B4-BE49-F238E27FC236}">
                <a16:creationId xmlns:a16="http://schemas.microsoft.com/office/drawing/2014/main" id="{B586E112-685A-D22B-3D28-AD099E4FBE3E}"/>
              </a:ext>
            </a:extLst>
          </p:cNvPr>
          <p:cNvSpPr>
            <a:spLocks noGrp="1"/>
          </p:cNvSpPr>
          <p:nvPr>
            <p:ph type="body" sz="quarter" idx="10"/>
          </p:nvPr>
        </p:nvSpPr>
        <p:spPr>
          <a:xfrm>
            <a:off x="804863" y="1819212"/>
            <a:ext cx="5191125"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2" name="Text Placeholder 13">
            <a:extLst>
              <a:ext uri="{FF2B5EF4-FFF2-40B4-BE49-F238E27FC236}">
                <a16:creationId xmlns:a16="http://schemas.microsoft.com/office/drawing/2014/main" id="{4763EC54-5D6C-63AB-6BF1-81056861CA0A}"/>
              </a:ext>
            </a:extLst>
          </p:cNvPr>
          <p:cNvSpPr>
            <a:spLocks noGrp="1"/>
          </p:cNvSpPr>
          <p:nvPr>
            <p:ph type="body" sz="quarter" idx="11"/>
          </p:nvPr>
        </p:nvSpPr>
        <p:spPr>
          <a:xfrm>
            <a:off x="6196995" y="1819212"/>
            <a:ext cx="5191125"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3" name="Text Placeholder 13">
            <a:extLst>
              <a:ext uri="{FF2B5EF4-FFF2-40B4-BE49-F238E27FC236}">
                <a16:creationId xmlns:a16="http://schemas.microsoft.com/office/drawing/2014/main" id="{8B29F477-0C1C-CFB9-492C-CC2F7821D13C}"/>
              </a:ext>
            </a:extLst>
          </p:cNvPr>
          <p:cNvSpPr>
            <a:spLocks noGrp="1"/>
          </p:cNvSpPr>
          <p:nvPr>
            <p:ph type="body" sz="quarter" idx="12"/>
          </p:nvPr>
        </p:nvSpPr>
        <p:spPr>
          <a:xfrm>
            <a:off x="804863"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4" name="Text Placeholder 13">
            <a:extLst>
              <a:ext uri="{FF2B5EF4-FFF2-40B4-BE49-F238E27FC236}">
                <a16:creationId xmlns:a16="http://schemas.microsoft.com/office/drawing/2014/main" id="{3B73CBE4-5E20-B4C5-DA5F-2A7A4FA0777C}"/>
              </a:ext>
            </a:extLst>
          </p:cNvPr>
          <p:cNvSpPr>
            <a:spLocks noGrp="1"/>
          </p:cNvSpPr>
          <p:nvPr>
            <p:ph type="body" sz="quarter" idx="13"/>
          </p:nvPr>
        </p:nvSpPr>
        <p:spPr>
          <a:xfrm>
            <a:off x="4377622"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25" name="Text Placeholder 13">
            <a:extLst>
              <a:ext uri="{FF2B5EF4-FFF2-40B4-BE49-F238E27FC236}">
                <a16:creationId xmlns:a16="http://schemas.microsoft.com/office/drawing/2014/main" id="{E0278EAC-4B6B-9599-B21B-EDE95FA06567}"/>
              </a:ext>
            </a:extLst>
          </p:cNvPr>
          <p:cNvSpPr>
            <a:spLocks noGrp="1"/>
          </p:cNvSpPr>
          <p:nvPr>
            <p:ph type="body" sz="quarter" idx="14"/>
          </p:nvPr>
        </p:nvSpPr>
        <p:spPr>
          <a:xfrm>
            <a:off x="7978661" y="4030788"/>
            <a:ext cx="3416317" cy="2016000"/>
          </a:xfrm>
          <a:prstGeom prst="roundRect">
            <a:avLst/>
          </a:prstGeom>
          <a:solidFill>
            <a:schemeClr val="bg1">
              <a:lumMod val="95000"/>
              <a:alpha val="40000"/>
            </a:schemeClr>
          </a:solidFill>
        </p:spPr>
        <p:txBody>
          <a:bodyPr anchor="ctr" anchorCtr="0"/>
          <a:lstStyle>
            <a:lvl1pPr marL="0" indent="0" algn="ctr">
              <a:buNone/>
              <a:defRPr sz="1600" b="0">
                <a:solidFill>
                  <a:schemeClr val="tx1"/>
                </a:solidFill>
              </a:defRPr>
            </a:lvl1pPr>
          </a:lstStyle>
          <a:p>
            <a:pPr lvl="0"/>
            <a:r>
              <a:rPr lang="en-GB"/>
              <a:t>Click to edit</a:t>
            </a:r>
            <a:endParaRPr lang="en-BE"/>
          </a:p>
        </p:txBody>
      </p:sp>
      <p:sp>
        <p:nvSpPr>
          <p:cNvPr id="4" name="Title Placeholder 1">
            <a:extLst>
              <a:ext uri="{FF2B5EF4-FFF2-40B4-BE49-F238E27FC236}">
                <a16:creationId xmlns:a16="http://schemas.microsoft.com/office/drawing/2014/main" id="{38F6820F-64CB-AE71-E9F8-40898D8BF48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773248338"/>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354093723"/>
      </p:ext>
    </p:extLst>
  </p:cSld>
  <p:clrMapOvr>
    <a:masterClrMapping/>
  </p:clrMapOvr>
  <p:hf hdr="0" ftr="0" dt="0"/>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Grey background">
    <p:bg>
      <p:bgPr>
        <a:solidFill>
          <a:srgbClr val="4E52A6"/>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solidFill>
                  <a:schemeClr val="bg1"/>
                </a:solidFill>
              </a:defRPr>
            </a:lvl1pPr>
          </a:lstStyle>
          <a:p>
            <a:r>
              <a:rPr lang="en-GB" noProof="0"/>
              <a:t>Click to edit</a:t>
            </a:r>
          </a:p>
        </p:txBody>
      </p:sp>
      <p:pic>
        <p:nvPicPr>
          <p:cNvPr id="2" name="EU logo" descr="European Commission">
            <a:extLst>
              <a:ext uri="{FF2B5EF4-FFF2-40B4-BE49-F238E27FC236}">
                <a16:creationId xmlns:a16="http://schemas.microsoft.com/office/drawing/2014/main" id="{1ABFEDB5-36D3-593E-1D1D-1C012A6CD962}"/>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2389934818"/>
      </p:ext>
    </p:extLst>
  </p:cSld>
  <p:clrMapOvr>
    <a:masterClrMapping/>
  </p:clrMapOvr>
  <p:hf hdr="0" ftr="0" dt="0"/>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as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D29EBB-D18E-1467-ED43-AED25FD23CFF}"/>
              </a:ext>
            </a:extLst>
          </p:cNvPr>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 name="Title 1"/>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sp>
        <p:nvSpPr>
          <p:cNvPr id="9" name="Subtitle 2"/>
          <p:cNvSpPr>
            <a:spLocks noGrp="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Google Shape;445;p20">
            <a:extLst>
              <a:ext uri="{FF2B5EF4-FFF2-40B4-BE49-F238E27FC236}">
                <a16:creationId xmlns:a16="http://schemas.microsoft.com/office/drawing/2014/main" id="{48E87B2E-8ADA-D267-8D3F-9F22BD9D181B}"/>
              </a:ext>
            </a:extLst>
          </p:cNvPr>
          <p:cNvSpPr txBox="1"/>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tx1"/>
                </a:solidFill>
                <a:latin typeface="+mj-lt"/>
                <a:ea typeface="Arial"/>
                <a:cs typeface="Arial"/>
                <a:sym typeface="Arial"/>
              </a:rPr>
              <a:t>© European Union 2025</a:t>
            </a:r>
            <a:endParaRPr sz="1200">
              <a:solidFill>
                <a:schemeClr val="tx1"/>
              </a:solidFill>
              <a:latin typeface="+mj-lt"/>
            </a:endParaRPr>
          </a:p>
          <a:p>
            <a:pPr marL="0" marR="0" lvl="0" indent="0" algn="l" rtl="0">
              <a:spcBef>
                <a:spcPts val="1800"/>
              </a:spcBef>
              <a:spcAft>
                <a:spcPts val="0"/>
              </a:spcAft>
              <a:buNone/>
            </a:pPr>
            <a:r>
              <a:rPr lang="en-GB" sz="1200">
                <a:solidFill>
                  <a:schemeClr val="tx1"/>
                </a:solidFill>
                <a:latin typeface="+mj-lt"/>
                <a:ea typeface="Arial"/>
                <a:cs typeface="Arial"/>
                <a:sym typeface="Arial"/>
              </a:rPr>
              <a:t>Unless otherwise noted the reuse of this presentation is authorised under the </a:t>
            </a:r>
            <a:r>
              <a:rPr lang="en-GB" sz="1200" u="sng">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a:solidFill>
                <a:schemeClr val="tx1"/>
              </a:solidFill>
              <a:latin typeface="+mj-lt"/>
            </a:endParaRPr>
          </a:p>
        </p:txBody>
      </p:sp>
      <p:pic>
        <p:nvPicPr>
          <p:cNvPr id="6" name="Picture 5">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spTree>
    <p:extLst>
      <p:ext uri="{BB962C8B-B14F-4D97-AF65-F5344CB8AC3E}">
        <p14:creationId xmlns:p14="http://schemas.microsoft.com/office/powerpoint/2010/main" val="4067203680"/>
      </p:ext>
    </p:extLst>
  </p:cSld>
  <p:clrMapOvr>
    <a:masterClrMapping/>
  </p:clrMapOvr>
  <p:hf hdr="0" ftr="0" dt="0"/>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5" y="1798638"/>
            <a:ext cx="10609263" cy="4248150"/>
          </a:xfrm>
          <a:prstGeom prst="rect">
            <a:avLst/>
          </a:prstGeom>
        </p:spPr>
        <p:txBody>
          <a:bodyPr>
            <a:noAutofit/>
          </a:bodyPr>
          <a:lstStyle>
            <a:lvl1pPr marL="0" indent="-342900">
              <a:lnSpc>
                <a:spcPct val="100000"/>
              </a:lnSpc>
              <a:spcBef>
                <a:spcPts val="0"/>
              </a:spcBef>
              <a:spcAft>
                <a:spcPts val="1800"/>
              </a:spcAft>
              <a:buClr>
                <a:schemeClr val="accent5"/>
              </a:buClr>
              <a:buFont typeface="Arial" pitchFamily="34" charset="0"/>
              <a:buNone/>
              <a:defRPr sz="1600" baseline="0"/>
            </a:lvl1pPr>
            <a:lvl2pPr>
              <a:lnSpc>
                <a:spcPct val="100000"/>
              </a:lnSpc>
              <a:spcAft>
                <a:spcPts val="1800"/>
              </a:spcAft>
              <a:buClr>
                <a:schemeClr val="accent5"/>
              </a:buClr>
              <a:buNone/>
              <a:defRPr/>
            </a:lvl2pPr>
            <a:lvl3pPr>
              <a:lnSpc>
                <a:spcPct val="100000"/>
              </a:lnSpc>
              <a:spcAft>
                <a:spcPts val="1800"/>
              </a:spcAft>
              <a:buClr>
                <a:schemeClr val="accent5"/>
              </a:buClr>
              <a:buNone/>
              <a:defRPr/>
            </a:lvl3pPr>
            <a:lvl4pPr>
              <a:lnSpc>
                <a:spcPct val="100000"/>
              </a:lnSpc>
              <a:spcAft>
                <a:spcPts val="1800"/>
              </a:spcAft>
              <a:buClr>
                <a:schemeClr val="accent5"/>
              </a:buClr>
              <a:buNone/>
              <a:defRPr/>
            </a:lvl4pPr>
            <a:lvl5pPr>
              <a:lnSpc>
                <a:spcPct val="100000"/>
              </a:lnSpc>
              <a:spcAft>
                <a:spcPts val="1800"/>
              </a:spcAft>
              <a:buClr>
                <a:schemeClr val="accent5"/>
              </a:buClr>
              <a:buNone/>
              <a:defRPr/>
            </a:lvl5pPr>
          </a:lstStyle>
          <a:p>
            <a:pPr lvl="0"/>
            <a:r>
              <a:rPr lang="en-GB" noProof="0"/>
              <a:t>Insert text, picture, media,…</a:t>
            </a:r>
          </a:p>
        </p:txBody>
      </p:sp>
      <p:sp>
        <p:nvSpPr>
          <p:cNvPr id="4" name="Title Placeholder 1">
            <a:extLst>
              <a:ext uri="{FF2B5EF4-FFF2-40B4-BE49-F238E27FC236}">
                <a16:creationId xmlns:a16="http://schemas.microsoft.com/office/drawing/2014/main" id="{5209256F-2ACF-82E0-4B63-2250C7FA310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701915195"/>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hoto">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CE7FDEC-98A4-C478-82E7-0462E81554BD}"/>
              </a:ext>
            </a:extLst>
          </p:cNvPr>
          <p:cNvSpPr txBox="1">
            <a:spLocks noGrp="1" noMove="1" noResize="1"/>
          </p:cNvSpPr>
          <p:nvPr>
            <p:ph type="title"/>
          </p:nvPr>
        </p:nvSpPr>
        <p:spPr>
          <a:xfrm>
            <a:off x="790571" y="575221"/>
            <a:ext cx="10609261" cy="782360"/>
          </a:xfrm>
          <a:prstGeom prst="rect">
            <a:avLst/>
          </a:prstGeom>
          <a:noFill/>
          <a:ln>
            <a:noFill/>
          </a:ln>
        </p:spPr>
        <p:txBody>
          <a:bodyPr vert="horz" wrap="square" lIns="0" tIns="45720" rIns="0" bIns="0" anchor="ctr" anchorCtr="0" compatLnSpc="1">
            <a:noAutofit/>
          </a:bodyPr>
          <a:lstStyle>
            <a:lvl1pPr marL="0" marR="0" lvl="0" indent="0" fontAlgn="auto">
              <a:spcBef>
                <a:spcPts val="0"/>
              </a:spcBef>
              <a:spcAft>
                <a:spcPts val="0"/>
              </a:spcAft>
              <a:tabLst/>
              <a:defRPr lang="en-GB" sz="3800" b="0" i="0" u="none" strike="noStrike" cap="none" spc="0" baseline="0">
                <a:solidFill>
                  <a:srgbClr val="4E51A5"/>
                </a:solidFill>
                <a:uFillTx/>
                <a:latin typeface="Arial"/>
              </a:defRPr>
            </a:lvl1pPr>
          </a:lstStyle>
          <a:p>
            <a:pPr lvl="0"/>
            <a:r>
              <a:rPr lang="en-GB"/>
              <a:t>Click to edit</a:t>
            </a:r>
          </a:p>
        </p:txBody>
      </p:sp>
      <p:sp>
        <p:nvSpPr>
          <p:cNvPr id="3" name="Slide Number">
            <a:extLst>
              <a:ext uri="{FF2B5EF4-FFF2-40B4-BE49-F238E27FC236}">
                <a16:creationId xmlns:a16="http://schemas.microsoft.com/office/drawing/2014/main" id="{A564FC99-61CE-C5CC-FF76-E95753D54745}"/>
              </a:ext>
            </a:extLst>
          </p:cNvPr>
          <p:cNvSpPr txBox="1"/>
          <p:nvPr/>
        </p:nvSpPr>
        <p:spPr>
          <a:xfrm>
            <a:off x="678429" y="6282778"/>
            <a:ext cx="415923" cy="24184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A9EDC5-229C-47FD-B75C-4A4A9879D667}" type="slidenum">
              <a:t>‹#›</a:t>
            </a:fld>
            <a:endParaRPr lang="en-BE" sz="105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413046619"/>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ext Placeholder">
            <a:extLst>
              <a:ext uri="{FF2B5EF4-FFF2-40B4-BE49-F238E27FC236}">
                <a16:creationId xmlns:a16="http://schemas.microsoft.com/office/drawing/2014/main" id="{68A2580E-517C-810E-7178-6B4146428286}"/>
              </a:ext>
            </a:extLst>
          </p:cNvPr>
          <p:cNvSpPr txBox="1">
            <a:spLocks noGrp="1" noMove="1" noResize="1"/>
          </p:cNvSpPr>
          <p:nvPr>
            <p:ph type="body" sz="quarter" idx="4294967295"/>
          </p:nvPr>
        </p:nvSpPr>
        <p:spPr>
          <a:xfrm>
            <a:off x="6096003" y="2674766"/>
            <a:ext cx="5303840" cy="2552145"/>
          </a:xfrm>
          <a:prstGeom prst="rect">
            <a:avLst/>
          </a:prstGeom>
          <a:noFill/>
          <a:ln>
            <a:noFill/>
          </a:ln>
        </p:spPr>
        <p:txBody>
          <a:bodyPr vert="horz" wrap="square" lIns="359999" tIns="359999" rIns="359999" bIns="359999" anchor="ctr" anchorCtr="1" compatLnSpc="1">
            <a:noAutofit/>
          </a:bodyPr>
          <a:lstStyle>
            <a:lvl1pPr marL="0" marR="0" lvl="0" indent="0" algn="ctr" fontAlgn="auto">
              <a:lnSpc>
                <a:spcPct val="100000"/>
              </a:lnSpc>
              <a:spcBef>
                <a:spcPts val="0"/>
              </a:spcBef>
              <a:spcAft>
                <a:spcPts val="1800"/>
              </a:spcAft>
              <a:buNone/>
              <a:tabLst/>
              <a:defRPr lang="en-GB" sz="2400" b="0" i="1" u="none" strike="noStrike" cap="none" spc="0" baseline="0">
                <a:solidFill>
                  <a:srgbClr val="000000"/>
                </a:solidFill>
                <a:uFillTx/>
                <a:latin typeface="Arial"/>
              </a:defRPr>
            </a:lvl1pPr>
          </a:lstStyle>
          <a:p>
            <a:pPr lvl="0"/>
            <a:r>
              <a:rPr lang="en-GB"/>
              <a:t>Quote</a:t>
            </a:r>
          </a:p>
        </p:txBody>
      </p:sp>
      <p:sp>
        <p:nvSpPr>
          <p:cNvPr id="3" name="Title">
            <a:extLst>
              <a:ext uri="{FF2B5EF4-FFF2-40B4-BE49-F238E27FC236}">
                <a16:creationId xmlns:a16="http://schemas.microsoft.com/office/drawing/2014/main" id="{96E4982F-9003-B807-34D3-FB626B68D081}"/>
              </a:ext>
            </a:extLst>
          </p:cNvPr>
          <p:cNvSpPr txBox="1">
            <a:spLocks noGrp="1" noMove="1" noResize="1"/>
          </p:cNvSpPr>
          <p:nvPr>
            <p:ph type="title"/>
          </p:nvPr>
        </p:nvSpPr>
        <p:spPr>
          <a:xfrm>
            <a:off x="790571" y="575221"/>
            <a:ext cx="10609261" cy="782360"/>
          </a:xfrm>
          <a:prstGeom prst="rect">
            <a:avLst/>
          </a:prstGeom>
          <a:noFill/>
          <a:ln>
            <a:noFill/>
          </a:ln>
        </p:spPr>
        <p:txBody>
          <a:bodyPr vert="horz" wrap="square" lIns="0" tIns="45720" rIns="0" bIns="0" anchor="ctr" anchorCtr="0" compatLnSpc="1">
            <a:noAutofit/>
          </a:bodyPr>
          <a:lstStyle>
            <a:lvl1pPr marL="0" marR="0" lvl="0" indent="0" fontAlgn="auto">
              <a:spcBef>
                <a:spcPts val="0"/>
              </a:spcBef>
              <a:spcAft>
                <a:spcPts val="0"/>
              </a:spcAft>
              <a:tabLst/>
              <a:defRPr lang="en-GB" sz="3800" b="0" i="0" u="none" strike="noStrike" cap="none" spc="0" baseline="0">
                <a:solidFill>
                  <a:srgbClr val="4E51A5"/>
                </a:solidFill>
                <a:uFillTx/>
                <a:latin typeface="Arial"/>
              </a:defRPr>
            </a:lvl1pPr>
          </a:lstStyle>
          <a:p>
            <a:pPr lvl="0"/>
            <a:r>
              <a:rPr lang="en-GB"/>
              <a:t>Click to edit</a:t>
            </a:r>
          </a:p>
        </p:txBody>
      </p:sp>
      <p:sp>
        <p:nvSpPr>
          <p:cNvPr id="4" name="Slide Number">
            <a:extLst>
              <a:ext uri="{FF2B5EF4-FFF2-40B4-BE49-F238E27FC236}">
                <a16:creationId xmlns:a16="http://schemas.microsoft.com/office/drawing/2014/main" id="{8D179E3D-4065-4B41-DF5F-8874C87E156A}"/>
              </a:ext>
            </a:extLst>
          </p:cNvPr>
          <p:cNvSpPr txBox="1"/>
          <p:nvPr/>
        </p:nvSpPr>
        <p:spPr>
          <a:xfrm>
            <a:off x="678429" y="6282778"/>
            <a:ext cx="415923" cy="24184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E232B3-84E8-47B0-AAAB-78CBB5C08CA9}" type="slidenum">
              <a:t>‹#›</a:t>
            </a:fld>
            <a:endParaRPr lang="en-BE" sz="105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112279900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5" name="Content Placeholder">
            <a:extLst>
              <a:ext uri="{FF2B5EF4-FFF2-40B4-BE49-F238E27FC236}">
                <a16:creationId xmlns:a16="http://schemas.microsoft.com/office/drawing/2014/main" id="{68DF9FA3-520D-226E-FE5C-8C0AB77F136F}"/>
              </a:ext>
            </a:extLst>
          </p:cNvPr>
          <p:cNvSpPr>
            <a:spLocks noGrp="1" noRot="1" noMove="1" noResize="1" noEditPoints="1" noAdjustHandles="1" noChangeArrowheads="1" noChangeShapeType="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noProof="0"/>
              <a:t>Click to edit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Title">
            <a:extLst>
              <a:ext uri="{FF2B5EF4-FFF2-40B4-BE49-F238E27FC236}">
                <a16:creationId xmlns:a16="http://schemas.microsoft.com/office/drawing/2014/main" id="{5209256F-2ACF-82E0-4B63-2250C7FA310B}"/>
              </a:ext>
            </a:extLst>
          </p:cNvPr>
          <p:cNvSpPr>
            <a:spLocks noGrp="1" noRot="1" noMove="1" noResize="1" noEditPoints="1" noAdjustHandles="1" noChangeArrowheads="1" noChangeShapeType="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Slide Number">
            <a:extLst>
              <a:ext uri="{FF2B5EF4-FFF2-40B4-BE49-F238E27FC236}">
                <a16:creationId xmlns:a16="http://schemas.microsoft.com/office/drawing/2014/main" id="{4F6BB3B9-1656-8CC1-621D-BE00C0BE3CC3}"/>
              </a:ext>
            </a:extLst>
          </p:cNvPr>
          <p:cNvSpPr txBox="1">
            <a:spLocks/>
          </p:cNvSpPr>
          <p:nvPr userDrawn="1"/>
        </p:nvSpPr>
        <p:spPr>
          <a:xfrm>
            <a:off x="678430" y="6282780"/>
            <a:ext cx="415926" cy="24184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A86C49-B7E3-104F-B035-865A47D3B65A}" type="slidenum">
              <a:rPr lang="en-GB" sz="1050" noProof="0" smtClean="0"/>
              <a:pPr/>
              <a:t>‹#›</a:t>
            </a:fld>
            <a:endParaRPr lang="en-GB" sz="1050" noProof="0"/>
          </a:p>
        </p:txBody>
      </p:sp>
    </p:spTree>
    <p:extLst>
      <p:ext uri="{BB962C8B-B14F-4D97-AF65-F5344CB8AC3E}">
        <p14:creationId xmlns:p14="http://schemas.microsoft.com/office/powerpoint/2010/main" val="165123427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401068" y="-188564"/>
            <a:ext cx="7468761" cy="7403752"/>
          </a:xfrm>
          <a:prstGeom prst="rect">
            <a:avLst/>
          </a:prstGeom>
        </p:spPr>
      </p:pic>
      <p:pic>
        <p:nvPicPr>
          <p:cNvPr id="5" name="EU logo" descr="European Commission">
            <a:extLst>
              <a:ext uri="{FF2B5EF4-FFF2-40B4-BE49-F238E27FC236}">
                <a16:creationId xmlns:a16="http://schemas.microsoft.com/office/drawing/2014/main" id="{5BB2D12E-18B3-959D-037B-3FCA2A70277B}"/>
              </a:ext>
              <a:ext uri="{C183D7F6-B498-43B3-948B-1728B52AA6E4}">
                <adec:decorative xmlns:adec="http://schemas.microsoft.com/office/drawing/2017/decorative" val="0"/>
              </a:ext>
            </a:extLst>
          </p:cNvPr>
          <p:cNvPicPr/>
          <p:nvPr userDrawn="1"/>
        </p:nvPicPr>
        <p:blipFill>
          <a:blip r:embed="rId4"/>
          <a:stretch>
            <a:fillRect/>
          </a:stretch>
        </p:blipFill>
        <p:spPr>
          <a:xfrm>
            <a:off x="9463383" y="5738784"/>
            <a:ext cx="2544024" cy="941017"/>
          </a:xfrm>
          <a:prstGeom prst="rect">
            <a:avLst/>
          </a:prstGeom>
          <a:noFill/>
        </p:spPr>
      </p:pic>
      <p:sp>
        <p:nvSpPr>
          <p:cNvPr id="6" name="Date">
            <a:extLst>
              <a:ext uri="{FF2B5EF4-FFF2-40B4-BE49-F238E27FC236}">
                <a16:creationId xmlns:a16="http://schemas.microsoft.com/office/drawing/2014/main" id="{9F607E17-B964-D1C8-DEE9-C07B8FC25AF2}"/>
              </a:ext>
            </a:extLst>
          </p:cNvPr>
          <p:cNvSpPr>
            <a:spLocks noGrp="1"/>
          </p:cNvSpPr>
          <p:nvPr>
            <p:ph type="sldNum" sz="quarter" idx="4"/>
          </p:nvPr>
        </p:nvSpPr>
        <p:spPr>
          <a:xfrm>
            <a:off x="803275" y="6317486"/>
            <a:ext cx="2743200" cy="172523"/>
          </a:xfrm>
          <a:prstGeom prst="rect">
            <a:avLst/>
          </a:prstGeom>
          <a:noFill/>
        </p:spPr>
        <p:txBody>
          <a:bodyPr vert="horz" lIns="0" tIns="45720" rIns="91440" bIns="45720" rtlCol="0" anchor="ctr"/>
          <a:lstStyle>
            <a:lvl1pPr algn="r">
              <a:defRPr sz="1200">
                <a:solidFill>
                  <a:schemeClr val="bg1"/>
                </a:solidFill>
                <a:latin typeface="+mn-lt"/>
              </a:defRPr>
            </a:lvl1pPr>
          </a:lstStyle>
          <a:p>
            <a:pPr algn="l"/>
            <a:r>
              <a:rPr lang="fr-BE"/>
              <a:t>DD/MM/YYYY</a:t>
            </a:r>
            <a:endParaRPr lang="en-IE"/>
          </a:p>
        </p:txBody>
      </p:sp>
      <p:sp>
        <p:nvSpPr>
          <p:cNvPr id="7" name="Speaker, venue">
            <a:extLst>
              <a:ext uri="{FF2B5EF4-FFF2-40B4-BE49-F238E27FC236}">
                <a16:creationId xmlns:a16="http://schemas.microsoft.com/office/drawing/2014/main" id="{CD23B510-2F58-56A1-7F6F-515ECCAF7363}"/>
              </a:ext>
            </a:extLst>
          </p:cNvPr>
          <p:cNvSpPr>
            <a:spLocks noGrp="1"/>
          </p:cNvSpPr>
          <p:nvPr>
            <p:ph type="body" sz="quarter" idx="13" hasCustomPrompt="1"/>
          </p:nvPr>
        </p:nvSpPr>
        <p:spPr>
          <a:xfrm>
            <a:off x="803275" y="5399738"/>
            <a:ext cx="5724000" cy="684000"/>
          </a:xfrm>
          <a:prstGeom prst="rect">
            <a:avLst/>
          </a:prstGeom>
        </p:spPr>
        <p:txBody>
          <a:bodyPr lIns="0" tIns="0"/>
          <a:lstStyle>
            <a:lvl1pPr marL="0" indent="0" algn="l">
              <a:spcAft>
                <a:spcPts val="400"/>
              </a:spcAft>
              <a:buFont typeface="Arial" panose="020B0604020202020204" pitchFamily="34" charset="0"/>
              <a:buNone/>
              <a:defRPr sz="1600">
                <a:solidFill>
                  <a:schemeClr val="bg1"/>
                </a:solidFill>
              </a:defRPr>
            </a:lvl1pPr>
          </a:lstStyle>
          <a:p>
            <a:pPr lvl="0"/>
            <a:r>
              <a:rPr lang="en-GB" noProof="0"/>
              <a:t>Speaker</a:t>
            </a:r>
            <a:br>
              <a:rPr lang="en-GB" noProof="0"/>
            </a:br>
            <a:r>
              <a:rPr lang="en-GB" noProof="0"/>
              <a:t>Venue and date</a:t>
            </a:r>
          </a:p>
        </p:txBody>
      </p:sp>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Tree>
    <p:extLst>
      <p:ext uri="{BB962C8B-B14F-4D97-AF65-F5344CB8AC3E}">
        <p14:creationId xmlns:p14="http://schemas.microsoft.com/office/powerpoint/2010/main" val="162091184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hapter slide">
    <p:bg>
      <p:bgPr>
        <a:gradFill>
          <a:gsLst>
            <a:gs pos="75000">
              <a:srgbClr val="5DA6C5"/>
            </a:gs>
            <a:gs pos="47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a:noAutofit/>
          </a:bodyPr>
          <a:lstStyle>
            <a:lvl1pPr marL="0" indent="0" algn="l">
              <a:lnSpc>
                <a:spcPct val="105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39" name="Title">
            <a:extLst>
              <a:ext uri="{FF2B5EF4-FFF2-40B4-BE49-F238E27FC236}">
                <a16:creationId xmlns:a16="http://schemas.microsoft.com/office/drawing/2014/main" id="{A2470777-AF5E-320A-439E-A6DEC5AE3F5A}"/>
              </a:ext>
            </a:extLst>
          </p:cNvPr>
          <p:cNvSpPr>
            <a:spLocks noGrp="1"/>
          </p:cNvSpPr>
          <p:nvPr>
            <p:ph type="ctrTitle" hasCustomPrompt="1"/>
          </p:nvPr>
        </p:nvSpPr>
        <p:spPr>
          <a:xfrm>
            <a:off x="803275" y="575220"/>
            <a:ext cx="7324004" cy="3131383"/>
          </a:xfrm>
          <a:prstGeom prst="rect">
            <a:avLst/>
          </a:prstGeom>
        </p:spPr>
        <p:txBody>
          <a:bodyPr lIns="0" anchor="b">
            <a:noAutofit/>
          </a:bodyPr>
          <a:lstStyle>
            <a:lvl1pPr algn="l">
              <a:defRPr sz="6000">
                <a:solidFill>
                  <a:schemeClr val="bg1"/>
                </a:solidFill>
              </a:defRPr>
            </a:lvl1pPr>
          </a:lstStyle>
          <a:p>
            <a:r>
              <a:rPr lang="en-GB" noProof="0"/>
              <a:t>Chapter slide </a:t>
            </a:r>
            <a:br>
              <a:rPr lang="en-GB" noProof="0"/>
            </a:br>
            <a:r>
              <a:rPr lang="en-GB" noProof="0"/>
              <a:t>click to edit title</a:t>
            </a:r>
          </a:p>
        </p:txBody>
      </p:sp>
      <p:pic>
        <p:nvPicPr>
          <p:cNvPr id="3" name="EU logo" descr="European Commission">
            <a:extLst>
              <a:ext uri="{FF2B5EF4-FFF2-40B4-BE49-F238E27FC236}">
                <a16:creationId xmlns:a16="http://schemas.microsoft.com/office/drawing/2014/main" id="{3AECCEB1-4DE4-8CB1-B84E-809D63160097}"/>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198745676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209256F-2ACF-82E0-4B63-2250C7FA310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5" name="Content Placeholder 4">
            <a:extLst>
              <a:ext uri="{FF2B5EF4-FFF2-40B4-BE49-F238E27FC236}">
                <a16:creationId xmlns:a16="http://schemas.microsoft.com/office/drawing/2014/main" id="{68DF9FA3-520D-226E-FE5C-8C0AB77F136F}"/>
              </a:ext>
            </a:extLst>
          </p:cNvPr>
          <p:cNvSpPr>
            <a:spLocks noGrp="1"/>
          </p:cNvSpPr>
          <p:nvPr>
            <p:ph sz="quarter" idx="10"/>
          </p:nvPr>
        </p:nvSpPr>
        <p:spPr>
          <a:xfrm>
            <a:off x="790574" y="1798638"/>
            <a:ext cx="10609261" cy="4248150"/>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478183063"/>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5184145"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5" name="Text Placeholder 4"/>
          <p:cNvSpPr>
            <a:spLocks noGrp="1"/>
          </p:cNvSpPr>
          <p:nvPr>
            <p:ph type="body" sz="quarter" idx="3"/>
          </p:nvPr>
        </p:nvSpPr>
        <p:spPr>
          <a:xfrm>
            <a:off x="6232768" y="1798637"/>
            <a:ext cx="5167070"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0" name="Content Placeholder 4">
            <a:extLst>
              <a:ext uri="{FF2B5EF4-FFF2-40B4-BE49-F238E27FC236}">
                <a16:creationId xmlns:a16="http://schemas.microsoft.com/office/drawing/2014/main" id="{64B5D55F-B2F9-8F22-3A75-F8D4AEA6D399}"/>
              </a:ext>
            </a:extLst>
          </p:cNvPr>
          <p:cNvSpPr>
            <a:spLocks noGrp="1"/>
          </p:cNvSpPr>
          <p:nvPr>
            <p:ph sz="quarter" idx="12"/>
          </p:nvPr>
        </p:nvSpPr>
        <p:spPr>
          <a:xfrm>
            <a:off x="790575" y="2698190"/>
            <a:ext cx="5184146"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2" name="Content Placeholder 4">
            <a:extLst>
              <a:ext uri="{FF2B5EF4-FFF2-40B4-BE49-F238E27FC236}">
                <a16:creationId xmlns:a16="http://schemas.microsoft.com/office/drawing/2014/main" id="{1AA9F0A5-0A99-FE1B-8BA6-A039D5727263}"/>
              </a:ext>
            </a:extLst>
          </p:cNvPr>
          <p:cNvSpPr>
            <a:spLocks noGrp="1"/>
          </p:cNvSpPr>
          <p:nvPr>
            <p:ph sz="quarter" idx="13"/>
          </p:nvPr>
        </p:nvSpPr>
        <p:spPr>
          <a:xfrm>
            <a:off x="6227279" y="2698190"/>
            <a:ext cx="5184146"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077394624"/>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3349799"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5" name="Text Placeholder 4"/>
          <p:cNvSpPr>
            <a:spLocks noGrp="1"/>
          </p:cNvSpPr>
          <p:nvPr>
            <p:ph type="body" sz="quarter" idx="3"/>
          </p:nvPr>
        </p:nvSpPr>
        <p:spPr>
          <a:xfrm>
            <a:off x="4432907"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4">
            <a:extLst>
              <a:ext uri="{FF2B5EF4-FFF2-40B4-BE49-F238E27FC236}">
                <a16:creationId xmlns:a16="http://schemas.microsoft.com/office/drawing/2014/main" id="{0A827F33-D01B-C18D-1700-94E1DF78C972}"/>
              </a:ext>
            </a:extLst>
          </p:cNvPr>
          <p:cNvSpPr>
            <a:spLocks noGrp="1"/>
          </p:cNvSpPr>
          <p:nvPr>
            <p:ph type="body" sz="quarter" idx="17"/>
          </p:nvPr>
        </p:nvSpPr>
        <p:spPr>
          <a:xfrm>
            <a:off x="8055783"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4" name="Content Placeholder 4">
            <a:extLst>
              <a:ext uri="{FF2B5EF4-FFF2-40B4-BE49-F238E27FC236}">
                <a16:creationId xmlns:a16="http://schemas.microsoft.com/office/drawing/2014/main" id="{0C8FCE1F-222F-0BC6-4937-3305132E1F11}"/>
              </a:ext>
            </a:extLst>
          </p:cNvPr>
          <p:cNvSpPr>
            <a:spLocks noGrp="1"/>
          </p:cNvSpPr>
          <p:nvPr>
            <p:ph sz="quarter" idx="18"/>
          </p:nvPr>
        </p:nvSpPr>
        <p:spPr>
          <a:xfrm>
            <a:off x="790576"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6" name="Content Placeholder 4">
            <a:extLst>
              <a:ext uri="{FF2B5EF4-FFF2-40B4-BE49-F238E27FC236}">
                <a16:creationId xmlns:a16="http://schemas.microsoft.com/office/drawing/2014/main" id="{CD83E255-04CA-63F3-11D3-C1A7222A5C5D}"/>
              </a:ext>
            </a:extLst>
          </p:cNvPr>
          <p:cNvSpPr>
            <a:spLocks noGrp="1"/>
          </p:cNvSpPr>
          <p:nvPr>
            <p:ph sz="quarter" idx="19"/>
          </p:nvPr>
        </p:nvSpPr>
        <p:spPr>
          <a:xfrm>
            <a:off x="4428298"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0" name="Content Placeholder 4">
            <a:extLst>
              <a:ext uri="{FF2B5EF4-FFF2-40B4-BE49-F238E27FC236}">
                <a16:creationId xmlns:a16="http://schemas.microsoft.com/office/drawing/2014/main" id="{A587151F-CB0B-88B8-FDBD-28C34A2DE894}"/>
              </a:ext>
            </a:extLst>
          </p:cNvPr>
          <p:cNvSpPr>
            <a:spLocks noGrp="1"/>
          </p:cNvSpPr>
          <p:nvPr>
            <p:ph sz="quarter" idx="20"/>
          </p:nvPr>
        </p:nvSpPr>
        <p:spPr>
          <a:xfrm>
            <a:off x="8056081" y="2698190"/>
            <a:ext cx="3349799" cy="3348597"/>
          </a:xfrm>
          <a:prstGeom prst="rect">
            <a:avLst/>
          </a:prstGeom>
        </p:spPr>
        <p:txBody>
          <a:bodyPr/>
          <a:lstStyle>
            <a:lvl1pPr indent="-216000">
              <a:spcAft>
                <a:spcPts val="200"/>
              </a:spcAft>
              <a:buClr>
                <a:schemeClr val="tx2"/>
              </a:buClr>
              <a:defRPr sz="1600"/>
            </a:lvl1pPr>
            <a:lvl2pPr marL="488950" indent="-219075">
              <a:spcBef>
                <a:spcPts val="200"/>
              </a:spcBef>
              <a:spcAft>
                <a:spcPts val="200"/>
              </a:spcAft>
              <a:buClr>
                <a:schemeClr val="tx2"/>
              </a:buClr>
              <a:tabLst/>
              <a:defRPr sz="1400"/>
            </a:lvl2pPr>
            <a:lvl3pPr marL="758825" indent="-219075">
              <a:spcBef>
                <a:spcPts val="200"/>
              </a:spcBef>
              <a:spcAft>
                <a:spcPts val="200"/>
              </a:spcAft>
              <a:buClr>
                <a:schemeClr val="tx2"/>
              </a:buClr>
              <a:tabLst/>
              <a:defRPr sz="1200"/>
            </a:lvl3pPr>
            <a:lvl4pPr marL="1028700" indent="-219075">
              <a:spcBef>
                <a:spcPts val="200"/>
              </a:spcBef>
              <a:spcAft>
                <a:spcPts val="200"/>
              </a:spcAft>
              <a:buClr>
                <a:schemeClr val="tx2"/>
              </a:buClr>
              <a:tabLst/>
              <a:defRPr sz="1100"/>
            </a:lvl4pPr>
            <a:lvl5pPr marL="1249363" indent="-20955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86042089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72939D-61BD-4609-D476-6D997AC794F2}"/>
              </a:ext>
            </a:extLst>
          </p:cNvPr>
          <p:cNvSpPr>
            <a:spLocks noGrp="1"/>
          </p:cNvSpPr>
          <p:nvPr>
            <p:ph type="pic" sz="quarter" idx="14"/>
          </p:nvPr>
        </p:nvSpPr>
        <p:spPr>
          <a:xfrm>
            <a:off x="0" y="1798638"/>
            <a:ext cx="12192000" cy="4068762"/>
          </a:xfrm>
          <a:prstGeom prst="rect">
            <a:avLst/>
          </a:prstGeom>
          <a:solidFill>
            <a:srgbClr val="D6E0FF"/>
          </a:solidFill>
        </p:spPr>
        <p:txBody>
          <a:bodyPr tIns="1260000" anchor="ctr" anchorCtr="0"/>
          <a:lstStyle>
            <a:lvl1pPr marL="0" indent="0" algn="ctr">
              <a:buNone/>
              <a:defRPr sz="1600"/>
            </a:lvl1pPr>
          </a:lstStyle>
          <a:p>
            <a:endParaRPr lang="en-BE"/>
          </a:p>
        </p:txBody>
      </p:sp>
      <p:sp>
        <p:nvSpPr>
          <p:cNvPr id="4" name="Title Placeholder 1">
            <a:extLst>
              <a:ext uri="{FF2B5EF4-FFF2-40B4-BE49-F238E27FC236}">
                <a16:creationId xmlns:a16="http://schemas.microsoft.com/office/drawing/2014/main" id="{136C2E53-89B6-D5FC-0588-C7BC7626585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447715998"/>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EBA33BF-8381-4378-70B7-B234C3E865AB}"/>
              </a:ext>
            </a:extLst>
          </p:cNvPr>
          <p:cNvSpPr>
            <a:spLocks noGrp="1"/>
          </p:cNvSpPr>
          <p:nvPr>
            <p:ph type="pic" sz="quarter" idx="18"/>
          </p:nvPr>
        </p:nvSpPr>
        <p:spPr>
          <a:xfrm>
            <a:off x="832010" y="1805204"/>
            <a:ext cx="4889521" cy="4241583"/>
          </a:xfrm>
          <a:prstGeom prst="roundRect">
            <a:avLst>
              <a:gd name="adj" fmla="val 9481"/>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9" name="Title Placeholder 1">
            <a:extLst>
              <a:ext uri="{FF2B5EF4-FFF2-40B4-BE49-F238E27FC236}">
                <a16:creationId xmlns:a16="http://schemas.microsoft.com/office/drawing/2014/main" id="{9776D06F-22B3-C8E6-815C-922071D7F8D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Text Placeholder 2">
            <a:extLst>
              <a:ext uri="{FF2B5EF4-FFF2-40B4-BE49-F238E27FC236}">
                <a16:creationId xmlns:a16="http://schemas.microsoft.com/office/drawing/2014/main" id="{843ADEED-3715-BB94-D668-EC772D36B219}"/>
              </a:ext>
            </a:extLst>
          </p:cNvPr>
          <p:cNvSpPr>
            <a:spLocks noGrp="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Tree>
    <p:extLst>
      <p:ext uri="{BB962C8B-B14F-4D97-AF65-F5344CB8AC3E}">
        <p14:creationId xmlns:p14="http://schemas.microsoft.com/office/powerpoint/2010/main" val="36199804"/>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5184145"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4" name="Content Placeholder 3"/>
          <p:cNvSpPr>
            <a:spLocks noGrp="1"/>
          </p:cNvSpPr>
          <p:nvPr>
            <p:ph sz="half" idx="2" hasCustomPrompt="1"/>
          </p:nvPr>
        </p:nvSpPr>
        <p:spPr>
          <a:xfrm>
            <a:off x="790576" y="2708476"/>
            <a:ext cx="5184145" cy="3338312"/>
          </a:xfrm>
          <a:prstGeom prst="rect">
            <a:avLst/>
          </a:prstGeom>
        </p:spPr>
        <p:txBody>
          <a:bodyPr wrap="square">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5" name="Text Placeholder 4"/>
          <p:cNvSpPr>
            <a:spLocks noGrp="1"/>
          </p:cNvSpPr>
          <p:nvPr>
            <p:ph type="body" sz="quarter" idx="3"/>
          </p:nvPr>
        </p:nvSpPr>
        <p:spPr>
          <a:xfrm>
            <a:off x="6232768" y="1798637"/>
            <a:ext cx="5167070"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6" name="Content Placeholder 5"/>
          <p:cNvSpPr>
            <a:spLocks noGrp="1"/>
          </p:cNvSpPr>
          <p:nvPr>
            <p:ph sz="quarter" idx="4" hasCustomPrompt="1"/>
          </p:nvPr>
        </p:nvSpPr>
        <p:spPr>
          <a:xfrm>
            <a:off x="6232768" y="2708476"/>
            <a:ext cx="5167070" cy="3338312"/>
          </a:xfrm>
          <a:prstGeom prst="rect">
            <a:avLst/>
          </a:prstGeom>
        </p:spPr>
        <p:txBody>
          <a:bodyPr wrap="square">
            <a:noAutofit/>
          </a:bodyPr>
          <a:lstStyle>
            <a:lvl1pPr marL="0" indent="-342900">
              <a:buClr>
                <a:schemeClr val="accent5"/>
              </a:buClr>
              <a:buFont typeface="Arial"/>
              <a:buNone/>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946336149"/>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_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D08F6C-B053-809E-59F2-47A522D7338B}"/>
              </a:ext>
            </a:extLst>
          </p:cNvPr>
          <p:cNvSpPr>
            <a:spLocks noGrp="1"/>
          </p:cNvSpPr>
          <p:nvPr>
            <p:ph type="body" sz="quarter" idx="15" hasCustomPrompt="1"/>
          </p:nvPr>
        </p:nvSpPr>
        <p:spPr>
          <a:xfrm>
            <a:off x="6096000" y="2674767"/>
            <a:ext cx="5303838" cy="2552142"/>
          </a:xfrm>
          <a:prstGeom prst="rect">
            <a:avLst/>
          </a:prstGeom>
          <a:noFill/>
        </p:spPr>
        <p:txBody>
          <a:bodyPr lIns="360000" tIns="360000" rIns="360000" bIns="360000" anchor="ctr" anchorCtr="0"/>
          <a:lstStyle>
            <a:lvl1pPr marL="0" indent="0" algn="ctr">
              <a:buNone/>
              <a:defRPr i="1">
                <a:solidFill>
                  <a:schemeClr val="tx1"/>
                </a:solidFill>
              </a:defRPr>
            </a:lvl1pPr>
          </a:lstStyle>
          <a:p>
            <a:pPr lvl="0"/>
            <a:r>
              <a:rPr lang="en-GB"/>
              <a:t>Quote</a:t>
            </a:r>
          </a:p>
        </p:txBody>
      </p:sp>
      <p:sp>
        <p:nvSpPr>
          <p:cNvPr id="19" name="Picture Placeholder 4">
            <a:extLst>
              <a:ext uri="{FF2B5EF4-FFF2-40B4-BE49-F238E27FC236}">
                <a16:creationId xmlns:a16="http://schemas.microsoft.com/office/drawing/2014/main" id="{2AAFFF13-2D92-805E-F1D3-A0C0D66A0F05}"/>
              </a:ext>
            </a:extLst>
          </p:cNvPr>
          <p:cNvSpPr>
            <a:spLocks noGrp="1"/>
          </p:cNvSpPr>
          <p:nvPr>
            <p:ph type="pic" sz="quarter" idx="13"/>
          </p:nvPr>
        </p:nvSpPr>
        <p:spPr>
          <a:xfrm>
            <a:off x="0" y="1798637"/>
            <a:ext cx="5721531" cy="4248151"/>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endParaRPr lang="en-GB" noProof="0"/>
          </a:p>
        </p:txBody>
      </p:sp>
      <p:sp>
        <p:nvSpPr>
          <p:cNvPr id="7" name="Title Placeholder 1">
            <a:extLst>
              <a:ext uri="{FF2B5EF4-FFF2-40B4-BE49-F238E27FC236}">
                <a16:creationId xmlns:a16="http://schemas.microsoft.com/office/drawing/2014/main" id="{3A2520BF-30FC-F683-37C1-2652497F6B9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012713358"/>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2E4D718E-4A0B-7DB2-C351-922A33C4026A}"/>
              </a:ext>
            </a:extLst>
          </p:cNvPr>
          <p:cNvSpPr>
            <a:spLocks noGrp="1"/>
          </p:cNvSpPr>
          <p:nvPr>
            <p:ph type="pic" sz="quarter" idx="18"/>
          </p:nvPr>
        </p:nvSpPr>
        <p:spPr>
          <a:xfrm>
            <a:off x="6096000" y="1805204"/>
            <a:ext cx="5294786" cy="4241583"/>
          </a:xfrm>
          <a:prstGeom prst="roundRect">
            <a:avLst>
              <a:gd name="adj" fmla="val 9481"/>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6" name="Title Placeholder 1">
            <a:extLst>
              <a:ext uri="{FF2B5EF4-FFF2-40B4-BE49-F238E27FC236}">
                <a16:creationId xmlns:a16="http://schemas.microsoft.com/office/drawing/2014/main" id="{29F82576-9133-1B13-5584-400C9C6577D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0" name="Text Placeholder 14">
            <a:extLst>
              <a:ext uri="{FF2B5EF4-FFF2-40B4-BE49-F238E27FC236}">
                <a16:creationId xmlns:a16="http://schemas.microsoft.com/office/drawing/2014/main" id="{E018C33E-A124-304F-5AF3-2CBDD5399333}"/>
              </a:ext>
            </a:extLst>
          </p:cNvPr>
          <p:cNvSpPr>
            <a:spLocks noGrp="1"/>
          </p:cNvSpPr>
          <p:nvPr>
            <p:ph type="body" sz="quarter" idx="15"/>
          </p:nvPr>
        </p:nvSpPr>
        <p:spPr>
          <a:xfrm>
            <a:off x="790574" y="2215464"/>
            <a:ext cx="4978311" cy="383132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1217740799"/>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icture and Content (half p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FBD9765-3C72-06D1-09D8-10CDE03BBEAA}"/>
              </a:ext>
            </a:extLst>
          </p:cNvPr>
          <p:cNvSpPr>
            <a:spLocks noGrp="1"/>
          </p:cNvSpPr>
          <p:nvPr>
            <p:ph type="pic" sz="quarter" idx="18"/>
          </p:nvPr>
        </p:nvSpPr>
        <p:spPr>
          <a:xfrm>
            <a:off x="6096001" y="1805204"/>
            <a:ext cx="5303838" cy="4241583"/>
          </a:xfrm>
          <a:prstGeom prst="roundRect">
            <a:avLst>
              <a:gd name="adj" fmla="val 8983"/>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9" name="Title Placeholder 1">
            <a:extLst>
              <a:ext uri="{FF2B5EF4-FFF2-40B4-BE49-F238E27FC236}">
                <a16:creationId xmlns:a16="http://schemas.microsoft.com/office/drawing/2014/main" id="{AA0E8AFA-B815-894A-CDD8-718FCA065C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0" name="Text Placeholder 14">
            <a:extLst>
              <a:ext uri="{FF2B5EF4-FFF2-40B4-BE49-F238E27FC236}">
                <a16:creationId xmlns:a16="http://schemas.microsoft.com/office/drawing/2014/main" id="{E4E583BE-0611-D157-910C-723414A4A6AA}"/>
              </a:ext>
            </a:extLst>
          </p:cNvPr>
          <p:cNvSpPr>
            <a:spLocks noGrp="1"/>
          </p:cNvSpPr>
          <p:nvPr>
            <p:ph type="body" sz="quarter" idx="15"/>
          </p:nvPr>
        </p:nvSpPr>
        <p:spPr>
          <a:xfrm>
            <a:off x="790575" y="2215464"/>
            <a:ext cx="4985536" cy="1567990"/>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5" name="Text Placeholder 14">
            <a:extLst>
              <a:ext uri="{FF2B5EF4-FFF2-40B4-BE49-F238E27FC236}">
                <a16:creationId xmlns:a16="http://schemas.microsoft.com/office/drawing/2014/main" id="{F2C1640B-8D4F-86C6-CBE2-878E45138037}"/>
              </a:ext>
            </a:extLst>
          </p:cNvPr>
          <p:cNvSpPr>
            <a:spLocks noGrp="1"/>
          </p:cNvSpPr>
          <p:nvPr>
            <p:ph type="body" sz="quarter" idx="30"/>
          </p:nvPr>
        </p:nvSpPr>
        <p:spPr>
          <a:xfrm>
            <a:off x="790575" y="4070390"/>
            <a:ext cx="4985536" cy="1567990"/>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502930800"/>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Picture and Content (half page)">
    <p:spTree>
      <p:nvGrpSpPr>
        <p:cNvPr id="1" name=""/>
        <p:cNvGrpSpPr/>
        <p:nvPr/>
      </p:nvGrpSpPr>
      <p:grpSpPr>
        <a:xfrm>
          <a:off x="0" y="0"/>
          <a:ext cx="0" cy="0"/>
          <a:chOff x="0" y="0"/>
          <a:chExt cx="0" cy="0"/>
        </a:xfrm>
      </p:grpSpPr>
      <p:sp>
        <p:nvSpPr>
          <p:cNvPr id="7" name="Picture Placeholder 4"/>
          <p:cNvSpPr>
            <a:spLocks noGrp="1"/>
          </p:cNvSpPr>
          <p:nvPr>
            <p:ph type="pic" sz="quarter" idx="13"/>
          </p:nvPr>
        </p:nvSpPr>
        <p:spPr>
          <a:xfrm>
            <a:off x="6096001" y="0"/>
            <a:ext cx="6096000" cy="6858000"/>
          </a:xfrm>
          <a:prstGeom prst="rect">
            <a:avLst/>
          </a:prstGeom>
          <a:solidFill>
            <a:srgbClr val="D6E0FF"/>
          </a:solidFill>
          <a:ln w="28575">
            <a:noFill/>
          </a:ln>
        </p:spPr>
        <p:txBody>
          <a:bodyPr lIns="360000" tIns="1260000" rIns="360000" bIns="360000" anchor="ctr" anchorCtr="0"/>
          <a:lstStyle>
            <a:lvl1pPr marL="0" indent="0" algn="ctr">
              <a:buNone/>
              <a:defRPr sz="1600"/>
            </a:lvl1pPr>
          </a:lstStyle>
          <a:p>
            <a:endParaRPr lang="en-GB" noProof="0"/>
          </a:p>
        </p:txBody>
      </p:sp>
      <p:sp>
        <p:nvSpPr>
          <p:cNvPr id="5" name="Title Placeholder 1">
            <a:extLst>
              <a:ext uri="{FF2B5EF4-FFF2-40B4-BE49-F238E27FC236}">
                <a16:creationId xmlns:a16="http://schemas.microsoft.com/office/drawing/2014/main" id="{0F781348-A971-C650-1C2C-F01247DDCC3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4">
            <a:extLst>
              <a:ext uri="{FF2B5EF4-FFF2-40B4-BE49-F238E27FC236}">
                <a16:creationId xmlns:a16="http://schemas.microsoft.com/office/drawing/2014/main" id="{104BD840-2156-E332-09E0-EDA53FBD650A}"/>
              </a:ext>
            </a:extLst>
          </p:cNvPr>
          <p:cNvSpPr>
            <a:spLocks noGrp="1"/>
          </p:cNvSpPr>
          <p:nvPr>
            <p:ph type="body" sz="quarter" idx="15"/>
          </p:nvPr>
        </p:nvSpPr>
        <p:spPr>
          <a:xfrm>
            <a:off x="790574" y="2215464"/>
            <a:ext cx="4978311" cy="383132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2748396896"/>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circl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5" name="Title Placeholder 1">
            <a:extLst>
              <a:ext uri="{FF2B5EF4-FFF2-40B4-BE49-F238E27FC236}">
                <a16:creationId xmlns:a16="http://schemas.microsoft.com/office/drawing/2014/main" id="{9F12B5C1-FF92-7B0D-F4CC-6E025BE782D7}"/>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4">
            <a:extLst>
              <a:ext uri="{FF2B5EF4-FFF2-40B4-BE49-F238E27FC236}">
                <a16:creationId xmlns:a16="http://schemas.microsoft.com/office/drawing/2014/main" id="{9E9222AD-1A38-FA9E-C702-E8334AA7F457}"/>
              </a:ext>
            </a:extLst>
          </p:cNvPr>
          <p:cNvSpPr>
            <a:spLocks noGrp="1"/>
          </p:cNvSpPr>
          <p:nvPr>
            <p:ph type="body" sz="quarter" idx="16"/>
          </p:nvPr>
        </p:nvSpPr>
        <p:spPr>
          <a:xfrm>
            <a:off x="6095206" y="2215464"/>
            <a:ext cx="530463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2557231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ircle image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016EDA7-C805-1A18-57A1-4BF4380D272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7" name="Text Placeholder 14">
            <a:extLst>
              <a:ext uri="{FF2B5EF4-FFF2-40B4-BE49-F238E27FC236}">
                <a16:creationId xmlns:a16="http://schemas.microsoft.com/office/drawing/2014/main" id="{141ADBEC-E3C6-D031-A722-27EF7145D4BF}"/>
              </a:ext>
            </a:extLst>
          </p:cNvPr>
          <p:cNvSpPr>
            <a:spLocks noGrp="1"/>
          </p:cNvSpPr>
          <p:nvPr>
            <p:ph type="body" sz="quarter" idx="16"/>
          </p:nvPr>
        </p:nvSpPr>
        <p:spPr>
          <a:xfrm>
            <a:off x="6803756" y="2215464"/>
            <a:ext cx="4596082" cy="3472414"/>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9" name="Picture Placeholder 5">
            <a:extLst>
              <a:ext uri="{FF2B5EF4-FFF2-40B4-BE49-F238E27FC236}">
                <a16:creationId xmlns:a16="http://schemas.microsoft.com/office/drawing/2014/main" id="{3C1570E3-BE36-B211-C4F9-153743C112BA}"/>
              </a:ext>
            </a:extLst>
          </p:cNvPr>
          <p:cNvSpPr>
            <a:spLocks noGrp="1"/>
          </p:cNvSpPr>
          <p:nvPr>
            <p:ph type="pic" sz="quarter" idx="13"/>
          </p:nvPr>
        </p:nvSpPr>
        <p:spPr>
          <a:xfrm>
            <a:off x="970721" y="1817827"/>
            <a:ext cx="4246737" cy="4246737"/>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p:nvPr>
        </p:nvSpPr>
        <p:spPr>
          <a:xfrm>
            <a:off x="4390939" y="3999008"/>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endParaRPr lang="en-BE" sz="1800"/>
          </a:p>
        </p:txBody>
      </p:sp>
    </p:spTree>
    <p:extLst>
      <p:ext uri="{BB962C8B-B14F-4D97-AF65-F5344CB8AC3E}">
        <p14:creationId xmlns:p14="http://schemas.microsoft.com/office/powerpoint/2010/main" val="1132522721"/>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ircle and ring imag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8E004AC7-DA27-2C4C-C779-2BC19322577F}"/>
              </a:ext>
            </a:extLst>
          </p:cNvPr>
          <p:cNvSpPr>
            <a:spLocks noGrp="1"/>
          </p:cNvSpPr>
          <p:nvPr>
            <p:ph type="pic" sz="quarter" idx="16"/>
          </p:nvPr>
        </p:nvSpPr>
        <p:spPr>
          <a:xfrm>
            <a:off x="2862533" y="2158459"/>
            <a:ext cx="3530553" cy="3530553"/>
          </a:xfrm>
          <a:custGeom>
            <a:avLst/>
            <a:gdLst>
              <a:gd name="connsiteX0" fmla="*/ 1704152 w 3408305"/>
              <a:gd name="connsiteY0" fmla="*/ 806685 h 3408305"/>
              <a:gd name="connsiteX1" fmla="*/ 806685 w 3408305"/>
              <a:gd name="connsiteY1" fmla="*/ 1704152 h 3408305"/>
              <a:gd name="connsiteX2" fmla="*/ 1704152 w 3408305"/>
              <a:gd name="connsiteY2" fmla="*/ 2601619 h 3408305"/>
              <a:gd name="connsiteX3" fmla="*/ 2601619 w 3408305"/>
              <a:gd name="connsiteY3" fmla="*/ 1704152 h 3408305"/>
              <a:gd name="connsiteX4" fmla="*/ 1704152 w 3408305"/>
              <a:gd name="connsiteY4" fmla="*/ 806685 h 3408305"/>
              <a:gd name="connsiteX5" fmla="*/ 1704152 w 3408305"/>
              <a:gd name="connsiteY5" fmla="*/ 0 h 3408305"/>
              <a:gd name="connsiteX6" fmla="*/ 3408305 w 3408305"/>
              <a:gd name="connsiteY6" fmla="*/ 1704153 h 3408305"/>
              <a:gd name="connsiteX7" fmla="*/ 1704152 w 3408305"/>
              <a:gd name="connsiteY7" fmla="*/ 3408305 h 3408305"/>
              <a:gd name="connsiteX8" fmla="*/ 0 w 3408305"/>
              <a:gd name="connsiteY8" fmla="*/ 1704153 h 3408305"/>
              <a:gd name="connsiteX9" fmla="*/ 1704152 w 3408305"/>
              <a:gd name="connsiteY9" fmla="*/ 0 h 340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305" h="3408305">
                <a:moveTo>
                  <a:pt x="1704152" y="806685"/>
                </a:moveTo>
                <a:cubicBezTo>
                  <a:pt x="1208495" y="806685"/>
                  <a:pt x="806685" y="1208495"/>
                  <a:pt x="806685" y="1704152"/>
                </a:cubicBezTo>
                <a:cubicBezTo>
                  <a:pt x="806685" y="2199809"/>
                  <a:pt x="1208495" y="2601619"/>
                  <a:pt x="1704152" y="2601619"/>
                </a:cubicBezTo>
                <a:cubicBezTo>
                  <a:pt x="2199809" y="2601619"/>
                  <a:pt x="2601619" y="2199809"/>
                  <a:pt x="2601619" y="1704152"/>
                </a:cubicBezTo>
                <a:cubicBezTo>
                  <a:pt x="2601619" y="1208495"/>
                  <a:pt x="2199809" y="806685"/>
                  <a:pt x="1704152" y="806685"/>
                </a:cubicBezTo>
                <a:close/>
                <a:moveTo>
                  <a:pt x="1704152" y="0"/>
                </a:moveTo>
                <a:cubicBezTo>
                  <a:pt x="2645331" y="0"/>
                  <a:pt x="3408305" y="762974"/>
                  <a:pt x="3408305" y="1704153"/>
                </a:cubicBezTo>
                <a:cubicBezTo>
                  <a:pt x="3408305" y="2645331"/>
                  <a:pt x="2645331" y="3408305"/>
                  <a:pt x="1704152" y="3408305"/>
                </a:cubicBezTo>
                <a:cubicBezTo>
                  <a:pt x="762974" y="3408305"/>
                  <a:pt x="0" y="2645331"/>
                  <a:pt x="0" y="1704153"/>
                </a:cubicBezTo>
                <a:cubicBezTo>
                  <a:pt x="0" y="762974"/>
                  <a:pt x="762974" y="0"/>
                  <a:pt x="1704152" y="0"/>
                </a:cubicBezTo>
                <a:close/>
              </a:path>
            </a:pathLst>
          </a:custGeom>
          <a:solidFill>
            <a:srgbClr val="D6E0FF"/>
          </a:solidFill>
        </p:spPr>
        <p:txBody>
          <a:bodyPr wrap="square" tIns="288000">
            <a:noAutofit/>
          </a:bodyPr>
          <a:lstStyle>
            <a:lvl1pPr marL="0" indent="0" algn="ctr">
              <a:buNone/>
              <a:defRPr sz="1600"/>
            </a:lvl1pPr>
          </a:lstStyle>
          <a:p>
            <a:endParaRPr lang="en-BE" sz="1800"/>
          </a:p>
        </p:txBody>
      </p:sp>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p:nvPr>
        </p:nvSpPr>
        <p:spPr>
          <a:xfrm>
            <a:off x="788196" y="2158459"/>
            <a:ext cx="3530553" cy="3530553"/>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5" name="Title Placeholder 1">
            <a:extLst>
              <a:ext uri="{FF2B5EF4-FFF2-40B4-BE49-F238E27FC236}">
                <a16:creationId xmlns:a16="http://schemas.microsoft.com/office/drawing/2014/main" id="{E1962D3D-8CBE-5865-DA42-41B20F26451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Text Placeholder 14">
            <a:extLst>
              <a:ext uri="{FF2B5EF4-FFF2-40B4-BE49-F238E27FC236}">
                <a16:creationId xmlns:a16="http://schemas.microsoft.com/office/drawing/2014/main" id="{A0A1EAAD-49F6-5B62-CE3D-E649452A4F76}"/>
              </a:ext>
            </a:extLst>
          </p:cNvPr>
          <p:cNvSpPr>
            <a:spLocks noGrp="1"/>
          </p:cNvSpPr>
          <p:nvPr>
            <p:ph type="body" sz="quarter" idx="29"/>
          </p:nvPr>
        </p:nvSpPr>
        <p:spPr>
          <a:xfrm>
            <a:off x="6803756" y="2932462"/>
            <a:ext cx="4596082" cy="1980502"/>
          </a:xfrm>
          <a:prstGeom prst="rect">
            <a:avLst/>
          </a:prstGeom>
        </p:spPr>
        <p:txBody>
          <a:bodyPr/>
          <a:lstStyle>
            <a:lvl1pPr marL="225425" indent="-216000" algn="l">
              <a:spcAft>
                <a:spcPts val="200"/>
              </a:spcAft>
              <a:buClr>
                <a:schemeClr val="tx2"/>
              </a:buClr>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24701081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21A1CCB-D298-56EF-BD46-6E0551D5285C}"/>
              </a:ext>
            </a:extLst>
          </p:cNvPr>
          <p:cNvSpPr>
            <a:spLocks noGrp="1"/>
          </p:cNvSpPr>
          <p:nvPr>
            <p:ph type="pic" sz="quarter" idx="14"/>
          </p:nvPr>
        </p:nvSpPr>
        <p:spPr>
          <a:xfrm>
            <a:off x="6096000" y="1808065"/>
            <a:ext cx="5297243" cy="1944000"/>
          </a:xfrm>
          <a:prstGeom prst="roundRect">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9" name="Picture Placeholder 2">
            <a:extLst>
              <a:ext uri="{FF2B5EF4-FFF2-40B4-BE49-F238E27FC236}">
                <a16:creationId xmlns:a16="http://schemas.microsoft.com/office/drawing/2014/main" id="{0C028F17-E0D2-771D-1FE4-90C71C85F2E0}"/>
              </a:ext>
            </a:extLst>
          </p:cNvPr>
          <p:cNvSpPr>
            <a:spLocks noGrp="1"/>
          </p:cNvSpPr>
          <p:nvPr>
            <p:ph type="pic" sz="quarter" idx="18"/>
          </p:nvPr>
        </p:nvSpPr>
        <p:spPr>
          <a:xfrm>
            <a:off x="798757" y="4102788"/>
            <a:ext cx="5263990" cy="1944000"/>
          </a:xfrm>
          <a:prstGeom prst="roundRect">
            <a:avLst/>
          </a:prstGeom>
          <a:solidFill>
            <a:srgbClr val="D6E0FF"/>
          </a:solidFill>
          <a:ln w="28575" cmpd="sng">
            <a:noFill/>
          </a:ln>
        </p:spPr>
        <p:txBody>
          <a:bodyPr tIns="720000" bIns="0" anchor="ctr" anchorCtr="0"/>
          <a:lstStyle>
            <a:lvl1pPr marL="0" indent="0" algn="ctr">
              <a:buClr>
                <a:schemeClr val="accent2"/>
              </a:buClr>
              <a:buFont typeface="Arial"/>
              <a:buNone/>
              <a:defRPr sz="1600"/>
            </a:lvl1pPr>
          </a:lstStyle>
          <a:p>
            <a:endParaRPr lang="en-GB" noProof="0"/>
          </a:p>
        </p:txBody>
      </p:sp>
      <p:sp>
        <p:nvSpPr>
          <p:cNvPr id="3" name="Title Placeholder 1">
            <a:extLst>
              <a:ext uri="{FF2B5EF4-FFF2-40B4-BE49-F238E27FC236}">
                <a16:creationId xmlns:a16="http://schemas.microsoft.com/office/drawing/2014/main" id="{8FF7620A-8922-6E97-E8F2-672627AD23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4" name="Text Placeholder 14">
            <a:extLst>
              <a:ext uri="{FF2B5EF4-FFF2-40B4-BE49-F238E27FC236}">
                <a16:creationId xmlns:a16="http://schemas.microsoft.com/office/drawing/2014/main" id="{A27E8AFB-2EE2-2D0C-2E65-CB8499E193F1}"/>
              </a:ext>
            </a:extLst>
          </p:cNvPr>
          <p:cNvSpPr>
            <a:spLocks noGrp="1"/>
          </p:cNvSpPr>
          <p:nvPr>
            <p:ph type="body" sz="quarter" idx="15"/>
          </p:nvPr>
        </p:nvSpPr>
        <p:spPr>
          <a:xfrm>
            <a:off x="790575" y="1977887"/>
            <a:ext cx="4949031" cy="1774176"/>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0" name="Text Placeholder 14">
            <a:extLst>
              <a:ext uri="{FF2B5EF4-FFF2-40B4-BE49-F238E27FC236}">
                <a16:creationId xmlns:a16="http://schemas.microsoft.com/office/drawing/2014/main" id="{5BA34A96-317C-00C8-48C0-FDE2793683CC}"/>
              </a:ext>
            </a:extLst>
          </p:cNvPr>
          <p:cNvSpPr>
            <a:spLocks noGrp="1"/>
          </p:cNvSpPr>
          <p:nvPr>
            <p:ph type="body" sz="quarter" idx="19"/>
          </p:nvPr>
        </p:nvSpPr>
        <p:spPr>
          <a:xfrm>
            <a:off x="6426061" y="4333461"/>
            <a:ext cx="4949031" cy="1714541"/>
          </a:xfrm>
          <a:prstGeom prst="rect">
            <a:avLst/>
          </a:prstGeom>
        </p:spPr>
        <p:txBody>
          <a:bodyPr/>
          <a:lstStyle>
            <a:lvl1pPr marL="225425" indent="-216000">
              <a:spcAft>
                <a:spcPts val="200"/>
              </a:spcAft>
              <a:buClr>
                <a:schemeClr val="tx2"/>
              </a:buClr>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1258370114"/>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BF77687C-AC6F-634F-AC60-81131BCE7FCF}"/>
              </a:ext>
            </a:extLst>
          </p:cNvPr>
          <p:cNvSpPr>
            <a:spLocks noGrp="1"/>
          </p:cNvSpPr>
          <p:nvPr>
            <p:ph type="pic" sz="quarter" idx="19"/>
          </p:nvPr>
        </p:nvSpPr>
        <p:spPr>
          <a:xfrm>
            <a:off x="1372591"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18" name="Picture Placeholder 2">
            <a:extLst>
              <a:ext uri="{FF2B5EF4-FFF2-40B4-BE49-F238E27FC236}">
                <a16:creationId xmlns:a16="http://schemas.microsoft.com/office/drawing/2014/main" id="{E020C457-3C2E-CA42-88B4-5E3F06B1AE96}"/>
              </a:ext>
            </a:extLst>
          </p:cNvPr>
          <p:cNvSpPr>
            <a:spLocks noGrp="1"/>
          </p:cNvSpPr>
          <p:nvPr>
            <p:ph type="pic" sz="quarter" idx="20"/>
          </p:nvPr>
        </p:nvSpPr>
        <p:spPr>
          <a:xfrm>
            <a:off x="4727207"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21" name="Picture Placeholder 2">
            <a:extLst>
              <a:ext uri="{FF2B5EF4-FFF2-40B4-BE49-F238E27FC236}">
                <a16:creationId xmlns:a16="http://schemas.microsoft.com/office/drawing/2014/main" id="{82EE2749-4448-E94D-A3B6-E8FD4C9B9E33}"/>
              </a:ext>
            </a:extLst>
          </p:cNvPr>
          <p:cNvSpPr>
            <a:spLocks noGrp="1"/>
          </p:cNvSpPr>
          <p:nvPr>
            <p:ph type="pic" sz="quarter" idx="22"/>
          </p:nvPr>
        </p:nvSpPr>
        <p:spPr>
          <a:xfrm>
            <a:off x="8028567" y="1848333"/>
            <a:ext cx="2736000" cy="2532654"/>
          </a:xfrm>
          <a:prstGeom prst="roundRect">
            <a:avLst/>
          </a:prstGeom>
          <a:solidFill>
            <a:srgbClr val="D6E0FF"/>
          </a:solidFill>
        </p:spPr>
        <p:txBody>
          <a:bodyPr tIns="720000" bIns="0" anchor="ctr" anchorCtr="0"/>
          <a:lstStyle>
            <a:lvl1pPr marL="0" indent="0" algn="ctr">
              <a:buNone/>
              <a:defRPr sz="1600"/>
            </a:lvl1pPr>
          </a:lstStyle>
          <a:p>
            <a:endParaRPr lang="en-GB" noProof="0"/>
          </a:p>
        </p:txBody>
      </p:sp>
      <p:sp>
        <p:nvSpPr>
          <p:cNvPr id="4" name="Title Placeholder 1">
            <a:extLst>
              <a:ext uri="{FF2B5EF4-FFF2-40B4-BE49-F238E27FC236}">
                <a16:creationId xmlns:a16="http://schemas.microsoft.com/office/drawing/2014/main" id="{6C9C267C-EFF4-28A8-E414-2A63AADFEBB6}"/>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1" name="Text Placeholder 14">
            <a:extLst>
              <a:ext uri="{FF2B5EF4-FFF2-40B4-BE49-F238E27FC236}">
                <a16:creationId xmlns:a16="http://schemas.microsoft.com/office/drawing/2014/main" id="{71004B11-A169-8942-2A67-F774A4D88FFD}"/>
              </a:ext>
            </a:extLst>
          </p:cNvPr>
          <p:cNvSpPr>
            <a:spLocks noGrp="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2" name="Text Placeholder 14">
            <a:extLst>
              <a:ext uri="{FF2B5EF4-FFF2-40B4-BE49-F238E27FC236}">
                <a16:creationId xmlns:a16="http://schemas.microsoft.com/office/drawing/2014/main" id="{6A0E92DE-31B1-5CBE-D5AC-9699C31B263C}"/>
              </a:ext>
            </a:extLst>
          </p:cNvPr>
          <p:cNvSpPr>
            <a:spLocks noGrp="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3" name="Text Placeholder 14">
            <a:extLst>
              <a:ext uri="{FF2B5EF4-FFF2-40B4-BE49-F238E27FC236}">
                <a16:creationId xmlns:a16="http://schemas.microsoft.com/office/drawing/2014/main" id="{D825FAB2-D10C-6D06-FE11-197B7B180FD0}"/>
              </a:ext>
            </a:extLst>
          </p:cNvPr>
          <p:cNvSpPr>
            <a:spLocks noGrp="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402553746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ircle image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p:nvPr>
        </p:nvSpPr>
        <p:spPr>
          <a:xfrm>
            <a:off x="1480591"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13" name="Picture Placeholder 5">
            <a:extLst>
              <a:ext uri="{FF2B5EF4-FFF2-40B4-BE49-F238E27FC236}">
                <a16:creationId xmlns:a16="http://schemas.microsoft.com/office/drawing/2014/main" id="{F0663DAB-6777-E1CB-A3B0-ED9397E5E689}"/>
              </a:ext>
            </a:extLst>
          </p:cNvPr>
          <p:cNvSpPr>
            <a:spLocks noGrp="1"/>
          </p:cNvSpPr>
          <p:nvPr>
            <p:ph type="pic" sz="quarter" idx="25"/>
          </p:nvPr>
        </p:nvSpPr>
        <p:spPr>
          <a:xfrm>
            <a:off x="4836000"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14" name="Picture Placeholder 7">
            <a:extLst>
              <a:ext uri="{FF2B5EF4-FFF2-40B4-BE49-F238E27FC236}">
                <a16:creationId xmlns:a16="http://schemas.microsoft.com/office/drawing/2014/main" id="{6345AD70-D200-B51D-70F5-FABD73B09615}"/>
              </a:ext>
            </a:extLst>
          </p:cNvPr>
          <p:cNvSpPr>
            <a:spLocks noGrp="1"/>
          </p:cNvSpPr>
          <p:nvPr>
            <p:ph type="pic" sz="quarter" idx="26"/>
          </p:nvPr>
        </p:nvSpPr>
        <p:spPr>
          <a:xfrm>
            <a:off x="8136567" y="1985951"/>
            <a:ext cx="2520000" cy="2520000"/>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4" name="Title Placeholder 1">
            <a:extLst>
              <a:ext uri="{FF2B5EF4-FFF2-40B4-BE49-F238E27FC236}">
                <a16:creationId xmlns:a16="http://schemas.microsoft.com/office/drawing/2014/main" id="{769F7856-BF6C-1B98-5EEC-07015FEC63D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Text Placeholder 14">
            <a:extLst>
              <a:ext uri="{FF2B5EF4-FFF2-40B4-BE49-F238E27FC236}">
                <a16:creationId xmlns:a16="http://schemas.microsoft.com/office/drawing/2014/main" id="{FF867656-444B-8DCE-BC67-1507F5BF3A53}"/>
              </a:ext>
            </a:extLst>
          </p:cNvPr>
          <p:cNvSpPr>
            <a:spLocks noGrp="1"/>
          </p:cNvSpPr>
          <p:nvPr>
            <p:ph type="body" sz="quarter" idx="15"/>
          </p:nvPr>
        </p:nvSpPr>
        <p:spPr>
          <a:xfrm>
            <a:off x="1232097"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3" name="Text Placeholder 14">
            <a:extLst>
              <a:ext uri="{FF2B5EF4-FFF2-40B4-BE49-F238E27FC236}">
                <a16:creationId xmlns:a16="http://schemas.microsoft.com/office/drawing/2014/main" id="{E8678114-3740-5B7B-95B1-1B463D5083F1}"/>
              </a:ext>
            </a:extLst>
          </p:cNvPr>
          <p:cNvSpPr>
            <a:spLocks noGrp="1"/>
          </p:cNvSpPr>
          <p:nvPr>
            <p:ph type="body" sz="quarter" idx="32"/>
          </p:nvPr>
        </p:nvSpPr>
        <p:spPr>
          <a:xfrm>
            <a:off x="458671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14">
            <a:extLst>
              <a:ext uri="{FF2B5EF4-FFF2-40B4-BE49-F238E27FC236}">
                <a16:creationId xmlns:a16="http://schemas.microsoft.com/office/drawing/2014/main" id="{8E3263D3-4AC3-C2FE-B580-0C1067BADFA6}"/>
              </a:ext>
            </a:extLst>
          </p:cNvPr>
          <p:cNvSpPr>
            <a:spLocks noGrp="1"/>
          </p:cNvSpPr>
          <p:nvPr>
            <p:ph type="body" sz="quarter" idx="33"/>
          </p:nvPr>
        </p:nvSpPr>
        <p:spPr>
          <a:xfrm>
            <a:off x="7888073" y="4797116"/>
            <a:ext cx="3016988" cy="1249672"/>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74235958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3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0576" y="1798637"/>
            <a:ext cx="3349799" cy="706437"/>
          </a:xfrm>
          <a:prstGeom prst="rect">
            <a:avLst/>
          </a:prstGeom>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5" name="Text Placeholder 4"/>
          <p:cNvSpPr>
            <a:spLocks noGrp="1"/>
          </p:cNvSpPr>
          <p:nvPr>
            <p:ph type="body" sz="quarter" idx="3"/>
          </p:nvPr>
        </p:nvSpPr>
        <p:spPr>
          <a:xfrm>
            <a:off x="4432907"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
        <p:nvSpPr>
          <p:cNvPr id="7" name="Title Placeholder 1">
            <a:extLst>
              <a:ext uri="{FF2B5EF4-FFF2-40B4-BE49-F238E27FC236}">
                <a16:creationId xmlns:a16="http://schemas.microsoft.com/office/drawing/2014/main" id="{6F3C4D5A-CBA4-3B89-3175-603AB0D5BBB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Content Placeholder 2">
            <a:extLst>
              <a:ext uri="{FF2B5EF4-FFF2-40B4-BE49-F238E27FC236}">
                <a16:creationId xmlns:a16="http://schemas.microsoft.com/office/drawing/2014/main" id="{C8CFE39C-773F-2C56-8428-24AB826589E2}"/>
              </a:ext>
            </a:extLst>
          </p:cNvPr>
          <p:cNvSpPr>
            <a:spLocks noGrp="1"/>
          </p:cNvSpPr>
          <p:nvPr>
            <p:ph sz="half" idx="15" hasCustomPrompt="1"/>
          </p:nvPr>
        </p:nvSpPr>
        <p:spPr>
          <a:xfrm>
            <a:off x="8062638" y="2729682"/>
            <a:ext cx="3337200" cy="3317105"/>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8" name="Content Placeholder 2">
            <a:extLst>
              <a:ext uri="{FF2B5EF4-FFF2-40B4-BE49-F238E27FC236}">
                <a16:creationId xmlns:a16="http://schemas.microsoft.com/office/drawing/2014/main" id="{9A916BB6-2A2C-993E-52AF-C56B235F23FC}"/>
              </a:ext>
            </a:extLst>
          </p:cNvPr>
          <p:cNvSpPr>
            <a:spLocks noGrp="1"/>
          </p:cNvSpPr>
          <p:nvPr>
            <p:ph sz="half" idx="16" hasCustomPrompt="1"/>
          </p:nvPr>
        </p:nvSpPr>
        <p:spPr>
          <a:xfrm>
            <a:off x="803175" y="2708477"/>
            <a:ext cx="3337200" cy="3338312"/>
          </a:xfrm>
          <a:prstGeom prst="rect">
            <a:avLst/>
          </a:prstGeom>
        </p:spPr>
        <p:txBody>
          <a:bodyPr>
            <a:noAutofit/>
          </a:bodyPr>
          <a:lstStyle>
            <a:lvl1pPr marL="0" indent="-342900">
              <a:buClr>
                <a:schemeClr val="accent5"/>
              </a:buClr>
              <a:buFont typeface="Arial"/>
              <a:buNone/>
              <a:defRPr sz="1600" baseline="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9" name="Content Placeholder 2">
            <a:extLst>
              <a:ext uri="{FF2B5EF4-FFF2-40B4-BE49-F238E27FC236}">
                <a16:creationId xmlns:a16="http://schemas.microsoft.com/office/drawing/2014/main" id="{937A9CC1-FE0F-1F13-F2D9-CDC55B7D23BB}"/>
              </a:ext>
            </a:extLst>
          </p:cNvPr>
          <p:cNvSpPr>
            <a:spLocks noGrp="1"/>
          </p:cNvSpPr>
          <p:nvPr>
            <p:ph sz="half" idx="13" hasCustomPrompt="1"/>
          </p:nvPr>
        </p:nvSpPr>
        <p:spPr>
          <a:xfrm>
            <a:off x="4432907" y="2708476"/>
            <a:ext cx="3337200" cy="3338312"/>
          </a:xfrm>
          <a:prstGeom prst="rect">
            <a:avLst/>
          </a:prstGeom>
        </p:spPr>
        <p:txBody>
          <a:bodyPr>
            <a:noAutofit/>
          </a:bodyPr>
          <a:lstStyle>
            <a:lvl1pPr marL="0" marR="0" indent="-342900" algn="l" defTabSz="914400" rtl="0" eaLnBrk="1" fontAlgn="auto" latinLnBrk="0" hangingPunct="1">
              <a:lnSpc>
                <a:spcPct val="100000"/>
              </a:lnSpc>
              <a:spcBef>
                <a:spcPts val="0"/>
              </a:spcBef>
              <a:spcAft>
                <a:spcPts val="1800"/>
              </a:spcAft>
              <a:buClr>
                <a:schemeClr val="accent5"/>
              </a:buClr>
              <a:buSzTx/>
              <a:buFont typeface="Arial"/>
              <a:buNone/>
              <a:tabLst/>
              <a:defRPr sz="1600"/>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GB" noProof="0"/>
              <a:t>Insert text, picture, media,…</a:t>
            </a:r>
          </a:p>
        </p:txBody>
      </p:sp>
      <p:sp>
        <p:nvSpPr>
          <p:cNvPr id="11" name="Text Placeholder 4">
            <a:extLst>
              <a:ext uri="{FF2B5EF4-FFF2-40B4-BE49-F238E27FC236}">
                <a16:creationId xmlns:a16="http://schemas.microsoft.com/office/drawing/2014/main" id="{0A827F33-D01B-C18D-1700-94E1DF78C972}"/>
              </a:ext>
            </a:extLst>
          </p:cNvPr>
          <p:cNvSpPr>
            <a:spLocks noGrp="1"/>
          </p:cNvSpPr>
          <p:nvPr>
            <p:ph type="body" sz="quarter" idx="17"/>
          </p:nvPr>
        </p:nvSpPr>
        <p:spPr>
          <a:xfrm>
            <a:off x="8055783" y="1798637"/>
            <a:ext cx="3349799" cy="706438"/>
          </a:xfrm>
          <a:prstGeom prst="rect">
            <a:avLst/>
          </a:prstGeom>
          <a:noFill/>
        </p:spPr>
        <p:txBody>
          <a:bodyPr wrap="square" anchor="b">
            <a:noAutofit/>
          </a:bodyPr>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a:t>
            </a:r>
            <a:endParaRPr lang="en-BE"/>
          </a:p>
        </p:txBody>
      </p:sp>
    </p:spTree>
    <p:extLst>
      <p:ext uri="{BB962C8B-B14F-4D97-AF65-F5344CB8AC3E}">
        <p14:creationId xmlns:p14="http://schemas.microsoft.com/office/powerpoint/2010/main" val="4010872187"/>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ring image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4EEE6C7-7DB4-2A3F-BE85-FCAC167E528A}"/>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Text Placeholder 14">
            <a:extLst>
              <a:ext uri="{FF2B5EF4-FFF2-40B4-BE49-F238E27FC236}">
                <a16:creationId xmlns:a16="http://schemas.microsoft.com/office/drawing/2014/main" id="{7B81DBF9-0BAD-EC52-3C79-A0A92832B669}"/>
              </a:ext>
            </a:extLst>
          </p:cNvPr>
          <p:cNvSpPr>
            <a:spLocks noGrp="1"/>
          </p:cNvSpPr>
          <p:nvPr>
            <p:ph type="body" sz="quarter" idx="18"/>
          </p:nvPr>
        </p:nvSpPr>
        <p:spPr>
          <a:xfrm>
            <a:off x="1232097"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3" name="Text Placeholder 14">
            <a:extLst>
              <a:ext uri="{FF2B5EF4-FFF2-40B4-BE49-F238E27FC236}">
                <a16:creationId xmlns:a16="http://schemas.microsoft.com/office/drawing/2014/main" id="{6709879B-9918-BAAC-9B75-C92A513B4745}"/>
              </a:ext>
            </a:extLst>
          </p:cNvPr>
          <p:cNvSpPr>
            <a:spLocks noGrp="1"/>
          </p:cNvSpPr>
          <p:nvPr>
            <p:ph type="body" sz="quarter" idx="32"/>
          </p:nvPr>
        </p:nvSpPr>
        <p:spPr>
          <a:xfrm>
            <a:off x="4586713"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14">
            <a:extLst>
              <a:ext uri="{FF2B5EF4-FFF2-40B4-BE49-F238E27FC236}">
                <a16:creationId xmlns:a16="http://schemas.microsoft.com/office/drawing/2014/main" id="{92ADE0C2-CAE1-1C73-39CF-CA7C696DE3E3}"/>
              </a:ext>
            </a:extLst>
          </p:cNvPr>
          <p:cNvSpPr>
            <a:spLocks noGrp="1"/>
          </p:cNvSpPr>
          <p:nvPr>
            <p:ph type="body" sz="quarter" idx="33"/>
          </p:nvPr>
        </p:nvSpPr>
        <p:spPr>
          <a:xfrm>
            <a:off x="7888073" y="5033108"/>
            <a:ext cx="3016988" cy="1013680"/>
          </a:xfrm>
          <a:prstGeom prst="rect">
            <a:avLst/>
          </a:prstGeom>
        </p:spPr>
        <p:txBody>
          <a:bodyPr/>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7" name="Picture Placeholder 16">
            <a:extLst>
              <a:ext uri="{FF2B5EF4-FFF2-40B4-BE49-F238E27FC236}">
                <a16:creationId xmlns:a16="http://schemas.microsoft.com/office/drawing/2014/main" id="{6581423B-21B8-271E-7CD7-AA232F3FBA4F}"/>
              </a:ext>
            </a:extLst>
          </p:cNvPr>
          <p:cNvSpPr>
            <a:spLocks noGrp="1"/>
          </p:cNvSpPr>
          <p:nvPr>
            <p:ph type="pic" sz="quarter" idx="34"/>
          </p:nvPr>
        </p:nvSpPr>
        <p:spPr>
          <a:xfrm>
            <a:off x="1191969"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endParaRPr lang="en-BE"/>
          </a:p>
        </p:txBody>
      </p:sp>
      <p:sp>
        <p:nvSpPr>
          <p:cNvPr id="18" name="Picture Placeholder 17">
            <a:extLst>
              <a:ext uri="{FF2B5EF4-FFF2-40B4-BE49-F238E27FC236}">
                <a16:creationId xmlns:a16="http://schemas.microsoft.com/office/drawing/2014/main" id="{463B0202-3B3B-F2CB-5045-AC91C6A7BC3A}"/>
              </a:ext>
            </a:extLst>
          </p:cNvPr>
          <p:cNvSpPr>
            <a:spLocks noGrp="1"/>
          </p:cNvSpPr>
          <p:nvPr>
            <p:ph type="pic" sz="quarter" idx="35"/>
          </p:nvPr>
        </p:nvSpPr>
        <p:spPr>
          <a:xfrm>
            <a:off x="4630908"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endParaRPr lang="en-BE"/>
          </a:p>
        </p:txBody>
      </p:sp>
      <p:sp>
        <p:nvSpPr>
          <p:cNvPr id="19" name="Picture Placeholder 18">
            <a:extLst>
              <a:ext uri="{FF2B5EF4-FFF2-40B4-BE49-F238E27FC236}">
                <a16:creationId xmlns:a16="http://schemas.microsoft.com/office/drawing/2014/main" id="{5AC485BE-1196-5B48-061C-7E02654A9BAE}"/>
              </a:ext>
            </a:extLst>
          </p:cNvPr>
          <p:cNvSpPr>
            <a:spLocks noGrp="1"/>
          </p:cNvSpPr>
          <p:nvPr>
            <p:ph type="pic" sz="quarter" idx="36"/>
          </p:nvPr>
        </p:nvSpPr>
        <p:spPr>
          <a:xfrm>
            <a:off x="7940638" y="1872716"/>
            <a:ext cx="2917826" cy="2916238"/>
          </a:xfrm>
          <a:custGeom>
            <a:avLst/>
            <a:gdLst>
              <a:gd name="connsiteX0" fmla="*/ 1458912 w 2917826"/>
              <a:gd name="connsiteY0" fmla="*/ 924910 h 2916238"/>
              <a:gd name="connsiteX1" fmla="*/ 925704 w 2917826"/>
              <a:gd name="connsiteY1" fmla="*/ 1458118 h 2916238"/>
              <a:gd name="connsiteX2" fmla="*/ 1458912 w 2917826"/>
              <a:gd name="connsiteY2" fmla="*/ 1991326 h 2916238"/>
              <a:gd name="connsiteX3" fmla="*/ 1992120 w 2917826"/>
              <a:gd name="connsiteY3" fmla="*/ 1458118 h 2916238"/>
              <a:gd name="connsiteX4" fmla="*/ 1458912 w 2917826"/>
              <a:gd name="connsiteY4" fmla="*/ 924910 h 2916238"/>
              <a:gd name="connsiteX5" fmla="*/ 1458913 w 2917826"/>
              <a:gd name="connsiteY5" fmla="*/ 0 h 2916238"/>
              <a:gd name="connsiteX6" fmla="*/ 2917826 w 2917826"/>
              <a:gd name="connsiteY6" fmla="*/ 1458119 h 2916238"/>
              <a:gd name="connsiteX7" fmla="*/ 1458913 w 2917826"/>
              <a:gd name="connsiteY7" fmla="*/ 2916238 h 2916238"/>
              <a:gd name="connsiteX8" fmla="*/ 0 w 2917826"/>
              <a:gd name="connsiteY8" fmla="*/ 1458119 h 2916238"/>
              <a:gd name="connsiteX9" fmla="*/ 1458913 w 2917826"/>
              <a:gd name="connsiteY9" fmla="*/ 0 h 291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17826" h="2916238">
                <a:moveTo>
                  <a:pt x="1458912" y="924910"/>
                </a:moveTo>
                <a:cubicBezTo>
                  <a:pt x="1164429" y="924910"/>
                  <a:pt x="925704" y="1163635"/>
                  <a:pt x="925704" y="1458118"/>
                </a:cubicBezTo>
                <a:cubicBezTo>
                  <a:pt x="925704" y="1752601"/>
                  <a:pt x="1164429" y="1991326"/>
                  <a:pt x="1458912" y="1991326"/>
                </a:cubicBezTo>
                <a:cubicBezTo>
                  <a:pt x="1753395" y="1991326"/>
                  <a:pt x="1992120" y="1752601"/>
                  <a:pt x="1992120" y="1458118"/>
                </a:cubicBezTo>
                <a:cubicBezTo>
                  <a:pt x="1992120" y="1163635"/>
                  <a:pt x="1753395" y="924910"/>
                  <a:pt x="1458912" y="924910"/>
                </a:cubicBezTo>
                <a:close/>
                <a:moveTo>
                  <a:pt x="1458913" y="0"/>
                </a:moveTo>
                <a:cubicBezTo>
                  <a:pt x="2264648" y="0"/>
                  <a:pt x="2917826" y="652822"/>
                  <a:pt x="2917826" y="1458119"/>
                </a:cubicBezTo>
                <a:cubicBezTo>
                  <a:pt x="2917826" y="2263416"/>
                  <a:pt x="2264648" y="2916238"/>
                  <a:pt x="1458913" y="2916238"/>
                </a:cubicBezTo>
                <a:cubicBezTo>
                  <a:pt x="653178" y="2916238"/>
                  <a:pt x="0" y="2263416"/>
                  <a:pt x="0" y="1458119"/>
                </a:cubicBezTo>
                <a:cubicBezTo>
                  <a:pt x="0" y="652822"/>
                  <a:pt x="653178" y="0"/>
                  <a:pt x="1458913" y="0"/>
                </a:cubicBezTo>
                <a:close/>
              </a:path>
            </a:pathLst>
          </a:custGeom>
          <a:solidFill>
            <a:srgbClr val="D6E0FF"/>
          </a:solidFill>
        </p:spPr>
        <p:txBody>
          <a:bodyPr wrap="square">
            <a:noAutofit/>
          </a:bodyPr>
          <a:lstStyle/>
          <a:p>
            <a:endParaRPr lang="en-BE"/>
          </a:p>
        </p:txBody>
      </p:sp>
    </p:spTree>
    <p:extLst>
      <p:ext uri="{BB962C8B-B14F-4D97-AF65-F5344CB8AC3E}">
        <p14:creationId xmlns:p14="http://schemas.microsoft.com/office/powerpoint/2010/main" val="394107445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images and text">
    <p:spTree>
      <p:nvGrpSpPr>
        <p:cNvPr id="1" name=""/>
        <p:cNvGrpSpPr/>
        <p:nvPr/>
      </p:nvGrpSpPr>
      <p:grpSpPr>
        <a:xfrm>
          <a:off x="0" y="0"/>
          <a:ext cx="0" cy="0"/>
          <a:chOff x="0" y="0"/>
          <a:chExt cx="0" cy="0"/>
        </a:xfrm>
      </p:grpSpPr>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p:nvPr>
        </p:nvSpPr>
        <p:spPr>
          <a:xfrm>
            <a:off x="2775409" y="1802836"/>
            <a:ext cx="3202059" cy="2007778"/>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p:nvPr>
        </p:nvSpPr>
        <p:spPr>
          <a:xfrm>
            <a:off x="277541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p:nvPr>
        </p:nvSpPr>
        <p:spPr>
          <a:xfrm>
            <a:off x="6212996" y="1802836"/>
            <a:ext cx="3202060" cy="20088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p:nvPr>
        </p:nvSpPr>
        <p:spPr>
          <a:xfrm>
            <a:off x="621300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8" name="Title Placeholder 1">
            <a:extLst>
              <a:ext uri="{FF2B5EF4-FFF2-40B4-BE49-F238E27FC236}">
                <a16:creationId xmlns:a16="http://schemas.microsoft.com/office/drawing/2014/main" id="{7BE2D894-6305-2443-0E9B-4158CE84F9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0" name="Text Placeholder 14">
            <a:extLst>
              <a:ext uri="{FF2B5EF4-FFF2-40B4-BE49-F238E27FC236}">
                <a16:creationId xmlns:a16="http://schemas.microsoft.com/office/drawing/2014/main" id="{44F99697-BF96-9427-DC6D-2B4D7E8EC7C2}"/>
              </a:ext>
            </a:extLst>
          </p:cNvPr>
          <p:cNvSpPr>
            <a:spLocks noGrp="1"/>
          </p:cNvSpPr>
          <p:nvPr>
            <p:ph type="body" sz="quarter" idx="30"/>
          </p:nvPr>
        </p:nvSpPr>
        <p:spPr>
          <a:xfrm>
            <a:off x="790575" y="2234594"/>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1" name="Text Placeholder 14">
            <a:extLst>
              <a:ext uri="{FF2B5EF4-FFF2-40B4-BE49-F238E27FC236}">
                <a16:creationId xmlns:a16="http://schemas.microsoft.com/office/drawing/2014/main" id="{A8D48B1D-7593-F5E8-6A08-E01EE51AF074}"/>
              </a:ext>
            </a:extLst>
          </p:cNvPr>
          <p:cNvSpPr>
            <a:spLocks noGrp="1"/>
          </p:cNvSpPr>
          <p:nvPr>
            <p:ph type="body" sz="quarter" idx="31"/>
          </p:nvPr>
        </p:nvSpPr>
        <p:spPr>
          <a:xfrm>
            <a:off x="790575" y="4470898"/>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2" name="Text Placeholder 14">
            <a:extLst>
              <a:ext uri="{FF2B5EF4-FFF2-40B4-BE49-F238E27FC236}">
                <a16:creationId xmlns:a16="http://schemas.microsoft.com/office/drawing/2014/main" id="{6D1E0F50-BCD0-59B8-7C58-050AA48E416C}"/>
              </a:ext>
            </a:extLst>
          </p:cNvPr>
          <p:cNvSpPr>
            <a:spLocks noGrp="1"/>
          </p:cNvSpPr>
          <p:nvPr>
            <p:ph type="body" sz="quarter" idx="32"/>
          </p:nvPr>
        </p:nvSpPr>
        <p:spPr>
          <a:xfrm>
            <a:off x="9590952" y="2234594"/>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3" name="Text Placeholder 14">
            <a:extLst>
              <a:ext uri="{FF2B5EF4-FFF2-40B4-BE49-F238E27FC236}">
                <a16:creationId xmlns:a16="http://schemas.microsoft.com/office/drawing/2014/main" id="{7447ED4A-A2BB-989C-70D9-92B5B380A437}"/>
              </a:ext>
            </a:extLst>
          </p:cNvPr>
          <p:cNvSpPr>
            <a:spLocks noGrp="1"/>
          </p:cNvSpPr>
          <p:nvPr>
            <p:ph type="body" sz="quarter" idx="33"/>
          </p:nvPr>
        </p:nvSpPr>
        <p:spPr>
          <a:xfrm>
            <a:off x="9590952" y="4470898"/>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Tree>
    <p:extLst>
      <p:ext uri="{BB962C8B-B14F-4D97-AF65-F5344CB8AC3E}">
        <p14:creationId xmlns:p14="http://schemas.microsoft.com/office/powerpoint/2010/main" val="2936590637"/>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images, circle and text">
    <p:spTree>
      <p:nvGrpSpPr>
        <p:cNvPr id="1" name=""/>
        <p:cNvGrpSpPr/>
        <p:nvPr/>
      </p:nvGrpSpPr>
      <p:grpSpPr>
        <a:xfrm>
          <a:off x="0" y="0"/>
          <a:ext cx="0" cy="0"/>
          <a:chOff x="0" y="0"/>
          <a:chExt cx="0" cy="0"/>
        </a:xfrm>
      </p:grpSpPr>
      <p:sp>
        <p:nvSpPr>
          <p:cNvPr id="2" name="Segnaposto immagine 11">
            <a:extLst>
              <a:ext uri="{FF2B5EF4-FFF2-40B4-BE49-F238E27FC236}">
                <a16:creationId xmlns:a16="http://schemas.microsoft.com/office/drawing/2014/main" id="{7AE53993-AA56-3F32-577F-460A25AF6B15}"/>
              </a:ext>
            </a:extLst>
          </p:cNvPr>
          <p:cNvSpPr>
            <a:spLocks noGrp="1"/>
          </p:cNvSpPr>
          <p:nvPr>
            <p:ph type="pic" sz="quarter" idx="13"/>
          </p:nvPr>
        </p:nvSpPr>
        <p:spPr>
          <a:xfrm>
            <a:off x="2775409" y="1802836"/>
            <a:ext cx="3202059" cy="2007778"/>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3" name="Segnaposto immagine 12">
            <a:extLst>
              <a:ext uri="{FF2B5EF4-FFF2-40B4-BE49-F238E27FC236}">
                <a16:creationId xmlns:a16="http://schemas.microsoft.com/office/drawing/2014/main" id="{4A5F4488-3E52-7CBE-6634-905D25C4D686}"/>
              </a:ext>
            </a:extLst>
          </p:cNvPr>
          <p:cNvSpPr>
            <a:spLocks noGrp="1"/>
          </p:cNvSpPr>
          <p:nvPr>
            <p:ph type="pic" sz="quarter" idx="14"/>
          </p:nvPr>
        </p:nvSpPr>
        <p:spPr>
          <a:xfrm>
            <a:off x="277541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4" name="Segnaposto immagine 13">
            <a:extLst>
              <a:ext uri="{FF2B5EF4-FFF2-40B4-BE49-F238E27FC236}">
                <a16:creationId xmlns:a16="http://schemas.microsoft.com/office/drawing/2014/main" id="{2857B101-D607-2257-C586-C89E07249160}"/>
              </a:ext>
            </a:extLst>
          </p:cNvPr>
          <p:cNvSpPr>
            <a:spLocks noGrp="1"/>
          </p:cNvSpPr>
          <p:nvPr>
            <p:ph type="pic" sz="quarter" idx="15"/>
          </p:nvPr>
        </p:nvSpPr>
        <p:spPr>
          <a:xfrm>
            <a:off x="6212996" y="1802836"/>
            <a:ext cx="3202060" cy="20088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5" name="Segnaposto immagine 16">
            <a:extLst>
              <a:ext uri="{FF2B5EF4-FFF2-40B4-BE49-F238E27FC236}">
                <a16:creationId xmlns:a16="http://schemas.microsoft.com/office/drawing/2014/main" id="{1C2B43DA-DC60-3F05-E365-AAEDB6647F43}"/>
              </a:ext>
            </a:extLst>
          </p:cNvPr>
          <p:cNvSpPr>
            <a:spLocks noGrp="1"/>
          </p:cNvSpPr>
          <p:nvPr>
            <p:ph type="pic" sz="quarter" idx="19"/>
          </p:nvPr>
        </p:nvSpPr>
        <p:spPr>
          <a:xfrm>
            <a:off x="6213000" y="4026521"/>
            <a:ext cx="3202058" cy="2007777"/>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10" name="Text Placeholder 8">
            <a:extLst>
              <a:ext uri="{FF2B5EF4-FFF2-40B4-BE49-F238E27FC236}">
                <a16:creationId xmlns:a16="http://schemas.microsoft.com/office/drawing/2014/main" id="{55A8AC3E-ED12-82DB-963F-BD2F7FE708FA}"/>
              </a:ext>
            </a:extLst>
          </p:cNvPr>
          <p:cNvSpPr>
            <a:spLocks noGrp="1"/>
          </p:cNvSpPr>
          <p:nvPr>
            <p:ph type="body" sz="quarter" idx="29"/>
          </p:nvPr>
        </p:nvSpPr>
        <p:spPr>
          <a:xfrm>
            <a:off x="4877728" y="2675091"/>
            <a:ext cx="2520000" cy="2520000"/>
          </a:xfrm>
          <a:prstGeom prst="ellipse">
            <a:avLst/>
          </a:prstGeom>
          <a:solidFill>
            <a:schemeClr val="bg1"/>
          </a:solidFill>
        </p:spPr>
        <p:txBody>
          <a:bodyPr anchor="ctr" anchorCtr="0"/>
          <a:lstStyle>
            <a:lvl1pPr marL="0" marR="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sz="2000"/>
            </a:lvl1pPr>
          </a:lstStyle>
          <a:p>
            <a:pPr marL="0" marR="0" lvl="0" indent="0" algn="ctr"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p>
        </p:txBody>
      </p:sp>
      <p:sp>
        <p:nvSpPr>
          <p:cNvPr id="8" name="Title Placeholder 1">
            <a:extLst>
              <a:ext uri="{FF2B5EF4-FFF2-40B4-BE49-F238E27FC236}">
                <a16:creationId xmlns:a16="http://schemas.microsoft.com/office/drawing/2014/main" id="{6A2DE0CF-53AF-7B0B-F708-62183C4A0499}"/>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9" name="Text Placeholder 14">
            <a:extLst>
              <a:ext uri="{FF2B5EF4-FFF2-40B4-BE49-F238E27FC236}">
                <a16:creationId xmlns:a16="http://schemas.microsoft.com/office/drawing/2014/main" id="{C5AE8296-3D46-E5B2-90EC-D71A52170D6E}"/>
              </a:ext>
            </a:extLst>
          </p:cNvPr>
          <p:cNvSpPr>
            <a:spLocks noGrp="1"/>
          </p:cNvSpPr>
          <p:nvPr>
            <p:ph type="body" sz="quarter" idx="30"/>
          </p:nvPr>
        </p:nvSpPr>
        <p:spPr>
          <a:xfrm>
            <a:off x="790575" y="2234594"/>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31" name="Text Placeholder 14">
            <a:extLst>
              <a:ext uri="{FF2B5EF4-FFF2-40B4-BE49-F238E27FC236}">
                <a16:creationId xmlns:a16="http://schemas.microsoft.com/office/drawing/2014/main" id="{5FA31A8E-B52B-13ED-BBA3-B41682ECA611}"/>
              </a:ext>
            </a:extLst>
          </p:cNvPr>
          <p:cNvSpPr>
            <a:spLocks noGrp="1"/>
          </p:cNvSpPr>
          <p:nvPr>
            <p:ph type="body" sz="quarter" idx="31"/>
          </p:nvPr>
        </p:nvSpPr>
        <p:spPr>
          <a:xfrm>
            <a:off x="790575" y="4470898"/>
            <a:ext cx="1808937" cy="1448385"/>
          </a:xfrm>
          <a:prstGeom prst="rect">
            <a:avLst/>
          </a:prstGeom>
        </p:spPr>
        <p:txBody>
          <a:bodyPr/>
          <a:lstStyle>
            <a:lvl1pPr marL="9425" indent="0" algn="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32" name="Text Placeholder 14">
            <a:extLst>
              <a:ext uri="{FF2B5EF4-FFF2-40B4-BE49-F238E27FC236}">
                <a16:creationId xmlns:a16="http://schemas.microsoft.com/office/drawing/2014/main" id="{D659FC6B-87D1-5774-9B87-090956C8C5D9}"/>
              </a:ext>
            </a:extLst>
          </p:cNvPr>
          <p:cNvSpPr>
            <a:spLocks noGrp="1"/>
          </p:cNvSpPr>
          <p:nvPr>
            <p:ph type="body" sz="quarter" idx="32"/>
          </p:nvPr>
        </p:nvSpPr>
        <p:spPr>
          <a:xfrm>
            <a:off x="9590952" y="2234594"/>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33" name="Text Placeholder 14">
            <a:extLst>
              <a:ext uri="{FF2B5EF4-FFF2-40B4-BE49-F238E27FC236}">
                <a16:creationId xmlns:a16="http://schemas.microsoft.com/office/drawing/2014/main" id="{1486E0D4-7E98-4364-DCDB-805876EC1FE6}"/>
              </a:ext>
            </a:extLst>
          </p:cNvPr>
          <p:cNvSpPr>
            <a:spLocks noGrp="1"/>
          </p:cNvSpPr>
          <p:nvPr>
            <p:ph type="body" sz="quarter" idx="33"/>
          </p:nvPr>
        </p:nvSpPr>
        <p:spPr>
          <a:xfrm>
            <a:off x="9590952" y="4470898"/>
            <a:ext cx="1808886" cy="1448385"/>
          </a:xfrm>
          <a:prstGeom prst="rect">
            <a:avLst/>
          </a:prstGeom>
        </p:spPr>
        <p:txBody>
          <a:bodyPr/>
          <a:lstStyle>
            <a:lvl1pPr marL="9425" indent="0" algn="l">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Tree>
    <p:extLst>
      <p:ext uri="{BB962C8B-B14F-4D97-AF65-F5344CB8AC3E}">
        <p14:creationId xmlns:p14="http://schemas.microsoft.com/office/powerpoint/2010/main" val="3845751025"/>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ircle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0868CBF-E3B8-8442-4CFE-C54E26024E88}"/>
              </a:ext>
            </a:extLst>
          </p:cNvPr>
          <p:cNvSpPr>
            <a:spLocks noGrp="1"/>
          </p:cNvSpPr>
          <p:nvPr>
            <p:ph type="pic" sz="quarter" idx="13"/>
          </p:nvPr>
        </p:nvSpPr>
        <p:spPr>
          <a:xfrm>
            <a:off x="3854371"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7" name="Picture Placeholder 6">
            <a:extLst>
              <a:ext uri="{FF2B5EF4-FFF2-40B4-BE49-F238E27FC236}">
                <a16:creationId xmlns:a16="http://schemas.microsoft.com/office/drawing/2014/main" id="{B4FFF937-EA2A-E65F-1F04-F8423509A5B4}"/>
              </a:ext>
            </a:extLst>
          </p:cNvPr>
          <p:cNvSpPr>
            <a:spLocks noGrp="1"/>
          </p:cNvSpPr>
          <p:nvPr>
            <p:ph type="pic" sz="quarter" idx="14"/>
          </p:nvPr>
        </p:nvSpPr>
        <p:spPr>
          <a:xfrm>
            <a:off x="385437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endParaRPr lang="en-BE" sz="1800"/>
          </a:p>
        </p:txBody>
      </p:sp>
      <p:sp>
        <p:nvSpPr>
          <p:cNvPr id="8" name="Picture Placeholder 7">
            <a:extLst>
              <a:ext uri="{FF2B5EF4-FFF2-40B4-BE49-F238E27FC236}">
                <a16:creationId xmlns:a16="http://schemas.microsoft.com/office/drawing/2014/main" id="{D90CE9F2-8960-C266-3776-8FEE74278537}"/>
              </a:ext>
            </a:extLst>
          </p:cNvPr>
          <p:cNvSpPr>
            <a:spLocks noGrp="1"/>
          </p:cNvSpPr>
          <p:nvPr>
            <p:ph type="pic" sz="quarter" idx="15"/>
          </p:nvPr>
        </p:nvSpPr>
        <p:spPr>
          <a:xfrm>
            <a:off x="6270539" y="1753303"/>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9" name="Picture Placeholder 8">
            <a:extLst>
              <a:ext uri="{FF2B5EF4-FFF2-40B4-BE49-F238E27FC236}">
                <a16:creationId xmlns:a16="http://schemas.microsoft.com/office/drawing/2014/main" id="{1F268277-9F3E-948B-E041-10F52143DC77}"/>
              </a:ext>
            </a:extLst>
          </p:cNvPr>
          <p:cNvSpPr>
            <a:spLocks noGrp="1"/>
          </p:cNvSpPr>
          <p:nvPr>
            <p:ph type="pic" sz="quarter" idx="19"/>
          </p:nvPr>
        </p:nvSpPr>
        <p:spPr>
          <a:xfrm>
            <a:off x="6277250" y="4070689"/>
            <a:ext cx="2065556" cy="2065556"/>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a:ln>
            <a:noFill/>
          </a:ln>
        </p:spPr>
        <p:txBody>
          <a:bodyPr wrap="square" tIns="720000" bIns="0" anchor="ctr" anchorCtr="0">
            <a:noAutofit/>
          </a:bodyPr>
          <a:lstStyle>
            <a:lvl1pPr marL="0" indent="0" algn="ctr">
              <a:buNone/>
              <a:defRPr sz="1600"/>
            </a:lvl1pPr>
          </a:lstStyle>
          <a:p>
            <a:endParaRPr lang="en-BE" sz="1800"/>
          </a:p>
        </p:txBody>
      </p:sp>
      <p:sp>
        <p:nvSpPr>
          <p:cNvPr id="4" name="Title Placeholder 1">
            <a:extLst>
              <a:ext uri="{FF2B5EF4-FFF2-40B4-BE49-F238E27FC236}">
                <a16:creationId xmlns:a16="http://schemas.microsoft.com/office/drawing/2014/main" id="{333B980E-7E1D-4A47-2295-BBE00666F47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17" name="Text Placeholder 14">
            <a:extLst>
              <a:ext uri="{FF2B5EF4-FFF2-40B4-BE49-F238E27FC236}">
                <a16:creationId xmlns:a16="http://schemas.microsoft.com/office/drawing/2014/main" id="{91056C46-17AC-DF86-EA0C-94B68D9E5D52}"/>
              </a:ext>
            </a:extLst>
          </p:cNvPr>
          <p:cNvSpPr>
            <a:spLocks noGrp="1"/>
          </p:cNvSpPr>
          <p:nvPr>
            <p:ph type="body" sz="quarter" idx="18"/>
          </p:nvPr>
        </p:nvSpPr>
        <p:spPr>
          <a:xfrm>
            <a:off x="790576" y="4504961"/>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18" name="Text Placeholder 14">
            <a:extLst>
              <a:ext uri="{FF2B5EF4-FFF2-40B4-BE49-F238E27FC236}">
                <a16:creationId xmlns:a16="http://schemas.microsoft.com/office/drawing/2014/main" id="{D0A2921B-BBAA-F008-752F-9F14DF8C75F5}"/>
              </a:ext>
            </a:extLst>
          </p:cNvPr>
          <p:cNvSpPr>
            <a:spLocks noGrp="1"/>
          </p:cNvSpPr>
          <p:nvPr>
            <p:ph type="body" sz="quarter" idx="33"/>
          </p:nvPr>
        </p:nvSpPr>
        <p:spPr>
          <a:xfrm>
            <a:off x="790576" y="2194248"/>
            <a:ext cx="2706470" cy="1197012"/>
          </a:xfrm>
          <a:prstGeom prst="rect">
            <a:avLst/>
          </a:prstGeom>
        </p:spPr>
        <p:txBody>
          <a:bodyPr/>
          <a:lstStyle>
            <a:lvl1pPr marL="9425" indent="0" algn="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21" name="Text Placeholder 14">
            <a:extLst>
              <a:ext uri="{FF2B5EF4-FFF2-40B4-BE49-F238E27FC236}">
                <a16:creationId xmlns:a16="http://schemas.microsoft.com/office/drawing/2014/main" id="{3F1862DA-5AF0-C82E-AE39-659BAFF76DB7}"/>
              </a:ext>
            </a:extLst>
          </p:cNvPr>
          <p:cNvSpPr>
            <a:spLocks noGrp="1"/>
          </p:cNvSpPr>
          <p:nvPr>
            <p:ph type="body" sz="quarter" idx="34"/>
          </p:nvPr>
        </p:nvSpPr>
        <p:spPr>
          <a:xfrm>
            <a:off x="8674187" y="4504961"/>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
        <p:nvSpPr>
          <p:cNvPr id="22" name="Text Placeholder 14">
            <a:extLst>
              <a:ext uri="{FF2B5EF4-FFF2-40B4-BE49-F238E27FC236}">
                <a16:creationId xmlns:a16="http://schemas.microsoft.com/office/drawing/2014/main" id="{062605D5-D15C-6EFD-BD6E-2CB29D5F5A6B}"/>
              </a:ext>
            </a:extLst>
          </p:cNvPr>
          <p:cNvSpPr>
            <a:spLocks noGrp="1"/>
          </p:cNvSpPr>
          <p:nvPr>
            <p:ph type="body" sz="quarter" idx="35"/>
          </p:nvPr>
        </p:nvSpPr>
        <p:spPr>
          <a:xfrm>
            <a:off x="8674187" y="2194248"/>
            <a:ext cx="2706470" cy="1197012"/>
          </a:xfrm>
          <a:prstGeom prst="rect">
            <a:avLst/>
          </a:prstGeom>
        </p:spPr>
        <p:txBody>
          <a:bodyPr/>
          <a:lstStyle>
            <a:lvl1pPr marL="9425" indent="0" algn="l">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Tree>
    <p:extLst>
      <p:ext uri="{BB962C8B-B14F-4D97-AF65-F5344CB8AC3E}">
        <p14:creationId xmlns:p14="http://schemas.microsoft.com/office/powerpoint/2010/main" val="1262448146"/>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 circle image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812D730C-1747-09C9-D609-2D91757AA58B}"/>
              </a:ext>
            </a:extLst>
          </p:cNvPr>
          <p:cNvSpPr>
            <a:spLocks noGrp="1"/>
          </p:cNvSpPr>
          <p:nvPr>
            <p:ph type="pic" sz="quarter" idx="24" hasCustomPrompt="1"/>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3" name="Picture Placeholder 7">
            <a:extLst>
              <a:ext uri="{FF2B5EF4-FFF2-40B4-BE49-F238E27FC236}">
                <a16:creationId xmlns:a16="http://schemas.microsoft.com/office/drawing/2014/main" id="{06AC6B94-7872-F2ED-BA16-63F7F48FF553}"/>
              </a:ext>
            </a:extLst>
          </p:cNvPr>
          <p:cNvSpPr>
            <a:spLocks noGrp="1"/>
          </p:cNvSpPr>
          <p:nvPr>
            <p:ph type="pic" sz="quarter" idx="31" hasCustomPrompt="1"/>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4" name="Picture Placeholder 7">
            <a:extLst>
              <a:ext uri="{FF2B5EF4-FFF2-40B4-BE49-F238E27FC236}">
                <a16:creationId xmlns:a16="http://schemas.microsoft.com/office/drawing/2014/main" id="{2CD33947-428F-F3BC-84EF-0CDD4882BE54}"/>
              </a:ext>
            </a:extLst>
          </p:cNvPr>
          <p:cNvSpPr>
            <a:spLocks noGrp="1"/>
          </p:cNvSpPr>
          <p:nvPr>
            <p:ph type="pic" sz="quarter" idx="32" hasCustomPrompt="1"/>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5" name="Picture Placeholder 7">
            <a:extLst>
              <a:ext uri="{FF2B5EF4-FFF2-40B4-BE49-F238E27FC236}">
                <a16:creationId xmlns:a16="http://schemas.microsoft.com/office/drawing/2014/main" id="{4CEB3AF6-D62E-2C49-929C-298D71D78BF8}"/>
              </a:ext>
            </a:extLst>
          </p:cNvPr>
          <p:cNvSpPr>
            <a:spLocks noGrp="1"/>
          </p:cNvSpPr>
          <p:nvPr>
            <p:ph type="pic" sz="quarter" idx="33" hasCustomPrompt="1"/>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6" name="Picture Placeholder 7">
            <a:extLst>
              <a:ext uri="{FF2B5EF4-FFF2-40B4-BE49-F238E27FC236}">
                <a16:creationId xmlns:a16="http://schemas.microsoft.com/office/drawing/2014/main" id="{0980338D-1E37-2BB2-AB6D-1A0C06A50751}"/>
              </a:ext>
            </a:extLst>
          </p:cNvPr>
          <p:cNvSpPr>
            <a:spLocks noGrp="1"/>
          </p:cNvSpPr>
          <p:nvPr>
            <p:ph type="pic" sz="quarter" idx="34" hasCustomPrompt="1"/>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chemeClr val="bg1">
              <a:lumMod val="95000"/>
            </a:schemeClr>
          </a:solidFill>
        </p:spPr>
        <p:txBody>
          <a:bodyPr wrap="square" tIns="792000" bIns="0" anchor="ctr" anchorCtr="0">
            <a:noAutofit/>
          </a:bodyPr>
          <a:lstStyle>
            <a:lvl1pPr marL="0" indent="0" algn="ctr">
              <a:buNone/>
              <a:defRPr sz="1600"/>
            </a:lvl1pPr>
          </a:lstStyle>
          <a:p>
            <a:r>
              <a:rPr lang="en-BE" sz="1800"/>
              <a:t>Picture</a:t>
            </a:r>
          </a:p>
        </p:txBody>
      </p:sp>
      <p:sp>
        <p:nvSpPr>
          <p:cNvPr id="8" name="Title Placeholder 1">
            <a:extLst>
              <a:ext uri="{FF2B5EF4-FFF2-40B4-BE49-F238E27FC236}">
                <a16:creationId xmlns:a16="http://schemas.microsoft.com/office/drawing/2014/main" id="{D2DF1DDC-0402-55BC-A9AD-DCF1C83C30F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Text Placeholder 14">
            <a:extLst>
              <a:ext uri="{FF2B5EF4-FFF2-40B4-BE49-F238E27FC236}">
                <a16:creationId xmlns:a16="http://schemas.microsoft.com/office/drawing/2014/main" id="{8356B8A8-5CBC-9350-FFDF-F4EA48BE4082}"/>
              </a:ext>
            </a:extLst>
          </p:cNvPr>
          <p:cNvSpPr>
            <a:spLocks noGrp="1"/>
          </p:cNvSpPr>
          <p:nvPr>
            <p:ph type="body" sz="quarter" idx="38"/>
          </p:nvPr>
        </p:nvSpPr>
        <p:spPr>
          <a:xfrm>
            <a:off x="1348681"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7" name="Text Placeholder 14">
            <a:extLst>
              <a:ext uri="{FF2B5EF4-FFF2-40B4-BE49-F238E27FC236}">
                <a16:creationId xmlns:a16="http://schemas.microsoft.com/office/drawing/2014/main" id="{99312B99-D282-3ECB-A854-597C198BA468}"/>
              </a:ext>
            </a:extLst>
          </p:cNvPr>
          <p:cNvSpPr>
            <a:spLocks noGrp="1"/>
          </p:cNvSpPr>
          <p:nvPr>
            <p:ph type="body" sz="quarter" idx="39"/>
          </p:nvPr>
        </p:nvSpPr>
        <p:spPr>
          <a:xfrm>
            <a:off x="5310278"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9" name="Text Placeholder 14">
            <a:extLst>
              <a:ext uri="{FF2B5EF4-FFF2-40B4-BE49-F238E27FC236}">
                <a16:creationId xmlns:a16="http://schemas.microsoft.com/office/drawing/2014/main" id="{5B99795D-F125-DE42-4FA9-30C157D6C650}"/>
              </a:ext>
            </a:extLst>
          </p:cNvPr>
          <p:cNvSpPr>
            <a:spLocks noGrp="1"/>
          </p:cNvSpPr>
          <p:nvPr>
            <p:ph type="body" sz="quarter" idx="40"/>
          </p:nvPr>
        </p:nvSpPr>
        <p:spPr>
          <a:xfrm>
            <a:off x="9285220" y="4456481"/>
            <a:ext cx="1558098" cy="1108854"/>
          </a:xfrm>
          <a:prstGeom prst="rect">
            <a:avLst/>
          </a:prstGeom>
        </p:spPr>
        <p:txBody>
          <a:bodyPr/>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0" name="Text Placeholder 14">
            <a:extLst>
              <a:ext uri="{FF2B5EF4-FFF2-40B4-BE49-F238E27FC236}">
                <a16:creationId xmlns:a16="http://schemas.microsoft.com/office/drawing/2014/main" id="{1BBE5318-675A-6664-E231-A89054B58D70}"/>
              </a:ext>
            </a:extLst>
          </p:cNvPr>
          <p:cNvSpPr>
            <a:spLocks noGrp="1"/>
          </p:cNvSpPr>
          <p:nvPr>
            <p:ph type="body" sz="quarter" idx="42"/>
          </p:nvPr>
        </p:nvSpPr>
        <p:spPr>
          <a:xfrm>
            <a:off x="3343448"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1" name="Text Placeholder 14">
            <a:extLst>
              <a:ext uri="{FF2B5EF4-FFF2-40B4-BE49-F238E27FC236}">
                <a16:creationId xmlns:a16="http://schemas.microsoft.com/office/drawing/2014/main" id="{D4838CCE-87D7-E2E4-52A4-ABB0A889E516}"/>
              </a:ext>
            </a:extLst>
          </p:cNvPr>
          <p:cNvSpPr>
            <a:spLocks noGrp="1"/>
          </p:cNvSpPr>
          <p:nvPr>
            <p:ph type="body" sz="quarter" idx="43"/>
          </p:nvPr>
        </p:nvSpPr>
        <p:spPr>
          <a:xfrm>
            <a:off x="7303789" y="2547486"/>
            <a:ext cx="1558098" cy="1120965"/>
          </a:xfrm>
          <a:prstGeom prst="rect">
            <a:avLst/>
          </a:prstGeom>
        </p:spPr>
        <p:txBody>
          <a:bodyPr anchor="b" anchorCtr="0"/>
          <a:lstStyle>
            <a:lvl1pPr marL="9425" indent="0" algn="ctr">
              <a:spcAft>
                <a:spcPts val="200"/>
              </a:spcAft>
              <a:buClr>
                <a:schemeClr val="tx2"/>
              </a:buClr>
              <a:buNone/>
              <a:tabLst/>
              <a:defRPr sz="1600"/>
            </a:lvl1pPr>
            <a:lvl2pPr marL="534988" indent="-215900" algn="l">
              <a:spcBef>
                <a:spcPts val="0"/>
              </a:spcBef>
              <a:spcAft>
                <a:spcPts val="200"/>
              </a:spcAft>
              <a:buClr>
                <a:schemeClr val="tx2"/>
              </a:buClr>
              <a:tabLst/>
              <a:defRPr sz="1400"/>
            </a:lvl2pPr>
            <a:lvl3pPr marL="808038" indent="-215900" algn="l">
              <a:spcBef>
                <a:spcPts val="200"/>
              </a:spcBef>
              <a:spcAft>
                <a:spcPts val="200"/>
              </a:spcAft>
              <a:buClr>
                <a:schemeClr val="tx2"/>
              </a:buClr>
              <a:tabLst/>
              <a:defRPr sz="1200"/>
            </a:lvl3pPr>
            <a:lvl4pPr marL="1071563" indent="-215900" algn="l">
              <a:spcBef>
                <a:spcPts val="200"/>
              </a:spcBef>
              <a:spcAft>
                <a:spcPts val="200"/>
              </a:spcAft>
              <a:buClr>
                <a:schemeClr val="tx2"/>
              </a:buClr>
              <a:tabLst/>
              <a:defRPr sz="1100"/>
            </a:lvl4pPr>
            <a:lvl5pPr marL="1335088" indent="-215900" algn="l">
              <a:spcBef>
                <a:spcPts val="200"/>
              </a:spcBef>
              <a:spcAft>
                <a:spcPts val="200"/>
              </a:spcAft>
              <a:buClr>
                <a:schemeClr val="tx2"/>
              </a:buClr>
              <a:tabLst/>
              <a:defRPr sz="1050"/>
            </a:lvl5pPr>
          </a:lstStyle>
          <a:p>
            <a:pPr lvl="0"/>
            <a:r>
              <a:rPr lang="en-GB"/>
              <a:t>Click to edit</a:t>
            </a:r>
          </a:p>
        </p:txBody>
      </p:sp>
      <p:sp>
        <p:nvSpPr>
          <p:cNvPr id="22" name="Picture Placeholder 2">
            <a:extLst>
              <a:ext uri="{FF2B5EF4-FFF2-40B4-BE49-F238E27FC236}">
                <a16:creationId xmlns:a16="http://schemas.microsoft.com/office/drawing/2014/main" id="{EE475443-D40F-BA1A-D414-5897F96574FD}"/>
              </a:ext>
            </a:extLst>
          </p:cNvPr>
          <p:cNvSpPr>
            <a:spLocks noGrp="1"/>
          </p:cNvSpPr>
          <p:nvPr>
            <p:ph type="pic" sz="quarter" idx="44"/>
          </p:nvPr>
        </p:nvSpPr>
        <p:spPr>
          <a:xfrm>
            <a:off x="125884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3" name="Picture Placeholder 3">
            <a:extLst>
              <a:ext uri="{FF2B5EF4-FFF2-40B4-BE49-F238E27FC236}">
                <a16:creationId xmlns:a16="http://schemas.microsoft.com/office/drawing/2014/main" id="{7367E657-41BA-424C-58A6-2D16DC04A12D}"/>
              </a:ext>
            </a:extLst>
          </p:cNvPr>
          <p:cNvSpPr>
            <a:spLocks noGrp="1"/>
          </p:cNvSpPr>
          <p:nvPr>
            <p:ph type="pic" sz="quarter" idx="45"/>
          </p:nvPr>
        </p:nvSpPr>
        <p:spPr>
          <a:xfrm>
            <a:off x="5219187"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4" name="Picture Placeholder 4">
            <a:extLst>
              <a:ext uri="{FF2B5EF4-FFF2-40B4-BE49-F238E27FC236}">
                <a16:creationId xmlns:a16="http://schemas.microsoft.com/office/drawing/2014/main" id="{2EC4A908-6AA7-6EF5-3F8C-3E2123B02E0A}"/>
              </a:ext>
            </a:extLst>
          </p:cNvPr>
          <p:cNvSpPr>
            <a:spLocks noGrp="1"/>
          </p:cNvSpPr>
          <p:nvPr>
            <p:ph type="pic" sz="quarter" idx="46"/>
          </p:nvPr>
        </p:nvSpPr>
        <p:spPr>
          <a:xfrm>
            <a:off x="9179528" y="222448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5" name="Picture Placeholder 5">
            <a:extLst>
              <a:ext uri="{FF2B5EF4-FFF2-40B4-BE49-F238E27FC236}">
                <a16:creationId xmlns:a16="http://schemas.microsoft.com/office/drawing/2014/main" id="{C67A05AD-8EBF-6C2A-8CA4-C65DE3AB6A0D}"/>
              </a:ext>
            </a:extLst>
          </p:cNvPr>
          <p:cNvSpPr>
            <a:spLocks noGrp="1"/>
          </p:cNvSpPr>
          <p:nvPr>
            <p:ph type="pic" sz="quarter" idx="47"/>
          </p:nvPr>
        </p:nvSpPr>
        <p:spPr>
          <a:xfrm>
            <a:off x="323901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
        <p:nvSpPr>
          <p:cNvPr id="26" name="Picture Placeholder 6">
            <a:extLst>
              <a:ext uri="{FF2B5EF4-FFF2-40B4-BE49-F238E27FC236}">
                <a16:creationId xmlns:a16="http://schemas.microsoft.com/office/drawing/2014/main" id="{1BEF6E2A-104A-E781-0ABB-DED36AE03A8B}"/>
              </a:ext>
            </a:extLst>
          </p:cNvPr>
          <p:cNvSpPr>
            <a:spLocks noGrp="1"/>
          </p:cNvSpPr>
          <p:nvPr>
            <p:ph type="pic" sz="quarter" idx="48"/>
          </p:nvPr>
        </p:nvSpPr>
        <p:spPr>
          <a:xfrm>
            <a:off x="7199357" y="4127427"/>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a:lstStyle/>
          <a:p>
            <a:endParaRPr lang="en-BE"/>
          </a:p>
        </p:txBody>
      </p:sp>
    </p:spTree>
    <p:extLst>
      <p:ext uri="{BB962C8B-B14F-4D97-AF65-F5344CB8AC3E}">
        <p14:creationId xmlns:p14="http://schemas.microsoft.com/office/powerpoint/2010/main" val="120558878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 circle images">
    <p:spTree>
      <p:nvGrpSpPr>
        <p:cNvPr id="1" name=""/>
        <p:cNvGrpSpPr/>
        <p:nvPr/>
      </p:nvGrpSpPr>
      <p:grpSpPr>
        <a:xfrm>
          <a:off x="0" y="0"/>
          <a:ext cx="0" cy="0"/>
          <a:chOff x="0" y="0"/>
          <a:chExt cx="0" cy="0"/>
        </a:xfrm>
      </p:grpSpPr>
      <p:sp>
        <p:nvSpPr>
          <p:cNvPr id="24" name="Picture Placeholder 5">
            <a:extLst>
              <a:ext uri="{FF2B5EF4-FFF2-40B4-BE49-F238E27FC236}">
                <a16:creationId xmlns:a16="http://schemas.microsoft.com/office/drawing/2014/main" id="{FD2B75CA-4BDF-14CB-BA7F-6E6541C9CA27}"/>
              </a:ext>
            </a:extLst>
          </p:cNvPr>
          <p:cNvSpPr>
            <a:spLocks noGrp="1"/>
          </p:cNvSpPr>
          <p:nvPr>
            <p:ph type="pic" sz="quarter" idx="23"/>
          </p:nvPr>
        </p:nvSpPr>
        <p:spPr>
          <a:xfrm>
            <a:off x="790576"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25" name="Picture Placeholder 7">
            <a:extLst>
              <a:ext uri="{FF2B5EF4-FFF2-40B4-BE49-F238E27FC236}">
                <a16:creationId xmlns:a16="http://schemas.microsoft.com/office/drawing/2014/main" id="{349C422D-57BE-2C0E-C883-FFEA802AA6CD}"/>
              </a:ext>
            </a:extLst>
          </p:cNvPr>
          <p:cNvSpPr>
            <a:spLocks noGrp="1"/>
          </p:cNvSpPr>
          <p:nvPr>
            <p:ph type="pic" sz="quarter" idx="24"/>
          </p:nvPr>
        </p:nvSpPr>
        <p:spPr>
          <a:xfrm>
            <a:off x="2539993"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26" name="Picture Placeholder 5">
            <a:extLst>
              <a:ext uri="{FF2B5EF4-FFF2-40B4-BE49-F238E27FC236}">
                <a16:creationId xmlns:a16="http://schemas.microsoft.com/office/drawing/2014/main" id="{0237F1D1-C412-2166-7A8B-F6B3B0383EE5}"/>
              </a:ext>
            </a:extLst>
          </p:cNvPr>
          <p:cNvSpPr>
            <a:spLocks noGrp="1"/>
          </p:cNvSpPr>
          <p:nvPr>
            <p:ph type="pic" sz="quarter" idx="25"/>
          </p:nvPr>
        </p:nvSpPr>
        <p:spPr>
          <a:xfrm>
            <a:off x="4289410"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27" name="Picture Placeholder 7">
            <a:extLst>
              <a:ext uri="{FF2B5EF4-FFF2-40B4-BE49-F238E27FC236}">
                <a16:creationId xmlns:a16="http://schemas.microsoft.com/office/drawing/2014/main" id="{FC5CCB63-D943-8F2D-5F92-7CD281A2D2C8}"/>
              </a:ext>
            </a:extLst>
          </p:cNvPr>
          <p:cNvSpPr>
            <a:spLocks noGrp="1"/>
          </p:cNvSpPr>
          <p:nvPr>
            <p:ph type="pic" sz="quarter" idx="26"/>
          </p:nvPr>
        </p:nvSpPr>
        <p:spPr>
          <a:xfrm>
            <a:off x="6038827"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28" name="Picture Placeholder 5">
            <a:extLst>
              <a:ext uri="{FF2B5EF4-FFF2-40B4-BE49-F238E27FC236}">
                <a16:creationId xmlns:a16="http://schemas.microsoft.com/office/drawing/2014/main" id="{1F18D641-7E0D-7828-FE13-4B8D189B8898}"/>
              </a:ext>
            </a:extLst>
          </p:cNvPr>
          <p:cNvSpPr>
            <a:spLocks noGrp="1"/>
          </p:cNvSpPr>
          <p:nvPr>
            <p:ph type="pic" sz="quarter" idx="27"/>
          </p:nvPr>
        </p:nvSpPr>
        <p:spPr>
          <a:xfrm>
            <a:off x="7788244"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29" name="Picture Placeholder 7">
            <a:extLst>
              <a:ext uri="{FF2B5EF4-FFF2-40B4-BE49-F238E27FC236}">
                <a16:creationId xmlns:a16="http://schemas.microsoft.com/office/drawing/2014/main" id="{752944DE-4A22-4E1B-8D95-500094EA00B3}"/>
              </a:ext>
            </a:extLst>
          </p:cNvPr>
          <p:cNvSpPr>
            <a:spLocks noGrp="1"/>
          </p:cNvSpPr>
          <p:nvPr>
            <p:ph type="pic" sz="quarter" idx="28"/>
          </p:nvPr>
        </p:nvSpPr>
        <p:spPr>
          <a:xfrm>
            <a:off x="9537661" y="2318376"/>
            <a:ext cx="1877778" cy="1877778"/>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20000" bIns="0" anchor="ctr" anchorCtr="0">
            <a:noAutofit/>
          </a:bodyPr>
          <a:lstStyle>
            <a:lvl1pPr marL="0" indent="0" algn="ctr">
              <a:buNone/>
              <a:defRPr sz="1600"/>
            </a:lvl1pPr>
          </a:lstStyle>
          <a:p>
            <a:endParaRPr lang="en-BE" sz="1800"/>
          </a:p>
        </p:txBody>
      </p:sp>
      <p:sp>
        <p:nvSpPr>
          <p:cNvPr id="4" name="Title Placeholder 1">
            <a:extLst>
              <a:ext uri="{FF2B5EF4-FFF2-40B4-BE49-F238E27FC236}">
                <a16:creationId xmlns:a16="http://schemas.microsoft.com/office/drawing/2014/main" id="{345EBBC4-7324-E0A4-7B1E-76B995F4C45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Text Placeholder 14">
            <a:extLst>
              <a:ext uri="{FF2B5EF4-FFF2-40B4-BE49-F238E27FC236}">
                <a16:creationId xmlns:a16="http://schemas.microsoft.com/office/drawing/2014/main" id="{6BC64151-F3F5-CEEC-6E61-C0D124D6AEC6}"/>
              </a:ext>
            </a:extLst>
          </p:cNvPr>
          <p:cNvSpPr>
            <a:spLocks noGrp="1"/>
          </p:cNvSpPr>
          <p:nvPr>
            <p:ph type="body" sz="quarter" idx="35"/>
          </p:nvPr>
        </p:nvSpPr>
        <p:spPr>
          <a:xfrm>
            <a:off x="95050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
        <p:nvSpPr>
          <p:cNvPr id="5" name="Text Placeholder 14">
            <a:extLst>
              <a:ext uri="{FF2B5EF4-FFF2-40B4-BE49-F238E27FC236}">
                <a16:creationId xmlns:a16="http://schemas.microsoft.com/office/drawing/2014/main" id="{AD3D9197-6DDA-F7EC-814F-35598A03CB25}"/>
              </a:ext>
            </a:extLst>
          </p:cNvPr>
          <p:cNvSpPr>
            <a:spLocks noGrp="1"/>
          </p:cNvSpPr>
          <p:nvPr>
            <p:ph type="body" sz="quarter" idx="36"/>
          </p:nvPr>
        </p:nvSpPr>
        <p:spPr>
          <a:xfrm>
            <a:off x="2697753"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
        <p:nvSpPr>
          <p:cNvPr id="6" name="Text Placeholder 14">
            <a:extLst>
              <a:ext uri="{FF2B5EF4-FFF2-40B4-BE49-F238E27FC236}">
                <a16:creationId xmlns:a16="http://schemas.microsoft.com/office/drawing/2014/main" id="{4DE28EF6-61AC-D5F0-55FA-E930C35AE568}"/>
              </a:ext>
            </a:extLst>
          </p:cNvPr>
          <p:cNvSpPr>
            <a:spLocks noGrp="1"/>
          </p:cNvSpPr>
          <p:nvPr>
            <p:ph type="body" sz="quarter" idx="37"/>
          </p:nvPr>
        </p:nvSpPr>
        <p:spPr>
          <a:xfrm>
            <a:off x="444499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
        <p:nvSpPr>
          <p:cNvPr id="7" name="Text Placeholder 14">
            <a:extLst>
              <a:ext uri="{FF2B5EF4-FFF2-40B4-BE49-F238E27FC236}">
                <a16:creationId xmlns:a16="http://schemas.microsoft.com/office/drawing/2014/main" id="{861A54BA-26D1-D4FB-C6EC-0A1E584A3913}"/>
              </a:ext>
            </a:extLst>
          </p:cNvPr>
          <p:cNvSpPr>
            <a:spLocks noGrp="1"/>
          </p:cNvSpPr>
          <p:nvPr>
            <p:ph type="body" sz="quarter" idx="38"/>
          </p:nvPr>
        </p:nvSpPr>
        <p:spPr>
          <a:xfrm>
            <a:off x="6192243"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
        <p:nvSpPr>
          <p:cNvPr id="8" name="Text Placeholder 14">
            <a:extLst>
              <a:ext uri="{FF2B5EF4-FFF2-40B4-BE49-F238E27FC236}">
                <a16:creationId xmlns:a16="http://schemas.microsoft.com/office/drawing/2014/main" id="{B6D0781D-8884-4989-E707-645C9D2F1EE7}"/>
              </a:ext>
            </a:extLst>
          </p:cNvPr>
          <p:cNvSpPr>
            <a:spLocks noGrp="1"/>
          </p:cNvSpPr>
          <p:nvPr>
            <p:ph type="body" sz="quarter" idx="39"/>
          </p:nvPr>
        </p:nvSpPr>
        <p:spPr>
          <a:xfrm>
            <a:off x="7939488" y="4549488"/>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
        <p:nvSpPr>
          <p:cNvPr id="9" name="Text Placeholder 14">
            <a:extLst>
              <a:ext uri="{FF2B5EF4-FFF2-40B4-BE49-F238E27FC236}">
                <a16:creationId xmlns:a16="http://schemas.microsoft.com/office/drawing/2014/main" id="{2813D306-D678-F601-3082-D18615D57F42}"/>
              </a:ext>
            </a:extLst>
          </p:cNvPr>
          <p:cNvSpPr>
            <a:spLocks noGrp="1"/>
          </p:cNvSpPr>
          <p:nvPr>
            <p:ph type="body" sz="quarter" idx="40"/>
          </p:nvPr>
        </p:nvSpPr>
        <p:spPr>
          <a:xfrm>
            <a:off x="9686735" y="4564046"/>
            <a:ext cx="1589485" cy="1360665"/>
          </a:xfrm>
          <a:prstGeom prst="rect">
            <a:avLst/>
          </a:prstGeom>
        </p:spPr>
        <p:txBody>
          <a:bodyPr/>
          <a:lstStyle>
            <a:lvl1pPr marL="9425" indent="0" algn="ctr">
              <a:spcAft>
                <a:spcPts val="200"/>
              </a:spcAft>
              <a:buClr>
                <a:schemeClr val="tx2"/>
              </a:buClr>
              <a:buNone/>
              <a:tabLst/>
              <a:defRPr sz="1600"/>
            </a:lvl1pPr>
            <a:lvl2pPr marL="534988" indent="-215900">
              <a:spcBef>
                <a:spcPts val="0"/>
              </a:spcBef>
              <a:spcAft>
                <a:spcPts val="200"/>
              </a:spcAft>
              <a:buClr>
                <a:schemeClr val="tx2"/>
              </a:buClr>
              <a:tabLst/>
              <a:defRPr sz="1400"/>
            </a:lvl2pPr>
            <a:lvl3pPr marL="808038" indent="-215900">
              <a:spcBef>
                <a:spcPts val="200"/>
              </a:spcBef>
              <a:spcAft>
                <a:spcPts val="200"/>
              </a:spcAft>
              <a:buClr>
                <a:schemeClr val="tx2"/>
              </a:buClr>
              <a:tabLst/>
              <a:defRPr sz="1200"/>
            </a:lvl3pPr>
            <a:lvl4pPr marL="1071563" indent="-215900">
              <a:spcBef>
                <a:spcPts val="200"/>
              </a:spcBef>
              <a:spcAft>
                <a:spcPts val="200"/>
              </a:spcAft>
              <a:buClr>
                <a:schemeClr val="tx2"/>
              </a:buClr>
              <a:tabLst/>
              <a:defRPr sz="1100"/>
            </a:lvl4pPr>
            <a:lvl5pPr marL="1335088" indent="-215900">
              <a:spcBef>
                <a:spcPts val="200"/>
              </a:spcBef>
              <a:spcAft>
                <a:spcPts val="200"/>
              </a:spcAft>
              <a:buClr>
                <a:schemeClr val="tx2"/>
              </a:buClr>
              <a:tabLst/>
              <a:defRPr sz="1050"/>
            </a:lvl5pPr>
          </a:lstStyle>
          <a:p>
            <a:pPr lvl="0"/>
            <a:r>
              <a:rPr lang="en-GB"/>
              <a:t>Click to edit</a:t>
            </a:r>
            <a:endParaRPr lang="en-BE"/>
          </a:p>
        </p:txBody>
      </p:sp>
    </p:spTree>
    <p:extLst>
      <p:ext uri="{BB962C8B-B14F-4D97-AF65-F5344CB8AC3E}">
        <p14:creationId xmlns:p14="http://schemas.microsoft.com/office/powerpoint/2010/main" val="2159171754"/>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 circle images tex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2CD33947-428F-F3BC-84EF-0CDD4882BE54}"/>
              </a:ext>
            </a:extLst>
          </p:cNvPr>
          <p:cNvSpPr>
            <a:spLocks noGrp="1"/>
          </p:cNvSpPr>
          <p:nvPr>
            <p:ph type="pic" sz="quarter" idx="32"/>
          </p:nvPr>
        </p:nvSpPr>
        <p:spPr>
          <a:xfrm>
            <a:off x="7424555"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6" name="Picture Placeholder 7">
            <a:extLst>
              <a:ext uri="{FF2B5EF4-FFF2-40B4-BE49-F238E27FC236}">
                <a16:creationId xmlns:a16="http://schemas.microsoft.com/office/drawing/2014/main" id="{0980338D-1E37-2BB2-AB6D-1A0C06A50751}"/>
              </a:ext>
            </a:extLst>
          </p:cNvPr>
          <p:cNvSpPr>
            <a:spLocks noGrp="1"/>
          </p:cNvSpPr>
          <p:nvPr>
            <p:ph type="pic" sz="quarter" idx="34"/>
          </p:nvPr>
        </p:nvSpPr>
        <p:spPr>
          <a:xfrm>
            <a:off x="7423583"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8" name="Title Placeholder 1">
            <a:extLst>
              <a:ext uri="{FF2B5EF4-FFF2-40B4-BE49-F238E27FC236}">
                <a16:creationId xmlns:a16="http://schemas.microsoft.com/office/drawing/2014/main" id="{D2DF1DDC-0402-55BC-A9AD-DCF1C83C30F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Picture Placeholder 7">
            <a:extLst>
              <a:ext uri="{FF2B5EF4-FFF2-40B4-BE49-F238E27FC236}">
                <a16:creationId xmlns:a16="http://schemas.microsoft.com/office/drawing/2014/main" id="{582AB74E-A1FA-768E-B3C6-7D9CF8664464}"/>
              </a:ext>
            </a:extLst>
          </p:cNvPr>
          <p:cNvSpPr>
            <a:spLocks noGrp="1"/>
          </p:cNvSpPr>
          <p:nvPr>
            <p:ph type="pic" sz="quarter" idx="37"/>
          </p:nvPr>
        </p:nvSpPr>
        <p:spPr>
          <a:xfrm>
            <a:off x="9190544"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11" name="Picture Placeholder 7">
            <a:extLst>
              <a:ext uri="{FF2B5EF4-FFF2-40B4-BE49-F238E27FC236}">
                <a16:creationId xmlns:a16="http://schemas.microsoft.com/office/drawing/2014/main" id="{18F04D23-7466-3204-D663-73DCF67EA378}"/>
              </a:ext>
            </a:extLst>
          </p:cNvPr>
          <p:cNvSpPr>
            <a:spLocks noGrp="1"/>
          </p:cNvSpPr>
          <p:nvPr>
            <p:ph type="pic" sz="quarter" idx="38"/>
          </p:nvPr>
        </p:nvSpPr>
        <p:spPr>
          <a:xfrm>
            <a:off x="3025159"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13" name="Picture Placeholder 7">
            <a:extLst>
              <a:ext uri="{FF2B5EF4-FFF2-40B4-BE49-F238E27FC236}">
                <a16:creationId xmlns:a16="http://schemas.microsoft.com/office/drawing/2014/main" id="{8C4855FD-FCBC-E295-BE64-49A00CF12142}"/>
              </a:ext>
            </a:extLst>
          </p:cNvPr>
          <p:cNvSpPr>
            <a:spLocks noGrp="1"/>
          </p:cNvSpPr>
          <p:nvPr>
            <p:ph type="pic" sz="quarter" idx="39"/>
          </p:nvPr>
        </p:nvSpPr>
        <p:spPr>
          <a:xfrm>
            <a:off x="3024187"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20" name="Picture Placeholder 7">
            <a:extLst>
              <a:ext uri="{FF2B5EF4-FFF2-40B4-BE49-F238E27FC236}">
                <a16:creationId xmlns:a16="http://schemas.microsoft.com/office/drawing/2014/main" id="{F56377B9-AA2B-1FAC-738F-58AEA61F1F05}"/>
              </a:ext>
            </a:extLst>
          </p:cNvPr>
          <p:cNvSpPr>
            <a:spLocks noGrp="1"/>
          </p:cNvSpPr>
          <p:nvPr>
            <p:ph type="pic" sz="quarter" idx="40"/>
          </p:nvPr>
        </p:nvSpPr>
        <p:spPr>
          <a:xfrm>
            <a:off x="1238399"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5" name="Text Placeholder 14">
            <a:extLst>
              <a:ext uri="{FF2B5EF4-FFF2-40B4-BE49-F238E27FC236}">
                <a16:creationId xmlns:a16="http://schemas.microsoft.com/office/drawing/2014/main" id="{30111986-B22C-41D1-C71A-E467C6A5779E}"/>
              </a:ext>
            </a:extLst>
          </p:cNvPr>
          <p:cNvSpPr>
            <a:spLocks noGrp="1"/>
          </p:cNvSpPr>
          <p:nvPr>
            <p:ph type="body" sz="quarter" idx="45"/>
          </p:nvPr>
        </p:nvSpPr>
        <p:spPr>
          <a:xfrm>
            <a:off x="4803155" y="2631811"/>
            <a:ext cx="2581200" cy="2581200"/>
          </a:xfrm>
          <a:prstGeom prst="ellipse">
            <a:avLst/>
          </a:prstGeom>
          <a:solidFill>
            <a:schemeClr val="bg1">
              <a:lumMod val="95000"/>
            </a:schemeClr>
          </a:solidFill>
        </p:spPr>
        <p:txBody>
          <a:bodyPr anchor="ctr" anchorCtr="0"/>
          <a:lstStyle>
            <a:lvl1pPr marL="9425" indent="0" algn="ctr">
              <a:spcAft>
                <a:spcPts val="200"/>
              </a:spcAft>
              <a:buClr>
                <a:schemeClr val="tx2"/>
              </a:buClr>
              <a:buNone/>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endParaRPr lang="en-BE"/>
          </a:p>
        </p:txBody>
      </p:sp>
    </p:spTree>
    <p:extLst>
      <p:ext uri="{BB962C8B-B14F-4D97-AF65-F5344CB8AC3E}">
        <p14:creationId xmlns:p14="http://schemas.microsoft.com/office/powerpoint/2010/main" val="502970059"/>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 circle images">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2CD33947-428F-F3BC-84EF-0CDD4882BE54}"/>
              </a:ext>
            </a:extLst>
          </p:cNvPr>
          <p:cNvSpPr>
            <a:spLocks noGrp="1"/>
          </p:cNvSpPr>
          <p:nvPr>
            <p:ph type="pic" sz="quarter" idx="32"/>
          </p:nvPr>
        </p:nvSpPr>
        <p:spPr>
          <a:xfrm>
            <a:off x="7424555"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6" name="Picture Placeholder 7">
            <a:extLst>
              <a:ext uri="{FF2B5EF4-FFF2-40B4-BE49-F238E27FC236}">
                <a16:creationId xmlns:a16="http://schemas.microsoft.com/office/drawing/2014/main" id="{0980338D-1E37-2BB2-AB6D-1A0C06A50751}"/>
              </a:ext>
            </a:extLst>
          </p:cNvPr>
          <p:cNvSpPr>
            <a:spLocks noGrp="1"/>
          </p:cNvSpPr>
          <p:nvPr>
            <p:ph type="pic" sz="quarter" idx="34"/>
          </p:nvPr>
        </p:nvSpPr>
        <p:spPr>
          <a:xfrm>
            <a:off x="7423583"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8" name="Title Placeholder 1">
            <a:extLst>
              <a:ext uri="{FF2B5EF4-FFF2-40B4-BE49-F238E27FC236}">
                <a16:creationId xmlns:a16="http://schemas.microsoft.com/office/drawing/2014/main" id="{D2DF1DDC-0402-55BC-A9AD-DCF1C83C30FC}"/>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2" name="Picture Placeholder 7">
            <a:extLst>
              <a:ext uri="{FF2B5EF4-FFF2-40B4-BE49-F238E27FC236}">
                <a16:creationId xmlns:a16="http://schemas.microsoft.com/office/drawing/2014/main" id="{582AB74E-A1FA-768E-B3C6-7D9CF8664464}"/>
              </a:ext>
            </a:extLst>
          </p:cNvPr>
          <p:cNvSpPr>
            <a:spLocks noGrp="1"/>
          </p:cNvSpPr>
          <p:nvPr>
            <p:ph type="pic" sz="quarter" idx="37"/>
          </p:nvPr>
        </p:nvSpPr>
        <p:spPr>
          <a:xfrm>
            <a:off x="9190544"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11" name="Picture Placeholder 7">
            <a:extLst>
              <a:ext uri="{FF2B5EF4-FFF2-40B4-BE49-F238E27FC236}">
                <a16:creationId xmlns:a16="http://schemas.microsoft.com/office/drawing/2014/main" id="{18F04D23-7466-3204-D663-73DCF67EA378}"/>
              </a:ext>
            </a:extLst>
          </p:cNvPr>
          <p:cNvSpPr>
            <a:spLocks noGrp="1"/>
          </p:cNvSpPr>
          <p:nvPr>
            <p:ph type="pic" sz="quarter" idx="38"/>
          </p:nvPr>
        </p:nvSpPr>
        <p:spPr>
          <a:xfrm>
            <a:off x="3025159" y="181996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13" name="Picture Placeholder 7">
            <a:extLst>
              <a:ext uri="{FF2B5EF4-FFF2-40B4-BE49-F238E27FC236}">
                <a16:creationId xmlns:a16="http://schemas.microsoft.com/office/drawing/2014/main" id="{8C4855FD-FCBC-E295-BE64-49A00CF12142}"/>
              </a:ext>
            </a:extLst>
          </p:cNvPr>
          <p:cNvSpPr>
            <a:spLocks noGrp="1"/>
          </p:cNvSpPr>
          <p:nvPr>
            <p:ph type="pic" sz="quarter" idx="39"/>
          </p:nvPr>
        </p:nvSpPr>
        <p:spPr>
          <a:xfrm>
            <a:off x="3024187" y="4279826"/>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20" name="Picture Placeholder 7">
            <a:extLst>
              <a:ext uri="{FF2B5EF4-FFF2-40B4-BE49-F238E27FC236}">
                <a16:creationId xmlns:a16="http://schemas.microsoft.com/office/drawing/2014/main" id="{F56377B9-AA2B-1FAC-738F-58AEA61F1F05}"/>
              </a:ext>
            </a:extLst>
          </p:cNvPr>
          <p:cNvSpPr>
            <a:spLocks noGrp="1"/>
          </p:cNvSpPr>
          <p:nvPr>
            <p:ph type="pic" sz="quarter" idx="40"/>
          </p:nvPr>
        </p:nvSpPr>
        <p:spPr>
          <a:xfrm>
            <a:off x="1238399" y="3039232"/>
            <a:ext cx="1766962" cy="1766962"/>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
        <p:nvSpPr>
          <p:cNvPr id="30" name="Picture Placeholder 7">
            <a:extLst>
              <a:ext uri="{FF2B5EF4-FFF2-40B4-BE49-F238E27FC236}">
                <a16:creationId xmlns:a16="http://schemas.microsoft.com/office/drawing/2014/main" id="{3D5C0CD4-E911-C6C7-88BD-62C712B011A1}"/>
              </a:ext>
            </a:extLst>
          </p:cNvPr>
          <p:cNvSpPr>
            <a:spLocks noGrp="1"/>
          </p:cNvSpPr>
          <p:nvPr>
            <p:ph type="pic" sz="quarter" idx="42"/>
          </p:nvPr>
        </p:nvSpPr>
        <p:spPr>
          <a:xfrm>
            <a:off x="4803217" y="2627624"/>
            <a:ext cx="2596664" cy="2596664"/>
          </a:xfrm>
          <a:custGeom>
            <a:avLst/>
            <a:gdLst>
              <a:gd name="connsiteX0" fmla="*/ 1032778 w 2065556"/>
              <a:gd name="connsiteY0" fmla="*/ 0 h 2065556"/>
              <a:gd name="connsiteX1" fmla="*/ 2065556 w 2065556"/>
              <a:gd name="connsiteY1" fmla="*/ 1032778 h 2065556"/>
              <a:gd name="connsiteX2" fmla="*/ 1032778 w 2065556"/>
              <a:gd name="connsiteY2" fmla="*/ 2065556 h 2065556"/>
              <a:gd name="connsiteX3" fmla="*/ 0 w 2065556"/>
              <a:gd name="connsiteY3" fmla="*/ 1032778 h 2065556"/>
              <a:gd name="connsiteX4" fmla="*/ 1032778 w 2065556"/>
              <a:gd name="connsiteY4" fmla="*/ 0 h 206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556" h="2065556">
                <a:moveTo>
                  <a:pt x="1032778" y="0"/>
                </a:moveTo>
                <a:cubicBezTo>
                  <a:pt x="1603166" y="0"/>
                  <a:pt x="2065556" y="462390"/>
                  <a:pt x="2065556" y="1032778"/>
                </a:cubicBezTo>
                <a:cubicBezTo>
                  <a:pt x="2065556" y="1603166"/>
                  <a:pt x="1603166" y="2065556"/>
                  <a:pt x="1032778" y="2065556"/>
                </a:cubicBezTo>
                <a:cubicBezTo>
                  <a:pt x="462390" y="2065556"/>
                  <a:pt x="0" y="1603166"/>
                  <a:pt x="0" y="1032778"/>
                </a:cubicBezTo>
                <a:cubicBezTo>
                  <a:pt x="0" y="462390"/>
                  <a:pt x="462390" y="0"/>
                  <a:pt x="1032778" y="0"/>
                </a:cubicBezTo>
                <a:close/>
              </a:path>
            </a:pathLst>
          </a:custGeom>
          <a:solidFill>
            <a:srgbClr val="D6E0FF"/>
          </a:solidFill>
        </p:spPr>
        <p:txBody>
          <a:bodyPr wrap="square" tIns="792000" bIns="0" anchor="ctr" anchorCtr="0">
            <a:noAutofit/>
          </a:bodyPr>
          <a:lstStyle>
            <a:lvl1pPr marL="0" indent="0" algn="ctr">
              <a:buNone/>
              <a:defRPr sz="1600"/>
            </a:lvl1pPr>
          </a:lstStyle>
          <a:p>
            <a:endParaRPr lang="en-BE" sz="1800"/>
          </a:p>
        </p:txBody>
      </p:sp>
    </p:spTree>
    <p:extLst>
      <p:ext uri="{BB962C8B-B14F-4D97-AF65-F5344CB8AC3E}">
        <p14:creationId xmlns:p14="http://schemas.microsoft.com/office/powerpoint/2010/main" val="3507621260"/>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ento gallery">
    <p:spTree>
      <p:nvGrpSpPr>
        <p:cNvPr id="1" name=""/>
        <p:cNvGrpSpPr/>
        <p:nvPr/>
      </p:nvGrpSpPr>
      <p:grpSpPr>
        <a:xfrm>
          <a:off x="0" y="0"/>
          <a:ext cx="0" cy="0"/>
          <a:chOff x="0" y="0"/>
          <a:chExt cx="0" cy="0"/>
        </a:xfrm>
      </p:grpSpPr>
      <p:sp>
        <p:nvSpPr>
          <p:cNvPr id="142" name="Picture Placeholder 12">
            <a:extLst>
              <a:ext uri="{FF2B5EF4-FFF2-40B4-BE49-F238E27FC236}">
                <a16:creationId xmlns:a16="http://schemas.microsoft.com/office/drawing/2014/main" id="{901A4E63-35E0-4E22-7F0F-22B61061D5FA}"/>
              </a:ext>
            </a:extLst>
          </p:cNvPr>
          <p:cNvSpPr>
            <a:spLocks noGrp="1"/>
          </p:cNvSpPr>
          <p:nvPr>
            <p:ph type="pic" sz="quarter" idx="33"/>
          </p:nvPr>
        </p:nvSpPr>
        <p:spPr>
          <a:xfrm>
            <a:off x="4392410" y="1822310"/>
            <a:ext cx="7007427" cy="2015999"/>
          </a:xfrm>
          <a:prstGeom prst="roundRect">
            <a:avLst/>
          </a:prstGeom>
          <a:solidFill>
            <a:srgbClr val="D6E0FF"/>
          </a:solidFill>
        </p:spPr>
        <p:txBody>
          <a:bodyPr tIns="720000" bIns="0" anchor="ctr" anchorCtr="0"/>
          <a:lstStyle>
            <a:lvl1pPr>
              <a:defRPr lang="en-BE" sz="1600" dirty="0"/>
            </a:lvl1pPr>
          </a:lstStyle>
          <a:p>
            <a:pPr marL="0" lvl="0" indent="0" algn="ctr">
              <a:buNone/>
            </a:pPr>
            <a:endParaRPr lang="en-BE"/>
          </a:p>
        </p:txBody>
      </p:sp>
      <p:sp>
        <p:nvSpPr>
          <p:cNvPr id="143" name="Picture Placeholder 12">
            <a:extLst>
              <a:ext uri="{FF2B5EF4-FFF2-40B4-BE49-F238E27FC236}">
                <a16:creationId xmlns:a16="http://schemas.microsoft.com/office/drawing/2014/main" id="{1672F6F7-B5C6-A5AC-1A63-FE1D6D65285B}"/>
              </a:ext>
            </a:extLst>
          </p:cNvPr>
          <p:cNvSpPr>
            <a:spLocks noGrp="1"/>
          </p:cNvSpPr>
          <p:nvPr>
            <p:ph type="pic" sz="quarter" idx="24"/>
          </p:nvPr>
        </p:nvSpPr>
        <p:spPr>
          <a:xfrm>
            <a:off x="790575" y="1822310"/>
            <a:ext cx="3420513" cy="2016000"/>
          </a:xfrm>
          <a:prstGeom prst="roundRect">
            <a:avLst/>
          </a:prstGeom>
          <a:solidFill>
            <a:srgbClr val="D6E0FF"/>
          </a:solidFill>
        </p:spPr>
        <p:txBody>
          <a:bodyPr tIns="720000" bIns="0" anchor="ctr" anchorCtr="0"/>
          <a:lstStyle>
            <a:lvl1pPr>
              <a:defRPr lang="en-BE" sz="1600" dirty="0"/>
            </a:lvl1pPr>
          </a:lstStyle>
          <a:p>
            <a:pPr marL="0" lvl="0" indent="0" algn="ctr">
              <a:buNone/>
            </a:pPr>
            <a:endParaRPr lang="en-BE"/>
          </a:p>
        </p:txBody>
      </p:sp>
      <p:sp>
        <p:nvSpPr>
          <p:cNvPr id="144" name="Picture Placeholder 12">
            <a:extLst>
              <a:ext uri="{FF2B5EF4-FFF2-40B4-BE49-F238E27FC236}">
                <a16:creationId xmlns:a16="http://schemas.microsoft.com/office/drawing/2014/main" id="{7551FFA7-FC96-0C4E-7BAF-0AA9D2A5504C}"/>
              </a:ext>
            </a:extLst>
          </p:cNvPr>
          <p:cNvSpPr>
            <a:spLocks noGrp="1"/>
          </p:cNvSpPr>
          <p:nvPr>
            <p:ph type="pic" sz="quarter" idx="36"/>
          </p:nvPr>
        </p:nvSpPr>
        <p:spPr>
          <a:xfrm>
            <a:off x="790575" y="4016870"/>
            <a:ext cx="3420513" cy="2016000"/>
          </a:xfrm>
          <a:prstGeom prst="roundRect">
            <a:avLst/>
          </a:prstGeom>
          <a:solidFill>
            <a:srgbClr val="D6E0FF"/>
          </a:solidFill>
        </p:spPr>
        <p:txBody>
          <a:bodyPr tIns="720000" bIns="0" anchor="ctr" anchorCtr="0"/>
          <a:lstStyle>
            <a:lvl1pPr>
              <a:defRPr lang="en-BE" sz="1600" dirty="0"/>
            </a:lvl1pPr>
          </a:lstStyle>
          <a:p>
            <a:pPr marL="0" lvl="0" indent="0" algn="ctr">
              <a:buNone/>
            </a:pPr>
            <a:endParaRPr lang="en-BE"/>
          </a:p>
        </p:txBody>
      </p:sp>
      <p:sp>
        <p:nvSpPr>
          <p:cNvPr id="204" name="Picture Placeholder 12">
            <a:extLst>
              <a:ext uri="{FF2B5EF4-FFF2-40B4-BE49-F238E27FC236}">
                <a16:creationId xmlns:a16="http://schemas.microsoft.com/office/drawing/2014/main" id="{028A7DF6-5937-F8FC-DC27-52E2E059C7E3}"/>
              </a:ext>
            </a:extLst>
          </p:cNvPr>
          <p:cNvSpPr>
            <a:spLocks noGrp="1"/>
          </p:cNvSpPr>
          <p:nvPr>
            <p:ph type="pic" sz="quarter" idx="37"/>
          </p:nvPr>
        </p:nvSpPr>
        <p:spPr>
          <a:xfrm>
            <a:off x="4387215" y="4016870"/>
            <a:ext cx="1616897" cy="913746"/>
          </a:xfrm>
          <a:prstGeom prst="roundRect">
            <a:avLst/>
          </a:prstGeom>
          <a:solidFill>
            <a:srgbClr val="D6E0FF"/>
          </a:solidFill>
        </p:spPr>
        <p:txBody>
          <a:bodyPr tIns="576000" bIns="0" anchor="ctr" anchorCtr="0"/>
          <a:lstStyle>
            <a:lvl1pPr marL="0" indent="0" algn="ctr">
              <a:buNone/>
              <a:defRPr sz="1600"/>
            </a:lvl1pPr>
          </a:lstStyle>
          <a:p>
            <a:endParaRPr lang="en-BE"/>
          </a:p>
        </p:txBody>
      </p:sp>
      <p:sp>
        <p:nvSpPr>
          <p:cNvPr id="205" name="Picture Placeholder 12">
            <a:extLst>
              <a:ext uri="{FF2B5EF4-FFF2-40B4-BE49-F238E27FC236}">
                <a16:creationId xmlns:a16="http://schemas.microsoft.com/office/drawing/2014/main" id="{8E2B3FB2-8D21-A10B-3100-3C086D0D1C43}"/>
              </a:ext>
            </a:extLst>
          </p:cNvPr>
          <p:cNvSpPr>
            <a:spLocks noGrp="1"/>
          </p:cNvSpPr>
          <p:nvPr>
            <p:ph type="pic" sz="quarter" idx="38"/>
          </p:nvPr>
        </p:nvSpPr>
        <p:spPr>
          <a:xfrm>
            <a:off x="4387215" y="5114150"/>
            <a:ext cx="1616897" cy="913746"/>
          </a:xfrm>
          <a:prstGeom prst="roundRect">
            <a:avLst/>
          </a:prstGeom>
          <a:solidFill>
            <a:srgbClr val="D6E0FF"/>
          </a:solidFill>
        </p:spPr>
        <p:txBody>
          <a:bodyPr tIns="576000" bIns="0" anchor="ctr" anchorCtr="0"/>
          <a:lstStyle>
            <a:lvl1pPr marL="0" indent="0" algn="ctr">
              <a:buNone/>
              <a:defRPr sz="1600"/>
            </a:lvl1pPr>
          </a:lstStyle>
          <a:p>
            <a:endParaRPr lang="en-BE"/>
          </a:p>
        </p:txBody>
      </p:sp>
      <p:sp>
        <p:nvSpPr>
          <p:cNvPr id="206" name="Picture Placeholder 12">
            <a:extLst>
              <a:ext uri="{FF2B5EF4-FFF2-40B4-BE49-F238E27FC236}">
                <a16:creationId xmlns:a16="http://schemas.microsoft.com/office/drawing/2014/main" id="{B848D501-1E0B-FDEE-0B28-2F843AEE86FF}"/>
              </a:ext>
            </a:extLst>
          </p:cNvPr>
          <p:cNvSpPr>
            <a:spLocks noGrp="1"/>
          </p:cNvSpPr>
          <p:nvPr>
            <p:ph type="pic" sz="quarter" idx="39"/>
          </p:nvPr>
        </p:nvSpPr>
        <p:spPr>
          <a:xfrm>
            <a:off x="6185535" y="4016870"/>
            <a:ext cx="1616897" cy="913746"/>
          </a:xfrm>
          <a:prstGeom prst="roundRect">
            <a:avLst/>
          </a:prstGeom>
          <a:solidFill>
            <a:srgbClr val="D6E0FF"/>
          </a:solidFill>
        </p:spPr>
        <p:txBody>
          <a:bodyPr tIns="576000" bIns="0" anchor="ctr" anchorCtr="0"/>
          <a:lstStyle>
            <a:lvl1pPr marL="0" indent="0" algn="ctr">
              <a:buNone/>
              <a:defRPr sz="1600"/>
            </a:lvl1pPr>
          </a:lstStyle>
          <a:p>
            <a:endParaRPr lang="en-BE"/>
          </a:p>
        </p:txBody>
      </p:sp>
      <p:sp>
        <p:nvSpPr>
          <p:cNvPr id="207" name="Picture Placeholder 12">
            <a:extLst>
              <a:ext uri="{FF2B5EF4-FFF2-40B4-BE49-F238E27FC236}">
                <a16:creationId xmlns:a16="http://schemas.microsoft.com/office/drawing/2014/main" id="{E81757EF-A637-1B88-7CB2-5637FD2D5E64}"/>
              </a:ext>
            </a:extLst>
          </p:cNvPr>
          <p:cNvSpPr>
            <a:spLocks noGrp="1"/>
          </p:cNvSpPr>
          <p:nvPr>
            <p:ph type="pic" sz="quarter" idx="40"/>
          </p:nvPr>
        </p:nvSpPr>
        <p:spPr>
          <a:xfrm>
            <a:off x="6185535" y="5114150"/>
            <a:ext cx="1616897" cy="913746"/>
          </a:xfrm>
          <a:prstGeom prst="roundRect">
            <a:avLst/>
          </a:prstGeom>
          <a:solidFill>
            <a:srgbClr val="D6E0FF"/>
          </a:solidFill>
        </p:spPr>
        <p:txBody>
          <a:bodyPr tIns="576000" bIns="0" anchor="ctr" anchorCtr="0"/>
          <a:lstStyle>
            <a:lvl1pPr marL="0" indent="0" algn="ctr">
              <a:buNone/>
              <a:defRPr sz="1600"/>
            </a:lvl1pPr>
          </a:lstStyle>
          <a:p>
            <a:endParaRPr lang="en-BE"/>
          </a:p>
        </p:txBody>
      </p:sp>
      <p:sp>
        <p:nvSpPr>
          <p:cNvPr id="208" name="Picture Placeholder 12">
            <a:extLst>
              <a:ext uri="{FF2B5EF4-FFF2-40B4-BE49-F238E27FC236}">
                <a16:creationId xmlns:a16="http://schemas.microsoft.com/office/drawing/2014/main" id="{FB60CE53-9624-F058-2873-25F09A81AD0F}"/>
              </a:ext>
            </a:extLst>
          </p:cNvPr>
          <p:cNvSpPr>
            <a:spLocks noGrp="1"/>
          </p:cNvSpPr>
          <p:nvPr>
            <p:ph type="pic" sz="quarter" idx="41"/>
          </p:nvPr>
        </p:nvSpPr>
        <p:spPr>
          <a:xfrm>
            <a:off x="7979324" y="4016870"/>
            <a:ext cx="3420513" cy="20160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4" name="Title Placeholder 1">
            <a:extLst>
              <a:ext uri="{FF2B5EF4-FFF2-40B4-BE49-F238E27FC236}">
                <a16:creationId xmlns:a16="http://schemas.microsoft.com/office/drawing/2014/main" id="{734CDD21-B44A-79F5-89A6-085C800363ED}"/>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4203358422"/>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ento mix">
    <p:spTree>
      <p:nvGrpSpPr>
        <p:cNvPr id="1" name=""/>
        <p:cNvGrpSpPr/>
        <p:nvPr/>
      </p:nvGrpSpPr>
      <p:grpSpPr>
        <a:xfrm>
          <a:off x="0" y="0"/>
          <a:ext cx="0" cy="0"/>
          <a:chOff x="0" y="0"/>
          <a:chExt cx="0" cy="0"/>
        </a:xfrm>
      </p:grpSpPr>
      <p:sp>
        <p:nvSpPr>
          <p:cNvPr id="17" name="Picture Placeholder 12">
            <a:extLst>
              <a:ext uri="{FF2B5EF4-FFF2-40B4-BE49-F238E27FC236}">
                <a16:creationId xmlns:a16="http://schemas.microsoft.com/office/drawing/2014/main" id="{3E585325-7B22-0598-C4E6-2E6C4EE39F2D}"/>
              </a:ext>
            </a:extLst>
          </p:cNvPr>
          <p:cNvSpPr>
            <a:spLocks noGrp="1"/>
          </p:cNvSpPr>
          <p:nvPr>
            <p:ph type="pic" sz="quarter" idx="24"/>
          </p:nvPr>
        </p:nvSpPr>
        <p:spPr>
          <a:xfrm>
            <a:off x="800667" y="1833130"/>
            <a:ext cx="3420513" cy="20160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27" name="Picture Placeholder 12">
            <a:extLst>
              <a:ext uri="{FF2B5EF4-FFF2-40B4-BE49-F238E27FC236}">
                <a16:creationId xmlns:a16="http://schemas.microsoft.com/office/drawing/2014/main" id="{13BC340A-F58E-4116-6CE2-C20DEA63798A}"/>
              </a:ext>
            </a:extLst>
          </p:cNvPr>
          <p:cNvSpPr>
            <a:spLocks noGrp="1"/>
          </p:cNvSpPr>
          <p:nvPr>
            <p:ph type="pic" sz="quarter" idx="41"/>
          </p:nvPr>
        </p:nvSpPr>
        <p:spPr>
          <a:xfrm>
            <a:off x="4377623" y="4030788"/>
            <a:ext cx="7021552" cy="2016000"/>
          </a:xfrm>
          <a:prstGeom prst="roundRect">
            <a:avLst/>
          </a:prstGeom>
          <a:solidFill>
            <a:srgbClr val="D6E0FF"/>
          </a:solidFill>
        </p:spPr>
        <p:txBody>
          <a:bodyPr tIns="720000" bIns="0" anchor="ctr" anchorCtr="0"/>
          <a:lstStyle>
            <a:lvl1pPr marL="0" indent="0" algn="ctr">
              <a:buNone/>
              <a:defRPr sz="1600"/>
            </a:lvl1pPr>
          </a:lstStyle>
          <a:p>
            <a:endParaRPr lang="en-BE"/>
          </a:p>
        </p:txBody>
      </p:sp>
      <p:sp>
        <p:nvSpPr>
          <p:cNvPr id="4" name="Title Placeholder 1">
            <a:extLst>
              <a:ext uri="{FF2B5EF4-FFF2-40B4-BE49-F238E27FC236}">
                <a16:creationId xmlns:a16="http://schemas.microsoft.com/office/drawing/2014/main" id="{B991D6BE-CBB6-D9DE-F8EA-8F201C763E7E}"/>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3" name="Text Placeholder 14">
            <a:extLst>
              <a:ext uri="{FF2B5EF4-FFF2-40B4-BE49-F238E27FC236}">
                <a16:creationId xmlns:a16="http://schemas.microsoft.com/office/drawing/2014/main" id="{28EF6AD2-832B-3CFA-47AE-7819BB8C0C89}"/>
              </a:ext>
            </a:extLst>
          </p:cNvPr>
          <p:cNvSpPr>
            <a:spLocks noGrp="1"/>
          </p:cNvSpPr>
          <p:nvPr>
            <p:ph type="body" sz="quarter" idx="42"/>
          </p:nvPr>
        </p:nvSpPr>
        <p:spPr>
          <a:xfrm>
            <a:off x="4380698" y="1818928"/>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5" name="Text Placeholder 14">
            <a:extLst>
              <a:ext uri="{FF2B5EF4-FFF2-40B4-BE49-F238E27FC236}">
                <a16:creationId xmlns:a16="http://schemas.microsoft.com/office/drawing/2014/main" id="{FD849283-C19A-8178-0641-051FCC212455}"/>
              </a:ext>
            </a:extLst>
          </p:cNvPr>
          <p:cNvSpPr>
            <a:spLocks noGrp="1"/>
          </p:cNvSpPr>
          <p:nvPr>
            <p:ph type="body" sz="quarter" idx="43"/>
          </p:nvPr>
        </p:nvSpPr>
        <p:spPr>
          <a:xfrm>
            <a:off x="7968570" y="1818928"/>
            <a:ext cx="3430605" cy="2030202"/>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7" name="Text Placeholder 14">
            <a:extLst>
              <a:ext uri="{FF2B5EF4-FFF2-40B4-BE49-F238E27FC236}">
                <a16:creationId xmlns:a16="http://schemas.microsoft.com/office/drawing/2014/main" id="{C91E5177-7E3E-0CA7-3764-BFD362BB5091}"/>
              </a:ext>
            </a:extLst>
          </p:cNvPr>
          <p:cNvSpPr>
            <a:spLocks noGrp="1"/>
          </p:cNvSpPr>
          <p:nvPr>
            <p:ph type="body" sz="quarter" idx="44"/>
          </p:nvPr>
        </p:nvSpPr>
        <p:spPr>
          <a:xfrm>
            <a:off x="800667"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3553113492"/>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72939D-61BD-4609-D476-6D997AC794F2}"/>
              </a:ext>
            </a:extLst>
          </p:cNvPr>
          <p:cNvSpPr>
            <a:spLocks noGrp="1"/>
          </p:cNvSpPr>
          <p:nvPr>
            <p:ph type="pic" sz="quarter" idx="14"/>
          </p:nvPr>
        </p:nvSpPr>
        <p:spPr>
          <a:xfrm>
            <a:off x="0" y="1798638"/>
            <a:ext cx="12192000" cy="4068762"/>
          </a:xfrm>
          <a:prstGeom prst="rect">
            <a:avLst/>
          </a:prstGeom>
          <a:solidFill>
            <a:schemeClr val="bg1">
              <a:lumMod val="95000"/>
            </a:schemeClr>
          </a:solidFill>
        </p:spPr>
        <p:txBody>
          <a:bodyPr tIns="1260000" anchor="ctr" anchorCtr="0"/>
          <a:lstStyle>
            <a:lvl1pPr marL="0" indent="0" algn="ctr">
              <a:buNone/>
              <a:defRPr sz="1600"/>
            </a:lvl1pPr>
          </a:lstStyle>
          <a:p>
            <a:endParaRPr lang="en-BE"/>
          </a:p>
        </p:txBody>
      </p:sp>
      <p:sp>
        <p:nvSpPr>
          <p:cNvPr id="4" name="Title Placeholder 1">
            <a:extLst>
              <a:ext uri="{FF2B5EF4-FFF2-40B4-BE49-F238E27FC236}">
                <a16:creationId xmlns:a16="http://schemas.microsoft.com/office/drawing/2014/main" id="{136C2E53-89B6-D5FC-0588-C7BC76265853}"/>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762637837"/>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ento tex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8F6820F-64CB-AE71-E9F8-40898D8BF48B}"/>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
        <p:nvSpPr>
          <p:cNvPr id="8" name="Text Placeholder 14">
            <a:extLst>
              <a:ext uri="{FF2B5EF4-FFF2-40B4-BE49-F238E27FC236}">
                <a16:creationId xmlns:a16="http://schemas.microsoft.com/office/drawing/2014/main" id="{60D9E2B3-A6C0-6479-3793-AD1614E09B98}"/>
              </a:ext>
            </a:extLst>
          </p:cNvPr>
          <p:cNvSpPr>
            <a:spLocks noGrp="1"/>
          </p:cNvSpPr>
          <p:nvPr>
            <p:ph type="body" sz="quarter" idx="44"/>
          </p:nvPr>
        </p:nvSpPr>
        <p:spPr>
          <a:xfrm>
            <a:off x="797022"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9" name="Text Placeholder 14">
            <a:extLst>
              <a:ext uri="{FF2B5EF4-FFF2-40B4-BE49-F238E27FC236}">
                <a16:creationId xmlns:a16="http://schemas.microsoft.com/office/drawing/2014/main" id="{095F5A97-589A-1BA8-A55C-E5B699799334}"/>
              </a:ext>
            </a:extLst>
          </p:cNvPr>
          <p:cNvSpPr>
            <a:spLocks noGrp="1"/>
          </p:cNvSpPr>
          <p:nvPr>
            <p:ph type="body" sz="quarter" idx="45"/>
          </p:nvPr>
        </p:nvSpPr>
        <p:spPr>
          <a:xfrm>
            <a:off x="4376777"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0" name="Text Placeholder 14">
            <a:extLst>
              <a:ext uri="{FF2B5EF4-FFF2-40B4-BE49-F238E27FC236}">
                <a16:creationId xmlns:a16="http://schemas.microsoft.com/office/drawing/2014/main" id="{EC50206F-1D7C-2FB1-A0D3-5DA2924E30AF}"/>
              </a:ext>
            </a:extLst>
          </p:cNvPr>
          <p:cNvSpPr>
            <a:spLocks noGrp="1"/>
          </p:cNvSpPr>
          <p:nvPr>
            <p:ph type="body" sz="quarter" idx="46"/>
          </p:nvPr>
        </p:nvSpPr>
        <p:spPr>
          <a:xfrm>
            <a:off x="7956532" y="4030788"/>
            <a:ext cx="3430605"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3" name="Text Placeholder 14">
            <a:extLst>
              <a:ext uri="{FF2B5EF4-FFF2-40B4-BE49-F238E27FC236}">
                <a16:creationId xmlns:a16="http://schemas.microsoft.com/office/drawing/2014/main" id="{BECECE09-1D5A-F633-ECF5-08C4B8BDE947}"/>
              </a:ext>
            </a:extLst>
          </p:cNvPr>
          <p:cNvSpPr>
            <a:spLocks noGrp="1"/>
          </p:cNvSpPr>
          <p:nvPr>
            <p:ph type="body" sz="quarter" idx="47"/>
          </p:nvPr>
        </p:nvSpPr>
        <p:spPr>
          <a:xfrm>
            <a:off x="797022" y="1820988"/>
            <a:ext cx="5197984"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
        <p:nvSpPr>
          <p:cNvPr id="14" name="Text Placeholder 14">
            <a:extLst>
              <a:ext uri="{FF2B5EF4-FFF2-40B4-BE49-F238E27FC236}">
                <a16:creationId xmlns:a16="http://schemas.microsoft.com/office/drawing/2014/main" id="{E2AC9806-4F38-D448-3B25-40EB5327655D}"/>
              </a:ext>
            </a:extLst>
          </p:cNvPr>
          <p:cNvSpPr>
            <a:spLocks noGrp="1"/>
          </p:cNvSpPr>
          <p:nvPr>
            <p:ph type="body" sz="quarter" idx="48"/>
          </p:nvPr>
        </p:nvSpPr>
        <p:spPr>
          <a:xfrm>
            <a:off x="6181822" y="1820988"/>
            <a:ext cx="5197984" cy="2016000"/>
          </a:xfrm>
          <a:prstGeom prst="roundRect">
            <a:avLst/>
          </a:prstGeom>
          <a:solidFill>
            <a:schemeClr val="bg1">
              <a:lumMod val="95000"/>
            </a:schemeClr>
          </a:solidFill>
        </p:spPr>
        <p:txBody>
          <a:bodyPr anchor="ctr" anchorCtr="0"/>
          <a:lstStyle>
            <a:lvl1pPr marL="225425" indent="-216000" algn="ctr">
              <a:spcAft>
                <a:spcPts val="200"/>
              </a:spcAft>
              <a:buClr>
                <a:schemeClr val="tx2"/>
              </a:buClr>
              <a:tabLst/>
              <a:defRPr sz="1600"/>
            </a:lvl1pPr>
            <a:lvl2pPr marL="534988" indent="-215900" algn="ctr">
              <a:spcBef>
                <a:spcPts val="0"/>
              </a:spcBef>
              <a:spcAft>
                <a:spcPts val="200"/>
              </a:spcAft>
              <a:buClr>
                <a:schemeClr val="tx2"/>
              </a:buClr>
              <a:tabLst/>
              <a:defRPr sz="1400"/>
            </a:lvl2pPr>
            <a:lvl3pPr marL="808038" indent="-215900" algn="ctr">
              <a:spcBef>
                <a:spcPts val="200"/>
              </a:spcBef>
              <a:spcAft>
                <a:spcPts val="200"/>
              </a:spcAft>
              <a:buClr>
                <a:schemeClr val="tx2"/>
              </a:buClr>
              <a:tabLst/>
              <a:defRPr sz="1200"/>
            </a:lvl3pPr>
            <a:lvl4pPr marL="1071563" indent="-215900" algn="ctr">
              <a:spcBef>
                <a:spcPts val="200"/>
              </a:spcBef>
              <a:spcAft>
                <a:spcPts val="200"/>
              </a:spcAft>
              <a:buClr>
                <a:schemeClr val="tx2"/>
              </a:buClr>
              <a:tabLst/>
              <a:defRPr sz="1100"/>
            </a:lvl4pPr>
            <a:lvl5pPr marL="1335088" indent="-215900" algn="ctr">
              <a:spcBef>
                <a:spcPts val="200"/>
              </a:spcBef>
              <a:spcAft>
                <a:spcPts val="200"/>
              </a:spcAft>
              <a:buClr>
                <a:schemeClr val="tx2"/>
              </a:buClr>
              <a:tabLst/>
              <a:defRPr sz="1050"/>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BE"/>
          </a:p>
        </p:txBody>
      </p:sp>
    </p:spTree>
    <p:extLst>
      <p:ext uri="{BB962C8B-B14F-4D97-AF65-F5344CB8AC3E}">
        <p14:creationId xmlns:p14="http://schemas.microsoft.com/office/powerpoint/2010/main" val="906157206"/>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ey background">
    <p:bg>
      <p:bgPr>
        <a:solidFill>
          <a:schemeClr val="bg1">
            <a:lumMod val="95000"/>
          </a:schemeClr>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20653255"/>
      </p:ext>
    </p:extLst>
  </p:cSld>
  <p:clrMapOvr>
    <a:masterClrMapping/>
  </p:clrMapOvr>
  <p:hf hdr="0" ftr="0" dt="0"/>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2_Grey background">
    <p:bg>
      <p:bgPr>
        <a:solidFill>
          <a:srgbClr val="4E52A6"/>
        </a:soli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474F7D60-913A-E812-779B-7D93F814A00F}"/>
              </a:ext>
            </a:extLst>
          </p:cNvPr>
          <p:cNvSpPr txBox="1"/>
          <p:nvPr userDrawn="1"/>
        </p:nvSpPr>
        <p:spPr>
          <a:xfrm>
            <a:off x="902658" y="6436338"/>
            <a:ext cx="444383" cy="276999"/>
          </a:xfrm>
          <a:prstGeom prst="rect">
            <a:avLst/>
          </a:prstGeom>
          <a:noFill/>
        </p:spPr>
        <p:txBody>
          <a:bodyPr wrap="square" lIns="0" rIns="0" rtlCol="0">
            <a:spAutoFit/>
          </a:bodyPr>
          <a:lstStyle/>
          <a:p>
            <a:pPr marL="0" indent="0" algn="l">
              <a:buClr>
                <a:schemeClr val="accent5"/>
              </a:buClr>
              <a:buFont typeface="Arial"/>
              <a:buNone/>
            </a:pPr>
            <a:fld id="{7CDCD853-BF31-41A2-A1D4-0871305F302F}" type="slidenum">
              <a:rPr lang="en-GB" sz="1200" noProof="0" smtClean="0">
                <a:ln>
                  <a:noFill/>
                </a:ln>
                <a:solidFill>
                  <a:schemeClr val="bg1">
                    <a:lumMod val="65000"/>
                  </a:schemeClr>
                </a:solidFill>
              </a:rPr>
              <a:pPr marL="0" indent="0" algn="l">
                <a:buClr>
                  <a:schemeClr val="accent5"/>
                </a:buClr>
                <a:buFont typeface="Arial"/>
                <a:buNone/>
              </a:pPr>
              <a:t>‹#›</a:t>
            </a:fld>
            <a:endParaRPr lang="en-GB" sz="1600" noProof="0">
              <a:ln>
                <a:noFill/>
              </a:ln>
              <a:solidFill>
                <a:schemeClr val="bg1">
                  <a:lumMod val="65000"/>
                </a:schemeClr>
              </a:solidFill>
            </a:endParaRPr>
          </a:p>
        </p:txBody>
      </p:sp>
      <p:sp>
        <p:nvSpPr>
          <p:cNvPr id="5" name="Title Placeholder 1">
            <a:extLst>
              <a:ext uri="{FF2B5EF4-FFF2-40B4-BE49-F238E27FC236}">
                <a16:creationId xmlns:a16="http://schemas.microsoft.com/office/drawing/2014/main" id="{EA5953C1-CDD4-D150-3A79-366ACD550B8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solidFill>
                  <a:schemeClr val="bg1"/>
                </a:solidFill>
              </a:defRPr>
            </a:lvl1pPr>
          </a:lstStyle>
          <a:p>
            <a:r>
              <a:rPr lang="en-GB" noProof="0"/>
              <a:t>Click to edit</a:t>
            </a:r>
          </a:p>
        </p:txBody>
      </p:sp>
      <p:pic>
        <p:nvPicPr>
          <p:cNvPr id="2" name="EU logo" descr="European Commission">
            <a:extLst>
              <a:ext uri="{FF2B5EF4-FFF2-40B4-BE49-F238E27FC236}">
                <a16:creationId xmlns:a16="http://schemas.microsoft.com/office/drawing/2014/main" id="{1ABFEDB5-36D3-593E-1D1D-1C012A6CD962}"/>
              </a:ext>
              <a:ext uri="{C183D7F6-B498-43B3-948B-1728B52AA6E4}">
                <adec:decorative xmlns:adec="http://schemas.microsoft.com/office/drawing/2017/decorative" val="0"/>
              </a:ext>
            </a:extLst>
          </p:cNvPr>
          <p:cNvPicPr/>
          <p:nvPr userDrawn="1"/>
        </p:nvPicPr>
        <p:blipFill>
          <a:blip r:embed="rId2"/>
          <a:srcRect r="45043"/>
          <a:stretch/>
        </p:blipFill>
        <p:spPr>
          <a:xfrm>
            <a:off x="10729044" y="5893948"/>
            <a:ext cx="1158155" cy="779504"/>
          </a:xfrm>
          <a:prstGeom prst="rect">
            <a:avLst/>
          </a:prstGeom>
          <a:noFill/>
        </p:spPr>
      </p:pic>
    </p:spTree>
    <p:extLst>
      <p:ext uri="{BB962C8B-B14F-4D97-AF65-F5344CB8AC3E}">
        <p14:creationId xmlns:p14="http://schemas.microsoft.com/office/powerpoint/2010/main" val="936384948"/>
      </p:ext>
    </p:extLst>
  </p:cSld>
  <p:clrMapOvr>
    <a:masterClrMapping/>
  </p:clrMapOvr>
  <p:hf hdr="0" ftr="0" dt="0"/>
  <p:extLst>
    <p:ext uri="{DCECCB84-F9BA-43D5-87BE-67443E8EF086}">
      <p15:sldGuideLst xmlns:p15="http://schemas.microsoft.com/office/powerpoint/2012/main">
        <p15:guide id="1">
          <p15:clr>
            <a:srgbClr val="FBAE40"/>
          </p15:clr>
        </p15:guide>
        <p15:guide id="2" pos="7680">
          <p15:clr>
            <a:srgbClr val="FBAE40"/>
          </p15:clr>
        </p15:guide>
        <p15:guide id="3" pos="498">
          <p15:clr>
            <a:srgbClr val="FBAE40"/>
          </p15:clr>
        </p15:guide>
        <p15:guide id="6" pos="7181">
          <p15:clr>
            <a:srgbClr val="FBAE40"/>
          </p15:clr>
        </p15:guide>
        <p15:guide id="7" orient="horz">
          <p15:clr>
            <a:srgbClr val="FBAE40"/>
          </p15:clr>
        </p15:guide>
        <p15:guide id="8" orient="horz" pos="4320">
          <p15:clr>
            <a:srgbClr val="FBAE40"/>
          </p15:clr>
        </p15:guide>
        <p15:guide id="9" orient="horz" pos="1133">
          <p15:clr>
            <a:srgbClr val="FBAE40"/>
          </p15:clr>
        </p15:guide>
        <p15:guide id="10" orient="horz" pos="2471">
          <p15:clr>
            <a:srgbClr val="FBAE40"/>
          </p15:clr>
        </p15:guide>
        <p15:guide id="11" orient="horz" pos="3809">
          <p15:clr>
            <a:srgbClr val="FBAE40"/>
          </p15:clr>
        </p15:guide>
        <p15:guide id="1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utro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D29EBB-D18E-1467-ED43-AED25FD23CFF}"/>
              </a:ext>
            </a:extLst>
          </p:cNvPr>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 name="Title 1"/>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sp>
        <p:nvSpPr>
          <p:cNvPr id="9" name="Subtitle 2"/>
          <p:cNvSpPr>
            <a:spLocks noGrp="1"/>
          </p:cNvSpPr>
          <p:nvPr>
            <p:ph type="subTitle" idx="1"/>
          </p:nvPr>
        </p:nvSpPr>
        <p:spPr>
          <a:xfrm>
            <a:off x="803275" y="3756089"/>
            <a:ext cx="10003692" cy="290810"/>
          </a:xfrm>
          <a:prstGeom prst="rect">
            <a:avLst/>
          </a:prstGeom>
        </p:spPr>
        <p:txBody>
          <a:bodyPr>
            <a:noAutofit/>
          </a:bodyPr>
          <a:lstStyle>
            <a:lvl1pPr marL="0" indent="0" algn="l">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Google Shape;445;p20">
            <a:extLst>
              <a:ext uri="{FF2B5EF4-FFF2-40B4-BE49-F238E27FC236}">
                <a16:creationId xmlns:a16="http://schemas.microsoft.com/office/drawing/2014/main" id="{48E87B2E-8ADA-D267-8D3F-9F22BD9D181B}"/>
              </a:ext>
            </a:extLst>
          </p:cNvPr>
          <p:cNvSpPr txBox="1"/>
          <p:nvPr userDrawn="1"/>
        </p:nvSpPr>
        <p:spPr>
          <a:xfrm>
            <a:off x="803275" y="4652301"/>
            <a:ext cx="8941016" cy="8771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a:solidFill>
                  <a:schemeClr val="tx1"/>
                </a:solidFill>
                <a:latin typeface="+mj-lt"/>
                <a:ea typeface="Arial"/>
                <a:cs typeface="Arial"/>
                <a:sym typeface="Arial"/>
              </a:rPr>
              <a:t>© European Union 2025</a:t>
            </a:r>
            <a:endParaRPr sz="1200">
              <a:solidFill>
                <a:schemeClr val="tx1"/>
              </a:solidFill>
              <a:latin typeface="+mj-lt"/>
            </a:endParaRPr>
          </a:p>
          <a:p>
            <a:pPr marL="0" marR="0" lvl="0" indent="0" algn="l" rtl="0">
              <a:spcBef>
                <a:spcPts val="1800"/>
              </a:spcBef>
              <a:spcAft>
                <a:spcPts val="0"/>
              </a:spcAft>
              <a:buNone/>
            </a:pPr>
            <a:r>
              <a:rPr lang="en-GB" sz="1200">
                <a:solidFill>
                  <a:schemeClr val="tx1"/>
                </a:solidFill>
                <a:latin typeface="+mj-lt"/>
                <a:ea typeface="Arial"/>
                <a:cs typeface="Arial"/>
                <a:sym typeface="Arial"/>
              </a:rPr>
              <a:t>Unless otherwise noted the reuse of this presentation is authorised under the </a:t>
            </a:r>
            <a:r>
              <a:rPr lang="en-GB" sz="1200" u="sng">
                <a:solidFill>
                  <a:schemeClr val="tx1"/>
                </a:solidFill>
                <a:latin typeface="+mj-lt"/>
                <a:ea typeface="Arial"/>
                <a:cs typeface="Arial"/>
                <a:sym typeface="Arial"/>
                <a:hlinkClick r:id="rId2">
                  <a:extLst>
                    <a:ext uri="{A12FA001-AC4F-418D-AE19-62706E023703}">
                      <ahyp:hlinkClr xmlns:ahyp="http://schemas.microsoft.com/office/drawing/2018/hyperlinkcolor" val="tx"/>
                    </a:ext>
                  </a:extLst>
                </a:hlinkClick>
              </a:rPr>
              <a:t>CC BY 4.0</a:t>
            </a:r>
            <a:r>
              <a:rPr lang="en-GB" sz="1200">
                <a:solidFill>
                  <a:schemeClr val="tx1"/>
                </a:solidFill>
                <a:latin typeface="+mj-lt"/>
                <a:ea typeface="Arial"/>
                <a:cs typeface="Arial"/>
                <a:sym typeface="Arial"/>
              </a:rPr>
              <a:t> license. For any use or reproduction of elements that are not owned by the EU, permission may need to be sought directly from the respective right holders.</a:t>
            </a:r>
            <a:endParaRPr sz="1200">
              <a:solidFill>
                <a:schemeClr val="tx1"/>
              </a:solidFill>
              <a:latin typeface="+mj-lt"/>
            </a:endParaRPr>
          </a:p>
        </p:txBody>
      </p:sp>
      <p:pic>
        <p:nvPicPr>
          <p:cNvPr id="6" name="Picture 5">
            <a:extLst>
              <a:ext uri="{FF2B5EF4-FFF2-40B4-BE49-F238E27FC236}">
                <a16:creationId xmlns:a16="http://schemas.microsoft.com/office/drawing/2014/main" id="{8A984090-6A79-31E7-E62E-9ABC0722A657}"/>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2171" y="4257985"/>
            <a:ext cx="1023496" cy="358097"/>
          </a:xfrm>
          <a:prstGeom prst="rect">
            <a:avLst/>
          </a:prstGeom>
        </p:spPr>
      </p:pic>
    </p:spTree>
    <p:extLst>
      <p:ext uri="{BB962C8B-B14F-4D97-AF65-F5344CB8AC3E}">
        <p14:creationId xmlns:p14="http://schemas.microsoft.com/office/powerpoint/2010/main" val="599985329"/>
      </p:ext>
    </p:extLst>
  </p:cSld>
  <p:clrMapOvr>
    <a:masterClrMapping/>
  </p:clrMapOvr>
  <p:hf hdr="0" ftr="0" dt="0"/>
  <p:extLst>
    <p:ext uri="{DCECCB84-F9BA-43D5-87BE-67443E8EF086}">
      <p15:sldGuideLst xmlns:p15="http://schemas.microsoft.com/office/powerpoint/2012/main">
        <p15:guide id="1" orient="horz" pos="216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utro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D29EBB-D18E-1467-ED43-AED25FD23CFF}"/>
              </a:ext>
            </a:extLst>
          </p:cNvPr>
          <p:cNvSpPr/>
          <p:nvPr userDrawn="1"/>
        </p:nvSpPr>
        <p:spPr>
          <a:xfrm>
            <a:off x="0" y="0"/>
            <a:ext cx="12192000" cy="3429000"/>
          </a:xfrm>
          <a:prstGeom prst="rect">
            <a:avLst/>
          </a:prstGeom>
          <a:gradFill flip="none" rotWithShape="1">
            <a:gsLst>
              <a:gs pos="35000">
                <a:srgbClr val="5781B8"/>
              </a:gs>
              <a:gs pos="0">
                <a:srgbClr val="4E52A6"/>
              </a:gs>
              <a:gs pos="100000">
                <a:srgbClr val="63D2D4"/>
              </a:gs>
            </a:gsLst>
            <a:lin ang="18600000" scaled="0"/>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 name="Title 1"/>
          <p:cNvSpPr>
            <a:spLocks noGrp="1"/>
          </p:cNvSpPr>
          <p:nvPr>
            <p:ph type="ctrTitle"/>
          </p:nvPr>
        </p:nvSpPr>
        <p:spPr>
          <a:xfrm>
            <a:off x="803275" y="1122363"/>
            <a:ext cx="10800760" cy="1240348"/>
          </a:xfrm>
          <a:prstGeom prst="rect">
            <a:avLst/>
          </a:prstGeom>
        </p:spPr>
        <p:txBody>
          <a:bodyPr anchor="b">
            <a:noAutofit/>
          </a:bodyPr>
          <a:lstStyle>
            <a:lvl1pPr algn="l">
              <a:defRPr sz="6000">
                <a:solidFill>
                  <a:schemeClr val="bg1"/>
                </a:solidFill>
              </a:defRPr>
            </a:lvl1pPr>
          </a:lstStyle>
          <a:p>
            <a:r>
              <a:rPr lang="en-GB" noProof="0"/>
              <a:t>Click to edit Master title style</a:t>
            </a:r>
          </a:p>
        </p:txBody>
      </p:sp>
    </p:spTree>
    <p:extLst>
      <p:ext uri="{BB962C8B-B14F-4D97-AF65-F5344CB8AC3E}">
        <p14:creationId xmlns:p14="http://schemas.microsoft.com/office/powerpoint/2010/main" val="1393169302"/>
      </p:ext>
    </p:extLst>
  </p:cSld>
  <p:clrMapOvr>
    <a:masterClrMapping/>
  </p:clrMapOvr>
  <p:hf hdr="0" ftr="0" dt="0"/>
  <p:extLst>
    <p:ext uri="{DCECCB84-F9BA-43D5-87BE-67443E8EF086}">
      <p15:sldGuideLst xmlns:p15="http://schemas.microsoft.com/office/powerpoint/2012/main">
        <p15:guide id="1" orient="horz" pos="21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1_Cover slide">
    <p:bg>
      <p:bgPr>
        <a:gradFill>
          <a:gsLst>
            <a:gs pos="76000">
              <a:srgbClr val="5DA6C5"/>
            </a:gs>
            <a:gs pos="52000">
              <a:srgbClr val="5781B8"/>
            </a:gs>
            <a:gs pos="4000">
              <a:srgbClr val="4E51A7"/>
            </a:gs>
            <a:gs pos="100000">
              <a:srgbClr val="65D4D5"/>
            </a:gs>
          </a:gsLst>
          <a:lin ang="18600000" scaled="0"/>
        </a:gradFill>
        <a:effectLst/>
      </p:bgPr>
    </p:bg>
    <p:spTree>
      <p:nvGrpSpPr>
        <p:cNvPr id="1" name=""/>
        <p:cNvGrpSpPr/>
        <p:nvPr/>
      </p:nvGrpSpPr>
      <p:grpSpPr>
        <a:xfrm>
          <a:off x="0" y="0"/>
          <a:ext cx="0" cy="0"/>
          <a:chOff x="0" y="0"/>
          <a:chExt cx="0" cy="0"/>
        </a:xfrm>
      </p:grpSpPr>
      <p:pic>
        <p:nvPicPr>
          <p:cNvPr id="8" name="JRC symbol" descr="A black circle with dots&#10;&#10;AI-generated content may be incorrect.">
            <a:extLst>
              <a:ext uri="{FF2B5EF4-FFF2-40B4-BE49-F238E27FC236}">
                <a16:creationId xmlns:a16="http://schemas.microsoft.com/office/drawing/2014/main" id="{725D4AB3-EADA-E922-EA70-C927A8FFB836}"/>
              </a:ext>
            </a:extLst>
          </p:cNvPr>
          <p:cNvPicPr>
            <a:picLocks noGrp="1" noRot="1" noChangeAspect="1" noMove="1" noResize="1" noEditPoints="1" noAdjustHandles="1" noChangeArrowheads="1" noChangeShapeType="1" noCrop="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401068" y="-188564"/>
            <a:ext cx="7468761" cy="7403752"/>
          </a:xfrm>
          <a:prstGeom prst="rect">
            <a:avLst/>
          </a:prstGeom>
        </p:spPr>
      </p:pic>
      <p:sp>
        <p:nvSpPr>
          <p:cNvPr id="7" name="Speaker, venue">
            <a:extLst>
              <a:ext uri="{FF2B5EF4-FFF2-40B4-BE49-F238E27FC236}">
                <a16:creationId xmlns:a16="http://schemas.microsoft.com/office/drawing/2014/main" id="{CD23B510-2F58-56A1-7F6F-515ECCAF7363}"/>
              </a:ext>
            </a:extLst>
          </p:cNvPr>
          <p:cNvSpPr>
            <a:spLocks noGrp="1"/>
          </p:cNvSpPr>
          <p:nvPr>
            <p:ph type="body" sz="quarter" idx="13" hasCustomPrompt="1"/>
          </p:nvPr>
        </p:nvSpPr>
        <p:spPr>
          <a:xfrm>
            <a:off x="803275" y="5399738"/>
            <a:ext cx="5724000" cy="477054"/>
          </a:xfrm>
          <a:prstGeom prst="rect">
            <a:avLst/>
          </a:prstGeom>
        </p:spPr>
        <p:txBody>
          <a:bodyPr lIns="0" tIns="0" rIns="0">
            <a:spAutoFit/>
          </a:bodyPr>
          <a:lstStyle>
            <a:lvl1pPr marL="0" indent="0" algn="l">
              <a:spcAft>
                <a:spcPts val="600"/>
              </a:spcAft>
              <a:buFont typeface="Arial" panose="020B0604020202020204" pitchFamily="34" charset="0"/>
              <a:buNone/>
              <a:defRPr sz="1400">
                <a:solidFill>
                  <a:schemeClr val="bg1"/>
                </a:solidFill>
              </a:defRPr>
            </a:lvl1pPr>
          </a:lstStyle>
          <a:p>
            <a:pPr lvl="0"/>
            <a:r>
              <a:rPr lang="en-GB" noProof="0"/>
              <a:t>Speaker</a:t>
            </a:r>
            <a:br>
              <a:rPr lang="en-GB" noProof="0"/>
            </a:br>
            <a:r>
              <a:rPr lang="en-GB" noProof="0"/>
              <a:t>Venue and date</a:t>
            </a:r>
          </a:p>
        </p:txBody>
      </p:sp>
      <p:sp>
        <p:nvSpPr>
          <p:cNvPr id="40" name="Subtitle">
            <a:extLst>
              <a:ext uri="{FF2B5EF4-FFF2-40B4-BE49-F238E27FC236}">
                <a16:creationId xmlns:a16="http://schemas.microsoft.com/office/drawing/2014/main" id="{BE9F0F0B-69CC-DFB6-5C7F-41B2FD0B0A99}"/>
              </a:ext>
            </a:extLst>
          </p:cNvPr>
          <p:cNvSpPr>
            <a:spLocks noGrp="1"/>
          </p:cNvSpPr>
          <p:nvPr>
            <p:ph type="subTitle" idx="1"/>
          </p:nvPr>
        </p:nvSpPr>
        <p:spPr>
          <a:xfrm>
            <a:off x="803275" y="3874486"/>
            <a:ext cx="7324003" cy="1351702"/>
          </a:xfrm>
          <a:prstGeom prst="rect">
            <a:avLst/>
          </a:prstGeom>
        </p:spPr>
        <p:txBody>
          <a:bodyPr lIns="0" rIns="0">
            <a:noAutofit/>
          </a:bodyPr>
          <a:lstStyle>
            <a:lvl1pPr marL="0" indent="0" algn="l">
              <a:lnSpc>
                <a:spcPct val="100000"/>
              </a:lnSpc>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a:extLst>
              <a:ext uri="{FF2B5EF4-FFF2-40B4-BE49-F238E27FC236}">
                <a16:creationId xmlns:a16="http://schemas.microsoft.com/office/drawing/2014/main" id="{F515F952-885D-C605-132C-FFDBD2BCFFC0}"/>
              </a:ext>
            </a:extLst>
          </p:cNvPr>
          <p:cNvSpPr>
            <a:spLocks noGrp="1"/>
          </p:cNvSpPr>
          <p:nvPr>
            <p:ph type="ctrTitle" hasCustomPrompt="1"/>
          </p:nvPr>
        </p:nvSpPr>
        <p:spPr>
          <a:xfrm>
            <a:off x="803275" y="575220"/>
            <a:ext cx="7516859" cy="3131383"/>
          </a:xfrm>
          <a:prstGeom prst="rect">
            <a:avLst/>
          </a:prstGeom>
        </p:spPr>
        <p:txBody>
          <a:bodyPr lIns="0" rIns="0" anchor="b">
            <a:noAutofit/>
          </a:bodyPr>
          <a:lstStyle>
            <a:lvl1pPr algn="l">
              <a:defRPr sz="6000">
                <a:solidFill>
                  <a:schemeClr val="bg1"/>
                </a:solidFill>
              </a:defRPr>
            </a:lvl1pPr>
          </a:lstStyle>
          <a:p>
            <a:r>
              <a:rPr lang="en-GB" noProof="0"/>
              <a:t>Cover slide </a:t>
            </a:r>
            <a:br>
              <a:rPr lang="en-GB" noProof="0"/>
            </a:br>
            <a:r>
              <a:rPr lang="en-GB" noProof="0"/>
              <a:t>click to edit title</a:t>
            </a:r>
          </a:p>
        </p:txBody>
      </p:sp>
      <p:sp>
        <p:nvSpPr>
          <p:cNvPr id="4" name="Speaker, venue">
            <a:extLst>
              <a:ext uri="{FF2B5EF4-FFF2-40B4-BE49-F238E27FC236}">
                <a16:creationId xmlns:a16="http://schemas.microsoft.com/office/drawing/2014/main" id="{3792B152-8B58-A11B-49CB-84AB7AC4C3C0}"/>
              </a:ext>
            </a:extLst>
          </p:cNvPr>
          <p:cNvSpPr>
            <a:spLocks noGrp="1"/>
          </p:cNvSpPr>
          <p:nvPr>
            <p:ph type="body" sz="quarter" idx="14" hasCustomPrompt="1"/>
          </p:nvPr>
        </p:nvSpPr>
        <p:spPr>
          <a:xfrm>
            <a:off x="807521" y="6317486"/>
            <a:ext cx="2738954" cy="169277"/>
          </a:xfrm>
          <a:prstGeom prst="rect">
            <a:avLst/>
          </a:prstGeom>
        </p:spPr>
        <p:txBody>
          <a:bodyPr lIns="0" tIns="0" rIns="0" bIns="0">
            <a:spAutoFit/>
          </a:bodyPr>
          <a:lstStyle>
            <a:lvl1pPr marL="0" indent="0" algn="l">
              <a:spcAft>
                <a:spcPts val="0"/>
              </a:spcAft>
              <a:buFont typeface="Arial" panose="020B0604020202020204" pitchFamily="34" charset="0"/>
              <a:buNone/>
              <a:defRPr sz="1100">
                <a:solidFill>
                  <a:schemeClr val="bg1"/>
                </a:solidFill>
              </a:defRPr>
            </a:lvl1pPr>
          </a:lstStyle>
          <a:p>
            <a:pPr lvl="0"/>
            <a:r>
              <a:rPr lang="en-GB" noProof="0"/>
              <a:t>DD/MM/YY</a:t>
            </a:r>
          </a:p>
        </p:txBody>
      </p:sp>
      <p:pic>
        <p:nvPicPr>
          <p:cNvPr id="3" name="EU logo" descr="European Commission">
            <a:extLst>
              <a:ext uri="{FF2B5EF4-FFF2-40B4-BE49-F238E27FC236}">
                <a16:creationId xmlns:a16="http://schemas.microsoft.com/office/drawing/2014/main" id="{60BADC45-4645-0804-4B3B-DCAC5F279113}"/>
              </a:ext>
              <a:ext uri="{C183D7F6-B498-43B3-948B-1728B52AA6E4}">
                <adec:decorative xmlns:adec="http://schemas.microsoft.com/office/drawing/2017/decorative" val="0"/>
              </a:ext>
            </a:extLst>
          </p:cNvPr>
          <p:cNvPicPr/>
          <p:nvPr userDrawn="1"/>
        </p:nvPicPr>
        <p:blipFill>
          <a:blip r:embed="rId4"/>
          <a:stretch>
            <a:fillRect/>
          </a:stretch>
        </p:blipFill>
        <p:spPr>
          <a:xfrm>
            <a:off x="9463383" y="5738784"/>
            <a:ext cx="2544024" cy="941017"/>
          </a:xfrm>
          <a:prstGeom prst="rect">
            <a:avLst/>
          </a:prstGeom>
          <a:noFill/>
        </p:spPr>
      </p:pic>
    </p:spTree>
    <p:extLst>
      <p:ext uri="{BB962C8B-B14F-4D97-AF65-F5344CB8AC3E}">
        <p14:creationId xmlns:p14="http://schemas.microsoft.com/office/powerpoint/2010/main" val="4006867977"/>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hoto">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CE7FDEC-98A4-C478-82E7-0462E81554BD}"/>
              </a:ext>
            </a:extLst>
          </p:cNvPr>
          <p:cNvSpPr txBox="1">
            <a:spLocks noGrp="1" noMove="1" noResize="1"/>
          </p:cNvSpPr>
          <p:nvPr>
            <p:ph type="title"/>
          </p:nvPr>
        </p:nvSpPr>
        <p:spPr>
          <a:xfrm>
            <a:off x="790571" y="575221"/>
            <a:ext cx="10609261" cy="782360"/>
          </a:xfrm>
          <a:prstGeom prst="rect">
            <a:avLst/>
          </a:prstGeom>
          <a:noFill/>
          <a:ln>
            <a:noFill/>
          </a:ln>
        </p:spPr>
        <p:txBody>
          <a:bodyPr vert="horz" wrap="square" lIns="0" tIns="45720" rIns="0" bIns="0" anchor="ctr" anchorCtr="0" compatLnSpc="1">
            <a:noAutofit/>
          </a:bodyPr>
          <a:lstStyle>
            <a:lvl1pPr marL="0" marR="0" lvl="0" indent="0" fontAlgn="auto">
              <a:spcBef>
                <a:spcPts val="0"/>
              </a:spcBef>
              <a:spcAft>
                <a:spcPts val="0"/>
              </a:spcAft>
              <a:tabLst/>
              <a:defRPr lang="en-GB" sz="3800" b="0" i="0" u="none" strike="noStrike" cap="none" spc="0" baseline="0">
                <a:solidFill>
                  <a:srgbClr val="4E51A5"/>
                </a:solidFill>
                <a:uFillTx/>
                <a:latin typeface="Arial"/>
              </a:defRPr>
            </a:lvl1pPr>
          </a:lstStyle>
          <a:p>
            <a:pPr lvl="0"/>
            <a:r>
              <a:rPr lang="en-GB"/>
              <a:t>Click to edit</a:t>
            </a:r>
          </a:p>
        </p:txBody>
      </p:sp>
      <p:sp>
        <p:nvSpPr>
          <p:cNvPr id="3" name="Slide Number">
            <a:extLst>
              <a:ext uri="{FF2B5EF4-FFF2-40B4-BE49-F238E27FC236}">
                <a16:creationId xmlns:a16="http://schemas.microsoft.com/office/drawing/2014/main" id="{A564FC99-61CE-C5CC-FF76-E95753D54745}"/>
              </a:ext>
            </a:extLst>
          </p:cNvPr>
          <p:cNvSpPr txBox="1"/>
          <p:nvPr/>
        </p:nvSpPr>
        <p:spPr>
          <a:xfrm>
            <a:off x="678429" y="6282778"/>
            <a:ext cx="415923" cy="24184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A9EDC5-229C-47FD-B75C-4A4A9879D667}" type="slidenum">
              <a:t>‹#›</a:t>
            </a:fld>
            <a:endParaRPr lang="en-BE" sz="105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3124169456"/>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ext Placeholder">
            <a:extLst>
              <a:ext uri="{FF2B5EF4-FFF2-40B4-BE49-F238E27FC236}">
                <a16:creationId xmlns:a16="http://schemas.microsoft.com/office/drawing/2014/main" id="{68A2580E-517C-810E-7178-6B4146428286}"/>
              </a:ext>
            </a:extLst>
          </p:cNvPr>
          <p:cNvSpPr txBox="1">
            <a:spLocks noGrp="1" noMove="1" noResize="1"/>
          </p:cNvSpPr>
          <p:nvPr>
            <p:ph type="body" sz="quarter" idx="4294967295"/>
          </p:nvPr>
        </p:nvSpPr>
        <p:spPr>
          <a:xfrm>
            <a:off x="6096003" y="2674766"/>
            <a:ext cx="5303840" cy="2552145"/>
          </a:xfrm>
          <a:prstGeom prst="rect">
            <a:avLst/>
          </a:prstGeom>
          <a:noFill/>
          <a:ln>
            <a:noFill/>
          </a:ln>
        </p:spPr>
        <p:txBody>
          <a:bodyPr vert="horz" wrap="square" lIns="359999" tIns="359999" rIns="359999" bIns="359999" anchor="ctr" anchorCtr="1" compatLnSpc="1">
            <a:noAutofit/>
          </a:bodyPr>
          <a:lstStyle>
            <a:lvl1pPr marL="0" marR="0" lvl="0" indent="0" algn="ctr" fontAlgn="auto">
              <a:lnSpc>
                <a:spcPct val="100000"/>
              </a:lnSpc>
              <a:spcBef>
                <a:spcPts val="0"/>
              </a:spcBef>
              <a:spcAft>
                <a:spcPts val="1800"/>
              </a:spcAft>
              <a:buNone/>
              <a:tabLst/>
              <a:defRPr lang="en-GB" sz="2400" b="0" i="1" u="none" strike="noStrike" cap="none" spc="0" baseline="0">
                <a:solidFill>
                  <a:srgbClr val="000000"/>
                </a:solidFill>
                <a:uFillTx/>
                <a:latin typeface="Arial"/>
              </a:defRPr>
            </a:lvl1pPr>
          </a:lstStyle>
          <a:p>
            <a:pPr lvl="0"/>
            <a:r>
              <a:rPr lang="en-GB"/>
              <a:t>Quote</a:t>
            </a:r>
          </a:p>
        </p:txBody>
      </p:sp>
      <p:sp>
        <p:nvSpPr>
          <p:cNvPr id="3" name="Title">
            <a:extLst>
              <a:ext uri="{FF2B5EF4-FFF2-40B4-BE49-F238E27FC236}">
                <a16:creationId xmlns:a16="http://schemas.microsoft.com/office/drawing/2014/main" id="{96E4982F-9003-B807-34D3-FB626B68D081}"/>
              </a:ext>
            </a:extLst>
          </p:cNvPr>
          <p:cNvSpPr txBox="1">
            <a:spLocks noGrp="1" noMove="1" noResize="1"/>
          </p:cNvSpPr>
          <p:nvPr>
            <p:ph type="title"/>
          </p:nvPr>
        </p:nvSpPr>
        <p:spPr>
          <a:xfrm>
            <a:off x="790571" y="575221"/>
            <a:ext cx="10609261" cy="782360"/>
          </a:xfrm>
          <a:prstGeom prst="rect">
            <a:avLst/>
          </a:prstGeom>
          <a:noFill/>
          <a:ln>
            <a:noFill/>
          </a:ln>
        </p:spPr>
        <p:txBody>
          <a:bodyPr vert="horz" wrap="square" lIns="0" tIns="45720" rIns="0" bIns="0" anchor="ctr" anchorCtr="0" compatLnSpc="1">
            <a:noAutofit/>
          </a:bodyPr>
          <a:lstStyle>
            <a:lvl1pPr marL="0" marR="0" lvl="0" indent="0" fontAlgn="auto">
              <a:spcBef>
                <a:spcPts val="0"/>
              </a:spcBef>
              <a:spcAft>
                <a:spcPts val="0"/>
              </a:spcAft>
              <a:tabLst/>
              <a:defRPr lang="en-GB" sz="3800" b="0" i="0" u="none" strike="noStrike" cap="none" spc="0" baseline="0">
                <a:solidFill>
                  <a:srgbClr val="4E51A5"/>
                </a:solidFill>
                <a:uFillTx/>
                <a:latin typeface="Arial"/>
              </a:defRPr>
            </a:lvl1pPr>
          </a:lstStyle>
          <a:p>
            <a:pPr lvl="0"/>
            <a:r>
              <a:rPr lang="en-GB"/>
              <a:t>Click to edit</a:t>
            </a:r>
          </a:p>
        </p:txBody>
      </p:sp>
      <p:sp>
        <p:nvSpPr>
          <p:cNvPr id="4" name="Slide Number">
            <a:extLst>
              <a:ext uri="{FF2B5EF4-FFF2-40B4-BE49-F238E27FC236}">
                <a16:creationId xmlns:a16="http://schemas.microsoft.com/office/drawing/2014/main" id="{8D179E3D-4065-4B41-DF5F-8874C87E156A}"/>
              </a:ext>
            </a:extLst>
          </p:cNvPr>
          <p:cNvSpPr txBox="1"/>
          <p:nvPr/>
        </p:nvSpPr>
        <p:spPr>
          <a:xfrm>
            <a:off x="678429" y="6282778"/>
            <a:ext cx="415923" cy="24184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E232B3-84E8-47B0-AAAB-78CBB5C08CA9}" type="slidenum">
              <a:t>‹#›</a:t>
            </a:fld>
            <a:endParaRPr lang="en-BE" sz="105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171130722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21A1CCB-D298-56EF-BD46-6E0551D5285C}"/>
              </a:ext>
            </a:extLst>
          </p:cNvPr>
          <p:cNvSpPr>
            <a:spLocks noGrp="1"/>
          </p:cNvSpPr>
          <p:nvPr>
            <p:ph type="pic" sz="quarter" idx="14" hasCustomPrompt="1"/>
          </p:nvPr>
        </p:nvSpPr>
        <p:spPr>
          <a:xfrm>
            <a:off x="6096000" y="1808065"/>
            <a:ext cx="5297243" cy="1944000"/>
          </a:xfrm>
          <a:prstGeom prst="roundRect">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7" name="Text Placeholder 4">
            <a:extLst>
              <a:ext uri="{FF2B5EF4-FFF2-40B4-BE49-F238E27FC236}">
                <a16:creationId xmlns:a16="http://schemas.microsoft.com/office/drawing/2014/main" id="{ACE1302F-3D07-0BAC-8C5D-EBEDD2200E2B}"/>
              </a:ext>
            </a:extLst>
          </p:cNvPr>
          <p:cNvSpPr>
            <a:spLocks noGrp="1"/>
          </p:cNvSpPr>
          <p:nvPr>
            <p:ph type="body" sz="quarter" idx="16"/>
          </p:nvPr>
        </p:nvSpPr>
        <p:spPr>
          <a:xfrm>
            <a:off x="790575" y="1808065"/>
            <a:ext cx="4949031" cy="1944000"/>
          </a:xfrm>
          <a:prstGeom prst="rect">
            <a:avLst/>
          </a:prstGeom>
          <a:solidFill>
            <a:schemeClr val="bg1"/>
          </a:solidFill>
        </p:spPr>
        <p:txBody>
          <a:bodyPr lIns="180000" tIns="108000" rIns="0" bIns="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8" name="Text Placeholder 4">
            <a:extLst>
              <a:ext uri="{FF2B5EF4-FFF2-40B4-BE49-F238E27FC236}">
                <a16:creationId xmlns:a16="http://schemas.microsoft.com/office/drawing/2014/main" id="{7A0EE903-4A4C-BA75-D405-584C7685F0C2}"/>
              </a:ext>
            </a:extLst>
          </p:cNvPr>
          <p:cNvSpPr>
            <a:spLocks noGrp="1"/>
          </p:cNvSpPr>
          <p:nvPr>
            <p:ph type="body" sz="quarter" idx="17"/>
          </p:nvPr>
        </p:nvSpPr>
        <p:spPr>
          <a:xfrm>
            <a:off x="6444212" y="4102788"/>
            <a:ext cx="4949031" cy="1944000"/>
          </a:xfrm>
          <a:prstGeom prst="rect">
            <a:avLst/>
          </a:prstGeom>
          <a:solidFill>
            <a:schemeClr val="bg1"/>
          </a:solidFill>
        </p:spPr>
        <p:txBody>
          <a:bodyPr lIns="0" tIns="108000" rIns="180000" bIns="0"/>
          <a:lstStyle>
            <a:lvl1pPr marL="0" indent="0">
              <a:buNone/>
              <a:defRPr sz="1600"/>
            </a:lvl1pPr>
          </a:lstStyle>
          <a:p>
            <a:pPr marL="0" marR="0" lvl="0" indent="0" algn="l" defTabSz="914400" rtl="0" eaLnBrk="1" fontAlgn="auto" latinLnBrk="0" hangingPunct="1">
              <a:lnSpc>
                <a:spcPct val="100000"/>
              </a:lnSpc>
              <a:spcBef>
                <a:spcPts val="0"/>
              </a:spcBef>
              <a:spcAft>
                <a:spcPts val="1800"/>
              </a:spcAft>
              <a:buClr>
                <a:srgbClr val="2B91C5"/>
              </a:buClr>
              <a:buSzTx/>
              <a:buFont typeface="Arial" panose="020B0604020202020204" pitchFamily="34" charset="0"/>
              <a:buNone/>
              <a:tabLst/>
              <a:defRPr/>
            </a:pPr>
            <a:r>
              <a:rPr lang="en-GB"/>
              <a:t>Click to edit</a:t>
            </a:r>
            <a:endParaRPr lang="en-BE"/>
          </a:p>
        </p:txBody>
      </p:sp>
      <p:sp>
        <p:nvSpPr>
          <p:cNvPr id="9" name="Picture Placeholder 2">
            <a:extLst>
              <a:ext uri="{FF2B5EF4-FFF2-40B4-BE49-F238E27FC236}">
                <a16:creationId xmlns:a16="http://schemas.microsoft.com/office/drawing/2014/main" id="{0C028F17-E0D2-771D-1FE4-90C71C85F2E0}"/>
              </a:ext>
            </a:extLst>
          </p:cNvPr>
          <p:cNvSpPr>
            <a:spLocks noGrp="1"/>
          </p:cNvSpPr>
          <p:nvPr>
            <p:ph type="pic" sz="quarter" idx="18" hasCustomPrompt="1"/>
          </p:nvPr>
        </p:nvSpPr>
        <p:spPr>
          <a:xfrm>
            <a:off x="798757" y="4102788"/>
            <a:ext cx="5263990" cy="1944000"/>
          </a:xfrm>
          <a:prstGeom prst="roundRect">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3" name="Title Placeholder 1">
            <a:extLst>
              <a:ext uri="{FF2B5EF4-FFF2-40B4-BE49-F238E27FC236}">
                <a16:creationId xmlns:a16="http://schemas.microsoft.com/office/drawing/2014/main" id="{8FF7620A-8922-6E97-E8F2-672627AD235F}"/>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845921706"/>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D08F6C-B053-809E-59F2-47A522D7338B}"/>
              </a:ext>
            </a:extLst>
          </p:cNvPr>
          <p:cNvSpPr>
            <a:spLocks noGrp="1"/>
          </p:cNvSpPr>
          <p:nvPr>
            <p:ph type="body" sz="quarter" idx="15" hasCustomPrompt="1"/>
          </p:nvPr>
        </p:nvSpPr>
        <p:spPr>
          <a:xfrm>
            <a:off x="6096000" y="2674767"/>
            <a:ext cx="5303838" cy="2829050"/>
          </a:xfrm>
          <a:prstGeom prst="rect">
            <a:avLst/>
          </a:prstGeom>
          <a:noFill/>
        </p:spPr>
        <p:txBody>
          <a:bodyPr lIns="0" tIns="0" rIns="0" bIns="0" anchor="ctr" anchorCtr="0"/>
          <a:lstStyle>
            <a:lvl1pPr marL="0" indent="0" algn="ctr">
              <a:buNone/>
              <a:defRPr i="1">
                <a:solidFill>
                  <a:schemeClr val="tx1"/>
                </a:solidFill>
              </a:defRPr>
            </a:lvl1pPr>
          </a:lstStyle>
          <a:p>
            <a:pPr lvl="0"/>
            <a:r>
              <a:rPr lang="en-GB"/>
              <a:t>Quote</a:t>
            </a:r>
          </a:p>
        </p:txBody>
      </p:sp>
      <p:sp>
        <p:nvSpPr>
          <p:cNvPr id="6" name="Picture Placeholder 2">
            <a:extLst>
              <a:ext uri="{FF2B5EF4-FFF2-40B4-BE49-F238E27FC236}">
                <a16:creationId xmlns:a16="http://schemas.microsoft.com/office/drawing/2014/main" id="{6EBA33BF-8381-4378-70B7-B234C3E865AB}"/>
              </a:ext>
            </a:extLst>
          </p:cNvPr>
          <p:cNvSpPr>
            <a:spLocks noGrp="1"/>
          </p:cNvSpPr>
          <p:nvPr>
            <p:ph type="pic" sz="quarter" idx="18" hasCustomPrompt="1"/>
          </p:nvPr>
        </p:nvSpPr>
        <p:spPr>
          <a:xfrm>
            <a:off x="832010" y="1805204"/>
            <a:ext cx="4889521" cy="4241583"/>
          </a:xfrm>
          <a:prstGeom prst="roundRect">
            <a:avLst>
              <a:gd name="adj" fmla="val 9481"/>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9" name="Title Placeholder 1">
            <a:extLst>
              <a:ext uri="{FF2B5EF4-FFF2-40B4-BE49-F238E27FC236}">
                <a16:creationId xmlns:a16="http://schemas.microsoft.com/office/drawing/2014/main" id="{9776D06F-22B3-C8E6-815C-922071D7F8D4}"/>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291357632"/>
      </p:ext>
    </p:extLst>
  </p:cSld>
  <p:clrMapOvr>
    <a:masterClrMapping/>
  </p:clrMapOvr>
  <p:hf hdr="0" ftr="0" dt="0"/>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90576" y="1825625"/>
            <a:ext cx="4967673" cy="4221163"/>
          </a:xfrm>
          <a:prstGeom prst="rect">
            <a:avLst/>
          </a:prstGeom>
        </p:spPr>
        <p:txBody>
          <a:bodyPr>
            <a:noAutofit/>
          </a:bodyPr>
          <a:lstStyle>
            <a:lvl1pPr marL="0" indent="-342900">
              <a:buClr>
                <a:schemeClr val="accent5"/>
              </a:buClr>
              <a:buFont typeface="Arial"/>
              <a:buNone/>
              <a:defRPr sz="1600"/>
            </a:lvl1pPr>
            <a:lvl2pPr>
              <a:buClr>
                <a:schemeClr val="accent5"/>
              </a:buClr>
              <a:buNone/>
              <a:defRPr/>
            </a:lvl2pPr>
            <a:lvl3pPr>
              <a:buClr>
                <a:schemeClr val="accent5"/>
              </a:buClr>
              <a:buNone/>
              <a:defRPr/>
            </a:lvl3pPr>
            <a:lvl4pPr>
              <a:buClr>
                <a:schemeClr val="accent5"/>
              </a:buClr>
              <a:buNone/>
              <a:defRPr/>
            </a:lvl4pPr>
            <a:lvl5pPr>
              <a:buClr>
                <a:schemeClr val="accent5"/>
              </a:buClr>
              <a:buNone/>
              <a:defRPr/>
            </a:lvl5pPr>
          </a:lstStyle>
          <a:p>
            <a:pPr lvl="0"/>
            <a:r>
              <a:rPr lang="en-GB" noProof="0"/>
              <a:t>Insert text, picture, media,…</a:t>
            </a:r>
          </a:p>
        </p:txBody>
      </p:sp>
      <p:sp>
        <p:nvSpPr>
          <p:cNvPr id="5" name="Picture Placeholder 2">
            <a:extLst>
              <a:ext uri="{FF2B5EF4-FFF2-40B4-BE49-F238E27FC236}">
                <a16:creationId xmlns:a16="http://schemas.microsoft.com/office/drawing/2014/main" id="{2E4D718E-4A0B-7DB2-C351-922A33C4026A}"/>
              </a:ext>
            </a:extLst>
          </p:cNvPr>
          <p:cNvSpPr>
            <a:spLocks noGrp="1"/>
          </p:cNvSpPr>
          <p:nvPr>
            <p:ph type="pic" sz="quarter" idx="18" hasCustomPrompt="1"/>
          </p:nvPr>
        </p:nvSpPr>
        <p:spPr>
          <a:xfrm>
            <a:off x="6423114" y="1805204"/>
            <a:ext cx="4967672" cy="4241583"/>
          </a:xfrm>
          <a:prstGeom prst="roundRect">
            <a:avLst>
              <a:gd name="adj" fmla="val 9481"/>
            </a:avLst>
          </a:prstGeom>
          <a:solidFill>
            <a:schemeClr val="bg1">
              <a:lumMod val="95000"/>
            </a:schemeClr>
          </a:solidFill>
          <a:ln w="28575" cmpd="sng">
            <a:noFill/>
          </a:ln>
        </p:spPr>
        <p:txBody>
          <a:bodyPr tIns="720000" bIns="0" anchor="ctr" anchorCtr="0"/>
          <a:lstStyle>
            <a:lvl1pPr marL="0" indent="0" algn="ctr">
              <a:buClr>
                <a:schemeClr val="accent2"/>
              </a:buClr>
              <a:buFont typeface="Arial"/>
              <a:buNone/>
              <a:defRPr sz="1600"/>
            </a:lvl1pPr>
          </a:lstStyle>
          <a:p>
            <a:r>
              <a:rPr lang="en-BE"/>
              <a:t>Picture</a:t>
            </a:r>
            <a:endParaRPr lang="en-GB" noProof="0"/>
          </a:p>
        </p:txBody>
      </p:sp>
      <p:sp>
        <p:nvSpPr>
          <p:cNvPr id="6" name="Title Placeholder 1">
            <a:extLst>
              <a:ext uri="{FF2B5EF4-FFF2-40B4-BE49-F238E27FC236}">
                <a16:creationId xmlns:a16="http://schemas.microsoft.com/office/drawing/2014/main" id="{29F82576-9133-1B13-5584-400C9C6577D2}"/>
              </a:ext>
            </a:extLst>
          </p:cNvPr>
          <p:cNvSpPr>
            <a:spLocks noGrp="1"/>
          </p:cNvSpPr>
          <p:nvPr>
            <p:ph type="title"/>
          </p:nvPr>
        </p:nvSpPr>
        <p:spPr>
          <a:xfrm>
            <a:off x="790576" y="575220"/>
            <a:ext cx="10609262" cy="782357"/>
          </a:xfrm>
          <a:prstGeom prst="rect">
            <a:avLst/>
          </a:prstGeom>
        </p:spPr>
        <p:txBody>
          <a:bodyPr vert="horz" lIns="0" tIns="45720" rIns="0" bIns="0" rtlCol="0" anchor="ctr" anchorCtr="0">
            <a:noAutofit/>
          </a:bodyPr>
          <a:lstStyle>
            <a:lvl1pPr>
              <a:defRPr sz="3800"/>
            </a:lvl1pPr>
          </a:lstStyle>
          <a:p>
            <a:r>
              <a:rPr lang="en-GB" noProof="0"/>
              <a:t>Click to edit</a:t>
            </a:r>
          </a:p>
        </p:txBody>
      </p:sp>
    </p:spTree>
    <p:extLst>
      <p:ext uri="{BB962C8B-B14F-4D97-AF65-F5344CB8AC3E}">
        <p14:creationId xmlns:p14="http://schemas.microsoft.com/office/powerpoint/2010/main" val="3841251755"/>
      </p:ext>
    </p:extLst>
  </p:cSld>
  <p:clrMapOvr>
    <a:masterClrMapping/>
  </p:clrMapOvr>
  <p:hf hdr="0" ftr="0" dt="0"/>
  <p:extLst>
    <p:ext uri="{DCECCB84-F9BA-43D5-87BE-67443E8EF086}">
      <p15:sldGuideLst xmlns:p15="http://schemas.microsoft.com/office/powerpoint/2012/main">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image" Target="../media/image1.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theme" Target="../theme/theme2.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ChangeAspect="1"/>
          </p:cNvPicPr>
          <p:nvPr userDrawn="1"/>
        </p:nvPicPr>
        <p:blipFill>
          <a:blip r:embed="rId34"/>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2833674567"/>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680" r:id="rId3"/>
    <p:sldLayoutId id="2147483683" r:id="rId4"/>
    <p:sldLayoutId id="2147483718" r:id="rId5"/>
    <p:sldLayoutId id="2147483684" r:id="rId6"/>
    <p:sldLayoutId id="2147483685" r:id="rId7"/>
    <p:sldLayoutId id="2147483686" r:id="rId8"/>
    <p:sldLayoutId id="2147483687" r:id="rId9"/>
    <p:sldLayoutId id="2147483711" r:id="rId10"/>
    <p:sldLayoutId id="2147483713" r:id="rId11"/>
    <p:sldLayoutId id="2147483712"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3" r:id="rId27"/>
    <p:sldLayoutId id="2147483717" r:id="rId28"/>
    <p:sldLayoutId id="2147483705" r:id="rId29"/>
    <p:sldLayoutId id="2147483753" r:id="rId30"/>
    <p:sldLayoutId id="2147483754" r:id="rId31"/>
    <p:sldLayoutId id="2147483757" r:id="rId32"/>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325E9B3-95EA-068F-1BB1-991DF1221CE0}"/>
              </a:ext>
              <a:ext uri="{C183D7F6-B498-43B3-948B-1728B52AA6E4}">
                <adec:decorative xmlns:adec="http://schemas.microsoft.com/office/drawing/2017/decorative" val="1"/>
              </a:ext>
            </a:extLst>
          </p:cNvPr>
          <p:cNvPicPr>
            <a:picLocks noChangeAspect="1"/>
          </p:cNvPicPr>
          <p:nvPr userDrawn="1"/>
        </p:nvPicPr>
        <p:blipFill>
          <a:blip r:embed="rId37"/>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735017092"/>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 id="2147483752" r:id="rId33"/>
    <p:sldLayoutId id="2147483755" r:id="rId34"/>
    <p:sldLayoutId id="2147483756" r:id="rId35"/>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98">
          <p15:clr>
            <a:srgbClr val="F26B43"/>
          </p15:clr>
        </p15:guide>
        <p15:guide id="4" pos="7181">
          <p15:clr>
            <a:srgbClr val="F26B43"/>
          </p15:clr>
        </p15:guide>
        <p15:guide id="5" orient="horz">
          <p15:clr>
            <a:srgbClr val="F26B43"/>
          </p15:clr>
        </p15:guide>
        <p15:guide id="6" orient="horz" pos="4320">
          <p15:clr>
            <a:srgbClr val="F26B43"/>
          </p15:clr>
        </p15:guide>
        <p15:guide id="7" orient="horz" pos="1133">
          <p15:clr>
            <a:srgbClr val="F26B43"/>
          </p15:clr>
        </p15:guide>
        <p15:guide id="8" orient="horz" pos="380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55.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8.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5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68FA72B6-CEBB-FF3C-62D9-F1722F46E86A}"/>
              </a:ext>
            </a:extLst>
          </p:cNvPr>
          <p:cNvSpPr>
            <a:spLocks noGrp="1"/>
          </p:cNvSpPr>
          <p:nvPr>
            <p:ph type="subTitle" idx="1"/>
          </p:nvPr>
        </p:nvSpPr>
        <p:spPr/>
        <p:txBody>
          <a:bodyPr lIns="0" tIns="45720" rIns="91440" bIns="45720" anchor="t">
            <a:noAutofit/>
          </a:bodyPr>
          <a:lstStyle/>
          <a:p>
            <a:r>
              <a:rPr lang="en-GB"/>
              <a:t>Energy, Mobility and Climate </a:t>
            </a:r>
            <a:endParaRPr lang="it-IT"/>
          </a:p>
        </p:txBody>
      </p:sp>
      <p:sp>
        <p:nvSpPr>
          <p:cNvPr id="5" name="Title 4">
            <a:extLst>
              <a:ext uri="{FF2B5EF4-FFF2-40B4-BE49-F238E27FC236}">
                <a16:creationId xmlns:a16="http://schemas.microsoft.com/office/drawing/2014/main" id="{88F11825-C4F3-2104-A5BB-014A631D24CB}"/>
              </a:ext>
            </a:extLst>
          </p:cNvPr>
          <p:cNvSpPr>
            <a:spLocks noGrp="1"/>
          </p:cNvSpPr>
          <p:nvPr>
            <p:ph type="ctrTitle"/>
          </p:nvPr>
        </p:nvSpPr>
        <p:spPr>
          <a:xfrm>
            <a:off x="803275" y="575220"/>
            <a:ext cx="7747872" cy="3131383"/>
          </a:xfrm>
        </p:spPr>
        <p:txBody>
          <a:bodyPr/>
          <a:lstStyle/>
          <a:p>
            <a:r>
              <a:rPr lang="it-IT"/>
              <a:t>Joint </a:t>
            </a:r>
            <a:r>
              <a:rPr lang="it-IT" err="1"/>
              <a:t>Research</a:t>
            </a:r>
            <a:r>
              <a:rPr lang="it-IT"/>
              <a:t> Centre</a:t>
            </a:r>
          </a:p>
        </p:txBody>
      </p:sp>
      <p:sp>
        <p:nvSpPr>
          <p:cNvPr id="2" name="Slide Number Placeholder 1">
            <a:extLst>
              <a:ext uri="{FF2B5EF4-FFF2-40B4-BE49-F238E27FC236}">
                <a16:creationId xmlns:a16="http://schemas.microsoft.com/office/drawing/2014/main" id="{C1C9663A-FF13-4F30-E943-2660ECC3F217}"/>
              </a:ext>
            </a:extLst>
          </p:cNvPr>
          <p:cNvSpPr>
            <a:spLocks noGrp="1"/>
          </p:cNvSpPr>
          <p:nvPr>
            <p:ph type="sldNum" sz="quarter" idx="4"/>
          </p:nvPr>
        </p:nvSpPr>
        <p:spPr>
          <a:xfrm>
            <a:off x="-837252" y="5053665"/>
            <a:ext cx="2743200" cy="172523"/>
          </a:xfrm>
        </p:spPr>
        <p:txBody>
          <a:bodyPr/>
          <a:lstStyle/>
          <a:p>
            <a:r>
              <a:rPr lang="fr-BE" sz="1600" dirty="0"/>
              <a:t>04/03/2026</a:t>
            </a:r>
            <a:endParaRPr lang="en-US" sz="1600" dirty="0"/>
          </a:p>
        </p:txBody>
      </p:sp>
    </p:spTree>
    <p:extLst>
      <p:ext uri="{BB962C8B-B14F-4D97-AF65-F5344CB8AC3E}">
        <p14:creationId xmlns:p14="http://schemas.microsoft.com/office/powerpoint/2010/main" val="2257332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274EC-4A5A-9466-5A8D-2F0E3CE57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E5D463-5FCA-DEB0-6196-7980B40B7905}"/>
              </a:ext>
            </a:extLst>
          </p:cNvPr>
          <p:cNvSpPr>
            <a:spLocks noGrp="1"/>
          </p:cNvSpPr>
          <p:nvPr>
            <p:ph type="title"/>
          </p:nvPr>
        </p:nvSpPr>
        <p:spPr/>
        <p:txBody>
          <a:bodyPr/>
          <a:lstStyle/>
          <a:p>
            <a:r>
              <a:rPr lang="en-IE"/>
              <a:t>Energy Transition Insights for Policy</a:t>
            </a:r>
            <a:endParaRPr lang="en-BE"/>
          </a:p>
        </p:txBody>
      </p:sp>
      <p:sp>
        <p:nvSpPr>
          <p:cNvPr id="29" name="TextBox 28">
            <a:extLst>
              <a:ext uri="{FF2B5EF4-FFF2-40B4-BE49-F238E27FC236}">
                <a16:creationId xmlns:a16="http://schemas.microsoft.com/office/drawing/2014/main" id="{689D2A9F-7610-0D67-A072-53C3884F447F}"/>
              </a:ext>
            </a:extLst>
          </p:cNvPr>
          <p:cNvSpPr txBox="1"/>
          <p:nvPr/>
        </p:nvSpPr>
        <p:spPr>
          <a:xfrm>
            <a:off x="8123312" y="5422398"/>
            <a:ext cx="2727631" cy="307777"/>
          </a:xfrm>
          <a:prstGeom prst="rect">
            <a:avLst/>
          </a:prstGeom>
          <a:noFill/>
        </p:spPr>
        <p:txBody>
          <a:bodyPr wrap="square" rtlCol="0">
            <a:spAutoFit/>
          </a:bodyPr>
          <a:lstStyle/>
          <a:p>
            <a:pPr lvl="0" algn="r">
              <a:spcAft>
                <a:spcPts val="600"/>
              </a:spcAft>
            </a:pPr>
            <a:r>
              <a:rPr lang="en-GB" sz="1400">
                <a:solidFill>
                  <a:schemeClr val="tx1"/>
                </a:solidFill>
                <a:latin typeface="Arial" panose="020B0604020202020204" pitchFamily="34" charset="0"/>
                <a:cs typeface="Arial" panose="020B0604020202020204" pitchFamily="34" charset="0"/>
              </a:rPr>
              <a:t>Supply chains</a:t>
            </a:r>
          </a:p>
        </p:txBody>
      </p:sp>
      <p:sp>
        <p:nvSpPr>
          <p:cNvPr id="30" name="TextBox 29">
            <a:extLst>
              <a:ext uri="{FF2B5EF4-FFF2-40B4-BE49-F238E27FC236}">
                <a16:creationId xmlns:a16="http://schemas.microsoft.com/office/drawing/2014/main" id="{934B5564-742C-CC97-710E-4FC61326CC52}"/>
              </a:ext>
            </a:extLst>
          </p:cNvPr>
          <p:cNvSpPr txBox="1"/>
          <p:nvPr/>
        </p:nvSpPr>
        <p:spPr>
          <a:xfrm>
            <a:off x="8098179" y="1891934"/>
            <a:ext cx="2727631" cy="307777"/>
          </a:xfrm>
          <a:prstGeom prst="rect">
            <a:avLst/>
          </a:prstGeom>
          <a:noFill/>
        </p:spPr>
        <p:txBody>
          <a:bodyPr wrap="square" rtlCol="0">
            <a:spAutoFit/>
          </a:bodyPr>
          <a:lstStyle/>
          <a:p>
            <a:pPr lvl="0" algn="r">
              <a:spcAft>
                <a:spcPts val="600"/>
              </a:spcAft>
            </a:pPr>
            <a:r>
              <a:rPr lang="en-GB" sz="1400">
                <a:solidFill>
                  <a:schemeClr val="tx1"/>
                </a:solidFill>
                <a:latin typeface="Arial" panose="020B0604020202020204" pitchFamily="34" charset="0"/>
                <a:cs typeface="Arial" panose="020B0604020202020204" pitchFamily="34" charset="0"/>
              </a:rPr>
              <a:t>Social aspects</a:t>
            </a:r>
          </a:p>
        </p:txBody>
      </p:sp>
      <p:sp>
        <p:nvSpPr>
          <p:cNvPr id="31" name="TextBox 30">
            <a:extLst>
              <a:ext uri="{FF2B5EF4-FFF2-40B4-BE49-F238E27FC236}">
                <a16:creationId xmlns:a16="http://schemas.microsoft.com/office/drawing/2014/main" id="{7310BA5C-4F02-C61E-2814-BE47339345C3}"/>
              </a:ext>
            </a:extLst>
          </p:cNvPr>
          <p:cNvSpPr txBox="1"/>
          <p:nvPr/>
        </p:nvSpPr>
        <p:spPr>
          <a:xfrm>
            <a:off x="8098179" y="4200924"/>
            <a:ext cx="2727631" cy="523220"/>
          </a:xfrm>
          <a:prstGeom prst="rect">
            <a:avLst/>
          </a:prstGeom>
          <a:noFill/>
        </p:spPr>
        <p:txBody>
          <a:bodyPr wrap="square" rtlCol="0">
            <a:spAutoFit/>
          </a:bodyPr>
          <a:lstStyle/>
          <a:p>
            <a:pPr lvl="0" algn="r">
              <a:spcAft>
                <a:spcPts val="600"/>
              </a:spcAft>
            </a:pPr>
            <a:r>
              <a:rPr lang="en-GB" sz="1400">
                <a:latin typeface="Arial" panose="020B0604020202020204" pitchFamily="34" charset="0"/>
                <a:cs typeface="Arial" panose="020B0604020202020204" pitchFamily="34" charset="0"/>
              </a:rPr>
              <a:t>Strategic Energy Technology-Plan</a:t>
            </a:r>
          </a:p>
        </p:txBody>
      </p:sp>
      <p:sp>
        <p:nvSpPr>
          <p:cNvPr id="32" name="Octagon 31">
            <a:extLst>
              <a:ext uri="{FF2B5EF4-FFF2-40B4-BE49-F238E27FC236}">
                <a16:creationId xmlns:a16="http://schemas.microsoft.com/office/drawing/2014/main" id="{6FE6ABC3-9FF5-89B4-1FA2-0B5E456B724B}"/>
              </a:ext>
            </a:extLst>
          </p:cNvPr>
          <p:cNvSpPr/>
          <p:nvPr/>
        </p:nvSpPr>
        <p:spPr>
          <a:xfrm>
            <a:off x="6738135" y="3152561"/>
            <a:ext cx="1378343" cy="1330217"/>
          </a:xfrm>
          <a:prstGeom prst="oc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3" name="Octagon 32">
            <a:extLst>
              <a:ext uri="{FF2B5EF4-FFF2-40B4-BE49-F238E27FC236}">
                <a16:creationId xmlns:a16="http://schemas.microsoft.com/office/drawing/2014/main" id="{9A0BD86C-FE35-2E1D-F853-44458D092AAE}"/>
              </a:ext>
            </a:extLst>
          </p:cNvPr>
          <p:cNvSpPr/>
          <p:nvPr/>
        </p:nvSpPr>
        <p:spPr>
          <a:xfrm>
            <a:off x="6719837" y="1582987"/>
            <a:ext cx="1378343" cy="1330217"/>
          </a:xfrm>
          <a:prstGeom prst="octag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4" name="Octagon 33">
            <a:extLst>
              <a:ext uri="{FF2B5EF4-FFF2-40B4-BE49-F238E27FC236}">
                <a16:creationId xmlns:a16="http://schemas.microsoft.com/office/drawing/2014/main" id="{0939D13A-7D46-B54A-EFD1-ED702C0BDFA4}"/>
              </a:ext>
            </a:extLst>
          </p:cNvPr>
          <p:cNvSpPr/>
          <p:nvPr/>
        </p:nvSpPr>
        <p:spPr>
          <a:xfrm>
            <a:off x="6744969" y="4745673"/>
            <a:ext cx="1378343" cy="1330217"/>
          </a:xfrm>
          <a:prstGeom prst="oc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5" name="Octagon 34">
            <a:extLst>
              <a:ext uri="{FF2B5EF4-FFF2-40B4-BE49-F238E27FC236}">
                <a16:creationId xmlns:a16="http://schemas.microsoft.com/office/drawing/2014/main" id="{771A47DC-9EFC-97EF-8626-162153E70CB7}"/>
              </a:ext>
            </a:extLst>
          </p:cNvPr>
          <p:cNvSpPr/>
          <p:nvPr/>
        </p:nvSpPr>
        <p:spPr>
          <a:xfrm>
            <a:off x="5119342" y="4747768"/>
            <a:ext cx="1378343" cy="1330217"/>
          </a:xfrm>
          <a:prstGeom prst="oct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6" name="Octagon 35">
            <a:extLst>
              <a:ext uri="{FF2B5EF4-FFF2-40B4-BE49-F238E27FC236}">
                <a16:creationId xmlns:a16="http://schemas.microsoft.com/office/drawing/2014/main" id="{618D5069-3505-A4C2-97A4-CCECCC057833}"/>
              </a:ext>
            </a:extLst>
          </p:cNvPr>
          <p:cNvSpPr/>
          <p:nvPr/>
        </p:nvSpPr>
        <p:spPr>
          <a:xfrm>
            <a:off x="3472469" y="1582987"/>
            <a:ext cx="1378343" cy="1330217"/>
          </a:xfrm>
          <a:prstGeom prst="oct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7" name="Octagon 36">
            <a:extLst>
              <a:ext uri="{FF2B5EF4-FFF2-40B4-BE49-F238E27FC236}">
                <a16:creationId xmlns:a16="http://schemas.microsoft.com/office/drawing/2014/main" id="{E5F98906-6D99-C9DE-8707-7F401354A30B}"/>
              </a:ext>
            </a:extLst>
          </p:cNvPr>
          <p:cNvSpPr/>
          <p:nvPr/>
        </p:nvSpPr>
        <p:spPr>
          <a:xfrm>
            <a:off x="5119342" y="3151133"/>
            <a:ext cx="1378343" cy="1330217"/>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a:latin typeface="EC Square Sans Pro Extra Black" panose="020B0506040000020004" pitchFamily="34" charset="0"/>
              </a:rPr>
              <a:t>ENERGY</a:t>
            </a:r>
          </a:p>
          <a:p>
            <a:pPr algn="ctr"/>
            <a:r>
              <a:rPr lang="en-GB">
                <a:latin typeface="EC Square Sans Pro Extra Black" panose="020B0506040000020004" pitchFamily="34" charset="0"/>
              </a:rPr>
              <a:t>TRANSITION</a:t>
            </a:r>
          </a:p>
        </p:txBody>
      </p:sp>
      <p:sp>
        <p:nvSpPr>
          <p:cNvPr id="38" name="Octagon 37">
            <a:extLst>
              <a:ext uri="{FF2B5EF4-FFF2-40B4-BE49-F238E27FC236}">
                <a16:creationId xmlns:a16="http://schemas.microsoft.com/office/drawing/2014/main" id="{6CB7C3C5-FC64-1069-3824-03D7D40A2A20}"/>
              </a:ext>
            </a:extLst>
          </p:cNvPr>
          <p:cNvSpPr/>
          <p:nvPr/>
        </p:nvSpPr>
        <p:spPr>
          <a:xfrm>
            <a:off x="3472469" y="3158830"/>
            <a:ext cx="1378343" cy="1330217"/>
          </a:xfrm>
          <a:prstGeom prst="oc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39" name="Octagon 38">
            <a:extLst>
              <a:ext uri="{FF2B5EF4-FFF2-40B4-BE49-F238E27FC236}">
                <a16:creationId xmlns:a16="http://schemas.microsoft.com/office/drawing/2014/main" id="{E85C47E7-7685-91C2-FC96-4C0EF63AE7EC}"/>
              </a:ext>
            </a:extLst>
          </p:cNvPr>
          <p:cNvSpPr/>
          <p:nvPr/>
        </p:nvSpPr>
        <p:spPr>
          <a:xfrm>
            <a:off x="5119343" y="1582987"/>
            <a:ext cx="1378343" cy="1330217"/>
          </a:xfrm>
          <a:prstGeom prst="oct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sp>
        <p:nvSpPr>
          <p:cNvPr id="40" name="Octagon 39">
            <a:extLst>
              <a:ext uri="{FF2B5EF4-FFF2-40B4-BE49-F238E27FC236}">
                <a16:creationId xmlns:a16="http://schemas.microsoft.com/office/drawing/2014/main" id="{5A5269AB-389A-3F12-0620-52F55DAEAF90}"/>
              </a:ext>
            </a:extLst>
          </p:cNvPr>
          <p:cNvSpPr/>
          <p:nvPr/>
        </p:nvSpPr>
        <p:spPr>
          <a:xfrm>
            <a:off x="3466927" y="4738512"/>
            <a:ext cx="1378343" cy="1330217"/>
          </a:xfrm>
          <a:prstGeom prst="oc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GB">
              <a:latin typeface="EC Square Sans Pro Extra Black" panose="020B0506040000020004" pitchFamily="34" charset="0"/>
            </a:endParaRPr>
          </a:p>
        </p:txBody>
      </p:sp>
      <p:cxnSp>
        <p:nvCxnSpPr>
          <p:cNvPr id="41" name="Straight Connector 40">
            <a:extLst>
              <a:ext uri="{FF2B5EF4-FFF2-40B4-BE49-F238E27FC236}">
                <a16:creationId xmlns:a16="http://schemas.microsoft.com/office/drawing/2014/main" id="{C2E5FD49-06CE-526A-BDFF-4531B1FA2BFD}"/>
              </a:ext>
            </a:extLst>
          </p:cNvPr>
          <p:cNvCxnSpPr/>
          <p:nvPr/>
        </p:nvCxnSpPr>
        <p:spPr bwMode="auto">
          <a:xfrm>
            <a:off x="778935" y="2227803"/>
            <a:ext cx="2575070" cy="0"/>
          </a:xfrm>
          <a:prstGeom prst="line">
            <a:avLst/>
          </a:prstGeom>
          <a:noFill/>
          <a:ln w="19050" cap="flat" cmpd="sng" algn="ctr">
            <a:solidFill>
              <a:schemeClr val="accent5"/>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Box 41">
            <a:extLst>
              <a:ext uri="{FF2B5EF4-FFF2-40B4-BE49-F238E27FC236}">
                <a16:creationId xmlns:a16="http://schemas.microsoft.com/office/drawing/2014/main" id="{1518A646-C07E-CE45-127A-41A4E5A1E9EF}"/>
              </a:ext>
            </a:extLst>
          </p:cNvPr>
          <p:cNvSpPr txBox="1"/>
          <p:nvPr/>
        </p:nvSpPr>
        <p:spPr>
          <a:xfrm>
            <a:off x="684108" y="2227803"/>
            <a:ext cx="2485965" cy="523220"/>
          </a:xfrm>
          <a:prstGeom prst="rect">
            <a:avLst/>
          </a:prstGeom>
          <a:noFill/>
        </p:spPr>
        <p:txBody>
          <a:bodyPr wrap="square" rtlCol="0">
            <a:spAutoFit/>
          </a:bodyPr>
          <a:lstStyle/>
          <a:p>
            <a:pPr lvl="0">
              <a:spcAft>
                <a:spcPts val="600"/>
              </a:spcAft>
            </a:pPr>
            <a:r>
              <a:rPr lang="en-GB" sz="1400">
                <a:latin typeface="Arial" panose="020B0604020202020204" pitchFamily="34" charset="0"/>
                <a:cs typeface="Arial" panose="020B0604020202020204" pitchFamily="34" charset="0"/>
              </a:rPr>
              <a:t>Research, Innovation &amp; Competitiveness</a:t>
            </a:r>
          </a:p>
        </p:txBody>
      </p:sp>
      <p:cxnSp>
        <p:nvCxnSpPr>
          <p:cNvPr id="43" name="Straight Connector 42">
            <a:extLst>
              <a:ext uri="{FF2B5EF4-FFF2-40B4-BE49-F238E27FC236}">
                <a16:creationId xmlns:a16="http://schemas.microsoft.com/office/drawing/2014/main" id="{AE1E82CD-9A85-65D5-FC9C-D7245FDF065C}"/>
              </a:ext>
            </a:extLst>
          </p:cNvPr>
          <p:cNvCxnSpPr/>
          <p:nvPr/>
        </p:nvCxnSpPr>
        <p:spPr bwMode="auto">
          <a:xfrm flipH="1">
            <a:off x="8098179" y="4200924"/>
            <a:ext cx="2628054" cy="0"/>
          </a:xfrm>
          <a:prstGeom prst="line">
            <a:avLst/>
          </a:prstGeom>
          <a:noFill/>
          <a:ln w="19050" cap="flat" cmpd="sng" algn="ctr">
            <a:solidFill>
              <a:schemeClr val="accent1"/>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Connector 43">
            <a:extLst>
              <a:ext uri="{FF2B5EF4-FFF2-40B4-BE49-F238E27FC236}">
                <a16:creationId xmlns:a16="http://schemas.microsoft.com/office/drawing/2014/main" id="{F19DDD7A-9CB0-B758-4EFA-6E0AAC177E68}"/>
              </a:ext>
            </a:extLst>
          </p:cNvPr>
          <p:cNvCxnSpPr/>
          <p:nvPr/>
        </p:nvCxnSpPr>
        <p:spPr bwMode="auto">
          <a:xfrm>
            <a:off x="777355" y="5706558"/>
            <a:ext cx="2575070" cy="0"/>
          </a:xfrm>
          <a:prstGeom prst="line">
            <a:avLst/>
          </a:prstGeom>
          <a:noFill/>
          <a:ln w="19050" cap="flat" cmpd="sng" algn="ctr">
            <a:solidFill>
              <a:schemeClr val="accent4"/>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TextBox 44">
            <a:extLst>
              <a:ext uri="{FF2B5EF4-FFF2-40B4-BE49-F238E27FC236}">
                <a16:creationId xmlns:a16="http://schemas.microsoft.com/office/drawing/2014/main" id="{D45E230A-2595-E39E-963C-BA63FC454C4B}"/>
              </a:ext>
            </a:extLst>
          </p:cNvPr>
          <p:cNvSpPr txBox="1"/>
          <p:nvPr/>
        </p:nvSpPr>
        <p:spPr>
          <a:xfrm>
            <a:off x="682528" y="5706558"/>
            <a:ext cx="2485965" cy="307777"/>
          </a:xfrm>
          <a:prstGeom prst="rect">
            <a:avLst/>
          </a:prstGeom>
          <a:noFill/>
        </p:spPr>
        <p:txBody>
          <a:bodyPr wrap="square" rtlCol="0">
            <a:spAutoFit/>
          </a:bodyPr>
          <a:lstStyle/>
          <a:p>
            <a:pPr lvl="0">
              <a:spcAft>
                <a:spcPts val="600"/>
              </a:spcAft>
            </a:pPr>
            <a:r>
              <a:rPr lang="en-GB" sz="1400">
                <a:solidFill>
                  <a:schemeClr val="tx1"/>
                </a:solidFill>
                <a:latin typeface="Arial" panose="020B0604020202020204" pitchFamily="34" charset="0"/>
                <a:cs typeface="Arial" panose="020B0604020202020204" pitchFamily="34" charset="0"/>
              </a:rPr>
              <a:t>Heating &amp; Cooling</a:t>
            </a:r>
          </a:p>
        </p:txBody>
      </p:sp>
      <p:cxnSp>
        <p:nvCxnSpPr>
          <p:cNvPr id="46" name="Straight Connector 45">
            <a:extLst>
              <a:ext uri="{FF2B5EF4-FFF2-40B4-BE49-F238E27FC236}">
                <a16:creationId xmlns:a16="http://schemas.microsoft.com/office/drawing/2014/main" id="{8682883E-D5DE-44AA-70D5-2B5CBCC9BB88}"/>
              </a:ext>
            </a:extLst>
          </p:cNvPr>
          <p:cNvCxnSpPr/>
          <p:nvPr/>
        </p:nvCxnSpPr>
        <p:spPr bwMode="auto">
          <a:xfrm>
            <a:off x="777355" y="3425317"/>
            <a:ext cx="2689572" cy="19535"/>
          </a:xfrm>
          <a:prstGeom prst="line">
            <a:avLst/>
          </a:prstGeom>
          <a:noFill/>
          <a:ln w="19050" cap="flat" cmpd="sng" algn="ctr">
            <a:solidFill>
              <a:schemeClr val="accent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Box 46">
            <a:extLst>
              <a:ext uri="{FF2B5EF4-FFF2-40B4-BE49-F238E27FC236}">
                <a16:creationId xmlns:a16="http://schemas.microsoft.com/office/drawing/2014/main" id="{7CFC092D-A2DA-A8AC-C9AB-B95C59E4BE25}"/>
              </a:ext>
            </a:extLst>
          </p:cNvPr>
          <p:cNvSpPr txBox="1"/>
          <p:nvPr/>
        </p:nvSpPr>
        <p:spPr>
          <a:xfrm>
            <a:off x="682528" y="3425317"/>
            <a:ext cx="2485965" cy="307777"/>
          </a:xfrm>
          <a:prstGeom prst="rect">
            <a:avLst/>
          </a:prstGeom>
          <a:noFill/>
        </p:spPr>
        <p:txBody>
          <a:bodyPr wrap="square" rtlCol="0">
            <a:spAutoFit/>
          </a:bodyPr>
          <a:lstStyle/>
          <a:p>
            <a:pPr lvl="0">
              <a:spcAft>
                <a:spcPts val="600"/>
              </a:spcAft>
            </a:pPr>
            <a:r>
              <a:rPr lang="en-GB" sz="1400" noProof="1">
                <a:latin typeface="Arial"/>
              </a:rPr>
              <a:t>Decarbonisation</a:t>
            </a:r>
            <a:r>
              <a:rPr lang="en-GB" sz="1400" noProof="1">
                <a:solidFill>
                  <a:srgbClr val="000000"/>
                </a:solidFill>
                <a:latin typeface="Arial"/>
              </a:rPr>
              <a:t> of industry</a:t>
            </a:r>
            <a:endParaRPr lang="en-GB" sz="1800">
              <a:solidFill>
                <a:schemeClr val="tx1"/>
              </a:solidFill>
              <a:latin typeface="Arial" panose="020B0604020202020204" pitchFamily="34" charset="0"/>
              <a:cs typeface="Arial" panose="020B0604020202020204" pitchFamily="34" charset="0"/>
            </a:endParaRPr>
          </a:p>
        </p:txBody>
      </p:sp>
      <p:cxnSp>
        <p:nvCxnSpPr>
          <p:cNvPr id="48" name="Straight Connector 47">
            <a:extLst>
              <a:ext uri="{FF2B5EF4-FFF2-40B4-BE49-F238E27FC236}">
                <a16:creationId xmlns:a16="http://schemas.microsoft.com/office/drawing/2014/main" id="{35409FB2-36C1-DBE4-30FF-86B1D8946759}"/>
              </a:ext>
            </a:extLst>
          </p:cNvPr>
          <p:cNvCxnSpPr/>
          <p:nvPr/>
        </p:nvCxnSpPr>
        <p:spPr bwMode="auto">
          <a:xfrm flipH="1">
            <a:off x="8123312" y="1891934"/>
            <a:ext cx="2602921" cy="0"/>
          </a:xfrm>
          <a:prstGeom prst="line">
            <a:avLst/>
          </a:prstGeom>
          <a:noFill/>
          <a:ln w="19050" cap="flat" cmpd="sng" algn="ctr">
            <a:solidFill>
              <a:schemeClr val="accent6"/>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Connector 48">
            <a:extLst>
              <a:ext uri="{FF2B5EF4-FFF2-40B4-BE49-F238E27FC236}">
                <a16:creationId xmlns:a16="http://schemas.microsoft.com/office/drawing/2014/main" id="{B616E613-61C5-877C-C11F-AFE81272EF97}"/>
              </a:ext>
            </a:extLst>
          </p:cNvPr>
          <p:cNvCxnSpPr/>
          <p:nvPr/>
        </p:nvCxnSpPr>
        <p:spPr bwMode="auto">
          <a:xfrm flipH="1">
            <a:off x="8256756" y="5422398"/>
            <a:ext cx="2494610" cy="0"/>
          </a:xfrm>
          <a:prstGeom prst="line">
            <a:avLst/>
          </a:prstGeom>
          <a:noFill/>
          <a:ln w="19050" cap="flat" cmpd="sng" algn="ctr">
            <a:solidFill>
              <a:schemeClr val="accent5"/>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a:extLst>
              <a:ext uri="{FF2B5EF4-FFF2-40B4-BE49-F238E27FC236}">
                <a16:creationId xmlns:a16="http://schemas.microsoft.com/office/drawing/2014/main" id="{371E1FDB-438D-BC30-6F93-33C055FCE122}"/>
              </a:ext>
            </a:extLst>
          </p:cNvPr>
          <p:cNvCxnSpPr/>
          <p:nvPr/>
        </p:nvCxnSpPr>
        <p:spPr bwMode="auto">
          <a:xfrm>
            <a:off x="4904293" y="4614959"/>
            <a:ext cx="298434" cy="328516"/>
          </a:xfrm>
          <a:prstGeom prst="line">
            <a:avLst/>
          </a:prstGeom>
          <a:noFill/>
          <a:ln w="19050" cap="flat" cmpd="sng" algn="ctr">
            <a:solidFill>
              <a:schemeClr val="tx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Connector 50">
            <a:extLst>
              <a:ext uri="{FF2B5EF4-FFF2-40B4-BE49-F238E27FC236}">
                <a16:creationId xmlns:a16="http://schemas.microsoft.com/office/drawing/2014/main" id="{7FB6161C-A31E-5832-3413-F47DD6A4EA30}"/>
              </a:ext>
            </a:extLst>
          </p:cNvPr>
          <p:cNvCxnSpPr/>
          <p:nvPr/>
        </p:nvCxnSpPr>
        <p:spPr bwMode="auto">
          <a:xfrm>
            <a:off x="772019" y="4622831"/>
            <a:ext cx="4132274" cy="504"/>
          </a:xfrm>
          <a:prstGeom prst="line">
            <a:avLst/>
          </a:prstGeom>
          <a:noFill/>
          <a:ln w="19050" cap="flat" cmpd="sng" algn="ctr">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a:extLst>
              <a:ext uri="{FF2B5EF4-FFF2-40B4-BE49-F238E27FC236}">
                <a16:creationId xmlns:a16="http://schemas.microsoft.com/office/drawing/2014/main" id="{16D5E262-6A79-1456-1475-B447A46BF8E8}"/>
              </a:ext>
            </a:extLst>
          </p:cNvPr>
          <p:cNvCxnSpPr/>
          <p:nvPr/>
        </p:nvCxnSpPr>
        <p:spPr bwMode="auto">
          <a:xfrm flipH="1" flipV="1">
            <a:off x="6385330" y="2781802"/>
            <a:ext cx="226926" cy="245649"/>
          </a:xfrm>
          <a:prstGeom prst="line">
            <a:avLst/>
          </a:prstGeom>
          <a:noFill/>
          <a:ln w="19050" cap="flat" cmpd="sng" algn="ctr">
            <a:solidFill>
              <a:schemeClr val="tx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Connector 52">
            <a:extLst>
              <a:ext uri="{FF2B5EF4-FFF2-40B4-BE49-F238E27FC236}">
                <a16:creationId xmlns:a16="http://schemas.microsoft.com/office/drawing/2014/main" id="{DC1BEDDF-EF4F-089C-79FC-3660CDAA46E3}"/>
              </a:ext>
            </a:extLst>
          </p:cNvPr>
          <p:cNvCxnSpPr/>
          <p:nvPr/>
        </p:nvCxnSpPr>
        <p:spPr bwMode="auto">
          <a:xfrm>
            <a:off x="6612256" y="3027451"/>
            <a:ext cx="4132274" cy="504"/>
          </a:xfrm>
          <a:prstGeom prst="line">
            <a:avLst/>
          </a:prstGeom>
          <a:noFill/>
          <a:ln w="19050" cap="flat" cmpd="sng" algn="ctr">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 name="TextBox 53">
            <a:extLst>
              <a:ext uri="{FF2B5EF4-FFF2-40B4-BE49-F238E27FC236}">
                <a16:creationId xmlns:a16="http://schemas.microsoft.com/office/drawing/2014/main" id="{2E36C56C-13CD-66A6-652B-F11E769513B9}"/>
              </a:ext>
            </a:extLst>
          </p:cNvPr>
          <p:cNvSpPr txBox="1"/>
          <p:nvPr/>
        </p:nvSpPr>
        <p:spPr>
          <a:xfrm>
            <a:off x="681702" y="4614959"/>
            <a:ext cx="2485965" cy="523220"/>
          </a:xfrm>
          <a:prstGeom prst="rect">
            <a:avLst/>
          </a:prstGeom>
          <a:noFill/>
        </p:spPr>
        <p:txBody>
          <a:bodyPr wrap="square" rtlCol="0">
            <a:spAutoFit/>
          </a:bodyPr>
          <a:lstStyle/>
          <a:p>
            <a:pPr lvl="0">
              <a:spcAft>
                <a:spcPts val="600"/>
              </a:spcAft>
            </a:pPr>
            <a:r>
              <a:rPr lang="en-GB" sz="1400">
                <a:latin typeface="Arial" panose="020B0604020202020204" pitchFamily="34" charset="0"/>
                <a:cs typeface="Arial" panose="020B0604020202020204" pitchFamily="34" charset="0"/>
              </a:rPr>
              <a:t>Energy and Industry Geography Lab (EIGL)</a:t>
            </a:r>
            <a:endParaRPr lang="en-GB" sz="1400">
              <a:solidFill>
                <a:schemeClr val="tx1"/>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3D9D44A8-CECD-969D-CCC2-FC2DBC8240CE}"/>
              </a:ext>
            </a:extLst>
          </p:cNvPr>
          <p:cNvSpPr txBox="1"/>
          <p:nvPr/>
        </p:nvSpPr>
        <p:spPr>
          <a:xfrm>
            <a:off x="8098178" y="3027353"/>
            <a:ext cx="2727631" cy="307777"/>
          </a:xfrm>
          <a:prstGeom prst="rect">
            <a:avLst/>
          </a:prstGeom>
          <a:noFill/>
        </p:spPr>
        <p:txBody>
          <a:bodyPr wrap="square" rtlCol="0">
            <a:spAutoFit/>
          </a:bodyPr>
          <a:lstStyle/>
          <a:p>
            <a:pPr lvl="0" algn="r">
              <a:spcAft>
                <a:spcPts val="600"/>
              </a:spcAft>
            </a:pPr>
            <a:r>
              <a:rPr lang="en-GB" sz="1400">
                <a:solidFill>
                  <a:schemeClr val="tx1"/>
                </a:solidFill>
                <a:latin typeface="Arial" panose="020B0604020202020204" pitchFamily="34" charset="0"/>
                <a:cs typeface="Arial" panose="020B0604020202020204" pitchFamily="34" charset="0"/>
              </a:rPr>
              <a:t>Multi-sectoral analysis</a:t>
            </a:r>
          </a:p>
        </p:txBody>
      </p:sp>
      <p:pic>
        <p:nvPicPr>
          <p:cNvPr id="56" name="Picture 55">
            <a:extLst>
              <a:ext uri="{FF2B5EF4-FFF2-40B4-BE49-F238E27FC236}">
                <a16:creationId xmlns:a16="http://schemas.microsoft.com/office/drawing/2014/main" id="{43B1FE4D-8E6B-3A57-AE52-BEAA35B2FF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40812" y="1786322"/>
            <a:ext cx="920498" cy="923546"/>
          </a:xfrm>
          <a:prstGeom prst="rect">
            <a:avLst/>
          </a:prstGeom>
        </p:spPr>
      </p:pic>
      <p:pic>
        <p:nvPicPr>
          <p:cNvPr id="57" name="Picture 56">
            <a:extLst>
              <a:ext uri="{FF2B5EF4-FFF2-40B4-BE49-F238E27FC236}">
                <a16:creationId xmlns:a16="http://schemas.microsoft.com/office/drawing/2014/main" id="{194B5A6F-3FC9-789E-945D-CDE0F0A4C1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3891" y="3354468"/>
            <a:ext cx="920498" cy="923546"/>
          </a:xfrm>
          <a:prstGeom prst="rect">
            <a:avLst/>
          </a:prstGeom>
        </p:spPr>
      </p:pic>
      <p:pic>
        <p:nvPicPr>
          <p:cNvPr id="58" name="Picture 57">
            <a:extLst>
              <a:ext uri="{FF2B5EF4-FFF2-40B4-BE49-F238E27FC236}">
                <a16:creationId xmlns:a16="http://schemas.microsoft.com/office/drawing/2014/main" id="{503E5613-345B-1412-D741-0BA42B6E548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b="20314"/>
          <a:stretch/>
        </p:blipFill>
        <p:spPr>
          <a:xfrm>
            <a:off x="6815555" y="4907755"/>
            <a:ext cx="1255088" cy="1000126"/>
          </a:xfrm>
          <a:prstGeom prst="rect">
            <a:avLst/>
          </a:prstGeom>
        </p:spPr>
      </p:pic>
      <p:pic>
        <p:nvPicPr>
          <p:cNvPr id="59" name="Picture 58">
            <a:extLst>
              <a:ext uri="{FF2B5EF4-FFF2-40B4-BE49-F238E27FC236}">
                <a16:creationId xmlns:a16="http://schemas.microsoft.com/office/drawing/2014/main" id="{CB66200B-1FDF-13FC-2EF4-811B3B65ED7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7138"/>
          <a:stretch/>
        </p:blipFill>
        <p:spPr>
          <a:xfrm>
            <a:off x="5273313" y="4950273"/>
            <a:ext cx="1147049" cy="950465"/>
          </a:xfrm>
          <a:prstGeom prst="rect">
            <a:avLst/>
          </a:prstGeom>
        </p:spPr>
      </p:pic>
      <p:pic>
        <p:nvPicPr>
          <p:cNvPr id="60" name="Picture 59">
            <a:extLst>
              <a:ext uri="{FF2B5EF4-FFF2-40B4-BE49-F238E27FC236}">
                <a16:creationId xmlns:a16="http://schemas.microsoft.com/office/drawing/2014/main" id="{90321335-D566-D4D6-4835-909CE4A516B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15787"/>
          <a:stretch/>
        </p:blipFill>
        <p:spPr>
          <a:xfrm>
            <a:off x="6761254" y="1647147"/>
            <a:ext cx="1335460" cy="1124630"/>
          </a:xfrm>
          <a:prstGeom prst="rect">
            <a:avLst/>
          </a:prstGeom>
        </p:spPr>
      </p:pic>
      <p:pic>
        <p:nvPicPr>
          <p:cNvPr id="61" name="Picture 60">
            <a:extLst>
              <a:ext uri="{FF2B5EF4-FFF2-40B4-BE49-F238E27FC236}">
                <a16:creationId xmlns:a16="http://schemas.microsoft.com/office/drawing/2014/main" id="{56113828-0DF9-6128-1D9A-07412A23C6F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b="14709"/>
          <a:stretch/>
        </p:blipFill>
        <p:spPr>
          <a:xfrm>
            <a:off x="3537555" y="3337205"/>
            <a:ext cx="1196468" cy="1020483"/>
          </a:xfrm>
          <a:prstGeom prst="rect">
            <a:avLst/>
          </a:prstGeom>
        </p:spPr>
      </p:pic>
      <p:pic>
        <p:nvPicPr>
          <p:cNvPr id="62" name="Picture 61">
            <a:extLst>
              <a:ext uri="{FF2B5EF4-FFF2-40B4-BE49-F238E27FC236}">
                <a16:creationId xmlns:a16="http://schemas.microsoft.com/office/drawing/2014/main" id="{84E0C78A-19D1-B9C3-24BA-EA3EE964FBA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707689" y="4870679"/>
            <a:ext cx="923546" cy="923546"/>
          </a:xfrm>
          <a:prstGeom prst="rect">
            <a:avLst/>
          </a:prstGeom>
        </p:spPr>
      </p:pic>
      <p:pic>
        <p:nvPicPr>
          <p:cNvPr id="63" name="Picture 62">
            <a:extLst>
              <a:ext uri="{FF2B5EF4-FFF2-40B4-BE49-F238E27FC236}">
                <a16:creationId xmlns:a16="http://schemas.microsoft.com/office/drawing/2014/main" id="{62FB3D15-4652-3063-5B72-DE8F55FE7AF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674016" y="1769575"/>
            <a:ext cx="923546" cy="923546"/>
          </a:xfrm>
          <a:prstGeom prst="rect">
            <a:avLst/>
          </a:prstGeom>
        </p:spPr>
      </p:pic>
    </p:spTree>
    <p:extLst>
      <p:ext uri="{BB962C8B-B14F-4D97-AF65-F5344CB8AC3E}">
        <p14:creationId xmlns:p14="http://schemas.microsoft.com/office/powerpoint/2010/main" val="290863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prstGeom prst="rect">
            <a:avLst/>
          </a:prstGeom>
        </p:spPr>
        <p:txBody>
          <a:bodyPr/>
          <a:lstStyle/>
          <a:p>
            <a:r>
              <a:rPr lang="en-GB"/>
              <a:t>Thank you</a:t>
            </a:r>
          </a:p>
        </p:txBody>
      </p:sp>
    </p:spTree>
    <p:extLst>
      <p:ext uri="{BB962C8B-B14F-4D97-AF65-F5344CB8AC3E}">
        <p14:creationId xmlns:p14="http://schemas.microsoft.com/office/powerpoint/2010/main" val="1433842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Petten">
            <a:extLst>
              <a:ext uri="{FF2B5EF4-FFF2-40B4-BE49-F238E27FC236}">
                <a16:creationId xmlns:a16="http://schemas.microsoft.com/office/drawing/2014/main" id="{25D2C0F9-5F0A-233D-245E-35354C61A284}"/>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0692" r="10692"/>
          <a:stretch>
            <a:fillRect/>
          </a:stretch>
        </p:blipFill>
        <p:spPr>
          <a:xfrm>
            <a:off x="1287463" y="3114675"/>
            <a:ext cx="2735262" cy="2532063"/>
          </a:xfrm>
        </p:spPr>
      </p:pic>
      <p:pic>
        <p:nvPicPr>
          <p:cNvPr id="16" name="Picture Placeholder 15">
            <a:extLst>
              <a:ext uri="{FF2B5EF4-FFF2-40B4-BE49-F238E27FC236}">
                <a16:creationId xmlns:a16="http://schemas.microsoft.com/office/drawing/2014/main" id="{49B8CD30-F88A-FABD-5702-EDE2054FE24F}"/>
              </a:ext>
            </a:extLst>
          </p:cNvPr>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l="10695" r="10695"/>
          <a:stretch>
            <a:fillRect/>
          </a:stretch>
        </p:blipFill>
        <p:spPr>
          <a:xfrm>
            <a:off x="4575175" y="3114675"/>
            <a:ext cx="2736850" cy="2532063"/>
          </a:xfrm>
        </p:spPr>
      </p:pic>
      <p:pic>
        <p:nvPicPr>
          <p:cNvPr id="22" name="Picture Placeholder 21">
            <a:extLst>
              <a:ext uri="{FF2B5EF4-FFF2-40B4-BE49-F238E27FC236}">
                <a16:creationId xmlns:a16="http://schemas.microsoft.com/office/drawing/2014/main" id="{67FE183D-CD14-1E68-36E6-EDAE4EDAF1B2}"/>
              </a:ext>
            </a:extLst>
          </p:cNvPr>
          <p:cNvPicPr>
            <a:picLocks noGrp="1" noChangeAspect="1"/>
          </p:cNvPicPr>
          <p:nvPr>
            <p:ph type="pic" sz="quarter" idx="22"/>
          </p:nvPr>
        </p:nvPicPr>
        <p:blipFill>
          <a:blip r:embed="rId5">
            <a:extLst>
              <a:ext uri="{28A0092B-C50C-407E-A947-70E740481C1C}">
                <a14:useLocalDpi xmlns:a14="http://schemas.microsoft.com/office/drawing/2010/main" val="0"/>
              </a:ext>
            </a:extLst>
          </a:blip>
          <a:srcRect l="11144" r="11144"/>
          <a:stretch>
            <a:fillRect/>
          </a:stretch>
        </p:blipFill>
        <p:spPr>
          <a:xfrm>
            <a:off x="7864475" y="3114675"/>
            <a:ext cx="2736850" cy="2532063"/>
          </a:xfrm>
        </p:spPr>
      </p:pic>
      <p:sp>
        <p:nvSpPr>
          <p:cNvPr id="2" name="Title 1">
            <a:extLst>
              <a:ext uri="{FF2B5EF4-FFF2-40B4-BE49-F238E27FC236}">
                <a16:creationId xmlns:a16="http://schemas.microsoft.com/office/drawing/2014/main" id="{98188A82-B619-C89E-4BBB-D5099A49633D}"/>
              </a:ext>
            </a:extLst>
          </p:cNvPr>
          <p:cNvSpPr>
            <a:spLocks noGrp="1"/>
          </p:cNvSpPr>
          <p:nvPr>
            <p:ph type="title"/>
          </p:nvPr>
        </p:nvSpPr>
        <p:spPr/>
        <p:txBody>
          <a:bodyPr/>
          <a:lstStyle/>
          <a:p>
            <a:r>
              <a:rPr lang="en-GB"/>
              <a:t>JRC Directorate for Energy, Mobility and Climate</a:t>
            </a:r>
            <a:endParaRPr lang="en-BE"/>
          </a:p>
        </p:txBody>
      </p:sp>
      <p:sp>
        <p:nvSpPr>
          <p:cNvPr id="51" name="Text Placeholder 50">
            <a:extLst>
              <a:ext uri="{FF2B5EF4-FFF2-40B4-BE49-F238E27FC236}">
                <a16:creationId xmlns:a16="http://schemas.microsoft.com/office/drawing/2014/main" id="{E7A6E3B0-043E-EE94-E192-045963BE8D49}"/>
              </a:ext>
            </a:extLst>
          </p:cNvPr>
          <p:cNvSpPr>
            <a:spLocks noGrp="1"/>
          </p:cNvSpPr>
          <p:nvPr>
            <p:ph type="body" sz="quarter" idx="15"/>
          </p:nvPr>
        </p:nvSpPr>
        <p:spPr>
          <a:xfrm>
            <a:off x="790576" y="1357577"/>
            <a:ext cx="10306049" cy="1249672"/>
          </a:xfrm>
          <a:prstGeom prst="rect">
            <a:avLst/>
          </a:prstGeom>
        </p:spPr>
        <p:txBody>
          <a:bodyPr/>
          <a:lstStyle/>
          <a:p>
            <a:pPr marL="9425" indent="0" algn="l">
              <a:spcAft>
                <a:spcPts val="1000"/>
              </a:spcAft>
              <a:buNone/>
              <a:defRPr/>
            </a:pPr>
            <a:r>
              <a:rPr lang="en-US" altLang="en-US" spc="-50"/>
              <a:t>The mission of the JRC's Directorate for Energy, Mobility and Climate is to provide support to EU policies and technology innovation related to:</a:t>
            </a:r>
          </a:p>
          <a:p>
            <a:pPr marL="9425" indent="0">
              <a:buNone/>
            </a:pPr>
            <a:endParaRPr lang="en-BE"/>
          </a:p>
        </p:txBody>
      </p:sp>
      <p:sp>
        <p:nvSpPr>
          <p:cNvPr id="56" name="Text Placeholder 55">
            <a:extLst>
              <a:ext uri="{FF2B5EF4-FFF2-40B4-BE49-F238E27FC236}">
                <a16:creationId xmlns:a16="http://schemas.microsoft.com/office/drawing/2014/main" id="{836332B5-D532-3FEA-FEFD-152BE50C3C0E}"/>
              </a:ext>
            </a:extLst>
          </p:cNvPr>
          <p:cNvSpPr>
            <a:spLocks noGrp="1"/>
          </p:cNvSpPr>
          <p:nvPr>
            <p:ph type="body" sz="quarter" idx="33"/>
          </p:nvPr>
        </p:nvSpPr>
        <p:spPr>
          <a:xfrm>
            <a:off x="841645" y="1982413"/>
            <a:ext cx="10254980" cy="932237"/>
          </a:xfrm>
          <a:prstGeom prst="rect">
            <a:avLst/>
          </a:prstGeom>
        </p:spPr>
        <p:txBody>
          <a:bodyPr/>
          <a:lstStyle/>
          <a:p>
            <a:pPr algn="l">
              <a:defRPr/>
            </a:pPr>
            <a:r>
              <a:rPr lang="en-US" altLang="en-US" spc="-50">
                <a:solidFill>
                  <a:schemeClr val="tx2"/>
                </a:solidFill>
              </a:rPr>
              <a:t>Energy</a:t>
            </a:r>
            <a:r>
              <a:rPr lang="en-US" altLang="en-US" spc="-50">
                <a:solidFill>
                  <a:srgbClr val="004494"/>
                </a:solidFill>
              </a:rPr>
              <a:t> </a:t>
            </a:r>
            <a:r>
              <a:rPr lang="en-US" altLang="en-US" spc="-50"/>
              <a:t>– to ensure sustainable, safe, fair, secure and efficient energy production, distribution and use</a:t>
            </a:r>
            <a:endParaRPr lang="en-US" altLang="en-US" spc="-50">
              <a:cs typeface="Arial"/>
            </a:endParaRPr>
          </a:p>
          <a:p>
            <a:pPr algn="l">
              <a:defRPr/>
            </a:pPr>
            <a:r>
              <a:rPr lang="en-US" altLang="en-US" spc="-50">
                <a:solidFill>
                  <a:schemeClr val="tx2"/>
                </a:solidFill>
              </a:rPr>
              <a:t>Mobility</a:t>
            </a:r>
            <a:r>
              <a:rPr lang="en-US" altLang="en-US" spc="-50">
                <a:solidFill>
                  <a:srgbClr val="004494"/>
                </a:solidFill>
              </a:rPr>
              <a:t> </a:t>
            </a:r>
            <a:r>
              <a:rPr lang="en-US" altLang="en-US" spc="-50"/>
              <a:t>– to foster sustainable, smart, fair  and efficient mobility in Europe</a:t>
            </a:r>
            <a:endParaRPr lang="en-US" altLang="en-US" spc="-50">
              <a:cs typeface="Arial"/>
            </a:endParaRPr>
          </a:p>
          <a:p>
            <a:pPr algn="l"/>
            <a:r>
              <a:rPr lang="en-US" altLang="en-US" spc="-50">
                <a:solidFill>
                  <a:schemeClr val="tx2"/>
                </a:solidFill>
              </a:rPr>
              <a:t>Climate</a:t>
            </a:r>
            <a:r>
              <a:rPr lang="en-US" altLang="en-US" spc="-50">
                <a:solidFill>
                  <a:srgbClr val="37ACDC"/>
                </a:solidFill>
              </a:rPr>
              <a:t> </a:t>
            </a:r>
            <a:r>
              <a:rPr lang="en-US" spc="-50"/>
              <a:t>–</a:t>
            </a:r>
            <a:r>
              <a:rPr lang="en-US" altLang="en-US" spc="-50"/>
              <a:t> to </a:t>
            </a:r>
            <a:r>
              <a:rPr lang="en-GB" altLang="en-US" spc="-50"/>
              <a:t>support to integrated air quality, climate and related policies</a:t>
            </a:r>
            <a:endParaRPr lang="en-US" altLang="en-US" spc="-50">
              <a:cs typeface="Arial"/>
            </a:endParaRPr>
          </a:p>
        </p:txBody>
      </p:sp>
      <p:sp>
        <p:nvSpPr>
          <p:cNvPr id="18" name="TextBox 17">
            <a:extLst>
              <a:ext uri="{FF2B5EF4-FFF2-40B4-BE49-F238E27FC236}">
                <a16:creationId xmlns:a16="http://schemas.microsoft.com/office/drawing/2014/main" id="{B96FEE2C-0DE3-9F16-178E-7952ED09B788}"/>
              </a:ext>
            </a:extLst>
          </p:cNvPr>
          <p:cNvSpPr txBox="1"/>
          <p:nvPr/>
        </p:nvSpPr>
        <p:spPr>
          <a:xfrm>
            <a:off x="1287463" y="5915025"/>
            <a:ext cx="2735262" cy="365091"/>
          </a:xfrm>
          <a:prstGeom prst="rect">
            <a:avLst/>
          </a:prstGeom>
          <a:noFill/>
        </p:spPr>
        <p:txBody>
          <a:bodyPr wrap="square" tIns="72000" rIns="0" rtlCol="0" anchor="t" anchorCtr="0">
            <a:spAutoFit/>
          </a:bodyPr>
          <a:lstStyle/>
          <a:p>
            <a:pPr algn="ctr">
              <a:spcAft>
                <a:spcPts val="600"/>
              </a:spcAft>
              <a:buClr>
                <a:schemeClr val="tx2"/>
              </a:buClr>
            </a:pPr>
            <a:r>
              <a:rPr lang="it-IT" sz="1600" err="1"/>
              <a:t>Petten</a:t>
            </a:r>
            <a:endParaRPr lang="it-IT" sz="1600"/>
          </a:p>
        </p:txBody>
      </p:sp>
      <p:sp>
        <p:nvSpPr>
          <p:cNvPr id="19" name="TextBox 18">
            <a:extLst>
              <a:ext uri="{FF2B5EF4-FFF2-40B4-BE49-F238E27FC236}">
                <a16:creationId xmlns:a16="http://schemas.microsoft.com/office/drawing/2014/main" id="{21E136C9-EE01-CBC5-AF64-A8D7A058365C}"/>
              </a:ext>
            </a:extLst>
          </p:cNvPr>
          <p:cNvSpPr txBox="1"/>
          <p:nvPr/>
        </p:nvSpPr>
        <p:spPr>
          <a:xfrm>
            <a:off x="4575175" y="5915025"/>
            <a:ext cx="2735262" cy="365091"/>
          </a:xfrm>
          <a:prstGeom prst="rect">
            <a:avLst/>
          </a:prstGeom>
          <a:noFill/>
        </p:spPr>
        <p:txBody>
          <a:bodyPr wrap="square" tIns="72000" rIns="0" rtlCol="0" anchor="t" anchorCtr="0">
            <a:spAutoFit/>
          </a:bodyPr>
          <a:lstStyle/>
          <a:p>
            <a:pPr algn="ctr">
              <a:spcAft>
                <a:spcPts val="600"/>
              </a:spcAft>
              <a:buClr>
                <a:schemeClr val="tx2"/>
              </a:buClr>
            </a:pPr>
            <a:r>
              <a:rPr lang="it-IT" sz="1600"/>
              <a:t>Ispra</a:t>
            </a:r>
          </a:p>
        </p:txBody>
      </p:sp>
      <p:sp>
        <p:nvSpPr>
          <p:cNvPr id="20" name="TextBox 19">
            <a:extLst>
              <a:ext uri="{FF2B5EF4-FFF2-40B4-BE49-F238E27FC236}">
                <a16:creationId xmlns:a16="http://schemas.microsoft.com/office/drawing/2014/main" id="{63E00ADF-1230-0A74-BF9A-DCB8EDDE77ED}"/>
              </a:ext>
            </a:extLst>
          </p:cNvPr>
          <p:cNvSpPr txBox="1"/>
          <p:nvPr/>
        </p:nvSpPr>
        <p:spPr>
          <a:xfrm>
            <a:off x="7866063" y="5915024"/>
            <a:ext cx="2735262" cy="365091"/>
          </a:xfrm>
          <a:prstGeom prst="rect">
            <a:avLst/>
          </a:prstGeom>
          <a:noFill/>
        </p:spPr>
        <p:txBody>
          <a:bodyPr wrap="square" tIns="72000" rIns="0" rtlCol="0" anchor="t" anchorCtr="0">
            <a:spAutoFit/>
          </a:bodyPr>
          <a:lstStyle/>
          <a:p>
            <a:pPr algn="ctr">
              <a:spcAft>
                <a:spcPts val="600"/>
              </a:spcAft>
              <a:buClr>
                <a:schemeClr val="tx2"/>
              </a:buClr>
            </a:pPr>
            <a:r>
              <a:rPr lang="it-IT" sz="1600"/>
              <a:t>Seville</a:t>
            </a:r>
          </a:p>
        </p:txBody>
      </p:sp>
    </p:spTree>
    <p:extLst>
      <p:ext uri="{BB962C8B-B14F-4D97-AF65-F5344CB8AC3E}">
        <p14:creationId xmlns:p14="http://schemas.microsoft.com/office/powerpoint/2010/main" val="96528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C6AB-C01E-8AFF-F6E9-EC6282AFBBB5}"/>
            </a:ext>
          </a:extLst>
        </p:cNvPr>
        <p:cNvGrpSpPr/>
        <p:nvPr/>
      </p:nvGrpSpPr>
      <p:grpSpPr>
        <a:xfrm>
          <a:off x="0" y="0"/>
          <a:ext cx="0" cy="0"/>
          <a:chOff x="0" y="0"/>
          <a:chExt cx="0" cy="0"/>
        </a:xfrm>
      </p:grpSpPr>
      <p:sp>
        <p:nvSpPr>
          <p:cNvPr id="269" name="TextBox 268">
            <a:extLst>
              <a:ext uri="{FF2B5EF4-FFF2-40B4-BE49-F238E27FC236}">
                <a16:creationId xmlns:a16="http://schemas.microsoft.com/office/drawing/2014/main" id="{7292CBBE-FA05-5FEA-9015-23CD9C3F83C8}"/>
              </a:ext>
            </a:extLst>
          </p:cNvPr>
          <p:cNvSpPr txBox="1"/>
          <p:nvPr/>
        </p:nvSpPr>
        <p:spPr>
          <a:xfrm>
            <a:off x="3420681" y="2788030"/>
            <a:ext cx="1488624"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Sustainable materials </a:t>
            </a:r>
            <a:br>
              <a:rPr lang="en-US" sz="1000" spc="0">
                <a:latin typeface="+mj-lt"/>
              </a:rPr>
            </a:br>
            <a:r>
              <a:rPr lang="en-US" sz="1000" spc="0">
                <a:latin typeface="+mj-lt"/>
              </a:rPr>
              <a:t>and products for a circular, resilient and competitive Europe</a:t>
            </a:r>
          </a:p>
        </p:txBody>
      </p:sp>
      <p:grpSp>
        <p:nvGrpSpPr>
          <p:cNvPr id="267" name="Group 266">
            <a:extLst>
              <a:ext uri="{FF2B5EF4-FFF2-40B4-BE49-F238E27FC236}">
                <a16:creationId xmlns:a16="http://schemas.microsoft.com/office/drawing/2014/main" id="{2C5A3EDD-2BB5-AEDC-258A-B1657CE5D8AA}"/>
              </a:ext>
            </a:extLst>
          </p:cNvPr>
          <p:cNvGrpSpPr/>
          <p:nvPr/>
        </p:nvGrpSpPr>
        <p:grpSpPr>
          <a:xfrm>
            <a:off x="7349159" y="3645769"/>
            <a:ext cx="2200838" cy="615553"/>
            <a:chOff x="7349159" y="3645769"/>
            <a:chExt cx="2200838" cy="615553"/>
          </a:xfrm>
        </p:grpSpPr>
        <p:sp>
          <p:nvSpPr>
            <p:cNvPr id="257" name="TextBox 256">
              <a:extLst>
                <a:ext uri="{FF2B5EF4-FFF2-40B4-BE49-F238E27FC236}">
                  <a16:creationId xmlns:a16="http://schemas.microsoft.com/office/drawing/2014/main" id="{454148CE-9C20-E7B3-51B4-96255307B0B1}"/>
                </a:ext>
              </a:extLst>
            </p:cNvPr>
            <p:cNvSpPr txBox="1"/>
            <p:nvPr/>
          </p:nvSpPr>
          <p:spPr>
            <a:xfrm>
              <a:off x="7829175" y="3645769"/>
              <a:ext cx="1720822"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Societal resilience, systemic disruptive events and risks: enhancing anticipation, preparedness, and response</a:t>
              </a:r>
            </a:p>
          </p:txBody>
        </p:sp>
        <p:grpSp>
          <p:nvGrpSpPr>
            <p:cNvPr id="258" name="Group 257">
              <a:extLst>
                <a:ext uri="{FF2B5EF4-FFF2-40B4-BE49-F238E27FC236}">
                  <a16:creationId xmlns:a16="http://schemas.microsoft.com/office/drawing/2014/main" id="{04301996-467E-C1EC-F451-5D266979C445}"/>
                </a:ext>
              </a:extLst>
            </p:cNvPr>
            <p:cNvGrpSpPr/>
            <p:nvPr/>
          </p:nvGrpSpPr>
          <p:grpSpPr>
            <a:xfrm>
              <a:off x="7349159" y="3667907"/>
              <a:ext cx="476582" cy="466193"/>
              <a:chOff x="7192572" y="-2684404"/>
              <a:chExt cx="2330393" cy="2279593"/>
            </a:xfrm>
          </p:grpSpPr>
          <p:sp>
            <p:nvSpPr>
              <p:cNvPr id="259" name="Oval 258">
                <a:extLst>
                  <a:ext uri="{FF2B5EF4-FFF2-40B4-BE49-F238E27FC236}">
                    <a16:creationId xmlns:a16="http://schemas.microsoft.com/office/drawing/2014/main" id="{7DAAF0C3-6A14-1B4D-4328-9BBE6672414D}"/>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14</a:t>
                </a:r>
              </a:p>
            </p:txBody>
          </p:sp>
          <p:sp>
            <p:nvSpPr>
              <p:cNvPr id="260" name="Oval 259">
                <a:extLst>
                  <a:ext uri="{FF2B5EF4-FFF2-40B4-BE49-F238E27FC236}">
                    <a16:creationId xmlns:a16="http://schemas.microsoft.com/office/drawing/2014/main" id="{699EAA9B-C9B2-7A9D-5FBF-CA86DF7BD805}"/>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1" name="Oval 260">
                <a:extLst>
                  <a:ext uri="{FF2B5EF4-FFF2-40B4-BE49-F238E27FC236}">
                    <a16:creationId xmlns:a16="http://schemas.microsoft.com/office/drawing/2014/main" id="{E8D6BCA3-B693-0577-8230-01A69B570C34}"/>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2" name="Oval 261">
                <a:extLst>
                  <a:ext uri="{FF2B5EF4-FFF2-40B4-BE49-F238E27FC236}">
                    <a16:creationId xmlns:a16="http://schemas.microsoft.com/office/drawing/2014/main" id="{FAA5D0D4-B070-30E4-084B-D712E5A981DA}"/>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3" name="Oval 262">
                <a:extLst>
                  <a:ext uri="{FF2B5EF4-FFF2-40B4-BE49-F238E27FC236}">
                    <a16:creationId xmlns:a16="http://schemas.microsoft.com/office/drawing/2014/main" id="{206D5840-5201-A7E0-9A0A-0BD71323E36D}"/>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4" name="Oval 263">
                <a:extLst>
                  <a:ext uri="{FF2B5EF4-FFF2-40B4-BE49-F238E27FC236}">
                    <a16:creationId xmlns:a16="http://schemas.microsoft.com/office/drawing/2014/main" id="{2C815581-AFFB-F446-E817-80522BB24325}"/>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5" name="Oval 264">
                <a:extLst>
                  <a:ext uri="{FF2B5EF4-FFF2-40B4-BE49-F238E27FC236}">
                    <a16:creationId xmlns:a16="http://schemas.microsoft.com/office/drawing/2014/main" id="{37D4517F-5D23-86D9-F1C3-51F670C39DFD}"/>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6" name="Oval 265">
                <a:extLst>
                  <a:ext uri="{FF2B5EF4-FFF2-40B4-BE49-F238E27FC236}">
                    <a16:creationId xmlns:a16="http://schemas.microsoft.com/office/drawing/2014/main" id="{CC4CAA24-DB96-82D8-461C-8EF743B00EE5}"/>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sp>
        <p:nvSpPr>
          <p:cNvPr id="253" name="TextBox 252">
            <a:extLst>
              <a:ext uri="{FF2B5EF4-FFF2-40B4-BE49-F238E27FC236}">
                <a16:creationId xmlns:a16="http://schemas.microsoft.com/office/drawing/2014/main" id="{CCB39066-F0F8-B637-76C4-A3A5D4C1F071}"/>
              </a:ext>
            </a:extLst>
          </p:cNvPr>
          <p:cNvSpPr txBox="1"/>
          <p:nvPr/>
        </p:nvSpPr>
        <p:spPr>
          <a:xfrm>
            <a:off x="7909897" y="3683615"/>
            <a:ext cx="1488624"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Sustainable materials </a:t>
            </a:r>
            <a:br>
              <a:rPr lang="en-US" sz="1000" spc="0">
                <a:latin typeface="+mj-lt"/>
              </a:rPr>
            </a:br>
            <a:r>
              <a:rPr lang="en-US" sz="1000" spc="0">
                <a:latin typeface="+mj-lt"/>
              </a:rPr>
              <a:t>and products for a circular, resilient and competitive Europe</a:t>
            </a:r>
          </a:p>
        </p:txBody>
      </p:sp>
      <p:sp>
        <p:nvSpPr>
          <p:cNvPr id="5" name="Title 2">
            <a:extLst>
              <a:ext uri="{FF2B5EF4-FFF2-40B4-BE49-F238E27FC236}">
                <a16:creationId xmlns:a16="http://schemas.microsoft.com/office/drawing/2014/main" id="{500A86B3-47B1-C569-FB92-1CDD5258250E}"/>
              </a:ext>
            </a:extLst>
          </p:cNvPr>
          <p:cNvSpPr>
            <a:spLocks noGrp="1"/>
          </p:cNvSpPr>
          <p:nvPr>
            <p:ph type="title"/>
          </p:nvPr>
        </p:nvSpPr>
        <p:spPr>
          <a:xfrm>
            <a:off x="790576" y="575220"/>
            <a:ext cx="6749466" cy="1186246"/>
          </a:xfrm>
        </p:spPr>
        <p:txBody>
          <a:bodyPr/>
          <a:lstStyle/>
          <a:p>
            <a:r>
              <a:rPr lang="en-GB"/>
              <a:t>25 research portfolios to support Commission priorities</a:t>
            </a:r>
            <a:br>
              <a:rPr lang="en-BE" b="1"/>
            </a:br>
            <a:endParaRPr lang="it-IT" b="1"/>
          </a:p>
        </p:txBody>
      </p:sp>
      <p:grpSp>
        <p:nvGrpSpPr>
          <p:cNvPr id="17" name="Body legend">
            <a:extLst>
              <a:ext uri="{FF2B5EF4-FFF2-40B4-BE49-F238E27FC236}">
                <a16:creationId xmlns:a16="http://schemas.microsoft.com/office/drawing/2014/main" id="{9A53AC9A-B00E-BA32-0D0C-E82647BA2339}"/>
              </a:ext>
            </a:extLst>
          </p:cNvPr>
          <p:cNvGrpSpPr/>
          <p:nvPr/>
        </p:nvGrpSpPr>
        <p:grpSpPr>
          <a:xfrm>
            <a:off x="7540042" y="437850"/>
            <a:ext cx="4264223" cy="1207188"/>
            <a:chOff x="7645706" y="265475"/>
            <a:chExt cx="4264223" cy="1207188"/>
          </a:xfrm>
        </p:grpSpPr>
        <p:sp>
          <p:nvSpPr>
            <p:cNvPr id="8" name="Text Placeholder 73">
              <a:extLst>
                <a:ext uri="{FF2B5EF4-FFF2-40B4-BE49-F238E27FC236}">
                  <a16:creationId xmlns:a16="http://schemas.microsoft.com/office/drawing/2014/main" id="{F51A25C3-8BC3-0EDB-0AC5-EB9DB7496CAF}"/>
                </a:ext>
              </a:extLst>
            </p:cNvPr>
            <p:cNvSpPr txBox="1">
              <a:spLocks/>
            </p:cNvSpPr>
            <p:nvPr/>
          </p:nvSpPr>
          <p:spPr>
            <a:xfrm>
              <a:off x="7792757" y="265475"/>
              <a:ext cx="4117172" cy="1207188"/>
            </a:xfrm>
            <a:prstGeom prst="rect">
              <a:avLst/>
            </a:prstGeom>
            <a:noFill/>
          </p:spPr>
          <p:txBody>
            <a:bodyPr tIns="0" rIns="0" anchor="t" anchorCtr="0"/>
            <a:lstStyle>
              <a:lvl1pPr marL="228600" indent="-228600" algn="l" defTabSz="914400" rtl="0" eaLnBrk="1" latinLnBrk="0" hangingPunct="1">
                <a:lnSpc>
                  <a:spcPct val="100000"/>
                </a:lnSpc>
                <a:spcBef>
                  <a:spcPts val="0"/>
                </a:spcBef>
                <a:spcAft>
                  <a:spcPts val="1800"/>
                </a:spcAft>
                <a:buClr>
                  <a:srgbClr val="2B91C5"/>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rgbClr val="2B91C5"/>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n-GB" sz="1000"/>
                <a:t>A new plan for Europe’s sustainable prosperity and competitiveness</a:t>
              </a:r>
            </a:p>
            <a:p>
              <a:pPr marL="0" indent="0">
                <a:spcAft>
                  <a:spcPts val="200"/>
                </a:spcAft>
                <a:buNone/>
              </a:pPr>
              <a:r>
                <a:rPr lang="en-GB" sz="1000"/>
                <a:t>A new era for European Defence and Security</a:t>
              </a:r>
            </a:p>
            <a:p>
              <a:pPr marL="0" indent="0">
                <a:spcAft>
                  <a:spcPts val="200"/>
                </a:spcAft>
                <a:buNone/>
              </a:pPr>
              <a:r>
                <a:rPr lang="en-GB" sz="1000"/>
                <a:t>Supporting people, strengthening our societies and our social model</a:t>
              </a:r>
            </a:p>
            <a:p>
              <a:pPr marL="0" indent="0">
                <a:spcAft>
                  <a:spcPts val="200"/>
                </a:spcAft>
                <a:buNone/>
              </a:pPr>
              <a:r>
                <a:rPr lang="en-GB" sz="1000"/>
                <a:t>Sustaining our quality of life: food security, water and nature</a:t>
              </a:r>
            </a:p>
            <a:p>
              <a:pPr marL="0" indent="0">
                <a:spcAft>
                  <a:spcPts val="200"/>
                </a:spcAft>
                <a:buNone/>
              </a:pPr>
              <a:r>
                <a:rPr lang="en-GB" sz="1000"/>
                <a:t>Protecting our democracy, upholding our values</a:t>
              </a:r>
            </a:p>
            <a:p>
              <a:pPr marL="0" indent="0">
                <a:spcAft>
                  <a:spcPts val="200"/>
                </a:spcAft>
                <a:buNone/>
              </a:pPr>
              <a:r>
                <a:rPr lang="en-GB" sz="1000"/>
                <a:t>A global Europe: Leveraging our power and partnerships</a:t>
              </a:r>
            </a:p>
            <a:p>
              <a:pPr marL="0" indent="0">
                <a:spcAft>
                  <a:spcPts val="200"/>
                </a:spcAft>
                <a:buNone/>
              </a:pPr>
              <a:r>
                <a:rPr lang="en-GB" sz="1000"/>
                <a:t>Delivering together and preparing our Union for the future</a:t>
              </a:r>
            </a:p>
            <a:p>
              <a:pPr marL="0" indent="0">
                <a:spcAft>
                  <a:spcPts val="200"/>
                </a:spcAft>
                <a:buNone/>
              </a:pPr>
              <a:endParaRPr lang="en-GB" sz="1000"/>
            </a:p>
          </p:txBody>
        </p:sp>
        <p:sp>
          <p:nvSpPr>
            <p:cNvPr id="10" name="Oval 9">
              <a:extLst>
                <a:ext uri="{FF2B5EF4-FFF2-40B4-BE49-F238E27FC236}">
                  <a16:creationId xmlns:a16="http://schemas.microsoft.com/office/drawing/2014/main" id="{08DB1FFA-3647-562D-A0F5-453946368DA6}"/>
                </a:ext>
              </a:extLst>
            </p:cNvPr>
            <p:cNvSpPr/>
            <p:nvPr/>
          </p:nvSpPr>
          <p:spPr>
            <a:xfrm>
              <a:off x="7645706" y="474454"/>
              <a:ext cx="98034" cy="98034"/>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1" name="Oval 10">
              <a:extLst>
                <a:ext uri="{FF2B5EF4-FFF2-40B4-BE49-F238E27FC236}">
                  <a16:creationId xmlns:a16="http://schemas.microsoft.com/office/drawing/2014/main" id="{3357DD84-5828-477A-4B0A-9F36961D6025}"/>
                </a:ext>
              </a:extLst>
            </p:cNvPr>
            <p:cNvSpPr/>
            <p:nvPr/>
          </p:nvSpPr>
          <p:spPr>
            <a:xfrm>
              <a:off x="7645706" y="1364513"/>
              <a:ext cx="98034" cy="98034"/>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 name="Oval 11">
              <a:extLst>
                <a:ext uri="{FF2B5EF4-FFF2-40B4-BE49-F238E27FC236}">
                  <a16:creationId xmlns:a16="http://schemas.microsoft.com/office/drawing/2014/main" id="{2851041C-63C5-36E2-0EB5-7DB219ABE9DC}"/>
                </a:ext>
              </a:extLst>
            </p:cNvPr>
            <p:cNvSpPr/>
            <p:nvPr/>
          </p:nvSpPr>
          <p:spPr>
            <a:xfrm>
              <a:off x="7645706" y="1186692"/>
              <a:ext cx="98034" cy="98034"/>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3" name="Oval 12">
              <a:extLst>
                <a:ext uri="{FF2B5EF4-FFF2-40B4-BE49-F238E27FC236}">
                  <a16:creationId xmlns:a16="http://schemas.microsoft.com/office/drawing/2014/main" id="{05AD2E31-9F6B-1B00-4D56-92754BFACA49}"/>
                </a:ext>
              </a:extLst>
            </p:cNvPr>
            <p:cNvSpPr/>
            <p:nvPr/>
          </p:nvSpPr>
          <p:spPr>
            <a:xfrm>
              <a:off x="7645706" y="652513"/>
              <a:ext cx="98034" cy="98034"/>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 name="Oval 13">
              <a:extLst>
                <a:ext uri="{FF2B5EF4-FFF2-40B4-BE49-F238E27FC236}">
                  <a16:creationId xmlns:a16="http://schemas.microsoft.com/office/drawing/2014/main" id="{CE23E0F0-A470-9FA0-0904-257D2E8FFA6C}"/>
                </a:ext>
              </a:extLst>
            </p:cNvPr>
            <p:cNvSpPr/>
            <p:nvPr/>
          </p:nvSpPr>
          <p:spPr>
            <a:xfrm>
              <a:off x="7645706" y="830572"/>
              <a:ext cx="98034" cy="98034"/>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5" name="Oval 14">
              <a:extLst>
                <a:ext uri="{FF2B5EF4-FFF2-40B4-BE49-F238E27FC236}">
                  <a16:creationId xmlns:a16="http://schemas.microsoft.com/office/drawing/2014/main" id="{C5097F72-34CD-D3DA-31C1-6C19AF1ACDFE}"/>
                </a:ext>
              </a:extLst>
            </p:cNvPr>
            <p:cNvSpPr/>
            <p:nvPr/>
          </p:nvSpPr>
          <p:spPr>
            <a:xfrm>
              <a:off x="7645706" y="1008632"/>
              <a:ext cx="98034" cy="98034"/>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6" name="Oval 15">
              <a:extLst>
                <a:ext uri="{FF2B5EF4-FFF2-40B4-BE49-F238E27FC236}">
                  <a16:creationId xmlns:a16="http://schemas.microsoft.com/office/drawing/2014/main" id="{005CB6C8-8C48-D4B7-EAC0-A21020B20687}"/>
                </a:ext>
              </a:extLst>
            </p:cNvPr>
            <p:cNvSpPr/>
            <p:nvPr/>
          </p:nvSpPr>
          <p:spPr>
            <a:xfrm>
              <a:off x="7645706" y="296395"/>
              <a:ext cx="98034" cy="98034"/>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nvGrpSpPr>
          <p:cNvPr id="27" name="Group 26">
            <a:extLst>
              <a:ext uri="{FF2B5EF4-FFF2-40B4-BE49-F238E27FC236}">
                <a16:creationId xmlns:a16="http://schemas.microsoft.com/office/drawing/2014/main" id="{DF8F0FC5-AEFC-A3E8-043E-90A22237D6EA}"/>
              </a:ext>
            </a:extLst>
          </p:cNvPr>
          <p:cNvGrpSpPr/>
          <p:nvPr/>
        </p:nvGrpSpPr>
        <p:grpSpPr>
          <a:xfrm>
            <a:off x="721743" y="2060683"/>
            <a:ext cx="1964400" cy="472171"/>
            <a:chOff x="721743" y="2060683"/>
            <a:chExt cx="1964400" cy="472171"/>
          </a:xfrm>
        </p:grpSpPr>
        <p:sp>
          <p:nvSpPr>
            <p:cNvPr id="19" name="TextBox 18">
              <a:extLst>
                <a:ext uri="{FF2B5EF4-FFF2-40B4-BE49-F238E27FC236}">
                  <a16:creationId xmlns:a16="http://schemas.microsoft.com/office/drawing/2014/main" id="{DA80E3BD-7D54-28C1-0EDA-240C0FA6F8EE}"/>
                </a:ext>
              </a:extLst>
            </p:cNvPr>
            <p:cNvSpPr txBox="1"/>
            <p:nvPr/>
          </p:nvSpPr>
          <p:spPr>
            <a:xfrm>
              <a:off x="1197519" y="2071189"/>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Just, competitive and sustainable green transition</a:t>
              </a:r>
            </a:p>
          </p:txBody>
        </p:sp>
        <p:grpSp>
          <p:nvGrpSpPr>
            <p:cNvPr id="20" name="Group 19">
              <a:extLst>
                <a:ext uri="{FF2B5EF4-FFF2-40B4-BE49-F238E27FC236}">
                  <a16:creationId xmlns:a16="http://schemas.microsoft.com/office/drawing/2014/main" id="{F2816133-3844-99A8-80BE-1786FDAF012F}"/>
                </a:ext>
              </a:extLst>
            </p:cNvPr>
            <p:cNvGrpSpPr/>
            <p:nvPr/>
          </p:nvGrpSpPr>
          <p:grpSpPr>
            <a:xfrm>
              <a:off x="721743" y="2060683"/>
              <a:ext cx="476582" cy="466193"/>
              <a:chOff x="7192572" y="-2684404"/>
              <a:chExt cx="2330393" cy="2279592"/>
            </a:xfrm>
          </p:grpSpPr>
          <p:sp>
            <p:nvSpPr>
              <p:cNvPr id="21" name="Oval 20">
                <a:extLst>
                  <a:ext uri="{FF2B5EF4-FFF2-40B4-BE49-F238E27FC236}">
                    <a16:creationId xmlns:a16="http://schemas.microsoft.com/office/drawing/2014/main" id="{DB7C3136-9EB3-6929-5667-E1D116A581C3}"/>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a:t>
                </a:r>
              </a:p>
            </p:txBody>
          </p:sp>
          <p:sp>
            <p:nvSpPr>
              <p:cNvPr id="22" name="Oval 21">
                <a:extLst>
                  <a:ext uri="{FF2B5EF4-FFF2-40B4-BE49-F238E27FC236}">
                    <a16:creationId xmlns:a16="http://schemas.microsoft.com/office/drawing/2014/main" id="{052C9DA8-CE0D-5D45-A4CD-E701DDF52C5D}"/>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 name="Oval 22">
                <a:extLst>
                  <a:ext uri="{FF2B5EF4-FFF2-40B4-BE49-F238E27FC236}">
                    <a16:creationId xmlns:a16="http://schemas.microsoft.com/office/drawing/2014/main" id="{BEFA6484-098D-A1A2-9049-AC4D095EF8EB}"/>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4" name="Oval 23">
                <a:extLst>
                  <a:ext uri="{FF2B5EF4-FFF2-40B4-BE49-F238E27FC236}">
                    <a16:creationId xmlns:a16="http://schemas.microsoft.com/office/drawing/2014/main" id="{1E7A2B77-BD9A-B699-948D-96BD087430D5}"/>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5" name="Oval 24">
                <a:extLst>
                  <a:ext uri="{FF2B5EF4-FFF2-40B4-BE49-F238E27FC236}">
                    <a16:creationId xmlns:a16="http://schemas.microsoft.com/office/drawing/2014/main" id="{67B09E3D-1CCB-BA63-D13B-36076A82DE00}"/>
                  </a:ext>
                </a:extLst>
              </p:cNvPr>
              <p:cNvSpPr/>
              <p:nvPr/>
            </p:nvSpPr>
            <p:spPr>
              <a:xfrm>
                <a:off x="7713273" y="-884179"/>
                <a:ext cx="479367" cy="479367"/>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6" name="Oval 25">
                <a:extLst>
                  <a:ext uri="{FF2B5EF4-FFF2-40B4-BE49-F238E27FC236}">
                    <a16:creationId xmlns:a16="http://schemas.microsoft.com/office/drawing/2014/main" id="{E0593369-6C65-EF2B-EE0A-6DE4671AD1C3}"/>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37" name="Group 36">
            <a:extLst>
              <a:ext uri="{FF2B5EF4-FFF2-40B4-BE49-F238E27FC236}">
                <a16:creationId xmlns:a16="http://schemas.microsoft.com/office/drawing/2014/main" id="{8B8BA5D3-DDBB-7DEB-6033-67E7DF4BBF76}"/>
              </a:ext>
            </a:extLst>
          </p:cNvPr>
          <p:cNvGrpSpPr/>
          <p:nvPr/>
        </p:nvGrpSpPr>
        <p:grpSpPr>
          <a:xfrm>
            <a:off x="2924678" y="2060683"/>
            <a:ext cx="1902203" cy="466193"/>
            <a:chOff x="2924678" y="2060683"/>
            <a:chExt cx="1902203" cy="466193"/>
          </a:xfrm>
        </p:grpSpPr>
        <p:sp>
          <p:nvSpPr>
            <p:cNvPr id="29" name="TextBox 28">
              <a:extLst>
                <a:ext uri="{FF2B5EF4-FFF2-40B4-BE49-F238E27FC236}">
                  <a16:creationId xmlns:a16="http://schemas.microsoft.com/office/drawing/2014/main" id="{69C41434-F87F-CDC6-E6C9-24E153989042}"/>
                </a:ext>
              </a:extLst>
            </p:cNvPr>
            <p:cNvSpPr txBox="1"/>
            <p:nvPr/>
          </p:nvSpPr>
          <p:spPr>
            <a:xfrm>
              <a:off x="3401867" y="2256881"/>
              <a:ext cx="1425014" cy="153888"/>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Energy solutions</a:t>
              </a:r>
            </a:p>
          </p:txBody>
        </p:sp>
        <p:grpSp>
          <p:nvGrpSpPr>
            <p:cNvPr id="30" name="Group 29">
              <a:extLst>
                <a:ext uri="{FF2B5EF4-FFF2-40B4-BE49-F238E27FC236}">
                  <a16:creationId xmlns:a16="http://schemas.microsoft.com/office/drawing/2014/main" id="{D9A1E05F-47DB-BB6A-9544-FBA01FE9BD90}"/>
                </a:ext>
              </a:extLst>
            </p:cNvPr>
            <p:cNvGrpSpPr/>
            <p:nvPr/>
          </p:nvGrpSpPr>
          <p:grpSpPr>
            <a:xfrm>
              <a:off x="2924678" y="2060683"/>
              <a:ext cx="476582" cy="466193"/>
              <a:chOff x="7192572" y="-2684404"/>
              <a:chExt cx="2330393" cy="2279593"/>
            </a:xfrm>
          </p:grpSpPr>
          <p:sp>
            <p:nvSpPr>
              <p:cNvPr id="31" name="Oval 30">
                <a:extLst>
                  <a:ext uri="{FF2B5EF4-FFF2-40B4-BE49-F238E27FC236}">
                    <a16:creationId xmlns:a16="http://schemas.microsoft.com/office/drawing/2014/main" id="{63DB55F7-4426-5C47-A80A-CD3A8D6207DE}"/>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a:t>
                </a:r>
              </a:p>
            </p:txBody>
          </p:sp>
          <p:sp>
            <p:nvSpPr>
              <p:cNvPr id="32" name="Oval 31">
                <a:extLst>
                  <a:ext uri="{FF2B5EF4-FFF2-40B4-BE49-F238E27FC236}">
                    <a16:creationId xmlns:a16="http://schemas.microsoft.com/office/drawing/2014/main" id="{7466B91A-CE34-4F10-F7A6-CCEF7E0AF43A}"/>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33" name="Oval 32">
                <a:extLst>
                  <a:ext uri="{FF2B5EF4-FFF2-40B4-BE49-F238E27FC236}">
                    <a16:creationId xmlns:a16="http://schemas.microsoft.com/office/drawing/2014/main" id="{85F4A3E9-4C37-ED3B-7C23-22C99A04FC0C}"/>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34" name="Oval 33">
                <a:extLst>
                  <a:ext uri="{FF2B5EF4-FFF2-40B4-BE49-F238E27FC236}">
                    <a16:creationId xmlns:a16="http://schemas.microsoft.com/office/drawing/2014/main" id="{540C40FD-28BE-04E8-7940-14B3BE732450}"/>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35" name="Oval 34">
                <a:extLst>
                  <a:ext uri="{FF2B5EF4-FFF2-40B4-BE49-F238E27FC236}">
                    <a16:creationId xmlns:a16="http://schemas.microsoft.com/office/drawing/2014/main" id="{1EEEDE9E-52B1-BF06-8332-F840C109E2DA}"/>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36" name="Oval 35">
                <a:extLst>
                  <a:ext uri="{FF2B5EF4-FFF2-40B4-BE49-F238E27FC236}">
                    <a16:creationId xmlns:a16="http://schemas.microsoft.com/office/drawing/2014/main" id="{2EE64326-8E95-AB17-1EE8-6982F357C3A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46" name="Group 45">
            <a:extLst>
              <a:ext uri="{FF2B5EF4-FFF2-40B4-BE49-F238E27FC236}">
                <a16:creationId xmlns:a16="http://schemas.microsoft.com/office/drawing/2014/main" id="{456A481A-7CA2-9F0B-EE2E-5BB737BD9324}"/>
              </a:ext>
            </a:extLst>
          </p:cNvPr>
          <p:cNvGrpSpPr/>
          <p:nvPr/>
        </p:nvGrpSpPr>
        <p:grpSpPr>
          <a:xfrm>
            <a:off x="5078268" y="2060683"/>
            <a:ext cx="1963276" cy="466193"/>
            <a:chOff x="5078268" y="2060683"/>
            <a:chExt cx="1963276" cy="466193"/>
          </a:xfrm>
        </p:grpSpPr>
        <p:sp>
          <p:nvSpPr>
            <p:cNvPr id="39" name="TextBox 38">
              <a:extLst>
                <a:ext uri="{FF2B5EF4-FFF2-40B4-BE49-F238E27FC236}">
                  <a16:creationId xmlns:a16="http://schemas.microsoft.com/office/drawing/2014/main" id="{5312B54C-0311-1B06-0AA9-5F9CEED24106}"/>
                </a:ext>
              </a:extLst>
            </p:cNvPr>
            <p:cNvSpPr txBox="1"/>
            <p:nvPr/>
          </p:nvSpPr>
          <p:spPr>
            <a:xfrm>
              <a:off x="5552920" y="2179937"/>
              <a:ext cx="1488624"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Pathways to climate neutrality</a:t>
              </a:r>
            </a:p>
          </p:txBody>
        </p:sp>
        <p:grpSp>
          <p:nvGrpSpPr>
            <p:cNvPr id="40" name="Group 39">
              <a:extLst>
                <a:ext uri="{FF2B5EF4-FFF2-40B4-BE49-F238E27FC236}">
                  <a16:creationId xmlns:a16="http://schemas.microsoft.com/office/drawing/2014/main" id="{56422BAC-45F3-010D-6EC9-29387F630E89}"/>
                </a:ext>
              </a:extLst>
            </p:cNvPr>
            <p:cNvGrpSpPr/>
            <p:nvPr/>
          </p:nvGrpSpPr>
          <p:grpSpPr>
            <a:xfrm>
              <a:off x="5078268" y="2060683"/>
              <a:ext cx="476581" cy="466193"/>
              <a:chOff x="7192572" y="-2684404"/>
              <a:chExt cx="2330393" cy="2279593"/>
            </a:xfrm>
          </p:grpSpPr>
          <p:sp>
            <p:nvSpPr>
              <p:cNvPr id="41" name="Oval 40">
                <a:extLst>
                  <a:ext uri="{FF2B5EF4-FFF2-40B4-BE49-F238E27FC236}">
                    <a16:creationId xmlns:a16="http://schemas.microsoft.com/office/drawing/2014/main" id="{62764469-8DEE-1259-CE67-D67067911913}"/>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3</a:t>
                </a:r>
              </a:p>
            </p:txBody>
          </p:sp>
          <p:sp>
            <p:nvSpPr>
              <p:cNvPr id="42" name="Oval 41">
                <a:extLst>
                  <a:ext uri="{FF2B5EF4-FFF2-40B4-BE49-F238E27FC236}">
                    <a16:creationId xmlns:a16="http://schemas.microsoft.com/office/drawing/2014/main" id="{2789D910-C3E1-117C-B914-1DD421EB9990}"/>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43" name="Oval 42">
                <a:extLst>
                  <a:ext uri="{FF2B5EF4-FFF2-40B4-BE49-F238E27FC236}">
                    <a16:creationId xmlns:a16="http://schemas.microsoft.com/office/drawing/2014/main" id="{DC5741C3-1DBD-744D-3A01-572FD7344A86}"/>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44" name="Oval 43">
                <a:extLst>
                  <a:ext uri="{FF2B5EF4-FFF2-40B4-BE49-F238E27FC236}">
                    <a16:creationId xmlns:a16="http://schemas.microsoft.com/office/drawing/2014/main" id="{3DF6D870-0D0B-6893-7700-73DA597F940A}"/>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45" name="Oval 44">
                <a:extLst>
                  <a:ext uri="{FF2B5EF4-FFF2-40B4-BE49-F238E27FC236}">
                    <a16:creationId xmlns:a16="http://schemas.microsoft.com/office/drawing/2014/main" id="{9E409B43-3905-3322-7E6F-F224511D51E1}"/>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55" name="Group 54">
            <a:extLst>
              <a:ext uri="{FF2B5EF4-FFF2-40B4-BE49-F238E27FC236}">
                <a16:creationId xmlns:a16="http://schemas.microsoft.com/office/drawing/2014/main" id="{9F8B4915-9C6F-E1E3-2959-17D521E12241}"/>
              </a:ext>
            </a:extLst>
          </p:cNvPr>
          <p:cNvGrpSpPr/>
          <p:nvPr/>
        </p:nvGrpSpPr>
        <p:grpSpPr>
          <a:xfrm>
            <a:off x="7392609" y="2060683"/>
            <a:ext cx="1925190" cy="466193"/>
            <a:chOff x="7392609" y="2060683"/>
            <a:chExt cx="1925190" cy="466193"/>
          </a:xfrm>
        </p:grpSpPr>
        <p:sp>
          <p:nvSpPr>
            <p:cNvPr id="48" name="TextBox 47">
              <a:extLst>
                <a:ext uri="{FF2B5EF4-FFF2-40B4-BE49-F238E27FC236}">
                  <a16:creationId xmlns:a16="http://schemas.microsoft.com/office/drawing/2014/main" id="{BFE39EB9-5AB6-8224-A2B8-83D39275B1EC}"/>
                </a:ext>
              </a:extLst>
            </p:cNvPr>
            <p:cNvSpPr txBox="1"/>
            <p:nvPr/>
          </p:nvSpPr>
          <p:spPr>
            <a:xfrm>
              <a:off x="7829175" y="2179937"/>
              <a:ext cx="1488624"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Nuclear safety – technology and skills</a:t>
              </a:r>
            </a:p>
          </p:txBody>
        </p:sp>
        <p:grpSp>
          <p:nvGrpSpPr>
            <p:cNvPr id="49" name="Group 48">
              <a:extLst>
                <a:ext uri="{FF2B5EF4-FFF2-40B4-BE49-F238E27FC236}">
                  <a16:creationId xmlns:a16="http://schemas.microsoft.com/office/drawing/2014/main" id="{40F2A127-54C9-E670-2357-D9CC194A185B}"/>
                </a:ext>
              </a:extLst>
            </p:cNvPr>
            <p:cNvGrpSpPr/>
            <p:nvPr/>
          </p:nvGrpSpPr>
          <p:grpSpPr>
            <a:xfrm>
              <a:off x="7392609" y="2060683"/>
              <a:ext cx="433132" cy="466193"/>
              <a:chOff x="7405034" y="-2684404"/>
              <a:chExt cx="2117931" cy="2279593"/>
            </a:xfrm>
          </p:grpSpPr>
          <p:sp>
            <p:nvSpPr>
              <p:cNvPr id="50" name="Oval 49">
                <a:extLst>
                  <a:ext uri="{FF2B5EF4-FFF2-40B4-BE49-F238E27FC236}">
                    <a16:creationId xmlns:a16="http://schemas.microsoft.com/office/drawing/2014/main" id="{59C15247-2503-DB2A-D591-8E61A274701A}"/>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4</a:t>
                </a:r>
              </a:p>
            </p:txBody>
          </p:sp>
          <p:sp>
            <p:nvSpPr>
              <p:cNvPr id="51" name="Oval 50">
                <a:extLst>
                  <a:ext uri="{FF2B5EF4-FFF2-40B4-BE49-F238E27FC236}">
                    <a16:creationId xmlns:a16="http://schemas.microsoft.com/office/drawing/2014/main" id="{43423244-D161-1389-4F75-DE9EC4CA90C2}"/>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52" name="Oval 51">
                <a:extLst>
                  <a:ext uri="{FF2B5EF4-FFF2-40B4-BE49-F238E27FC236}">
                    <a16:creationId xmlns:a16="http://schemas.microsoft.com/office/drawing/2014/main" id="{CC796BD4-DC72-ECCA-E4B0-0232744FA9A9}"/>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53" name="Oval 52">
                <a:extLst>
                  <a:ext uri="{FF2B5EF4-FFF2-40B4-BE49-F238E27FC236}">
                    <a16:creationId xmlns:a16="http://schemas.microsoft.com/office/drawing/2014/main" id="{2578E9A8-8849-74A5-5DA9-DE7A0FD5A728}"/>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54" name="Oval 53">
                <a:extLst>
                  <a:ext uri="{FF2B5EF4-FFF2-40B4-BE49-F238E27FC236}">
                    <a16:creationId xmlns:a16="http://schemas.microsoft.com/office/drawing/2014/main" id="{70A9EAE9-2223-DD96-6673-A4ED2A0EA4E7}"/>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64" name="Group 63">
            <a:extLst>
              <a:ext uri="{FF2B5EF4-FFF2-40B4-BE49-F238E27FC236}">
                <a16:creationId xmlns:a16="http://schemas.microsoft.com/office/drawing/2014/main" id="{2B0C0887-0E8A-846B-8CCB-C82D8626EA55}"/>
              </a:ext>
            </a:extLst>
          </p:cNvPr>
          <p:cNvGrpSpPr/>
          <p:nvPr/>
        </p:nvGrpSpPr>
        <p:grpSpPr>
          <a:xfrm>
            <a:off x="9719608" y="2026049"/>
            <a:ext cx="1924244" cy="615553"/>
            <a:chOff x="9719608" y="2026049"/>
            <a:chExt cx="1801832" cy="615553"/>
          </a:xfrm>
        </p:grpSpPr>
        <p:sp>
          <p:nvSpPr>
            <p:cNvPr id="57" name="TextBox 56">
              <a:extLst>
                <a:ext uri="{FF2B5EF4-FFF2-40B4-BE49-F238E27FC236}">
                  <a16:creationId xmlns:a16="http://schemas.microsoft.com/office/drawing/2014/main" id="{86056254-D5ED-1E4A-4958-58BC2769E53A}"/>
                </a:ext>
              </a:extLst>
            </p:cNvPr>
            <p:cNvSpPr txBox="1"/>
            <p:nvPr/>
          </p:nvSpPr>
          <p:spPr>
            <a:xfrm>
              <a:off x="10198223" y="2026049"/>
              <a:ext cx="1323217" cy="615553"/>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Small modular reactors and innovative reactor systems</a:t>
              </a:r>
            </a:p>
          </p:txBody>
        </p:sp>
        <p:grpSp>
          <p:nvGrpSpPr>
            <p:cNvPr id="58" name="Group 57">
              <a:extLst>
                <a:ext uri="{FF2B5EF4-FFF2-40B4-BE49-F238E27FC236}">
                  <a16:creationId xmlns:a16="http://schemas.microsoft.com/office/drawing/2014/main" id="{951F2C1B-806A-9FAC-C65C-A1D0B23D4017}"/>
                </a:ext>
              </a:extLst>
            </p:cNvPr>
            <p:cNvGrpSpPr/>
            <p:nvPr/>
          </p:nvGrpSpPr>
          <p:grpSpPr>
            <a:xfrm>
              <a:off x="9719608" y="2060683"/>
              <a:ext cx="439571" cy="466193"/>
              <a:chOff x="7192572" y="-2684404"/>
              <a:chExt cx="2149418" cy="2279593"/>
            </a:xfrm>
          </p:grpSpPr>
          <p:sp>
            <p:nvSpPr>
              <p:cNvPr id="59" name="Oval 58">
                <a:extLst>
                  <a:ext uri="{FF2B5EF4-FFF2-40B4-BE49-F238E27FC236}">
                    <a16:creationId xmlns:a16="http://schemas.microsoft.com/office/drawing/2014/main" id="{C47A8680-6963-0A61-5A74-CC9A668B0B3C}"/>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5</a:t>
                </a:r>
              </a:p>
            </p:txBody>
          </p:sp>
          <p:sp>
            <p:nvSpPr>
              <p:cNvPr id="60" name="Oval 59">
                <a:extLst>
                  <a:ext uri="{FF2B5EF4-FFF2-40B4-BE49-F238E27FC236}">
                    <a16:creationId xmlns:a16="http://schemas.microsoft.com/office/drawing/2014/main" id="{BBDBA141-1E93-B774-719F-8709FAD7D8EA}"/>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61" name="Oval 60">
                <a:extLst>
                  <a:ext uri="{FF2B5EF4-FFF2-40B4-BE49-F238E27FC236}">
                    <a16:creationId xmlns:a16="http://schemas.microsoft.com/office/drawing/2014/main" id="{02A539B3-C9DD-1D9B-047B-8BBAC3D987C8}"/>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62" name="Oval 61">
                <a:extLst>
                  <a:ext uri="{FF2B5EF4-FFF2-40B4-BE49-F238E27FC236}">
                    <a16:creationId xmlns:a16="http://schemas.microsoft.com/office/drawing/2014/main" id="{2AD215AE-1BFA-EA44-D318-97904AC67ADA}"/>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63" name="Oval 62">
                <a:extLst>
                  <a:ext uri="{FF2B5EF4-FFF2-40B4-BE49-F238E27FC236}">
                    <a16:creationId xmlns:a16="http://schemas.microsoft.com/office/drawing/2014/main" id="{C402B440-4EC3-7BA7-0C67-419254DB71C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77" name="Group 76">
            <a:extLst>
              <a:ext uri="{FF2B5EF4-FFF2-40B4-BE49-F238E27FC236}">
                <a16:creationId xmlns:a16="http://schemas.microsoft.com/office/drawing/2014/main" id="{32A1DEFF-1664-8D7C-19FE-A306484E3A0C}"/>
              </a:ext>
            </a:extLst>
          </p:cNvPr>
          <p:cNvGrpSpPr/>
          <p:nvPr/>
        </p:nvGrpSpPr>
        <p:grpSpPr>
          <a:xfrm>
            <a:off x="9719609" y="2829213"/>
            <a:ext cx="1644161" cy="506833"/>
            <a:chOff x="9719609" y="2829213"/>
            <a:chExt cx="1644161" cy="506833"/>
          </a:xfrm>
        </p:grpSpPr>
        <p:sp>
          <p:nvSpPr>
            <p:cNvPr id="68" name="TextBox 67">
              <a:extLst>
                <a:ext uri="{FF2B5EF4-FFF2-40B4-BE49-F238E27FC236}">
                  <a16:creationId xmlns:a16="http://schemas.microsoft.com/office/drawing/2014/main" id="{FDFAEC41-1F28-DDFB-EEF4-018B5CF52E19}"/>
                </a:ext>
              </a:extLst>
            </p:cNvPr>
            <p:cNvSpPr txBox="1"/>
            <p:nvPr/>
          </p:nvSpPr>
          <p:spPr>
            <a:xfrm>
              <a:off x="10198224" y="2874381"/>
              <a:ext cx="1165546"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Financial and economic drivers of competitiveness</a:t>
              </a:r>
            </a:p>
          </p:txBody>
        </p:sp>
        <p:grpSp>
          <p:nvGrpSpPr>
            <p:cNvPr id="69" name="Group 68">
              <a:extLst>
                <a:ext uri="{FF2B5EF4-FFF2-40B4-BE49-F238E27FC236}">
                  <a16:creationId xmlns:a16="http://schemas.microsoft.com/office/drawing/2014/main" id="{6852E87C-3E45-0465-76E0-D03E5E8B3067}"/>
                </a:ext>
              </a:extLst>
            </p:cNvPr>
            <p:cNvGrpSpPr/>
            <p:nvPr/>
          </p:nvGrpSpPr>
          <p:grpSpPr>
            <a:xfrm>
              <a:off x="9719609" y="2829213"/>
              <a:ext cx="476582" cy="466193"/>
              <a:chOff x="7192572" y="-2684404"/>
              <a:chExt cx="2330393" cy="2279593"/>
            </a:xfrm>
          </p:grpSpPr>
          <p:sp>
            <p:nvSpPr>
              <p:cNvPr id="70" name="Oval 69">
                <a:extLst>
                  <a:ext uri="{FF2B5EF4-FFF2-40B4-BE49-F238E27FC236}">
                    <a16:creationId xmlns:a16="http://schemas.microsoft.com/office/drawing/2014/main" id="{FFA6675A-1FB7-B3D2-F92C-2A816F0B8AAA}"/>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10</a:t>
                </a:r>
              </a:p>
            </p:txBody>
          </p:sp>
          <p:sp>
            <p:nvSpPr>
              <p:cNvPr id="71" name="Oval 70">
                <a:extLst>
                  <a:ext uri="{FF2B5EF4-FFF2-40B4-BE49-F238E27FC236}">
                    <a16:creationId xmlns:a16="http://schemas.microsoft.com/office/drawing/2014/main" id="{56AB5039-8AFC-4292-F952-4CA0367342F1}"/>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72" name="Oval 71">
                <a:extLst>
                  <a:ext uri="{FF2B5EF4-FFF2-40B4-BE49-F238E27FC236}">
                    <a16:creationId xmlns:a16="http://schemas.microsoft.com/office/drawing/2014/main" id="{851896B0-CB00-F2AB-5008-C925E0379B45}"/>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73" name="Oval 72">
                <a:extLst>
                  <a:ext uri="{FF2B5EF4-FFF2-40B4-BE49-F238E27FC236}">
                    <a16:creationId xmlns:a16="http://schemas.microsoft.com/office/drawing/2014/main" id="{F3960E83-1CB0-2FD9-08F4-6B7C8675DE75}"/>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74" name="Oval 73">
                <a:extLst>
                  <a:ext uri="{FF2B5EF4-FFF2-40B4-BE49-F238E27FC236}">
                    <a16:creationId xmlns:a16="http://schemas.microsoft.com/office/drawing/2014/main" id="{439B91DA-1539-247A-A034-EA9039ECA568}"/>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75" name="Oval 74">
                <a:extLst>
                  <a:ext uri="{FF2B5EF4-FFF2-40B4-BE49-F238E27FC236}">
                    <a16:creationId xmlns:a16="http://schemas.microsoft.com/office/drawing/2014/main" id="{F2776C49-C353-5F71-D238-C23B5BE89CE8}"/>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76" name="Oval 75">
                <a:extLst>
                  <a:ext uri="{FF2B5EF4-FFF2-40B4-BE49-F238E27FC236}">
                    <a16:creationId xmlns:a16="http://schemas.microsoft.com/office/drawing/2014/main" id="{ED55EDB7-EE52-CA90-DEF2-170980A0CD4D}"/>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88" name="Group 87">
            <a:extLst>
              <a:ext uri="{FF2B5EF4-FFF2-40B4-BE49-F238E27FC236}">
                <a16:creationId xmlns:a16="http://schemas.microsoft.com/office/drawing/2014/main" id="{7EDEFC4C-8FA7-34F0-17EF-D9F28D8A3CDF}"/>
              </a:ext>
            </a:extLst>
          </p:cNvPr>
          <p:cNvGrpSpPr/>
          <p:nvPr/>
        </p:nvGrpSpPr>
        <p:grpSpPr>
          <a:xfrm>
            <a:off x="721744" y="3645769"/>
            <a:ext cx="1885494" cy="615553"/>
            <a:chOff x="721744" y="3645769"/>
            <a:chExt cx="1885494" cy="615553"/>
          </a:xfrm>
        </p:grpSpPr>
        <p:sp>
          <p:nvSpPr>
            <p:cNvPr id="79" name="TextBox 78">
              <a:extLst>
                <a:ext uri="{FF2B5EF4-FFF2-40B4-BE49-F238E27FC236}">
                  <a16:creationId xmlns:a16="http://schemas.microsoft.com/office/drawing/2014/main" id="{CA16BDC7-B0E2-1DCA-54D3-6504B792F9B0}"/>
                </a:ext>
              </a:extLst>
            </p:cNvPr>
            <p:cNvSpPr txBox="1"/>
            <p:nvPr/>
          </p:nvSpPr>
          <p:spPr>
            <a:xfrm>
              <a:off x="1197519" y="3645769"/>
              <a:ext cx="1409719" cy="615553"/>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Strategic technologies for economic security and innovative industrial ecosystems</a:t>
              </a:r>
            </a:p>
          </p:txBody>
        </p:sp>
        <p:grpSp>
          <p:nvGrpSpPr>
            <p:cNvPr id="80" name="Group 79">
              <a:extLst>
                <a:ext uri="{FF2B5EF4-FFF2-40B4-BE49-F238E27FC236}">
                  <a16:creationId xmlns:a16="http://schemas.microsoft.com/office/drawing/2014/main" id="{C535C4D2-D822-C262-CE8A-09688C24EB77}"/>
                </a:ext>
              </a:extLst>
            </p:cNvPr>
            <p:cNvGrpSpPr/>
            <p:nvPr/>
          </p:nvGrpSpPr>
          <p:grpSpPr>
            <a:xfrm>
              <a:off x="721744" y="3667907"/>
              <a:ext cx="476582" cy="466193"/>
              <a:chOff x="7192572" y="-2684404"/>
              <a:chExt cx="2330393" cy="2279592"/>
            </a:xfrm>
          </p:grpSpPr>
          <p:sp>
            <p:nvSpPr>
              <p:cNvPr id="81" name="Oval 80">
                <a:extLst>
                  <a:ext uri="{FF2B5EF4-FFF2-40B4-BE49-F238E27FC236}">
                    <a16:creationId xmlns:a16="http://schemas.microsoft.com/office/drawing/2014/main" id="{BC7D6305-C47F-012E-CD15-4A972CC35142}"/>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11</a:t>
                </a:r>
              </a:p>
            </p:txBody>
          </p:sp>
          <p:sp>
            <p:nvSpPr>
              <p:cNvPr id="82" name="Oval 81">
                <a:extLst>
                  <a:ext uri="{FF2B5EF4-FFF2-40B4-BE49-F238E27FC236}">
                    <a16:creationId xmlns:a16="http://schemas.microsoft.com/office/drawing/2014/main" id="{4DA164D5-38E9-DF74-D8B9-25B01DA866FE}"/>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3" name="Oval 82">
                <a:extLst>
                  <a:ext uri="{FF2B5EF4-FFF2-40B4-BE49-F238E27FC236}">
                    <a16:creationId xmlns:a16="http://schemas.microsoft.com/office/drawing/2014/main" id="{9951CA77-A7B0-1FEA-861B-A9979A8776AC}"/>
                  </a:ext>
                </a:extLst>
              </p:cNvPr>
              <p:cNvSpPr/>
              <p:nvPr/>
            </p:nvSpPr>
            <p:spPr>
              <a:xfrm>
                <a:off x="7379896" y="-2328803"/>
                <a:ext cx="479367" cy="479367"/>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4" name="Oval 83">
                <a:extLst>
                  <a:ext uri="{FF2B5EF4-FFF2-40B4-BE49-F238E27FC236}">
                    <a16:creationId xmlns:a16="http://schemas.microsoft.com/office/drawing/2014/main" id="{AFF6F310-C25C-3E1F-E019-0CCA3946C123}"/>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5" name="Oval 84">
                <a:extLst>
                  <a:ext uri="{FF2B5EF4-FFF2-40B4-BE49-F238E27FC236}">
                    <a16:creationId xmlns:a16="http://schemas.microsoft.com/office/drawing/2014/main" id="{F379C71A-F7BC-CFC9-B8B0-FD48DDF518CE}"/>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6" name="Oval 85">
                <a:extLst>
                  <a:ext uri="{FF2B5EF4-FFF2-40B4-BE49-F238E27FC236}">
                    <a16:creationId xmlns:a16="http://schemas.microsoft.com/office/drawing/2014/main" id="{15BF4265-380C-2564-8C8F-5F6D85A0A349}"/>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87" name="Oval 86">
                <a:extLst>
                  <a:ext uri="{FF2B5EF4-FFF2-40B4-BE49-F238E27FC236}">
                    <a16:creationId xmlns:a16="http://schemas.microsoft.com/office/drawing/2014/main" id="{AD57EDA9-08AD-F8F4-90F6-8C39BD726759}"/>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98" name="Group 97">
            <a:extLst>
              <a:ext uri="{FF2B5EF4-FFF2-40B4-BE49-F238E27FC236}">
                <a16:creationId xmlns:a16="http://schemas.microsoft.com/office/drawing/2014/main" id="{408E2386-6288-4465-7245-ABED5E242E66}"/>
              </a:ext>
            </a:extLst>
          </p:cNvPr>
          <p:cNvGrpSpPr/>
          <p:nvPr/>
        </p:nvGrpSpPr>
        <p:grpSpPr>
          <a:xfrm>
            <a:off x="2962991" y="3667907"/>
            <a:ext cx="1927500" cy="466193"/>
            <a:chOff x="2962991" y="3667907"/>
            <a:chExt cx="1927500" cy="466193"/>
          </a:xfrm>
        </p:grpSpPr>
        <p:sp>
          <p:nvSpPr>
            <p:cNvPr id="90" name="TextBox 89">
              <a:extLst>
                <a:ext uri="{FF2B5EF4-FFF2-40B4-BE49-F238E27FC236}">
                  <a16:creationId xmlns:a16="http://schemas.microsoft.com/office/drawing/2014/main" id="{0C6E8CDC-AC58-393F-C5B9-17D18A75CE1B}"/>
                </a:ext>
              </a:extLst>
            </p:cNvPr>
            <p:cNvSpPr txBox="1"/>
            <p:nvPr/>
          </p:nvSpPr>
          <p:spPr>
            <a:xfrm>
              <a:off x="3401867" y="3799657"/>
              <a:ext cx="1488624"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Blueprints for a strong European Health Union</a:t>
              </a:r>
            </a:p>
          </p:txBody>
        </p:sp>
        <p:grpSp>
          <p:nvGrpSpPr>
            <p:cNvPr id="91" name="Group 90">
              <a:extLst>
                <a:ext uri="{FF2B5EF4-FFF2-40B4-BE49-F238E27FC236}">
                  <a16:creationId xmlns:a16="http://schemas.microsoft.com/office/drawing/2014/main" id="{E05E2FC9-E60F-4AB1-310C-49E35A36BF82}"/>
                </a:ext>
              </a:extLst>
            </p:cNvPr>
            <p:cNvGrpSpPr/>
            <p:nvPr/>
          </p:nvGrpSpPr>
          <p:grpSpPr>
            <a:xfrm>
              <a:off x="2962991" y="3667907"/>
              <a:ext cx="438274" cy="466193"/>
              <a:chOff x="7379897" y="-2684404"/>
              <a:chExt cx="2143068" cy="2279593"/>
            </a:xfrm>
          </p:grpSpPr>
          <p:sp>
            <p:nvSpPr>
              <p:cNvPr id="92" name="Oval 91">
                <a:extLst>
                  <a:ext uri="{FF2B5EF4-FFF2-40B4-BE49-F238E27FC236}">
                    <a16:creationId xmlns:a16="http://schemas.microsoft.com/office/drawing/2014/main" id="{29F06F4C-2868-53A0-148B-4DCA11A64A52}"/>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12</a:t>
                </a:r>
              </a:p>
            </p:txBody>
          </p:sp>
          <p:sp>
            <p:nvSpPr>
              <p:cNvPr id="93" name="Oval 92">
                <a:extLst>
                  <a:ext uri="{FF2B5EF4-FFF2-40B4-BE49-F238E27FC236}">
                    <a16:creationId xmlns:a16="http://schemas.microsoft.com/office/drawing/2014/main" id="{16E8A9D9-C84F-6F82-3BC6-00D1489BEA97}"/>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94" name="Oval 93">
                <a:extLst>
                  <a:ext uri="{FF2B5EF4-FFF2-40B4-BE49-F238E27FC236}">
                    <a16:creationId xmlns:a16="http://schemas.microsoft.com/office/drawing/2014/main" id="{4617A26C-29F5-9632-2ECC-C1D723C96444}"/>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95" name="Oval 94">
                <a:extLst>
                  <a:ext uri="{FF2B5EF4-FFF2-40B4-BE49-F238E27FC236}">
                    <a16:creationId xmlns:a16="http://schemas.microsoft.com/office/drawing/2014/main" id="{29DDAADE-B29E-5CAC-872B-DF38D6B55834}"/>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96" name="Oval 95">
                <a:extLst>
                  <a:ext uri="{FF2B5EF4-FFF2-40B4-BE49-F238E27FC236}">
                    <a16:creationId xmlns:a16="http://schemas.microsoft.com/office/drawing/2014/main" id="{B39C2A50-F419-DCF2-2610-361F30A01EC7}"/>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97" name="Oval 96">
                <a:extLst>
                  <a:ext uri="{FF2B5EF4-FFF2-40B4-BE49-F238E27FC236}">
                    <a16:creationId xmlns:a16="http://schemas.microsoft.com/office/drawing/2014/main" id="{B1F36DF0-A946-98CD-A570-D131AB0153EF}"/>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09" name="Group 108">
            <a:extLst>
              <a:ext uri="{FF2B5EF4-FFF2-40B4-BE49-F238E27FC236}">
                <a16:creationId xmlns:a16="http://schemas.microsoft.com/office/drawing/2014/main" id="{1ABCE7A3-75F8-C2CF-F97F-A94EBD359B4E}"/>
              </a:ext>
            </a:extLst>
          </p:cNvPr>
          <p:cNvGrpSpPr/>
          <p:nvPr/>
        </p:nvGrpSpPr>
        <p:grpSpPr>
          <a:xfrm>
            <a:off x="9719609" y="3667907"/>
            <a:ext cx="1791507" cy="466193"/>
            <a:chOff x="9719609" y="3667907"/>
            <a:chExt cx="1791507" cy="466193"/>
          </a:xfrm>
        </p:grpSpPr>
        <p:sp>
          <p:nvSpPr>
            <p:cNvPr id="100" name="TextBox 99">
              <a:extLst>
                <a:ext uri="{FF2B5EF4-FFF2-40B4-BE49-F238E27FC236}">
                  <a16:creationId xmlns:a16="http://schemas.microsoft.com/office/drawing/2014/main" id="{9CB690F9-0A52-4212-6AD1-0C563EAC1623}"/>
                </a:ext>
              </a:extLst>
            </p:cNvPr>
            <p:cNvSpPr txBox="1"/>
            <p:nvPr/>
          </p:nvSpPr>
          <p:spPr>
            <a:xfrm>
              <a:off x="10198223" y="3799657"/>
              <a:ext cx="1312893"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Science for security and law enforcement</a:t>
              </a:r>
            </a:p>
          </p:txBody>
        </p:sp>
        <p:grpSp>
          <p:nvGrpSpPr>
            <p:cNvPr id="101" name="Group 100">
              <a:extLst>
                <a:ext uri="{FF2B5EF4-FFF2-40B4-BE49-F238E27FC236}">
                  <a16:creationId xmlns:a16="http://schemas.microsoft.com/office/drawing/2014/main" id="{06AA6348-6553-54DD-CE3E-8A2703DFC83B}"/>
                </a:ext>
              </a:extLst>
            </p:cNvPr>
            <p:cNvGrpSpPr/>
            <p:nvPr/>
          </p:nvGrpSpPr>
          <p:grpSpPr>
            <a:xfrm>
              <a:off x="9719609" y="3667907"/>
              <a:ext cx="476582" cy="466193"/>
              <a:chOff x="7192572" y="-2684404"/>
              <a:chExt cx="2330393" cy="2279593"/>
            </a:xfrm>
          </p:grpSpPr>
          <p:sp>
            <p:nvSpPr>
              <p:cNvPr id="102" name="Oval 101">
                <a:extLst>
                  <a:ext uri="{FF2B5EF4-FFF2-40B4-BE49-F238E27FC236}">
                    <a16:creationId xmlns:a16="http://schemas.microsoft.com/office/drawing/2014/main" id="{A6FB8EB3-CFC5-71E4-5751-CA533D0C88AA}"/>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15</a:t>
                </a:r>
              </a:p>
            </p:txBody>
          </p:sp>
          <p:sp>
            <p:nvSpPr>
              <p:cNvPr id="103" name="Oval 102">
                <a:extLst>
                  <a:ext uri="{FF2B5EF4-FFF2-40B4-BE49-F238E27FC236}">
                    <a16:creationId xmlns:a16="http://schemas.microsoft.com/office/drawing/2014/main" id="{94D45AE2-0434-B61E-0BAC-05BA6372EA01}"/>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04" name="Oval 103">
                <a:extLst>
                  <a:ext uri="{FF2B5EF4-FFF2-40B4-BE49-F238E27FC236}">
                    <a16:creationId xmlns:a16="http://schemas.microsoft.com/office/drawing/2014/main" id="{662DF898-79A5-D5C2-D202-D9E47313F234}"/>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05" name="Oval 104">
                <a:extLst>
                  <a:ext uri="{FF2B5EF4-FFF2-40B4-BE49-F238E27FC236}">
                    <a16:creationId xmlns:a16="http://schemas.microsoft.com/office/drawing/2014/main" id="{0EE71133-D274-312C-FCC9-9FF65D6994C0}"/>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06" name="Oval 105">
                <a:extLst>
                  <a:ext uri="{FF2B5EF4-FFF2-40B4-BE49-F238E27FC236}">
                    <a16:creationId xmlns:a16="http://schemas.microsoft.com/office/drawing/2014/main" id="{AB49B9F6-DEF4-2695-5167-F7F3F9BC07F4}"/>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07" name="Oval 106">
                <a:extLst>
                  <a:ext uri="{FF2B5EF4-FFF2-40B4-BE49-F238E27FC236}">
                    <a16:creationId xmlns:a16="http://schemas.microsoft.com/office/drawing/2014/main" id="{7E3FDB22-FFB0-9833-CC75-591E7E55708E}"/>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08" name="Oval 107">
                <a:extLst>
                  <a:ext uri="{FF2B5EF4-FFF2-40B4-BE49-F238E27FC236}">
                    <a16:creationId xmlns:a16="http://schemas.microsoft.com/office/drawing/2014/main" id="{613F20BD-83D2-E944-5911-AE5B9CB1EBC9}"/>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17" name="Group 116">
            <a:extLst>
              <a:ext uri="{FF2B5EF4-FFF2-40B4-BE49-F238E27FC236}">
                <a16:creationId xmlns:a16="http://schemas.microsoft.com/office/drawing/2014/main" id="{3DC8C142-DD12-3299-A668-759D583130FB}"/>
              </a:ext>
            </a:extLst>
          </p:cNvPr>
          <p:cNvGrpSpPr/>
          <p:nvPr/>
        </p:nvGrpSpPr>
        <p:grpSpPr>
          <a:xfrm>
            <a:off x="721743" y="4526261"/>
            <a:ext cx="1885495" cy="435454"/>
            <a:chOff x="721743" y="4526261"/>
            <a:chExt cx="1885495" cy="435454"/>
          </a:xfrm>
        </p:grpSpPr>
        <p:sp>
          <p:nvSpPr>
            <p:cNvPr id="111" name="TextBox 110">
              <a:extLst>
                <a:ext uri="{FF2B5EF4-FFF2-40B4-BE49-F238E27FC236}">
                  <a16:creationId xmlns:a16="http://schemas.microsoft.com/office/drawing/2014/main" id="{AA8E443D-9AEA-2397-816A-156C60E8E5FD}"/>
                </a:ext>
              </a:extLst>
            </p:cNvPr>
            <p:cNvSpPr txBox="1"/>
            <p:nvPr/>
          </p:nvSpPr>
          <p:spPr>
            <a:xfrm>
              <a:off x="1197519" y="4717559"/>
              <a:ext cx="1409719" cy="153888"/>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Nuclear safeguards</a:t>
              </a:r>
            </a:p>
          </p:txBody>
        </p:sp>
        <p:grpSp>
          <p:nvGrpSpPr>
            <p:cNvPr id="112" name="Group 111">
              <a:extLst>
                <a:ext uri="{FF2B5EF4-FFF2-40B4-BE49-F238E27FC236}">
                  <a16:creationId xmlns:a16="http://schemas.microsoft.com/office/drawing/2014/main" id="{BFC8D437-2704-AA1D-DF5F-7C14D42F1A3F}"/>
                </a:ext>
              </a:extLst>
            </p:cNvPr>
            <p:cNvGrpSpPr/>
            <p:nvPr/>
          </p:nvGrpSpPr>
          <p:grpSpPr>
            <a:xfrm>
              <a:off x="721743" y="4526261"/>
              <a:ext cx="439571" cy="435454"/>
              <a:chOff x="7192572" y="-2684404"/>
              <a:chExt cx="2149416" cy="2129284"/>
            </a:xfrm>
          </p:grpSpPr>
          <p:sp>
            <p:nvSpPr>
              <p:cNvPr id="113" name="Oval 112">
                <a:extLst>
                  <a:ext uri="{FF2B5EF4-FFF2-40B4-BE49-F238E27FC236}">
                    <a16:creationId xmlns:a16="http://schemas.microsoft.com/office/drawing/2014/main" id="{E59C734A-E663-6D18-5977-43CA0008D62B}"/>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16</a:t>
                </a:r>
              </a:p>
            </p:txBody>
          </p:sp>
          <p:sp>
            <p:nvSpPr>
              <p:cNvPr id="114" name="Oval 113">
                <a:extLst>
                  <a:ext uri="{FF2B5EF4-FFF2-40B4-BE49-F238E27FC236}">
                    <a16:creationId xmlns:a16="http://schemas.microsoft.com/office/drawing/2014/main" id="{9CE63214-59F3-0100-2061-663B5AD01AC3}"/>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15" name="Oval 114">
                <a:extLst>
                  <a:ext uri="{FF2B5EF4-FFF2-40B4-BE49-F238E27FC236}">
                    <a16:creationId xmlns:a16="http://schemas.microsoft.com/office/drawing/2014/main" id="{9B10CD4C-99A9-733F-18B7-0ED3F2AA3BE8}"/>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16" name="Oval 115">
                <a:extLst>
                  <a:ext uri="{FF2B5EF4-FFF2-40B4-BE49-F238E27FC236}">
                    <a16:creationId xmlns:a16="http://schemas.microsoft.com/office/drawing/2014/main" id="{1CE680D6-4313-332E-D629-72DF6CB9AF12}"/>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28" name="Group 127">
            <a:extLst>
              <a:ext uri="{FF2B5EF4-FFF2-40B4-BE49-F238E27FC236}">
                <a16:creationId xmlns:a16="http://schemas.microsoft.com/office/drawing/2014/main" id="{E09F3EDC-FD1E-F767-2DDE-64E85FDA5472}"/>
              </a:ext>
            </a:extLst>
          </p:cNvPr>
          <p:cNvGrpSpPr/>
          <p:nvPr/>
        </p:nvGrpSpPr>
        <p:grpSpPr>
          <a:xfrm>
            <a:off x="2924678" y="4526261"/>
            <a:ext cx="1965813" cy="506449"/>
            <a:chOff x="2924678" y="4526261"/>
            <a:chExt cx="1965813" cy="506449"/>
          </a:xfrm>
        </p:grpSpPr>
        <p:sp>
          <p:nvSpPr>
            <p:cNvPr id="119" name="TextBox 118">
              <a:extLst>
                <a:ext uri="{FF2B5EF4-FFF2-40B4-BE49-F238E27FC236}">
                  <a16:creationId xmlns:a16="http://schemas.microsoft.com/office/drawing/2014/main" id="{CAF71326-D07F-5543-B263-D188F0BECD2F}"/>
                </a:ext>
              </a:extLst>
            </p:cNvPr>
            <p:cNvSpPr txBox="1"/>
            <p:nvPr/>
          </p:nvSpPr>
          <p:spPr>
            <a:xfrm>
              <a:off x="3401867" y="4571045"/>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Demographic resilience and effective migration strategies</a:t>
              </a:r>
            </a:p>
          </p:txBody>
        </p:sp>
        <p:grpSp>
          <p:nvGrpSpPr>
            <p:cNvPr id="120" name="Group 119">
              <a:extLst>
                <a:ext uri="{FF2B5EF4-FFF2-40B4-BE49-F238E27FC236}">
                  <a16:creationId xmlns:a16="http://schemas.microsoft.com/office/drawing/2014/main" id="{6CC66378-4358-8AB1-FDC2-65E21E358A63}"/>
                </a:ext>
              </a:extLst>
            </p:cNvPr>
            <p:cNvGrpSpPr/>
            <p:nvPr/>
          </p:nvGrpSpPr>
          <p:grpSpPr>
            <a:xfrm>
              <a:off x="2924678" y="4526261"/>
              <a:ext cx="476582" cy="466193"/>
              <a:chOff x="7192572" y="-2684404"/>
              <a:chExt cx="2330393" cy="2279593"/>
            </a:xfrm>
          </p:grpSpPr>
          <p:sp>
            <p:nvSpPr>
              <p:cNvPr id="121" name="Oval 120">
                <a:extLst>
                  <a:ext uri="{FF2B5EF4-FFF2-40B4-BE49-F238E27FC236}">
                    <a16:creationId xmlns:a16="http://schemas.microsoft.com/office/drawing/2014/main" id="{CF527241-5063-9654-DE86-E4C5ADFF4CB1}"/>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17</a:t>
                </a:r>
              </a:p>
            </p:txBody>
          </p:sp>
          <p:sp>
            <p:nvSpPr>
              <p:cNvPr id="122" name="Oval 121">
                <a:extLst>
                  <a:ext uri="{FF2B5EF4-FFF2-40B4-BE49-F238E27FC236}">
                    <a16:creationId xmlns:a16="http://schemas.microsoft.com/office/drawing/2014/main" id="{8AA26134-BDBA-4847-642B-1527D3A3DDB0}"/>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3" name="Oval 122">
                <a:extLst>
                  <a:ext uri="{FF2B5EF4-FFF2-40B4-BE49-F238E27FC236}">
                    <a16:creationId xmlns:a16="http://schemas.microsoft.com/office/drawing/2014/main" id="{FA653D28-8CED-D7B4-32AC-BC30A4100AC9}"/>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4" name="Oval 123">
                <a:extLst>
                  <a:ext uri="{FF2B5EF4-FFF2-40B4-BE49-F238E27FC236}">
                    <a16:creationId xmlns:a16="http://schemas.microsoft.com/office/drawing/2014/main" id="{2F06FE47-AE85-9548-D10E-DCD54115AB16}"/>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5" name="Oval 124">
                <a:extLst>
                  <a:ext uri="{FF2B5EF4-FFF2-40B4-BE49-F238E27FC236}">
                    <a16:creationId xmlns:a16="http://schemas.microsoft.com/office/drawing/2014/main" id="{6B612473-3787-7816-C9E6-AB7986CD1C67}"/>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6" name="Oval 125">
                <a:extLst>
                  <a:ext uri="{FF2B5EF4-FFF2-40B4-BE49-F238E27FC236}">
                    <a16:creationId xmlns:a16="http://schemas.microsoft.com/office/drawing/2014/main" id="{C497DC26-CA35-5559-0110-0F2680B97791}"/>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27" name="Oval 126">
                <a:extLst>
                  <a:ext uri="{FF2B5EF4-FFF2-40B4-BE49-F238E27FC236}">
                    <a16:creationId xmlns:a16="http://schemas.microsoft.com/office/drawing/2014/main" id="{805432EC-0CDB-3231-6622-D623C421F3F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38" name="Group 137">
            <a:extLst>
              <a:ext uri="{FF2B5EF4-FFF2-40B4-BE49-F238E27FC236}">
                <a16:creationId xmlns:a16="http://schemas.microsoft.com/office/drawing/2014/main" id="{3C6034E9-B4E9-A7C2-CA1F-3A794F2216A1}"/>
              </a:ext>
            </a:extLst>
          </p:cNvPr>
          <p:cNvGrpSpPr/>
          <p:nvPr/>
        </p:nvGrpSpPr>
        <p:grpSpPr>
          <a:xfrm>
            <a:off x="5078268" y="4526261"/>
            <a:ext cx="1858139" cy="506449"/>
            <a:chOff x="5078268" y="4526261"/>
            <a:chExt cx="1858139" cy="506449"/>
          </a:xfrm>
        </p:grpSpPr>
        <p:sp>
          <p:nvSpPr>
            <p:cNvPr id="130" name="TextBox 129">
              <a:extLst>
                <a:ext uri="{FF2B5EF4-FFF2-40B4-BE49-F238E27FC236}">
                  <a16:creationId xmlns:a16="http://schemas.microsoft.com/office/drawing/2014/main" id="{CFB329EC-92DA-F583-1CE9-5565FB0D55FB}"/>
                </a:ext>
              </a:extLst>
            </p:cNvPr>
            <p:cNvSpPr txBox="1"/>
            <p:nvPr/>
          </p:nvSpPr>
          <p:spPr>
            <a:xfrm>
              <a:off x="5552920" y="4571045"/>
              <a:ext cx="1383487" cy="461665"/>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Economic, social and territorial intelligence and impact</a:t>
              </a:r>
            </a:p>
          </p:txBody>
        </p:sp>
        <p:grpSp>
          <p:nvGrpSpPr>
            <p:cNvPr id="131" name="Group 130">
              <a:extLst>
                <a:ext uri="{FF2B5EF4-FFF2-40B4-BE49-F238E27FC236}">
                  <a16:creationId xmlns:a16="http://schemas.microsoft.com/office/drawing/2014/main" id="{9AA4C583-DDB5-2EBB-EA53-AAC7F42FFFFC}"/>
                </a:ext>
              </a:extLst>
            </p:cNvPr>
            <p:cNvGrpSpPr/>
            <p:nvPr/>
          </p:nvGrpSpPr>
          <p:grpSpPr>
            <a:xfrm>
              <a:off x="5078268" y="4526261"/>
              <a:ext cx="476581" cy="466193"/>
              <a:chOff x="7192572" y="-2684404"/>
              <a:chExt cx="2330393" cy="2279593"/>
            </a:xfrm>
          </p:grpSpPr>
          <p:sp>
            <p:nvSpPr>
              <p:cNvPr id="132" name="Oval 131">
                <a:extLst>
                  <a:ext uri="{FF2B5EF4-FFF2-40B4-BE49-F238E27FC236}">
                    <a16:creationId xmlns:a16="http://schemas.microsoft.com/office/drawing/2014/main" id="{6F4BDB95-1D7D-DB96-6104-243BBB09A3FE}"/>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18</a:t>
                </a:r>
              </a:p>
            </p:txBody>
          </p:sp>
          <p:sp>
            <p:nvSpPr>
              <p:cNvPr id="133" name="Oval 132">
                <a:extLst>
                  <a:ext uri="{FF2B5EF4-FFF2-40B4-BE49-F238E27FC236}">
                    <a16:creationId xmlns:a16="http://schemas.microsoft.com/office/drawing/2014/main" id="{DD68FB52-6D79-F879-82C0-35E601DBE5D3}"/>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34" name="Oval 133">
                <a:extLst>
                  <a:ext uri="{FF2B5EF4-FFF2-40B4-BE49-F238E27FC236}">
                    <a16:creationId xmlns:a16="http://schemas.microsoft.com/office/drawing/2014/main" id="{21742A7C-8980-2F4D-FB16-2339F1FFE49E}"/>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35" name="Oval 134">
                <a:extLst>
                  <a:ext uri="{FF2B5EF4-FFF2-40B4-BE49-F238E27FC236}">
                    <a16:creationId xmlns:a16="http://schemas.microsoft.com/office/drawing/2014/main" id="{9DD2B9D4-5986-54FE-5BEB-BB838BFF2088}"/>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36" name="Oval 135">
                <a:extLst>
                  <a:ext uri="{FF2B5EF4-FFF2-40B4-BE49-F238E27FC236}">
                    <a16:creationId xmlns:a16="http://schemas.microsoft.com/office/drawing/2014/main" id="{2A5007C0-477D-EB1D-D548-B27D27060EE8}"/>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37" name="Oval 136">
                <a:extLst>
                  <a:ext uri="{FF2B5EF4-FFF2-40B4-BE49-F238E27FC236}">
                    <a16:creationId xmlns:a16="http://schemas.microsoft.com/office/drawing/2014/main" id="{6B1AAEE4-01B4-2390-4332-0FA593F59328}"/>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49" name="Group 148">
            <a:extLst>
              <a:ext uri="{FF2B5EF4-FFF2-40B4-BE49-F238E27FC236}">
                <a16:creationId xmlns:a16="http://schemas.microsoft.com/office/drawing/2014/main" id="{04AED264-CA4F-FD79-9272-86DD98AFCCEA}"/>
              </a:ext>
            </a:extLst>
          </p:cNvPr>
          <p:cNvGrpSpPr/>
          <p:nvPr/>
        </p:nvGrpSpPr>
        <p:grpSpPr>
          <a:xfrm>
            <a:off x="7349159" y="4526261"/>
            <a:ext cx="2072204" cy="506449"/>
            <a:chOff x="7349159" y="4526261"/>
            <a:chExt cx="2072204" cy="506449"/>
          </a:xfrm>
        </p:grpSpPr>
        <p:sp>
          <p:nvSpPr>
            <p:cNvPr id="140" name="TextBox 139">
              <a:extLst>
                <a:ext uri="{FF2B5EF4-FFF2-40B4-BE49-F238E27FC236}">
                  <a16:creationId xmlns:a16="http://schemas.microsoft.com/office/drawing/2014/main" id="{883B446A-811E-E4FD-37E1-C5D518F885A0}"/>
                </a:ext>
              </a:extLst>
            </p:cNvPr>
            <p:cNvSpPr txBox="1"/>
            <p:nvPr/>
          </p:nvSpPr>
          <p:spPr>
            <a:xfrm>
              <a:off x="7829174" y="4571045"/>
              <a:ext cx="1592189"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Zero pollution, biodiversity restoration and natural capita accounting</a:t>
              </a:r>
            </a:p>
          </p:txBody>
        </p:sp>
        <p:grpSp>
          <p:nvGrpSpPr>
            <p:cNvPr id="141" name="Group 140">
              <a:extLst>
                <a:ext uri="{FF2B5EF4-FFF2-40B4-BE49-F238E27FC236}">
                  <a16:creationId xmlns:a16="http://schemas.microsoft.com/office/drawing/2014/main" id="{045F16E8-9B21-89C1-B385-82E9D8316D70}"/>
                </a:ext>
              </a:extLst>
            </p:cNvPr>
            <p:cNvGrpSpPr/>
            <p:nvPr/>
          </p:nvGrpSpPr>
          <p:grpSpPr>
            <a:xfrm>
              <a:off x="7349159" y="4526261"/>
              <a:ext cx="476582" cy="466193"/>
              <a:chOff x="7192572" y="-2684404"/>
              <a:chExt cx="2330393" cy="2279593"/>
            </a:xfrm>
          </p:grpSpPr>
          <p:sp>
            <p:nvSpPr>
              <p:cNvPr id="142" name="Oval 141">
                <a:extLst>
                  <a:ext uri="{FF2B5EF4-FFF2-40B4-BE49-F238E27FC236}">
                    <a16:creationId xmlns:a16="http://schemas.microsoft.com/office/drawing/2014/main" id="{AAF8A979-0A6D-C0F2-E8AF-B433D1E6A8BD}"/>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19</a:t>
                </a:r>
              </a:p>
            </p:txBody>
          </p:sp>
          <p:sp>
            <p:nvSpPr>
              <p:cNvPr id="143" name="Oval 142">
                <a:extLst>
                  <a:ext uri="{FF2B5EF4-FFF2-40B4-BE49-F238E27FC236}">
                    <a16:creationId xmlns:a16="http://schemas.microsoft.com/office/drawing/2014/main" id="{E225C3AF-4ABE-9521-5A1F-47FD63422EFE}"/>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4" name="Oval 143">
                <a:extLst>
                  <a:ext uri="{FF2B5EF4-FFF2-40B4-BE49-F238E27FC236}">
                    <a16:creationId xmlns:a16="http://schemas.microsoft.com/office/drawing/2014/main" id="{5467B2E5-A055-90CD-71E5-8E147CC8EE4A}"/>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5" name="Oval 144">
                <a:extLst>
                  <a:ext uri="{FF2B5EF4-FFF2-40B4-BE49-F238E27FC236}">
                    <a16:creationId xmlns:a16="http://schemas.microsoft.com/office/drawing/2014/main" id="{B79BA10C-26A2-4A9C-75B6-4266DDCC4BE2}"/>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6" name="Oval 145">
                <a:extLst>
                  <a:ext uri="{FF2B5EF4-FFF2-40B4-BE49-F238E27FC236}">
                    <a16:creationId xmlns:a16="http://schemas.microsoft.com/office/drawing/2014/main" id="{1087660B-E0D1-6E0A-2B9A-FD40ECAE2B7E}"/>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7" name="Oval 146">
                <a:extLst>
                  <a:ext uri="{FF2B5EF4-FFF2-40B4-BE49-F238E27FC236}">
                    <a16:creationId xmlns:a16="http://schemas.microsoft.com/office/drawing/2014/main" id="{3A5DDD72-B88E-611C-1337-FA0C58153D98}"/>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48" name="Oval 147">
                <a:extLst>
                  <a:ext uri="{FF2B5EF4-FFF2-40B4-BE49-F238E27FC236}">
                    <a16:creationId xmlns:a16="http://schemas.microsoft.com/office/drawing/2014/main" id="{CC6F2F41-3EEC-3305-FF6E-C724B76ED06A}"/>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58" name="Group 157">
            <a:extLst>
              <a:ext uri="{FF2B5EF4-FFF2-40B4-BE49-F238E27FC236}">
                <a16:creationId xmlns:a16="http://schemas.microsoft.com/office/drawing/2014/main" id="{3877F287-946F-9878-0EA8-6A7A39467551}"/>
              </a:ext>
            </a:extLst>
          </p:cNvPr>
          <p:cNvGrpSpPr/>
          <p:nvPr/>
        </p:nvGrpSpPr>
        <p:grpSpPr>
          <a:xfrm>
            <a:off x="9719608" y="4494101"/>
            <a:ext cx="1967239" cy="615553"/>
            <a:chOff x="9719608" y="4494101"/>
            <a:chExt cx="1967239" cy="615553"/>
          </a:xfrm>
        </p:grpSpPr>
        <p:sp>
          <p:nvSpPr>
            <p:cNvPr id="151" name="TextBox 150">
              <a:extLst>
                <a:ext uri="{FF2B5EF4-FFF2-40B4-BE49-F238E27FC236}">
                  <a16:creationId xmlns:a16="http://schemas.microsoft.com/office/drawing/2014/main" id="{5BF52A8D-4F0F-7E31-94F3-9D6FA76EFAFC}"/>
                </a:ext>
              </a:extLst>
            </p:cNvPr>
            <p:cNvSpPr txBox="1"/>
            <p:nvPr/>
          </p:nvSpPr>
          <p:spPr>
            <a:xfrm>
              <a:off x="10198223" y="4494101"/>
              <a:ext cx="1488624" cy="615553"/>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Transition to more resilient and sustainable food systems in an EU and global context</a:t>
              </a:r>
            </a:p>
          </p:txBody>
        </p:sp>
        <p:grpSp>
          <p:nvGrpSpPr>
            <p:cNvPr id="152" name="Group 151">
              <a:extLst>
                <a:ext uri="{FF2B5EF4-FFF2-40B4-BE49-F238E27FC236}">
                  <a16:creationId xmlns:a16="http://schemas.microsoft.com/office/drawing/2014/main" id="{8B7927D6-5BBC-31E6-893D-1172C6B2521F}"/>
                </a:ext>
              </a:extLst>
            </p:cNvPr>
            <p:cNvGrpSpPr/>
            <p:nvPr/>
          </p:nvGrpSpPr>
          <p:grpSpPr>
            <a:xfrm>
              <a:off x="9719608" y="4526261"/>
              <a:ext cx="432154" cy="466193"/>
              <a:chOff x="7192572" y="-2684404"/>
              <a:chExt cx="2113151" cy="2279593"/>
            </a:xfrm>
          </p:grpSpPr>
          <p:sp>
            <p:nvSpPr>
              <p:cNvPr id="153" name="Oval 152">
                <a:extLst>
                  <a:ext uri="{FF2B5EF4-FFF2-40B4-BE49-F238E27FC236}">
                    <a16:creationId xmlns:a16="http://schemas.microsoft.com/office/drawing/2014/main" id="{6AA22B04-42F5-CBB5-3A6A-4DCF2B4BB082}"/>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20</a:t>
                </a:r>
              </a:p>
            </p:txBody>
          </p:sp>
          <p:sp>
            <p:nvSpPr>
              <p:cNvPr id="154" name="Oval 153">
                <a:extLst>
                  <a:ext uri="{FF2B5EF4-FFF2-40B4-BE49-F238E27FC236}">
                    <a16:creationId xmlns:a16="http://schemas.microsoft.com/office/drawing/2014/main" id="{274AF9DB-8BFC-BB83-CFA8-7E1CF17B5EDB}"/>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55" name="Oval 154">
                <a:extLst>
                  <a:ext uri="{FF2B5EF4-FFF2-40B4-BE49-F238E27FC236}">
                    <a16:creationId xmlns:a16="http://schemas.microsoft.com/office/drawing/2014/main" id="{0CC43559-9C83-783A-9EBC-856A5F109AD5}"/>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56" name="Oval 155">
                <a:extLst>
                  <a:ext uri="{FF2B5EF4-FFF2-40B4-BE49-F238E27FC236}">
                    <a16:creationId xmlns:a16="http://schemas.microsoft.com/office/drawing/2014/main" id="{6F428C71-965E-F535-8221-3000C28C7A4E}"/>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57" name="Oval 156">
                <a:extLst>
                  <a:ext uri="{FF2B5EF4-FFF2-40B4-BE49-F238E27FC236}">
                    <a16:creationId xmlns:a16="http://schemas.microsoft.com/office/drawing/2014/main" id="{6A865203-BDBF-7C11-145A-8C5E43B4396E}"/>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68" name="Group 167">
            <a:extLst>
              <a:ext uri="{FF2B5EF4-FFF2-40B4-BE49-F238E27FC236}">
                <a16:creationId xmlns:a16="http://schemas.microsoft.com/office/drawing/2014/main" id="{4F0E6E23-850E-7A0E-F4D1-D6CD77D0420F}"/>
              </a:ext>
            </a:extLst>
          </p:cNvPr>
          <p:cNvGrpSpPr/>
          <p:nvPr/>
        </p:nvGrpSpPr>
        <p:grpSpPr>
          <a:xfrm>
            <a:off x="721744" y="5342433"/>
            <a:ext cx="1964399" cy="503065"/>
            <a:chOff x="721744" y="5342433"/>
            <a:chExt cx="1964399" cy="503065"/>
          </a:xfrm>
        </p:grpSpPr>
        <p:sp>
          <p:nvSpPr>
            <p:cNvPr id="160" name="TextBox 159">
              <a:extLst>
                <a:ext uri="{FF2B5EF4-FFF2-40B4-BE49-F238E27FC236}">
                  <a16:creationId xmlns:a16="http://schemas.microsoft.com/office/drawing/2014/main" id="{E55A5ECF-D549-78BE-E713-B42041B9FCC1}"/>
                </a:ext>
              </a:extLst>
            </p:cNvPr>
            <p:cNvSpPr txBox="1"/>
            <p:nvPr/>
          </p:nvSpPr>
          <p:spPr>
            <a:xfrm>
              <a:off x="1197519" y="5383833"/>
              <a:ext cx="1488624"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Coherent policies through Earth observation intelligence</a:t>
              </a:r>
            </a:p>
          </p:txBody>
        </p:sp>
        <p:grpSp>
          <p:nvGrpSpPr>
            <p:cNvPr id="161" name="Group 160">
              <a:extLst>
                <a:ext uri="{FF2B5EF4-FFF2-40B4-BE49-F238E27FC236}">
                  <a16:creationId xmlns:a16="http://schemas.microsoft.com/office/drawing/2014/main" id="{CF26BCAD-B7A0-44C5-F602-086F9AFB3F26}"/>
                </a:ext>
              </a:extLst>
            </p:cNvPr>
            <p:cNvGrpSpPr/>
            <p:nvPr/>
          </p:nvGrpSpPr>
          <p:grpSpPr>
            <a:xfrm>
              <a:off x="721744" y="5342433"/>
              <a:ext cx="476582" cy="466193"/>
              <a:chOff x="7192572" y="-2684404"/>
              <a:chExt cx="2330393" cy="2279592"/>
            </a:xfrm>
          </p:grpSpPr>
          <p:sp>
            <p:nvSpPr>
              <p:cNvPr id="162" name="Oval 161">
                <a:extLst>
                  <a:ext uri="{FF2B5EF4-FFF2-40B4-BE49-F238E27FC236}">
                    <a16:creationId xmlns:a16="http://schemas.microsoft.com/office/drawing/2014/main" id="{386A2044-E796-FD91-A45B-1DEBA34BFDEC}"/>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21</a:t>
                </a:r>
              </a:p>
            </p:txBody>
          </p:sp>
          <p:sp>
            <p:nvSpPr>
              <p:cNvPr id="163" name="Oval 162">
                <a:extLst>
                  <a:ext uri="{FF2B5EF4-FFF2-40B4-BE49-F238E27FC236}">
                    <a16:creationId xmlns:a16="http://schemas.microsoft.com/office/drawing/2014/main" id="{E2FBD39D-B4C7-F269-A621-3C0D378E325D}"/>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64" name="Oval 163">
                <a:extLst>
                  <a:ext uri="{FF2B5EF4-FFF2-40B4-BE49-F238E27FC236}">
                    <a16:creationId xmlns:a16="http://schemas.microsoft.com/office/drawing/2014/main" id="{AC0879DB-1A5E-E5E7-D235-268BD228AAF3}"/>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65" name="Oval 164">
                <a:extLst>
                  <a:ext uri="{FF2B5EF4-FFF2-40B4-BE49-F238E27FC236}">
                    <a16:creationId xmlns:a16="http://schemas.microsoft.com/office/drawing/2014/main" id="{3751F766-6B56-A56E-24BF-1CFE09260AEF}"/>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66" name="Oval 165">
                <a:extLst>
                  <a:ext uri="{FF2B5EF4-FFF2-40B4-BE49-F238E27FC236}">
                    <a16:creationId xmlns:a16="http://schemas.microsoft.com/office/drawing/2014/main" id="{0EBCA3E5-5F58-3801-3754-711E90240315}"/>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67" name="Oval 166">
                <a:extLst>
                  <a:ext uri="{FF2B5EF4-FFF2-40B4-BE49-F238E27FC236}">
                    <a16:creationId xmlns:a16="http://schemas.microsoft.com/office/drawing/2014/main" id="{8CF820D6-77E5-5DEB-515C-9D8CC2B3767B}"/>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78" name="Group 177">
            <a:extLst>
              <a:ext uri="{FF2B5EF4-FFF2-40B4-BE49-F238E27FC236}">
                <a16:creationId xmlns:a16="http://schemas.microsoft.com/office/drawing/2014/main" id="{9616D9E2-A11D-5255-E9BF-5E97EDA595DC}"/>
              </a:ext>
            </a:extLst>
          </p:cNvPr>
          <p:cNvGrpSpPr/>
          <p:nvPr/>
        </p:nvGrpSpPr>
        <p:grpSpPr>
          <a:xfrm>
            <a:off x="2924678" y="5342433"/>
            <a:ext cx="1726879" cy="466193"/>
            <a:chOff x="2924678" y="5342433"/>
            <a:chExt cx="1726879" cy="466193"/>
          </a:xfrm>
        </p:grpSpPr>
        <p:sp>
          <p:nvSpPr>
            <p:cNvPr id="170" name="TextBox 169">
              <a:extLst>
                <a:ext uri="{FF2B5EF4-FFF2-40B4-BE49-F238E27FC236}">
                  <a16:creationId xmlns:a16="http://schemas.microsoft.com/office/drawing/2014/main" id="{C295E0FE-C7A8-18D2-A94E-005512AA1362}"/>
                </a:ext>
              </a:extLst>
            </p:cNvPr>
            <p:cNvSpPr txBox="1"/>
            <p:nvPr/>
          </p:nvSpPr>
          <p:spPr>
            <a:xfrm>
              <a:off x="3401867" y="5460777"/>
              <a:ext cx="1249690" cy="307777"/>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Climate adaptation and water resilience </a:t>
              </a:r>
            </a:p>
          </p:txBody>
        </p:sp>
        <p:grpSp>
          <p:nvGrpSpPr>
            <p:cNvPr id="171" name="Group 170">
              <a:extLst>
                <a:ext uri="{FF2B5EF4-FFF2-40B4-BE49-F238E27FC236}">
                  <a16:creationId xmlns:a16="http://schemas.microsoft.com/office/drawing/2014/main" id="{E0D4FC2C-EA75-9E2C-1318-54588D6F6902}"/>
                </a:ext>
              </a:extLst>
            </p:cNvPr>
            <p:cNvGrpSpPr/>
            <p:nvPr/>
          </p:nvGrpSpPr>
          <p:grpSpPr>
            <a:xfrm>
              <a:off x="2924678" y="5342433"/>
              <a:ext cx="476582" cy="466193"/>
              <a:chOff x="7192572" y="-2684404"/>
              <a:chExt cx="2330393" cy="2279593"/>
            </a:xfrm>
          </p:grpSpPr>
          <p:sp>
            <p:nvSpPr>
              <p:cNvPr id="172" name="Oval 171">
                <a:extLst>
                  <a:ext uri="{FF2B5EF4-FFF2-40B4-BE49-F238E27FC236}">
                    <a16:creationId xmlns:a16="http://schemas.microsoft.com/office/drawing/2014/main" id="{E987CAC4-6359-248C-B833-119D4C4AA74D}"/>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22</a:t>
                </a:r>
              </a:p>
            </p:txBody>
          </p:sp>
          <p:sp>
            <p:nvSpPr>
              <p:cNvPr id="173" name="Oval 172">
                <a:extLst>
                  <a:ext uri="{FF2B5EF4-FFF2-40B4-BE49-F238E27FC236}">
                    <a16:creationId xmlns:a16="http://schemas.microsoft.com/office/drawing/2014/main" id="{E2DE5A70-1D69-91EC-9A19-BF84516ED8DC}"/>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74" name="Oval 173">
                <a:extLst>
                  <a:ext uri="{FF2B5EF4-FFF2-40B4-BE49-F238E27FC236}">
                    <a16:creationId xmlns:a16="http://schemas.microsoft.com/office/drawing/2014/main" id="{FCACF417-81F1-2458-EFAB-4B69243ADAC7}"/>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75" name="Oval 174">
                <a:extLst>
                  <a:ext uri="{FF2B5EF4-FFF2-40B4-BE49-F238E27FC236}">
                    <a16:creationId xmlns:a16="http://schemas.microsoft.com/office/drawing/2014/main" id="{2114B462-A9EA-7BCD-3C24-31BF75E435E9}"/>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76" name="Oval 175">
                <a:extLst>
                  <a:ext uri="{FF2B5EF4-FFF2-40B4-BE49-F238E27FC236}">
                    <a16:creationId xmlns:a16="http://schemas.microsoft.com/office/drawing/2014/main" id="{44D58C06-A633-0BEC-F709-D9712AF05BF5}"/>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77" name="Oval 176">
                <a:extLst>
                  <a:ext uri="{FF2B5EF4-FFF2-40B4-BE49-F238E27FC236}">
                    <a16:creationId xmlns:a16="http://schemas.microsoft.com/office/drawing/2014/main" id="{3A2EFE38-8A8B-B5EE-ADF4-72C06C97E785}"/>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190" name="Group 189">
            <a:extLst>
              <a:ext uri="{FF2B5EF4-FFF2-40B4-BE49-F238E27FC236}">
                <a16:creationId xmlns:a16="http://schemas.microsoft.com/office/drawing/2014/main" id="{7895EB41-5FEB-6941-3166-C7F275283D3C}"/>
              </a:ext>
            </a:extLst>
          </p:cNvPr>
          <p:cNvGrpSpPr/>
          <p:nvPr/>
        </p:nvGrpSpPr>
        <p:grpSpPr>
          <a:xfrm>
            <a:off x="5078272" y="5342433"/>
            <a:ext cx="2066834" cy="466193"/>
            <a:chOff x="5078272" y="5342433"/>
            <a:chExt cx="2066834" cy="466193"/>
          </a:xfrm>
        </p:grpSpPr>
        <p:sp>
          <p:nvSpPr>
            <p:cNvPr id="180" name="TextBox 179">
              <a:extLst>
                <a:ext uri="{FF2B5EF4-FFF2-40B4-BE49-F238E27FC236}">
                  <a16:creationId xmlns:a16="http://schemas.microsoft.com/office/drawing/2014/main" id="{4FB87EC3-63DE-CB13-758C-BAE7F6585E90}"/>
                </a:ext>
              </a:extLst>
            </p:cNvPr>
            <p:cNvSpPr txBox="1"/>
            <p:nvPr/>
          </p:nvSpPr>
          <p:spPr>
            <a:xfrm>
              <a:off x="5552919" y="5460777"/>
              <a:ext cx="1592187" cy="307777"/>
            </a:xfrm>
            <a:prstGeom prst="rect">
              <a:avLst/>
            </a:prstGeom>
            <a:noFill/>
          </p:spPr>
          <p:txBody>
            <a:bodyPr wrap="square" lIns="91440"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Innovation for democracy and public governance</a:t>
              </a:r>
            </a:p>
          </p:txBody>
        </p:sp>
        <p:grpSp>
          <p:nvGrpSpPr>
            <p:cNvPr id="181" name="Group 180">
              <a:extLst>
                <a:ext uri="{FF2B5EF4-FFF2-40B4-BE49-F238E27FC236}">
                  <a16:creationId xmlns:a16="http://schemas.microsoft.com/office/drawing/2014/main" id="{2A93BA59-97EE-33A0-56A2-226C383740E5}"/>
                </a:ext>
              </a:extLst>
            </p:cNvPr>
            <p:cNvGrpSpPr/>
            <p:nvPr/>
          </p:nvGrpSpPr>
          <p:grpSpPr>
            <a:xfrm>
              <a:off x="5078272" y="5342433"/>
              <a:ext cx="476582" cy="466193"/>
              <a:chOff x="7192572" y="-2684404"/>
              <a:chExt cx="2330393" cy="2279593"/>
            </a:xfrm>
          </p:grpSpPr>
          <p:sp>
            <p:nvSpPr>
              <p:cNvPr id="182" name="Oval 181">
                <a:extLst>
                  <a:ext uri="{FF2B5EF4-FFF2-40B4-BE49-F238E27FC236}">
                    <a16:creationId xmlns:a16="http://schemas.microsoft.com/office/drawing/2014/main" id="{39103CC3-9924-156E-5AAA-539BB9AEBAAC}"/>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23</a:t>
                </a:r>
              </a:p>
            </p:txBody>
          </p:sp>
          <p:sp>
            <p:nvSpPr>
              <p:cNvPr id="183" name="Oval 182">
                <a:extLst>
                  <a:ext uri="{FF2B5EF4-FFF2-40B4-BE49-F238E27FC236}">
                    <a16:creationId xmlns:a16="http://schemas.microsoft.com/office/drawing/2014/main" id="{6F82C069-1DE6-B583-1D33-2D5133BC1A81}"/>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4" name="Oval 183">
                <a:extLst>
                  <a:ext uri="{FF2B5EF4-FFF2-40B4-BE49-F238E27FC236}">
                    <a16:creationId xmlns:a16="http://schemas.microsoft.com/office/drawing/2014/main" id="{14F832EF-D2F4-A02B-5389-39A31B2B0CBF}"/>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5" name="Oval 184">
                <a:extLst>
                  <a:ext uri="{FF2B5EF4-FFF2-40B4-BE49-F238E27FC236}">
                    <a16:creationId xmlns:a16="http://schemas.microsoft.com/office/drawing/2014/main" id="{E7D472AF-A51B-8541-E9EE-41E71B31B8ED}"/>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6" name="Oval 185">
                <a:extLst>
                  <a:ext uri="{FF2B5EF4-FFF2-40B4-BE49-F238E27FC236}">
                    <a16:creationId xmlns:a16="http://schemas.microsoft.com/office/drawing/2014/main" id="{5F5E72F4-DB8A-B8BA-1E63-C8275FFCD64B}"/>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7" name="Oval 186">
                <a:extLst>
                  <a:ext uri="{FF2B5EF4-FFF2-40B4-BE49-F238E27FC236}">
                    <a16:creationId xmlns:a16="http://schemas.microsoft.com/office/drawing/2014/main" id="{69DB6999-8CA6-2353-F96B-8FE1A256D7F7}"/>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8" name="Oval 187">
                <a:extLst>
                  <a:ext uri="{FF2B5EF4-FFF2-40B4-BE49-F238E27FC236}">
                    <a16:creationId xmlns:a16="http://schemas.microsoft.com/office/drawing/2014/main" id="{B8BDC4EF-50E9-F8D4-C52E-65744207B086}"/>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89" name="Oval 188">
                <a:extLst>
                  <a:ext uri="{FF2B5EF4-FFF2-40B4-BE49-F238E27FC236}">
                    <a16:creationId xmlns:a16="http://schemas.microsoft.com/office/drawing/2014/main" id="{406B7980-38C3-8A4F-19E7-9A00E5E11B20}"/>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201" name="Group 200">
            <a:extLst>
              <a:ext uri="{FF2B5EF4-FFF2-40B4-BE49-F238E27FC236}">
                <a16:creationId xmlns:a16="http://schemas.microsoft.com/office/drawing/2014/main" id="{71B3BCB1-2432-BBDC-FE96-C93189D067C7}"/>
              </a:ext>
            </a:extLst>
          </p:cNvPr>
          <p:cNvGrpSpPr/>
          <p:nvPr/>
        </p:nvGrpSpPr>
        <p:grpSpPr>
          <a:xfrm>
            <a:off x="7349159" y="5342433"/>
            <a:ext cx="2200838" cy="503065"/>
            <a:chOff x="7349159" y="5342433"/>
            <a:chExt cx="2200838" cy="503065"/>
          </a:xfrm>
        </p:grpSpPr>
        <p:sp>
          <p:nvSpPr>
            <p:cNvPr id="192" name="TextBox 191">
              <a:extLst>
                <a:ext uri="{FF2B5EF4-FFF2-40B4-BE49-F238E27FC236}">
                  <a16:creationId xmlns:a16="http://schemas.microsoft.com/office/drawing/2014/main" id="{C7998E59-343B-3153-C63A-993DA1A5AE0A}"/>
                </a:ext>
              </a:extLst>
            </p:cNvPr>
            <p:cNvSpPr txBox="1"/>
            <p:nvPr/>
          </p:nvSpPr>
          <p:spPr>
            <a:xfrm>
              <a:off x="7829175" y="5383833"/>
              <a:ext cx="1720822"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Science for Global Gateway and </a:t>
              </a:r>
              <a:r>
                <a:rPr lang="en-US" sz="1000" spc="0" err="1">
                  <a:latin typeface="+mj-lt"/>
                </a:rPr>
                <a:t>neighbourhood</a:t>
              </a:r>
              <a:r>
                <a:rPr lang="en-US" sz="1000" spc="0">
                  <a:latin typeface="+mj-lt"/>
                </a:rPr>
                <a:t> policy, including enlargement</a:t>
              </a:r>
            </a:p>
          </p:txBody>
        </p:sp>
        <p:grpSp>
          <p:nvGrpSpPr>
            <p:cNvPr id="193" name="Group 192">
              <a:extLst>
                <a:ext uri="{FF2B5EF4-FFF2-40B4-BE49-F238E27FC236}">
                  <a16:creationId xmlns:a16="http://schemas.microsoft.com/office/drawing/2014/main" id="{126F6B2D-8750-455A-2D88-0C9A40F3E6AC}"/>
                </a:ext>
              </a:extLst>
            </p:cNvPr>
            <p:cNvGrpSpPr/>
            <p:nvPr/>
          </p:nvGrpSpPr>
          <p:grpSpPr>
            <a:xfrm>
              <a:off x="7349159" y="5342433"/>
              <a:ext cx="476582" cy="466193"/>
              <a:chOff x="7192572" y="-2684404"/>
              <a:chExt cx="2330393" cy="2279593"/>
            </a:xfrm>
          </p:grpSpPr>
          <p:sp>
            <p:nvSpPr>
              <p:cNvPr id="194" name="Oval 193">
                <a:extLst>
                  <a:ext uri="{FF2B5EF4-FFF2-40B4-BE49-F238E27FC236}">
                    <a16:creationId xmlns:a16="http://schemas.microsoft.com/office/drawing/2014/main" id="{1704542A-3CBC-C67C-D521-894F6F9FEC90}"/>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24</a:t>
                </a:r>
              </a:p>
            </p:txBody>
          </p:sp>
          <p:sp>
            <p:nvSpPr>
              <p:cNvPr id="195" name="Oval 194">
                <a:extLst>
                  <a:ext uri="{FF2B5EF4-FFF2-40B4-BE49-F238E27FC236}">
                    <a16:creationId xmlns:a16="http://schemas.microsoft.com/office/drawing/2014/main" id="{9C46CBB6-88F1-D4D9-7DA0-E18BA7E64611}"/>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96" name="Oval 195">
                <a:extLst>
                  <a:ext uri="{FF2B5EF4-FFF2-40B4-BE49-F238E27FC236}">
                    <a16:creationId xmlns:a16="http://schemas.microsoft.com/office/drawing/2014/main" id="{970B2E52-CBC0-52C7-D68F-B9CF91B272EC}"/>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97" name="Oval 196">
                <a:extLst>
                  <a:ext uri="{FF2B5EF4-FFF2-40B4-BE49-F238E27FC236}">
                    <a16:creationId xmlns:a16="http://schemas.microsoft.com/office/drawing/2014/main" id="{17B3346F-5DEC-E662-40A0-28735F94A204}"/>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98" name="Oval 197">
                <a:extLst>
                  <a:ext uri="{FF2B5EF4-FFF2-40B4-BE49-F238E27FC236}">
                    <a16:creationId xmlns:a16="http://schemas.microsoft.com/office/drawing/2014/main" id="{3D8BCC30-031A-2705-E9CC-30DE72594119}"/>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199" name="Oval 198">
                <a:extLst>
                  <a:ext uri="{FF2B5EF4-FFF2-40B4-BE49-F238E27FC236}">
                    <a16:creationId xmlns:a16="http://schemas.microsoft.com/office/drawing/2014/main" id="{7A42F1FC-76B3-B356-2A68-37E2FAD53760}"/>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00" name="Oval 199">
                <a:extLst>
                  <a:ext uri="{FF2B5EF4-FFF2-40B4-BE49-F238E27FC236}">
                    <a16:creationId xmlns:a16="http://schemas.microsoft.com/office/drawing/2014/main" id="{1A78384A-5F48-BB81-32A3-136C9551D9DB}"/>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grpSp>
        <p:nvGrpSpPr>
          <p:cNvPr id="213" name="Group 212">
            <a:extLst>
              <a:ext uri="{FF2B5EF4-FFF2-40B4-BE49-F238E27FC236}">
                <a16:creationId xmlns:a16="http://schemas.microsoft.com/office/drawing/2014/main" id="{186436DE-2891-0909-55D9-53375C16129B}"/>
              </a:ext>
            </a:extLst>
          </p:cNvPr>
          <p:cNvGrpSpPr/>
          <p:nvPr/>
        </p:nvGrpSpPr>
        <p:grpSpPr>
          <a:xfrm>
            <a:off x="9719609" y="5342433"/>
            <a:ext cx="1862101" cy="503065"/>
            <a:chOff x="9719609" y="5342433"/>
            <a:chExt cx="1862101" cy="503065"/>
          </a:xfrm>
        </p:grpSpPr>
        <p:sp>
          <p:nvSpPr>
            <p:cNvPr id="203" name="TextBox 202">
              <a:extLst>
                <a:ext uri="{FF2B5EF4-FFF2-40B4-BE49-F238E27FC236}">
                  <a16:creationId xmlns:a16="http://schemas.microsoft.com/office/drawing/2014/main" id="{D9095031-E47B-42E4-43B8-A15FDBEC5ACF}"/>
                </a:ext>
              </a:extLst>
            </p:cNvPr>
            <p:cNvSpPr txBox="1"/>
            <p:nvPr/>
          </p:nvSpPr>
          <p:spPr>
            <a:xfrm>
              <a:off x="10198223" y="5383833"/>
              <a:ext cx="1383487"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Foresight, support to science and innovative policymaking</a:t>
              </a:r>
            </a:p>
          </p:txBody>
        </p:sp>
        <p:grpSp>
          <p:nvGrpSpPr>
            <p:cNvPr id="204" name="Group 203">
              <a:extLst>
                <a:ext uri="{FF2B5EF4-FFF2-40B4-BE49-F238E27FC236}">
                  <a16:creationId xmlns:a16="http://schemas.microsoft.com/office/drawing/2014/main" id="{B9778896-6C0F-262C-D9BC-AEB54B0CD775}"/>
                </a:ext>
              </a:extLst>
            </p:cNvPr>
            <p:cNvGrpSpPr/>
            <p:nvPr/>
          </p:nvGrpSpPr>
          <p:grpSpPr>
            <a:xfrm>
              <a:off x="9719609" y="5342433"/>
              <a:ext cx="476582" cy="466193"/>
              <a:chOff x="7192572" y="-2684404"/>
              <a:chExt cx="2330393" cy="2279593"/>
            </a:xfrm>
          </p:grpSpPr>
          <p:sp>
            <p:nvSpPr>
              <p:cNvPr id="205" name="Oval 204">
                <a:extLst>
                  <a:ext uri="{FF2B5EF4-FFF2-40B4-BE49-F238E27FC236}">
                    <a16:creationId xmlns:a16="http://schemas.microsoft.com/office/drawing/2014/main" id="{86DFF170-859C-CC84-61B9-D5278A04025A}"/>
                  </a:ext>
                </a:extLst>
              </p:cNvPr>
              <p:cNvSpPr/>
              <p:nvPr/>
            </p:nvSpPr>
            <p:spPr>
              <a:xfrm>
                <a:off x="7405034" y="-2455806"/>
                <a:ext cx="1900689" cy="1900689"/>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25</a:t>
                </a:r>
              </a:p>
            </p:txBody>
          </p:sp>
          <p:sp>
            <p:nvSpPr>
              <p:cNvPr id="206" name="Oval 205">
                <a:extLst>
                  <a:ext uri="{FF2B5EF4-FFF2-40B4-BE49-F238E27FC236}">
                    <a16:creationId xmlns:a16="http://schemas.microsoft.com/office/drawing/2014/main" id="{D6BED186-78D3-F905-5AF4-39A1BB7C3D79}"/>
                  </a:ext>
                </a:extLst>
              </p:cNvPr>
              <p:cNvSpPr/>
              <p:nvPr/>
            </p:nvSpPr>
            <p:spPr>
              <a:xfrm>
                <a:off x="8862622" y="-2328804"/>
                <a:ext cx="479368" cy="479368"/>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07" name="Oval 206">
                <a:extLst>
                  <a:ext uri="{FF2B5EF4-FFF2-40B4-BE49-F238E27FC236}">
                    <a16:creationId xmlns:a16="http://schemas.microsoft.com/office/drawing/2014/main" id="{5CA2494A-DF80-973C-29B9-8893BEC3E5CF}"/>
                  </a:ext>
                </a:extLst>
              </p:cNvPr>
              <p:cNvSpPr/>
              <p:nvPr/>
            </p:nvSpPr>
            <p:spPr>
              <a:xfrm>
                <a:off x="7379897" y="-2328804"/>
                <a:ext cx="479368" cy="479368"/>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08" name="Oval 207">
                <a:extLst>
                  <a:ext uri="{FF2B5EF4-FFF2-40B4-BE49-F238E27FC236}">
                    <a16:creationId xmlns:a16="http://schemas.microsoft.com/office/drawing/2014/main" id="{731E9667-C670-2395-9CF5-2846A70F0DC9}"/>
                  </a:ext>
                </a:extLst>
              </p:cNvPr>
              <p:cNvSpPr/>
              <p:nvPr/>
            </p:nvSpPr>
            <p:spPr>
              <a:xfrm>
                <a:off x="7192572" y="-1525529"/>
                <a:ext cx="479368" cy="479368"/>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09" name="Oval 208">
                <a:extLst>
                  <a:ext uri="{FF2B5EF4-FFF2-40B4-BE49-F238E27FC236}">
                    <a16:creationId xmlns:a16="http://schemas.microsoft.com/office/drawing/2014/main" id="{A4334116-6FF9-E09D-47B7-15404FB5B984}"/>
                  </a:ext>
                </a:extLst>
              </p:cNvPr>
              <p:cNvSpPr/>
              <p:nvPr/>
            </p:nvSpPr>
            <p:spPr>
              <a:xfrm>
                <a:off x="9043597" y="-1525529"/>
                <a:ext cx="479368" cy="479368"/>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10" name="Oval 209">
                <a:extLst>
                  <a:ext uri="{FF2B5EF4-FFF2-40B4-BE49-F238E27FC236}">
                    <a16:creationId xmlns:a16="http://schemas.microsoft.com/office/drawing/2014/main" id="{66DCAB80-C21C-A587-AACB-8F1DF20766B6}"/>
                  </a:ext>
                </a:extLst>
              </p:cNvPr>
              <p:cNvSpPr/>
              <p:nvPr/>
            </p:nvSpPr>
            <p:spPr>
              <a:xfrm>
                <a:off x="8526072" y="-884179"/>
                <a:ext cx="479368" cy="479368"/>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11" name="Oval 210">
                <a:extLst>
                  <a:ext uri="{FF2B5EF4-FFF2-40B4-BE49-F238E27FC236}">
                    <a16:creationId xmlns:a16="http://schemas.microsoft.com/office/drawing/2014/main" id="{756094A5-D956-B3F5-5817-706F330D551C}"/>
                  </a:ext>
                </a:extLst>
              </p:cNvPr>
              <p:cNvSpPr/>
              <p:nvPr/>
            </p:nvSpPr>
            <p:spPr>
              <a:xfrm>
                <a:off x="7713272" y="-884179"/>
                <a:ext cx="479368" cy="479368"/>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12" name="Oval 211">
                <a:extLst>
                  <a:ext uri="{FF2B5EF4-FFF2-40B4-BE49-F238E27FC236}">
                    <a16:creationId xmlns:a16="http://schemas.microsoft.com/office/drawing/2014/main" id="{A2F147E5-48D0-C9BF-BCC0-AD7F0C24FEC5}"/>
                  </a:ext>
                </a:extLst>
              </p:cNvPr>
              <p:cNvSpPr/>
              <p:nvPr/>
            </p:nvSpPr>
            <p:spPr>
              <a:xfrm>
                <a:off x="8119672" y="-2684404"/>
                <a:ext cx="479368" cy="479368"/>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grpSp>
      <p:sp>
        <p:nvSpPr>
          <p:cNvPr id="215" name="Rectangle 214">
            <a:extLst>
              <a:ext uri="{FF2B5EF4-FFF2-40B4-BE49-F238E27FC236}">
                <a16:creationId xmlns:a16="http://schemas.microsoft.com/office/drawing/2014/main" id="{0881FA06-D28E-E050-4EF2-04DF63600480}"/>
              </a:ext>
            </a:extLst>
          </p:cNvPr>
          <p:cNvSpPr/>
          <p:nvPr/>
        </p:nvSpPr>
        <p:spPr>
          <a:xfrm>
            <a:off x="354330" y="2641602"/>
            <a:ext cx="2385108" cy="867408"/>
          </a:xfrm>
          <a:prstGeom prst="rect">
            <a:avLst/>
          </a:prstGeom>
          <a:noFill/>
          <a:ln w="38100">
            <a:solidFill>
              <a:schemeClr val="accent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ea typeface="+mn-lt"/>
              <a:cs typeface="+mn-lt"/>
            </a:endParaRPr>
          </a:p>
        </p:txBody>
      </p:sp>
      <p:sp>
        <p:nvSpPr>
          <p:cNvPr id="217" name="Rectangle 216">
            <a:extLst>
              <a:ext uri="{FF2B5EF4-FFF2-40B4-BE49-F238E27FC236}">
                <a16:creationId xmlns:a16="http://schemas.microsoft.com/office/drawing/2014/main" id="{C10DE496-6CA9-DA5E-A859-D8C1BD80C244}"/>
              </a:ext>
            </a:extLst>
          </p:cNvPr>
          <p:cNvSpPr/>
          <p:nvPr/>
        </p:nvSpPr>
        <p:spPr>
          <a:xfrm>
            <a:off x="4286249" y="2867122"/>
            <a:ext cx="5031549" cy="2004325"/>
          </a:xfrm>
          <a:prstGeom prst="rect">
            <a:avLst/>
          </a:prstGeom>
          <a:solidFill>
            <a:schemeClr val="bg1"/>
          </a:solidFill>
          <a:ln w="38100">
            <a:solidFill>
              <a:schemeClr val="accent1"/>
            </a:solid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IE" sz="1400" spc="-30">
              <a:solidFill>
                <a:schemeClr val="tx1"/>
              </a:solidFill>
              <a:ea typeface="+mn-lt"/>
              <a:cs typeface="+mn-lt"/>
            </a:endParaRPr>
          </a:p>
        </p:txBody>
      </p:sp>
      <p:cxnSp>
        <p:nvCxnSpPr>
          <p:cNvPr id="219" name="Straight Connector 218">
            <a:extLst>
              <a:ext uri="{FF2B5EF4-FFF2-40B4-BE49-F238E27FC236}">
                <a16:creationId xmlns:a16="http://schemas.microsoft.com/office/drawing/2014/main" id="{1D8943CF-053B-6EF1-6A7B-41F571E93DDF}"/>
              </a:ext>
            </a:extLst>
          </p:cNvPr>
          <p:cNvCxnSpPr/>
          <p:nvPr/>
        </p:nvCxnSpPr>
        <p:spPr>
          <a:xfrm>
            <a:off x="2739438" y="3509010"/>
            <a:ext cx="1546811" cy="1362437"/>
          </a:xfrm>
          <a:prstGeom prst="line">
            <a:avLst/>
          </a:prstGeom>
          <a:ln w="12700"/>
        </p:spPr>
        <p:style>
          <a:lnRef idx="1">
            <a:schemeClr val="dk1"/>
          </a:lnRef>
          <a:fillRef idx="0">
            <a:schemeClr val="dk1"/>
          </a:fillRef>
          <a:effectRef idx="0">
            <a:schemeClr val="dk1"/>
          </a:effectRef>
          <a:fontRef idx="minor">
            <a:schemeClr val="tx1"/>
          </a:fontRef>
        </p:style>
      </p:cxnSp>
      <p:sp>
        <p:nvSpPr>
          <p:cNvPr id="221" name="TextBox 220">
            <a:extLst>
              <a:ext uri="{FF2B5EF4-FFF2-40B4-BE49-F238E27FC236}">
                <a16:creationId xmlns:a16="http://schemas.microsoft.com/office/drawing/2014/main" id="{B75B15A2-9E24-471E-446B-C70906B86A0A}"/>
              </a:ext>
            </a:extLst>
          </p:cNvPr>
          <p:cNvSpPr txBox="1"/>
          <p:nvPr/>
        </p:nvSpPr>
        <p:spPr>
          <a:xfrm>
            <a:off x="6137784" y="3319831"/>
            <a:ext cx="2845650" cy="1107996"/>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2400" spc="0">
                <a:latin typeface="+mj-lt"/>
              </a:rPr>
              <a:t>Future transport, mobility and related infrastructure</a:t>
            </a:r>
          </a:p>
        </p:txBody>
      </p:sp>
      <p:pic>
        <p:nvPicPr>
          <p:cNvPr id="223" name="Picture 222" descr="A number six in a circle&#10;&#10;AI-generated content may be incorrect.">
            <a:extLst>
              <a:ext uri="{FF2B5EF4-FFF2-40B4-BE49-F238E27FC236}">
                <a16:creationId xmlns:a16="http://schemas.microsoft.com/office/drawing/2014/main" id="{3DF336AF-E14A-FC0B-8289-DE7BB441B826}"/>
              </a:ext>
            </a:extLst>
          </p:cNvPr>
          <p:cNvPicPr>
            <a:picLocks noChangeAspect="1"/>
          </p:cNvPicPr>
          <p:nvPr/>
        </p:nvPicPr>
        <p:blipFill>
          <a:blip r:embed="rId3"/>
          <a:stretch>
            <a:fillRect/>
          </a:stretch>
        </p:blipFill>
        <p:spPr>
          <a:xfrm>
            <a:off x="4851326" y="3313028"/>
            <a:ext cx="1088447" cy="1074494"/>
          </a:xfrm>
          <a:prstGeom prst="rect">
            <a:avLst/>
          </a:prstGeom>
        </p:spPr>
      </p:pic>
      <p:sp>
        <p:nvSpPr>
          <p:cNvPr id="229" name="TextBox 228">
            <a:extLst>
              <a:ext uri="{FF2B5EF4-FFF2-40B4-BE49-F238E27FC236}">
                <a16:creationId xmlns:a16="http://schemas.microsoft.com/office/drawing/2014/main" id="{0F821F54-0346-8924-75A7-1939BAB7A85A}"/>
              </a:ext>
            </a:extLst>
          </p:cNvPr>
          <p:cNvSpPr txBox="1"/>
          <p:nvPr/>
        </p:nvSpPr>
        <p:spPr>
          <a:xfrm>
            <a:off x="1218215" y="2866855"/>
            <a:ext cx="1466272" cy="461665"/>
          </a:xfrm>
          <a:prstGeom prst="rect">
            <a:avLst/>
          </a:prstGeom>
          <a:noFill/>
        </p:spPr>
        <p:txBody>
          <a:bodyPr wrap="square" tIns="0" rIns="0" bIns="0" anchor="ctr" anchorCtr="0">
            <a:spAutoFit/>
          </a:bodyPr>
          <a:lstStyle>
            <a:defPPr>
              <a:defRPr lang="en-US"/>
            </a:defPPr>
            <a:lvl1pPr>
              <a:defRPr sz="2000" spc="-30">
                <a:latin typeface="EC Square Sans Pro" panose="020B0506040000020004" pitchFamily="34" charset="0"/>
                <a:ea typeface="+mn-lt"/>
                <a:cs typeface="+mn-lt"/>
              </a:defRPr>
            </a:lvl1pPr>
          </a:lstStyle>
          <a:p>
            <a:pPr>
              <a:spcAft>
                <a:spcPts val="1200"/>
              </a:spcAft>
            </a:pPr>
            <a:r>
              <a:rPr lang="en-US" sz="1000" spc="0">
                <a:latin typeface="+mj-lt"/>
              </a:rPr>
              <a:t>Future transport, mobility and related infrastructure</a:t>
            </a:r>
          </a:p>
        </p:txBody>
      </p:sp>
      <p:grpSp>
        <p:nvGrpSpPr>
          <p:cNvPr id="239" name="Group 238">
            <a:extLst>
              <a:ext uri="{FF2B5EF4-FFF2-40B4-BE49-F238E27FC236}">
                <a16:creationId xmlns:a16="http://schemas.microsoft.com/office/drawing/2014/main" id="{5BB769A5-92B4-822C-F6B8-501B5CB207AF}"/>
              </a:ext>
            </a:extLst>
          </p:cNvPr>
          <p:cNvGrpSpPr/>
          <p:nvPr/>
        </p:nvGrpSpPr>
        <p:grpSpPr>
          <a:xfrm>
            <a:off x="721744" y="2829213"/>
            <a:ext cx="476582" cy="466193"/>
            <a:chOff x="7192572" y="-2684404"/>
            <a:chExt cx="2330393" cy="2279592"/>
          </a:xfrm>
        </p:grpSpPr>
        <p:sp>
          <p:nvSpPr>
            <p:cNvPr id="231" name="Oval 230">
              <a:extLst>
                <a:ext uri="{FF2B5EF4-FFF2-40B4-BE49-F238E27FC236}">
                  <a16:creationId xmlns:a16="http://schemas.microsoft.com/office/drawing/2014/main" id="{5ED42E4A-9E46-0C8A-DE34-8577BB30347E}"/>
                </a:ext>
              </a:extLst>
            </p:cNvPr>
            <p:cNvSpPr/>
            <p:nvPr/>
          </p:nvSpPr>
          <p:spPr>
            <a:xfrm>
              <a:off x="7405034" y="-2455806"/>
              <a:ext cx="1900687" cy="1900686"/>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6</a:t>
              </a:r>
            </a:p>
          </p:txBody>
        </p:sp>
        <p:sp>
          <p:nvSpPr>
            <p:cNvPr id="232" name="Oval 231">
              <a:extLst>
                <a:ext uri="{FF2B5EF4-FFF2-40B4-BE49-F238E27FC236}">
                  <a16:creationId xmlns:a16="http://schemas.microsoft.com/office/drawing/2014/main" id="{B7D6E8AD-A7A5-20ED-C865-48F3EE36D2BD}"/>
                </a:ext>
              </a:extLst>
            </p:cNvPr>
            <p:cNvSpPr/>
            <p:nvPr/>
          </p:nvSpPr>
          <p:spPr>
            <a:xfrm>
              <a:off x="8862621" y="-2328803"/>
              <a:ext cx="479367" cy="479367"/>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3" name="Oval 232">
              <a:extLst>
                <a:ext uri="{FF2B5EF4-FFF2-40B4-BE49-F238E27FC236}">
                  <a16:creationId xmlns:a16="http://schemas.microsoft.com/office/drawing/2014/main" id="{0CE80528-73B0-1A37-DE49-ED198C13A4F6}"/>
                </a:ext>
              </a:extLst>
            </p:cNvPr>
            <p:cNvSpPr/>
            <p:nvPr/>
          </p:nvSpPr>
          <p:spPr>
            <a:xfrm>
              <a:off x="7379896" y="-2328803"/>
              <a:ext cx="479367" cy="479367"/>
            </a:xfrm>
            <a:prstGeom prst="ellipse">
              <a:avLst/>
            </a:prstGeom>
            <a:solidFill>
              <a:srgbClr val="5DB7C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4" name="Oval 233">
              <a:extLst>
                <a:ext uri="{FF2B5EF4-FFF2-40B4-BE49-F238E27FC236}">
                  <a16:creationId xmlns:a16="http://schemas.microsoft.com/office/drawing/2014/main" id="{21A6B31F-CF9E-6A0D-B230-A87570F366E6}"/>
                </a:ext>
              </a:extLst>
            </p:cNvPr>
            <p:cNvSpPr/>
            <p:nvPr/>
          </p:nvSpPr>
          <p:spPr>
            <a:xfrm>
              <a:off x="7192572" y="-1525530"/>
              <a:ext cx="479367" cy="479367"/>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5" name="Oval 234">
              <a:extLst>
                <a:ext uri="{FF2B5EF4-FFF2-40B4-BE49-F238E27FC236}">
                  <a16:creationId xmlns:a16="http://schemas.microsoft.com/office/drawing/2014/main" id="{F13BAD13-679E-2476-DFE1-6FE976552D53}"/>
                </a:ext>
              </a:extLst>
            </p:cNvPr>
            <p:cNvSpPr/>
            <p:nvPr/>
          </p:nvSpPr>
          <p:spPr>
            <a:xfrm>
              <a:off x="9043598" y="-1525530"/>
              <a:ext cx="479367" cy="479367"/>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6" name="Oval 235">
              <a:extLst>
                <a:ext uri="{FF2B5EF4-FFF2-40B4-BE49-F238E27FC236}">
                  <a16:creationId xmlns:a16="http://schemas.microsoft.com/office/drawing/2014/main" id="{87F1C287-CFB7-F4D4-BAD9-65B85D5450A5}"/>
                </a:ext>
              </a:extLst>
            </p:cNvPr>
            <p:cNvSpPr/>
            <p:nvPr/>
          </p:nvSpPr>
          <p:spPr>
            <a:xfrm>
              <a:off x="8526066" y="-884179"/>
              <a:ext cx="479367" cy="479367"/>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7" name="Oval 236">
              <a:extLst>
                <a:ext uri="{FF2B5EF4-FFF2-40B4-BE49-F238E27FC236}">
                  <a16:creationId xmlns:a16="http://schemas.microsoft.com/office/drawing/2014/main" id="{7DF6B420-B143-8FED-F367-4B39C4E96015}"/>
                </a:ext>
              </a:extLst>
            </p:cNvPr>
            <p:cNvSpPr/>
            <p:nvPr/>
          </p:nvSpPr>
          <p:spPr>
            <a:xfrm>
              <a:off x="7713273" y="-884179"/>
              <a:ext cx="479367" cy="479367"/>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38" name="Oval 237">
              <a:extLst>
                <a:ext uri="{FF2B5EF4-FFF2-40B4-BE49-F238E27FC236}">
                  <a16:creationId xmlns:a16="http://schemas.microsoft.com/office/drawing/2014/main" id="{53F88A7D-75B6-0036-DA85-5F52D809168D}"/>
                </a:ext>
              </a:extLst>
            </p:cNvPr>
            <p:cNvSpPr/>
            <p:nvPr/>
          </p:nvSpPr>
          <p:spPr>
            <a:xfrm>
              <a:off x="8119674" y="-2684404"/>
              <a:ext cx="479367" cy="479367"/>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grpSp>
      <p:sp>
        <p:nvSpPr>
          <p:cNvPr id="271" name="Oval 270">
            <a:extLst>
              <a:ext uri="{FF2B5EF4-FFF2-40B4-BE49-F238E27FC236}">
                <a16:creationId xmlns:a16="http://schemas.microsoft.com/office/drawing/2014/main" id="{EFDBCBF4-2913-37AE-B1F0-65C705B2685B}"/>
              </a:ext>
            </a:extLst>
          </p:cNvPr>
          <p:cNvSpPr/>
          <p:nvPr/>
        </p:nvSpPr>
        <p:spPr>
          <a:xfrm>
            <a:off x="2960603" y="2887252"/>
            <a:ext cx="388704" cy="388704"/>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0"/>
          <a:lstStyle/>
          <a:p>
            <a:pPr indent="0" algn="ctr">
              <a:buNone/>
            </a:pPr>
            <a:r>
              <a:rPr lang="en-BE" sz="900" spc="-30">
                <a:solidFill>
                  <a:schemeClr val="tx1"/>
                </a:solidFill>
                <a:ea typeface="+mn-lt"/>
                <a:cs typeface="+mn-lt"/>
              </a:rPr>
              <a:t>7</a:t>
            </a:r>
          </a:p>
        </p:txBody>
      </p:sp>
      <p:sp>
        <p:nvSpPr>
          <p:cNvPr id="273" name="Oval 272">
            <a:extLst>
              <a:ext uri="{FF2B5EF4-FFF2-40B4-BE49-F238E27FC236}">
                <a16:creationId xmlns:a16="http://schemas.microsoft.com/office/drawing/2014/main" id="{0BB4CBCA-D03F-A6F5-C2D9-357EDA53DCFB}"/>
              </a:ext>
            </a:extLst>
          </p:cNvPr>
          <p:cNvSpPr/>
          <p:nvPr/>
        </p:nvSpPr>
        <p:spPr>
          <a:xfrm>
            <a:off x="2924678" y="3066211"/>
            <a:ext cx="98034" cy="98034"/>
          </a:xfrm>
          <a:prstGeom prst="ellipse">
            <a:avLst/>
          </a:prstGeom>
          <a:solidFill>
            <a:srgbClr val="2A246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75" name="Oval 274">
            <a:extLst>
              <a:ext uri="{FF2B5EF4-FFF2-40B4-BE49-F238E27FC236}">
                <a16:creationId xmlns:a16="http://schemas.microsoft.com/office/drawing/2014/main" id="{7568831E-F01C-91DF-8352-EBE17DEF23E5}"/>
              </a:ext>
            </a:extLst>
          </p:cNvPr>
          <p:cNvSpPr/>
          <p:nvPr/>
        </p:nvSpPr>
        <p:spPr>
          <a:xfrm>
            <a:off x="3303226" y="3066211"/>
            <a:ext cx="98034" cy="98034"/>
          </a:xfrm>
          <a:prstGeom prst="ellipse">
            <a:avLst/>
          </a:prstGeom>
          <a:solidFill>
            <a:srgbClr val="DF792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77" name="Oval 276">
            <a:extLst>
              <a:ext uri="{FF2B5EF4-FFF2-40B4-BE49-F238E27FC236}">
                <a16:creationId xmlns:a16="http://schemas.microsoft.com/office/drawing/2014/main" id="{F5C85190-B894-0A99-BD67-2D9189CEFE6A}"/>
              </a:ext>
            </a:extLst>
          </p:cNvPr>
          <p:cNvSpPr/>
          <p:nvPr/>
        </p:nvSpPr>
        <p:spPr>
          <a:xfrm>
            <a:off x="3197388" y="3197372"/>
            <a:ext cx="98034" cy="98034"/>
          </a:xfrm>
          <a:prstGeom prst="ellipse">
            <a:avLst/>
          </a:prstGeom>
          <a:solidFill>
            <a:srgbClr val="55AA7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79" name="Oval 278">
            <a:extLst>
              <a:ext uri="{FF2B5EF4-FFF2-40B4-BE49-F238E27FC236}">
                <a16:creationId xmlns:a16="http://schemas.microsoft.com/office/drawing/2014/main" id="{AF97E773-E217-2BD2-905F-28971FAC7C23}"/>
              </a:ext>
            </a:extLst>
          </p:cNvPr>
          <p:cNvSpPr/>
          <p:nvPr/>
        </p:nvSpPr>
        <p:spPr>
          <a:xfrm>
            <a:off x="3114277" y="2829213"/>
            <a:ext cx="98034" cy="98034"/>
          </a:xfrm>
          <a:prstGeom prst="ellipse">
            <a:avLst/>
          </a:prstGeom>
          <a:solidFill>
            <a:srgbClr val="29519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cxnSp>
        <p:nvCxnSpPr>
          <p:cNvPr id="283" name="Straight Connector 282">
            <a:extLst>
              <a:ext uri="{FF2B5EF4-FFF2-40B4-BE49-F238E27FC236}">
                <a16:creationId xmlns:a16="http://schemas.microsoft.com/office/drawing/2014/main" id="{37B820EF-57BF-4785-A596-D834C161B2AD}"/>
              </a:ext>
            </a:extLst>
          </p:cNvPr>
          <p:cNvCxnSpPr>
            <a:cxnSpLocks/>
          </p:cNvCxnSpPr>
          <p:nvPr/>
        </p:nvCxnSpPr>
        <p:spPr>
          <a:xfrm>
            <a:off x="2739438" y="2636174"/>
            <a:ext cx="1542243" cy="230948"/>
          </a:xfrm>
          <a:prstGeom prst="line">
            <a:avLst/>
          </a:prstGeom>
          <a:ln w="12700"/>
        </p:spPr>
        <p:style>
          <a:lnRef idx="1">
            <a:schemeClr val="dk1"/>
          </a:lnRef>
          <a:fillRef idx="0">
            <a:schemeClr val="dk1"/>
          </a:fillRef>
          <a:effectRef idx="0">
            <a:schemeClr val="dk1"/>
          </a:effectRef>
          <a:fontRef idx="minor">
            <a:schemeClr val="tx1"/>
          </a:fontRef>
        </p:style>
      </p:cxnSp>
      <p:sp>
        <p:nvSpPr>
          <p:cNvPr id="285" name="Oval 284">
            <a:extLst>
              <a:ext uri="{FF2B5EF4-FFF2-40B4-BE49-F238E27FC236}">
                <a16:creationId xmlns:a16="http://schemas.microsoft.com/office/drawing/2014/main" id="{12719DDB-BC23-07E2-1532-6E5AE4DCA035}"/>
              </a:ext>
            </a:extLst>
          </p:cNvPr>
          <p:cNvSpPr/>
          <p:nvPr/>
        </p:nvSpPr>
        <p:spPr>
          <a:xfrm>
            <a:off x="3266215" y="2901936"/>
            <a:ext cx="98034" cy="98034"/>
          </a:xfrm>
          <a:prstGeom prst="ellipse">
            <a:avLst/>
          </a:prstGeom>
          <a:solidFill>
            <a:srgbClr val="26636D"/>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
        <p:nvSpPr>
          <p:cNvPr id="287" name="Oval 286">
            <a:extLst>
              <a:ext uri="{FF2B5EF4-FFF2-40B4-BE49-F238E27FC236}">
                <a16:creationId xmlns:a16="http://schemas.microsoft.com/office/drawing/2014/main" id="{404C990C-E503-73C8-F286-F2F128857C63}"/>
              </a:ext>
            </a:extLst>
          </p:cNvPr>
          <p:cNvSpPr/>
          <p:nvPr/>
        </p:nvSpPr>
        <p:spPr>
          <a:xfrm>
            <a:off x="3031165" y="3197372"/>
            <a:ext cx="98034" cy="98034"/>
          </a:xfrm>
          <a:prstGeom prst="ellipse">
            <a:avLst/>
          </a:prstGeom>
          <a:solidFill>
            <a:srgbClr val="54368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0" rtlCol="0" anchor="t" anchorCtr="0"/>
          <a:lstStyle/>
          <a:p>
            <a:pPr indent="0" algn="l">
              <a:buNone/>
            </a:pPr>
            <a:endParaRPr lang="en-BE" sz="1400" spc="-30">
              <a:solidFill>
                <a:schemeClr val="tx1"/>
              </a:solidFill>
              <a:ea typeface="+mn-lt"/>
              <a:cs typeface="+mn-lt"/>
            </a:endParaRPr>
          </a:p>
        </p:txBody>
      </p:sp>
    </p:spTree>
    <p:extLst>
      <p:ext uri="{BB962C8B-B14F-4D97-AF65-F5344CB8AC3E}">
        <p14:creationId xmlns:p14="http://schemas.microsoft.com/office/powerpoint/2010/main" val="420862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ar in a garage&#10;&#10;AI-generated content may be incorrect.">
            <a:extLst>
              <a:ext uri="{FF2B5EF4-FFF2-40B4-BE49-F238E27FC236}">
                <a16:creationId xmlns:a16="http://schemas.microsoft.com/office/drawing/2014/main" id="{78966A51-248C-74FC-303B-E568399B39C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6" r="76"/>
          <a:stretch>
            <a:fillRect/>
          </a:stretch>
        </p:blipFill>
        <p:spPr>
          <a:xfrm>
            <a:off x="2775407" y="1802836"/>
            <a:ext cx="3202062" cy="2007780"/>
          </a:xfrm>
        </p:spPr>
      </p:pic>
      <p:pic>
        <p:nvPicPr>
          <p:cNvPr id="12" name="Picture Placeholder 11" descr="A person standing next to a motorcycle&#10;&#10;AI-generated content may be incorrect.">
            <a:extLst>
              <a:ext uri="{FF2B5EF4-FFF2-40B4-BE49-F238E27FC236}">
                <a16:creationId xmlns:a16="http://schemas.microsoft.com/office/drawing/2014/main" id="{E9D7CD1B-7548-1B9E-A7E5-664F2E530A3E}"/>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16" r="116"/>
          <a:stretch>
            <a:fillRect/>
          </a:stretch>
        </p:blipFill>
        <p:spPr>
          <a:xfrm>
            <a:off x="2775406" y="4026521"/>
            <a:ext cx="3202062" cy="2007780"/>
          </a:xfrm>
        </p:spPr>
      </p:pic>
      <p:pic>
        <p:nvPicPr>
          <p:cNvPr id="10" name="Picture Placeholder 9" descr="A person using a smart phone in a car&#10;&#10;AI-generated content may be incorrect.">
            <a:extLst>
              <a:ext uri="{FF2B5EF4-FFF2-40B4-BE49-F238E27FC236}">
                <a16:creationId xmlns:a16="http://schemas.microsoft.com/office/drawing/2014/main" id="{511CBBA2-ACD8-4B70-8575-50EF2159D042}"/>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16" r="116"/>
          <a:stretch>
            <a:fillRect/>
          </a:stretch>
        </p:blipFill>
        <p:spPr>
          <a:xfrm>
            <a:off x="6212996" y="1802836"/>
            <a:ext cx="3202060" cy="2008800"/>
          </a:xfrm>
        </p:spPr>
      </p:pic>
      <p:pic>
        <p:nvPicPr>
          <p:cNvPr id="14" name="Picture Placeholder 13" descr="A close-up of a car&#10;&#10;AI-generated content may be incorrect.">
            <a:extLst>
              <a:ext uri="{FF2B5EF4-FFF2-40B4-BE49-F238E27FC236}">
                <a16:creationId xmlns:a16="http://schemas.microsoft.com/office/drawing/2014/main" id="{DA8B0223-EBEA-8BB4-92A1-8BB58C5495CB}"/>
              </a:ext>
            </a:extLst>
          </p:cNvPr>
          <p:cNvPicPr>
            <a:picLocks noGrp="1" noChangeAspect="1"/>
          </p:cNvPicPr>
          <p:nvPr>
            <p:ph type="pic" sz="quarter" idx="19"/>
          </p:nvPr>
        </p:nvPicPr>
        <p:blipFill>
          <a:blip r:embed="rId6">
            <a:extLst>
              <a:ext uri="{28A0092B-C50C-407E-A947-70E740481C1C}">
                <a14:useLocalDpi xmlns:a14="http://schemas.microsoft.com/office/drawing/2010/main" val="0"/>
              </a:ext>
            </a:extLst>
          </a:blip>
          <a:srcRect t="112" b="112"/>
          <a:stretch>
            <a:fillRect/>
          </a:stretch>
        </p:blipFill>
        <p:spPr>
          <a:xfrm>
            <a:off x="6213000" y="4026521"/>
            <a:ext cx="3202058" cy="2007777"/>
          </a:xfrm>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a:xfrm>
            <a:off x="790576" y="575220"/>
            <a:ext cx="11131776" cy="782357"/>
          </a:xfrm>
        </p:spPr>
        <p:txBody>
          <a:bodyPr/>
          <a:lstStyle/>
          <a:p>
            <a:r>
              <a:rPr lang="it-IT"/>
              <a:t>Future </a:t>
            </a:r>
            <a:r>
              <a:rPr lang="it-IT" err="1"/>
              <a:t>Transport</a:t>
            </a:r>
            <a:r>
              <a:rPr lang="it-IT"/>
              <a:t>, </a:t>
            </a:r>
            <a:r>
              <a:rPr lang="it-IT" err="1"/>
              <a:t>Mobility</a:t>
            </a:r>
            <a:r>
              <a:rPr lang="it-IT"/>
              <a:t> and </a:t>
            </a:r>
            <a:r>
              <a:rPr lang="it-IT" err="1"/>
              <a:t>related</a:t>
            </a:r>
            <a:r>
              <a:rPr lang="it-IT"/>
              <a:t> </a:t>
            </a:r>
            <a:r>
              <a:rPr lang="it-IT" err="1"/>
              <a:t>Infrastructure</a:t>
            </a:r>
            <a:endParaRPr lang="en-BE" err="1"/>
          </a:p>
        </p:txBody>
      </p:sp>
      <p:sp>
        <p:nvSpPr>
          <p:cNvPr id="16" name="Segnaposto testo 15">
            <a:extLst>
              <a:ext uri="{FF2B5EF4-FFF2-40B4-BE49-F238E27FC236}">
                <a16:creationId xmlns:a16="http://schemas.microsoft.com/office/drawing/2014/main" id="{FF966F99-3A43-A44F-9078-4EF53149A6DC}"/>
              </a:ext>
            </a:extLst>
          </p:cNvPr>
          <p:cNvSpPr>
            <a:spLocks noGrp="1"/>
          </p:cNvSpPr>
          <p:nvPr>
            <p:ph type="body" sz="quarter" idx="30"/>
          </p:nvPr>
        </p:nvSpPr>
        <p:spPr>
          <a:prstGeom prst="rect">
            <a:avLst/>
          </a:prstGeom>
        </p:spPr>
        <p:txBody>
          <a:bodyPr rIns="72000"/>
          <a:lstStyle/>
          <a:p>
            <a:r>
              <a:rPr lang="en-GB"/>
              <a:t>Vehicle Emissions Laboratories (VELA)</a:t>
            </a:r>
          </a:p>
        </p:txBody>
      </p:sp>
      <p:sp>
        <p:nvSpPr>
          <p:cNvPr id="18" name="Segnaposto testo 17">
            <a:extLst>
              <a:ext uri="{FF2B5EF4-FFF2-40B4-BE49-F238E27FC236}">
                <a16:creationId xmlns:a16="http://schemas.microsoft.com/office/drawing/2014/main" id="{23EAF364-04BD-6442-94BF-82836CC70694}"/>
              </a:ext>
            </a:extLst>
          </p:cNvPr>
          <p:cNvSpPr>
            <a:spLocks noGrp="1"/>
          </p:cNvSpPr>
          <p:nvPr>
            <p:ph type="body" sz="quarter" idx="31"/>
          </p:nvPr>
        </p:nvSpPr>
        <p:spPr>
          <a:prstGeom prst="rect">
            <a:avLst/>
          </a:prstGeom>
        </p:spPr>
        <p:txBody>
          <a:bodyPr lIns="91440" tIns="45720" rIns="72000" bIns="45720" anchor="t"/>
          <a:lstStyle/>
          <a:p>
            <a:pPr marL="8890"/>
            <a:r>
              <a:rPr lang="en-GB"/>
              <a:t>Decarbonisation of transport</a:t>
            </a:r>
            <a:endParaRPr lang="en-GB">
              <a:cs typeface="Arial"/>
            </a:endParaRPr>
          </a:p>
        </p:txBody>
      </p:sp>
      <p:sp>
        <p:nvSpPr>
          <p:cNvPr id="19" name="Segnaposto testo 18">
            <a:extLst>
              <a:ext uri="{FF2B5EF4-FFF2-40B4-BE49-F238E27FC236}">
                <a16:creationId xmlns:a16="http://schemas.microsoft.com/office/drawing/2014/main" id="{6CC316F2-AF43-BC46-8E14-3D4449577A4E}"/>
              </a:ext>
            </a:extLst>
          </p:cNvPr>
          <p:cNvSpPr>
            <a:spLocks noGrp="1"/>
          </p:cNvSpPr>
          <p:nvPr>
            <p:ph type="body" sz="quarter" idx="32"/>
          </p:nvPr>
        </p:nvSpPr>
        <p:spPr>
          <a:xfrm>
            <a:off x="9590952" y="2086152"/>
            <a:ext cx="1808886" cy="1448385"/>
          </a:xfrm>
          <a:prstGeom prst="rect">
            <a:avLst/>
          </a:prstGeom>
        </p:spPr>
        <p:txBody>
          <a:bodyPr lIns="91440" tIns="45720" rIns="72000" bIns="45720" anchor="t"/>
          <a:lstStyle/>
          <a:p>
            <a:pPr marL="8890"/>
            <a:r>
              <a:rPr lang="en-GB"/>
              <a:t>Research, Innovation and Competitiveness in Transport</a:t>
            </a:r>
            <a:endParaRPr lang="en-US"/>
          </a:p>
          <a:p>
            <a:endParaRPr lang="en-GB" noProof="1"/>
          </a:p>
        </p:txBody>
      </p:sp>
      <p:sp>
        <p:nvSpPr>
          <p:cNvPr id="15" name="Segnaposto testo 14">
            <a:extLst>
              <a:ext uri="{FF2B5EF4-FFF2-40B4-BE49-F238E27FC236}">
                <a16:creationId xmlns:a16="http://schemas.microsoft.com/office/drawing/2014/main" id="{D187B702-C9B2-C445-B581-811648C8101E}"/>
              </a:ext>
            </a:extLst>
          </p:cNvPr>
          <p:cNvSpPr>
            <a:spLocks noGrp="1"/>
          </p:cNvSpPr>
          <p:nvPr>
            <p:ph type="body" sz="quarter" idx="33"/>
          </p:nvPr>
        </p:nvSpPr>
        <p:spPr>
          <a:prstGeom prst="rect">
            <a:avLst/>
          </a:prstGeom>
        </p:spPr>
        <p:txBody>
          <a:bodyPr lIns="91440" tIns="45720" rIns="72000" bIns="45720" anchor="t"/>
          <a:lstStyle/>
          <a:p>
            <a:pPr marL="8890"/>
            <a:r>
              <a:rPr lang="en-GB"/>
              <a:t>Vehicle Standards and Market Surveillance</a:t>
            </a:r>
            <a:endParaRPr lang="en-US"/>
          </a:p>
        </p:txBody>
      </p:sp>
    </p:spTree>
    <p:extLst>
      <p:ext uri="{BB962C8B-B14F-4D97-AF65-F5344CB8AC3E}">
        <p14:creationId xmlns:p14="http://schemas.microsoft.com/office/powerpoint/2010/main" val="110000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875A1640-BEE4-5A2D-EC82-9209D58E876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999" b="2999"/>
          <a:stretch>
            <a:fillRect/>
          </a:stretch>
        </p:blipFill>
        <p:spPr>
          <a:xfrm>
            <a:off x="790575" y="1803400"/>
            <a:ext cx="3201988" cy="2006600"/>
          </a:xfrm>
        </p:spPr>
      </p:pic>
      <p:pic>
        <p:nvPicPr>
          <p:cNvPr id="22" name="Picture Placeholder 21" descr="A person in a white coat working in a lab&#10;&#10;AI-generated content may be incorrect.">
            <a:extLst>
              <a:ext uri="{FF2B5EF4-FFF2-40B4-BE49-F238E27FC236}">
                <a16:creationId xmlns:a16="http://schemas.microsoft.com/office/drawing/2014/main" id="{C9F713F0-506E-517D-F1C3-42CB527DBEB2}"/>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2962" b="2962"/>
          <a:stretch>
            <a:fillRect/>
          </a:stretch>
        </p:blipFill>
        <p:spPr>
          <a:xfrm>
            <a:off x="790575" y="4025900"/>
            <a:ext cx="3201988" cy="2008188"/>
          </a:xfrm>
        </p:spPr>
      </p:pic>
      <p:pic>
        <p:nvPicPr>
          <p:cNvPr id="20" name="Picture Placeholder 19">
            <a:extLst>
              <a:ext uri="{FF2B5EF4-FFF2-40B4-BE49-F238E27FC236}">
                <a16:creationId xmlns:a16="http://schemas.microsoft.com/office/drawing/2014/main" id="{0C90B814-DDD9-3257-80A2-DAC3AC010D83}"/>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2962" b="2962"/>
          <a:stretch>
            <a:fillRect/>
          </a:stretch>
        </p:blipFill>
        <p:spPr>
          <a:xfrm>
            <a:off x="4213225" y="1801813"/>
            <a:ext cx="3201988" cy="2008187"/>
          </a:xfrm>
        </p:spPr>
      </p:pic>
      <p:pic>
        <p:nvPicPr>
          <p:cNvPr id="24" name="Picture Placeholder 23" descr="A machine with a round cylinder&#10;&#10;AI-generated content may be incorrect.">
            <a:extLst>
              <a:ext uri="{FF2B5EF4-FFF2-40B4-BE49-F238E27FC236}">
                <a16:creationId xmlns:a16="http://schemas.microsoft.com/office/drawing/2014/main" id="{8BEA1964-A524-0505-8963-47C1747EC593}"/>
              </a:ext>
            </a:extLst>
          </p:cNvPr>
          <p:cNvPicPr>
            <a:picLocks noGrp="1" noChangeAspect="1"/>
          </p:cNvPicPr>
          <p:nvPr>
            <p:ph type="pic" sz="quarter" idx="19"/>
          </p:nvPr>
        </p:nvPicPr>
        <p:blipFill>
          <a:blip r:embed="rId6">
            <a:extLst>
              <a:ext uri="{28A0092B-C50C-407E-A947-70E740481C1C}">
                <a14:useLocalDpi xmlns:a14="http://schemas.microsoft.com/office/drawing/2010/main" val="0"/>
              </a:ext>
            </a:extLst>
          </a:blip>
          <a:srcRect t="2875" b="2875"/>
          <a:stretch>
            <a:fillRect/>
          </a:stretch>
        </p:blipFill>
        <p:spPr>
          <a:xfrm>
            <a:off x="4213225" y="4025900"/>
            <a:ext cx="3201988" cy="2008188"/>
          </a:xfrm>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p:txBody>
          <a:bodyPr/>
          <a:lstStyle/>
          <a:p>
            <a:r>
              <a:rPr lang="en-GB"/>
              <a:t>Battery and Hydrogen Technologies</a:t>
            </a:r>
            <a:endParaRPr lang="en-BE"/>
          </a:p>
        </p:txBody>
      </p:sp>
      <p:sp>
        <p:nvSpPr>
          <p:cNvPr id="25" name="Segnaposto testo 18">
            <a:extLst>
              <a:ext uri="{FF2B5EF4-FFF2-40B4-BE49-F238E27FC236}">
                <a16:creationId xmlns:a16="http://schemas.microsoft.com/office/drawing/2014/main" id="{6421F12C-A18A-B5DF-3369-A94FEF26839F}"/>
              </a:ext>
            </a:extLst>
          </p:cNvPr>
          <p:cNvSpPr txBox="1">
            <a:spLocks/>
          </p:cNvSpPr>
          <p:nvPr/>
        </p:nvSpPr>
        <p:spPr>
          <a:xfrm>
            <a:off x="7635875" y="2097088"/>
            <a:ext cx="3906838" cy="4480967"/>
          </a:xfrm>
          <a:prstGeom prst="rect">
            <a:avLst/>
          </a:prstGeom>
        </p:spPr>
        <p:txBody>
          <a:bodyPr rIns="72000"/>
          <a:lstStyle>
            <a:lvl1pPr marL="9425" indent="0" algn="l" defTabSz="914400" rtl="0" eaLnBrk="1" latinLnBrk="0" hangingPunct="1">
              <a:lnSpc>
                <a:spcPct val="100000"/>
              </a:lnSpc>
              <a:spcBef>
                <a:spcPts val="0"/>
              </a:spcBef>
              <a:spcAft>
                <a:spcPts val="200"/>
              </a:spcAft>
              <a:buClr>
                <a:schemeClr val="tx2"/>
              </a:buClr>
              <a:buFont typeface="Arial" panose="020B0604020202020204" pitchFamily="34" charset="0"/>
              <a:buNone/>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4E51A5"/>
              </a:buClr>
              <a:buFont typeface="Arial" panose="020B0604020202020204" pitchFamily="34" charset="0"/>
              <a:buChar char="•"/>
              <a:defRPr/>
            </a:pPr>
            <a:r>
              <a:rPr lang="en-GB">
                <a:solidFill>
                  <a:schemeClr val="tx2"/>
                </a:solidFill>
                <a:latin typeface="Arial"/>
              </a:rPr>
              <a:t>What?</a:t>
            </a:r>
          </a:p>
          <a:p>
            <a:pPr marL="0">
              <a:buClr>
                <a:srgbClr val="4E51A5"/>
              </a:buClr>
              <a:defRPr/>
            </a:pPr>
            <a:r>
              <a:rPr lang="en-GB">
                <a:latin typeface="Arial" panose="020B0604020202020204" pitchFamily="34" charset="0"/>
                <a:cs typeface="Arial" panose="020B0604020202020204" pitchFamily="34" charset="0"/>
              </a:rPr>
              <a:t>Batteries</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Hydrogen and fuel cells</a:t>
            </a:r>
            <a:endParaRPr lang="en-GB">
              <a:solidFill>
                <a:srgbClr val="000000"/>
              </a:solidFill>
              <a:latin typeface="Arial"/>
            </a:endParaRPr>
          </a:p>
          <a:p>
            <a:pPr marL="0">
              <a:buClr>
                <a:srgbClr val="4E51A5"/>
              </a:buClr>
              <a:defRPr/>
            </a:pPr>
            <a:endParaRPr lang="en-GB">
              <a:solidFill>
                <a:srgbClr val="000000"/>
              </a:solidFill>
              <a:latin typeface="Arial"/>
            </a:endParaRPr>
          </a:p>
          <a:p>
            <a:pPr marL="285750" indent="-285750">
              <a:buClr>
                <a:srgbClr val="4E51A5"/>
              </a:buClr>
              <a:buFont typeface="Arial" panose="020B0604020202020204" pitchFamily="34" charset="0"/>
              <a:buChar char="•"/>
              <a:defRPr/>
            </a:pPr>
            <a:r>
              <a:rPr lang="en-GB">
                <a:solidFill>
                  <a:schemeClr val="tx2"/>
                </a:solidFill>
                <a:latin typeface="Arial"/>
              </a:rPr>
              <a:t>Why?</a:t>
            </a:r>
          </a:p>
          <a:p>
            <a:pPr marL="0">
              <a:buClr>
                <a:srgbClr val="4E51A5"/>
              </a:buClr>
              <a:defRPr/>
            </a:pPr>
            <a:r>
              <a:rPr lang="en-GB">
                <a:latin typeface="Arial" panose="020B0604020202020204" pitchFamily="34" charset="0"/>
                <a:cs typeface="Arial" panose="020B0604020202020204" pitchFamily="34" charset="0"/>
              </a:rPr>
              <a:t>Can’t decarbonise without them</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Users need to trust their performance and safety</a:t>
            </a:r>
            <a:endParaRPr lang="en-GB">
              <a:solidFill>
                <a:srgbClr val="000000"/>
              </a:solidFill>
              <a:latin typeface="Arial"/>
            </a:endParaRPr>
          </a:p>
          <a:p>
            <a:pPr marL="0">
              <a:buClr>
                <a:srgbClr val="4E51A5"/>
              </a:buClr>
              <a:defRPr/>
            </a:pPr>
            <a:endParaRPr lang="en-GB">
              <a:solidFill>
                <a:srgbClr val="000000"/>
              </a:solidFill>
              <a:latin typeface="Arial"/>
            </a:endParaRPr>
          </a:p>
          <a:p>
            <a:pPr marL="285750" indent="-285750">
              <a:buClr>
                <a:srgbClr val="4E51A5"/>
              </a:buClr>
              <a:buFont typeface="Arial" panose="020B0604020202020204" pitchFamily="34" charset="0"/>
              <a:buChar char="•"/>
              <a:defRPr/>
            </a:pPr>
            <a:r>
              <a:rPr lang="en-GB">
                <a:solidFill>
                  <a:schemeClr val="tx2"/>
                </a:solidFill>
                <a:latin typeface="Arial"/>
              </a:rPr>
              <a:t>How?</a:t>
            </a:r>
          </a:p>
          <a:p>
            <a:pPr marL="0">
              <a:buClr>
                <a:srgbClr val="4E51A5"/>
              </a:buClr>
              <a:defRPr/>
            </a:pPr>
            <a:r>
              <a:rPr lang="en-GB">
                <a:latin typeface="Arial" panose="020B0604020202020204" pitchFamily="34" charset="0"/>
                <a:cs typeface="Arial" panose="020B0604020202020204" pitchFamily="34" charset="0"/>
              </a:rPr>
              <a:t>Experimental work</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Standardisation</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Science for policy (technology monitoring and sustainability assessment)</a:t>
            </a:r>
          </a:p>
          <a:p>
            <a:pPr marL="0">
              <a:buClr>
                <a:srgbClr val="4E51A5"/>
              </a:buClr>
              <a:defRPr/>
            </a:pPr>
            <a:endParaRPr lang="en-GB">
              <a:solidFill>
                <a:srgbClr val="000000"/>
              </a:solidFill>
              <a:latin typeface="Arial"/>
            </a:endParaRPr>
          </a:p>
          <a:p>
            <a:endParaRPr lang="en-GB" noProof="1"/>
          </a:p>
        </p:txBody>
      </p:sp>
    </p:spTree>
    <p:extLst>
      <p:ext uri="{BB962C8B-B14F-4D97-AF65-F5344CB8AC3E}">
        <p14:creationId xmlns:p14="http://schemas.microsoft.com/office/powerpoint/2010/main" val="1200618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E77F230C-727F-D510-4C36-40C6B2B7AF4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1137" b="11137"/>
          <a:stretch>
            <a:fillRect/>
          </a:stretch>
        </p:blipFill>
        <p:spPr>
          <a:xfrm>
            <a:off x="790575" y="1803400"/>
            <a:ext cx="3201988" cy="2006600"/>
          </a:xfrm>
        </p:spPr>
      </p:pic>
      <p:pic>
        <p:nvPicPr>
          <p:cNvPr id="24" name="Picture Placeholder 23">
            <a:extLst>
              <a:ext uri="{FF2B5EF4-FFF2-40B4-BE49-F238E27FC236}">
                <a16:creationId xmlns:a16="http://schemas.microsoft.com/office/drawing/2014/main" id="{CC02BD2F-AE1F-A82D-CAF0-B0011A8B250F}"/>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757" b="3757"/>
          <a:stretch>
            <a:fillRect/>
          </a:stretch>
        </p:blipFill>
        <p:spPr>
          <a:xfrm>
            <a:off x="4295775" y="1844158"/>
            <a:ext cx="3201988" cy="2008188"/>
          </a:xfrm>
        </p:spPr>
      </p:pic>
      <p:pic>
        <p:nvPicPr>
          <p:cNvPr id="22" name="Picture Placeholder 21">
            <a:extLst>
              <a:ext uri="{FF2B5EF4-FFF2-40B4-BE49-F238E27FC236}">
                <a16:creationId xmlns:a16="http://schemas.microsoft.com/office/drawing/2014/main" id="{4BFE7AD5-029B-F5D4-8FFE-620D67D00ECB}"/>
              </a:ext>
            </a:extLst>
          </p:cNvPr>
          <p:cNvPicPr>
            <a:picLocks noGrp="1" noChangeAspect="1"/>
          </p:cNvPicPr>
          <p:nvPr>
            <p:ph type="pic" sz="quarter" idx="19"/>
          </p:nvPr>
        </p:nvPicPr>
        <p:blipFill>
          <a:blip r:embed="rId5">
            <a:extLst>
              <a:ext uri="{28A0092B-C50C-407E-A947-70E740481C1C}">
                <a14:useLocalDpi xmlns:a14="http://schemas.microsoft.com/office/drawing/2010/main" val="0"/>
              </a:ext>
            </a:extLst>
          </a:blip>
          <a:srcRect l="5085" r="5085"/>
          <a:stretch>
            <a:fillRect/>
          </a:stretch>
        </p:blipFill>
        <p:spPr>
          <a:xfrm>
            <a:off x="4222750" y="4043363"/>
            <a:ext cx="3201988" cy="2008187"/>
          </a:xfrm>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p:txBody>
          <a:bodyPr/>
          <a:lstStyle/>
          <a:p>
            <a:r>
              <a:rPr lang="en-GB"/>
              <a:t>Energy Efficiency and Renewables</a:t>
            </a:r>
            <a:br>
              <a:rPr lang="en-GB"/>
            </a:br>
            <a:endParaRPr lang="en-BE"/>
          </a:p>
        </p:txBody>
      </p:sp>
      <p:sp>
        <p:nvSpPr>
          <p:cNvPr id="19" name="Segnaposto testo 18">
            <a:extLst>
              <a:ext uri="{FF2B5EF4-FFF2-40B4-BE49-F238E27FC236}">
                <a16:creationId xmlns:a16="http://schemas.microsoft.com/office/drawing/2014/main" id="{6CC316F2-AF43-BC46-8E14-3D4449577A4E}"/>
              </a:ext>
            </a:extLst>
          </p:cNvPr>
          <p:cNvSpPr>
            <a:spLocks noGrp="1"/>
          </p:cNvSpPr>
          <p:nvPr>
            <p:ph type="body" sz="quarter" idx="32"/>
          </p:nvPr>
        </p:nvSpPr>
        <p:spPr>
          <a:xfrm>
            <a:off x="7800975" y="2530983"/>
            <a:ext cx="3598863" cy="2642727"/>
          </a:xfrm>
          <a:prstGeom prst="rect">
            <a:avLst/>
          </a:prstGeom>
        </p:spPr>
        <p:txBody>
          <a:bodyPr rIns="72000"/>
          <a:lstStyle/>
          <a:p>
            <a:pPr marL="285750" marR="0" lvl="0" indent="-285750" algn="l" defTabSz="914400" rtl="0" eaLnBrk="1" fontAlgn="auto" latinLnBrk="0" hangingPunct="1">
              <a:lnSpc>
                <a:spcPct val="100000"/>
              </a:lnSpc>
              <a:spcBef>
                <a:spcPts val="0"/>
              </a:spcBef>
              <a:spcAft>
                <a:spcPts val="200"/>
              </a:spcAft>
              <a:buClr>
                <a:srgbClr val="4E51A5"/>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Energy efficiency, building renovation</a:t>
            </a:r>
          </a:p>
          <a:p>
            <a:pPr marL="0" marR="0" lvl="0" algn="l" defTabSz="914400" rtl="0" eaLnBrk="1" fontAlgn="auto" latinLnBrk="0" hangingPunct="1">
              <a:lnSpc>
                <a:spcPct val="100000"/>
              </a:lnSpc>
              <a:spcBef>
                <a:spcPts val="0"/>
              </a:spcBef>
              <a:spcAft>
                <a:spcPts val="200"/>
              </a:spcAft>
              <a:buClr>
                <a:srgbClr val="4E51A5"/>
              </a:buClr>
              <a:buSzTx/>
              <a:tabLst/>
              <a:defRPr/>
            </a:pPr>
            <a:endParaRPr kumimoji="0" lang="en-GB" sz="16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200"/>
              </a:spcAft>
              <a:buClr>
                <a:srgbClr val="4E51A5"/>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Renewables (e.g. PV: European Solar Test Installation; bioenergy)</a:t>
            </a:r>
          </a:p>
          <a:p>
            <a:pPr marL="0" marR="0" lvl="0" algn="l" defTabSz="914400" rtl="0" eaLnBrk="1" fontAlgn="auto" latinLnBrk="0" hangingPunct="1">
              <a:lnSpc>
                <a:spcPct val="100000"/>
              </a:lnSpc>
              <a:spcBef>
                <a:spcPts val="0"/>
              </a:spcBef>
              <a:spcAft>
                <a:spcPts val="200"/>
              </a:spcAft>
              <a:buClr>
                <a:srgbClr val="4E51A5"/>
              </a:buClr>
              <a:buSzTx/>
              <a:tabLst/>
              <a:defRPr/>
            </a:pPr>
            <a:endParaRPr kumimoji="0" lang="en-GB" sz="16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200"/>
              </a:spcAft>
              <a:buClr>
                <a:srgbClr val="4E51A5"/>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City decarbonisation – Covenant of Mayors, Climate neutral smart cities</a:t>
            </a:r>
          </a:p>
          <a:p>
            <a:endParaRPr lang="en-GB" noProof="1"/>
          </a:p>
        </p:txBody>
      </p:sp>
      <p:pic>
        <p:nvPicPr>
          <p:cNvPr id="28" name="Picture Placeholder 27">
            <a:extLst>
              <a:ext uri="{FF2B5EF4-FFF2-40B4-BE49-F238E27FC236}">
                <a16:creationId xmlns:a16="http://schemas.microsoft.com/office/drawing/2014/main" id="{73612BBF-1B4A-60CB-ABE7-D5DDFA189E16}"/>
              </a:ext>
            </a:extLst>
          </p:cNvPr>
          <p:cNvPicPr>
            <a:picLocks noGrp="1" noChangeAspect="1"/>
          </p:cNvPicPr>
          <p:nvPr>
            <p:ph type="pic" sz="quarter" idx="15"/>
          </p:nvPr>
        </p:nvPicPr>
        <p:blipFill>
          <a:blip r:embed="rId6" cstate="print">
            <a:extLst>
              <a:ext uri="{28A0092B-C50C-407E-A947-70E740481C1C}">
                <a14:useLocalDpi xmlns:a14="http://schemas.microsoft.com/office/drawing/2010/main" val="0"/>
              </a:ext>
            </a:extLst>
          </a:blip>
          <a:srcRect t="21390" b="21390"/>
          <a:stretch>
            <a:fillRect/>
          </a:stretch>
        </p:blipFill>
        <p:spPr>
          <a:xfrm>
            <a:off x="790575" y="4041775"/>
            <a:ext cx="3201988" cy="2009775"/>
          </a:xfrm>
        </p:spPr>
      </p:pic>
    </p:spTree>
    <p:extLst>
      <p:ext uri="{BB962C8B-B14F-4D97-AF65-F5344CB8AC3E}">
        <p14:creationId xmlns:p14="http://schemas.microsoft.com/office/powerpoint/2010/main" val="2923500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llage of several buildings&#10;&#10;AI-generated content may be incorrect.">
            <a:extLst>
              <a:ext uri="{FF2B5EF4-FFF2-40B4-BE49-F238E27FC236}">
                <a16:creationId xmlns:a16="http://schemas.microsoft.com/office/drawing/2014/main" id="{3BAEB4FD-E485-5E33-8CC5-3F340C13A1EC}"/>
              </a:ext>
            </a:extLst>
          </p:cNvPr>
          <p:cNvPicPr>
            <a:picLocks noGrp="1" noChangeAspect="1"/>
          </p:cNvPicPr>
          <p:nvPr>
            <p:ph type="pic" sz="quarter" idx="13"/>
          </p:nvPr>
        </p:nvPicPr>
        <p:blipFill>
          <a:blip r:embed="rId3"/>
          <a:srcRect t="7450" r="-2" b="-2"/>
          <a:stretch>
            <a:fillRect/>
          </a:stretch>
        </p:blipFill>
        <p:spPr>
          <a:xfrm>
            <a:off x="2775409" y="1802836"/>
            <a:ext cx="3202059" cy="2007778"/>
          </a:xfrm>
          <a:prstGeom prst="roundRect">
            <a:avLst/>
          </a:prstGeom>
          <a:noFill/>
        </p:spPr>
      </p:pic>
      <p:pic>
        <p:nvPicPr>
          <p:cNvPr id="30" name="Picture 29" descr="A close-up of several green icons&#10;&#10;AI-generated content may be incorrect.">
            <a:extLst>
              <a:ext uri="{FF2B5EF4-FFF2-40B4-BE49-F238E27FC236}">
                <a16:creationId xmlns:a16="http://schemas.microsoft.com/office/drawing/2014/main" id="{412F5977-F94C-138D-4021-8D86BB52183C}"/>
              </a:ext>
            </a:extLst>
          </p:cNvPr>
          <p:cNvPicPr>
            <a:picLocks noChangeAspect="1"/>
          </p:cNvPicPr>
          <p:nvPr/>
        </p:nvPicPr>
        <p:blipFill>
          <a:blip r:embed="rId4"/>
          <a:srcRect t="5710" r="-2" b="-2"/>
          <a:stretch>
            <a:fillRect/>
          </a:stretch>
        </p:blipFill>
        <p:spPr>
          <a:xfrm>
            <a:off x="2775410" y="4155170"/>
            <a:ext cx="3202058" cy="2007777"/>
          </a:xfrm>
          <a:prstGeom prst="roundRect">
            <a:avLst/>
          </a:prstGeom>
          <a:noFill/>
        </p:spPr>
      </p:pic>
      <p:pic>
        <p:nvPicPr>
          <p:cNvPr id="14" name="Picture Placeholder 13" descr="A map of europe with red dots and green lines&#10;&#10;AI-generated content may be incorrect.">
            <a:extLst>
              <a:ext uri="{FF2B5EF4-FFF2-40B4-BE49-F238E27FC236}">
                <a16:creationId xmlns:a16="http://schemas.microsoft.com/office/drawing/2014/main" id="{8A0A6F5A-4306-0BBB-873B-6BEAA5353ECF}"/>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260" r="4" b="4"/>
          <a:stretch>
            <a:fillRect/>
          </a:stretch>
        </p:blipFill>
        <p:spPr>
          <a:xfrm>
            <a:off x="6212996" y="4153412"/>
            <a:ext cx="3202060" cy="2008800"/>
          </a:xfrm>
          <a:noFill/>
        </p:spPr>
      </p:pic>
      <p:pic>
        <p:nvPicPr>
          <p:cNvPr id="26" name="Picture Placeholder 25" descr="A close-up of a circuit board&#10;&#10;AI-generated content may be incorrect.">
            <a:extLst>
              <a:ext uri="{FF2B5EF4-FFF2-40B4-BE49-F238E27FC236}">
                <a16:creationId xmlns:a16="http://schemas.microsoft.com/office/drawing/2014/main" id="{B7926D78-62E0-2D0E-C315-00D9E4B0B75D}"/>
              </a:ext>
            </a:extLst>
          </p:cNvPr>
          <p:cNvPicPr>
            <a:picLocks noGrp="1" noChangeAspect="1"/>
          </p:cNvPicPr>
          <p:nvPr>
            <p:ph type="pic" sz="quarter" idx="19"/>
          </p:nvPr>
        </p:nvPicPr>
        <p:blipFill>
          <a:blip r:embed="rId6"/>
          <a:srcRect r="-2" b="6412"/>
          <a:stretch>
            <a:fillRect/>
          </a:stretch>
        </p:blipFill>
        <p:spPr>
          <a:xfrm>
            <a:off x="6380898" y="1830928"/>
            <a:ext cx="3202058" cy="2007777"/>
          </a:xfrm>
          <a:prstGeom prst="roundRect">
            <a:avLst/>
          </a:prstGeom>
          <a:noFill/>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a:xfrm>
            <a:off x="790576" y="575220"/>
            <a:ext cx="10609262" cy="782357"/>
          </a:xfrm>
        </p:spPr>
        <p:txBody>
          <a:bodyPr anchor="ctr">
            <a:normAutofit fontScale="90000"/>
          </a:bodyPr>
          <a:lstStyle/>
          <a:p>
            <a:r>
              <a:rPr lang="en-US" sz="4200"/>
              <a:t>Energy Security, </a:t>
            </a:r>
            <a:r>
              <a:rPr lang="en-US" sz="4200" err="1"/>
              <a:t>Digitalisation</a:t>
            </a:r>
            <a:r>
              <a:rPr lang="en-US" sz="4200"/>
              <a:t> and Markets</a:t>
            </a:r>
            <a:br>
              <a:rPr lang="en-GB" sz="2400"/>
            </a:br>
            <a:endParaRPr lang="en-BE" sz="2400"/>
          </a:p>
        </p:txBody>
      </p:sp>
      <p:sp>
        <p:nvSpPr>
          <p:cNvPr id="19" name="Segnaposto testo 18">
            <a:extLst>
              <a:ext uri="{FF2B5EF4-FFF2-40B4-BE49-F238E27FC236}">
                <a16:creationId xmlns:a16="http://schemas.microsoft.com/office/drawing/2014/main" id="{6CC316F2-AF43-BC46-8E14-3D4449577A4E}"/>
              </a:ext>
            </a:extLst>
          </p:cNvPr>
          <p:cNvSpPr>
            <a:spLocks noGrp="1"/>
          </p:cNvSpPr>
          <p:nvPr>
            <p:ph type="body" sz="quarter" idx="30"/>
          </p:nvPr>
        </p:nvSpPr>
        <p:spPr>
          <a:xfrm>
            <a:off x="9946836" y="2010784"/>
            <a:ext cx="1808937" cy="1448385"/>
          </a:xfrm>
        </p:spPr>
        <p:txBody>
          <a:bodyPr lIns="91440" tIns="45720" rIns="72000" bIns="45720">
            <a:normAutofit/>
          </a:bodyPr>
          <a:lstStyle/>
          <a:p>
            <a:pPr marL="8890"/>
            <a:r>
              <a:rPr lang="en-GB"/>
              <a:t>Artificial Intelligence and the Energy sector</a:t>
            </a:r>
            <a:endParaRPr lang="en-US"/>
          </a:p>
          <a:p>
            <a:endParaRPr lang="en-GB" noProof="1"/>
          </a:p>
        </p:txBody>
      </p:sp>
      <p:sp>
        <p:nvSpPr>
          <p:cNvPr id="15" name="Segnaposto testo 14">
            <a:extLst>
              <a:ext uri="{FF2B5EF4-FFF2-40B4-BE49-F238E27FC236}">
                <a16:creationId xmlns:a16="http://schemas.microsoft.com/office/drawing/2014/main" id="{D187B702-C9B2-C445-B581-811648C8101E}"/>
              </a:ext>
            </a:extLst>
          </p:cNvPr>
          <p:cNvSpPr>
            <a:spLocks noGrp="1"/>
          </p:cNvSpPr>
          <p:nvPr>
            <p:ph type="body" sz="quarter" idx="31"/>
          </p:nvPr>
        </p:nvSpPr>
        <p:spPr>
          <a:xfrm>
            <a:off x="9948961" y="4587463"/>
            <a:ext cx="1808937" cy="1448385"/>
          </a:xfrm>
        </p:spPr>
        <p:txBody>
          <a:bodyPr lIns="91440" tIns="45720" rIns="72000" bIns="45720">
            <a:normAutofit/>
          </a:bodyPr>
          <a:lstStyle/>
          <a:p>
            <a:pPr marL="8890"/>
            <a:r>
              <a:rPr lang="en-GB"/>
              <a:t>Security of electricity and gas supply and system resilience</a:t>
            </a:r>
            <a:endParaRPr lang="en-US"/>
          </a:p>
        </p:txBody>
      </p:sp>
      <p:sp>
        <p:nvSpPr>
          <p:cNvPr id="6" name="Text Placeholder 5">
            <a:extLst>
              <a:ext uri="{FF2B5EF4-FFF2-40B4-BE49-F238E27FC236}">
                <a16:creationId xmlns:a16="http://schemas.microsoft.com/office/drawing/2014/main" id="{4B50BA89-FF64-0D77-BA13-9FA912276FB2}"/>
              </a:ext>
            </a:extLst>
          </p:cNvPr>
          <p:cNvSpPr>
            <a:spLocks noGrp="1"/>
          </p:cNvSpPr>
          <p:nvPr>
            <p:ph type="body" sz="quarter" idx="33"/>
          </p:nvPr>
        </p:nvSpPr>
        <p:spPr>
          <a:xfrm>
            <a:off x="302268" y="4432316"/>
            <a:ext cx="1808886" cy="1448385"/>
          </a:xfrm>
        </p:spPr>
        <p:txBody>
          <a:bodyPr lIns="91440" tIns="45720" rIns="91440" bIns="45720">
            <a:normAutofit/>
          </a:bodyPr>
          <a:lstStyle/>
          <a:p>
            <a:pPr marL="8890"/>
            <a:r>
              <a:rPr lang="en-US"/>
              <a:t>Market design and sector integration</a:t>
            </a:r>
          </a:p>
        </p:txBody>
      </p:sp>
      <p:sp>
        <p:nvSpPr>
          <p:cNvPr id="31" name="TextBox 30">
            <a:extLst>
              <a:ext uri="{FF2B5EF4-FFF2-40B4-BE49-F238E27FC236}">
                <a16:creationId xmlns:a16="http://schemas.microsoft.com/office/drawing/2014/main" id="{474E7BDE-853E-274B-5233-B7B6A7207861}"/>
              </a:ext>
            </a:extLst>
          </p:cNvPr>
          <p:cNvSpPr txBox="1"/>
          <p:nvPr/>
        </p:nvSpPr>
        <p:spPr>
          <a:xfrm>
            <a:off x="183266" y="1827725"/>
            <a:ext cx="2594659" cy="1103755"/>
          </a:xfrm>
          <a:prstGeom prst="rect">
            <a:avLst/>
          </a:prstGeom>
          <a:noFill/>
        </p:spPr>
        <p:txBody>
          <a:bodyPr rot="0" spcFirstLastPara="0" vertOverflow="overflow" horzOverflow="overflow" vert="horz" wrap="square" lIns="91440" tIns="72000" rIns="0" bIns="45720" numCol="1" spcCol="0" rtlCol="0" fromWordArt="0" anchor="t" anchorCtr="0" forceAA="0" compatLnSpc="1">
            <a:prstTxWarp prst="textNoShape">
              <a:avLst/>
            </a:prstTxWarp>
            <a:spAutoFit/>
          </a:bodyPr>
          <a:lstStyle/>
          <a:p>
            <a:pPr rtl="0"/>
            <a:endParaRPr lang="en-GB" sz="1600">
              <a:latin typeface="Arial"/>
              <a:ea typeface="Segoe UI"/>
              <a:cs typeface="Segoe UI"/>
            </a:endParaRPr>
          </a:p>
          <a:p>
            <a:pPr rtl="0"/>
            <a:r>
              <a:rPr lang="en-GB" sz="1600">
                <a:solidFill>
                  <a:srgbClr val="000000"/>
                </a:solidFill>
                <a:latin typeface="Arial"/>
              </a:rPr>
              <a:t>Smart Grid Interoperability Laboratory </a:t>
            </a:r>
            <a:r>
              <a:rPr lang="en-US" sz="1600">
                <a:solidFill>
                  <a:srgbClr val="000000"/>
                </a:solidFill>
                <a:latin typeface="Arial"/>
              </a:rPr>
              <a:t>​</a:t>
            </a:r>
          </a:p>
          <a:p>
            <a:pPr algn="l">
              <a:spcAft>
                <a:spcPts val="600"/>
              </a:spcAft>
              <a:buClr>
                <a:schemeClr val="tx2"/>
              </a:buClr>
            </a:pPr>
            <a:endParaRPr lang="en-US" sz="1600"/>
          </a:p>
        </p:txBody>
      </p:sp>
    </p:spTree>
    <p:extLst>
      <p:ext uri="{BB962C8B-B14F-4D97-AF65-F5344CB8AC3E}">
        <p14:creationId xmlns:p14="http://schemas.microsoft.com/office/powerpoint/2010/main" val="337095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E07BE7B-FC38-0265-93C5-0D527AB2479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5120" r="5120"/>
          <a:stretch>
            <a:fillRect/>
          </a:stretch>
        </p:blipFill>
        <p:spPr>
          <a:xfrm>
            <a:off x="732478" y="1694910"/>
            <a:ext cx="3202059" cy="2007778"/>
          </a:xfrm>
        </p:spPr>
      </p:pic>
      <p:pic>
        <p:nvPicPr>
          <p:cNvPr id="24" name="Picture Placeholder 23">
            <a:extLst>
              <a:ext uri="{FF2B5EF4-FFF2-40B4-BE49-F238E27FC236}">
                <a16:creationId xmlns:a16="http://schemas.microsoft.com/office/drawing/2014/main" id="{9F6E51CE-3F21-D372-CF2D-163C622F3EC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2886" b="2886"/>
          <a:stretch>
            <a:fillRect/>
          </a:stretch>
        </p:blipFill>
        <p:spPr>
          <a:xfrm>
            <a:off x="731838" y="4040188"/>
            <a:ext cx="3201987" cy="2008187"/>
          </a:xfrm>
        </p:spPr>
      </p:pic>
      <p:pic>
        <p:nvPicPr>
          <p:cNvPr id="12" name="Picture Placeholder 11">
            <a:extLst>
              <a:ext uri="{FF2B5EF4-FFF2-40B4-BE49-F238E27FC236}">
                <a16:creationId xmlns:a16="http://schemas.microsoft.com/office/drawing/2014/main" id="{61080953-8C60-C855-435F-59F0747AF070}"/>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2962" b="2962"/>
          <a:stretch>
            <a:fillRect/>
          </a:stretch>
        </p:blipFill>
        <p:spPr>
          <a:xfrm>
            <a:off x="4412769" y="1720846"/>
            <a:ext cx="3202060" cy="2008800"/>
          </a:xfrm>
        </p:spPr>
      </p:pic>
      <p:pic>
        <p:nvPicPr>
          <p:cNvPr id="26" name="Picture Placeholder 25" descr="A person in a lab coat working on a machine&#10;&#10;AI-generated content may be incorrect.">
            <a:extLst>
              <a:ext uri="{FF2B5EF4-FFF2-40B4-BE49-F238E27FC236}">
                <a16:creationId xmlns:a16="http://schemas.microsoft.com/office/drawing/2014/main" id="{4BE56F61-FD83-8AFA-A289-C9CC40AA5430}"/>
              </a:ext>
            </a:extLst>
          </p:cNvPr>
          <p:cNvPicPr>
            <a:picLocks noGrp="1" noChangeAspect="1"/>
          </p:cNvPicPr>
          <p:nvPr>
            <p:ph type="pic" sz="quarter" idx="19"/>
          </p:nvPr>
        </p:nvPicPr>
        <p:blipFill>
          <a:blip r:embed="rId6" cstate="print">
            <a:extLst>
              <a:ext uri="{28A0092B-C50C-407E-A947-70E740481C1C}">
                <a14:useLocalDpi xmlns:a14="http://schemas.microsoft.com/office/drawing/2010/main" val="0"/>
              </a:ext>
            </a:extLst>
          </a:blip>
          <a:srcRect l="7335" r="7335"/>
          <a:stretch>
            <a:fillRect/>
          </a:stretch>
        </p:blipFill>
        <p:spPr>
          <a:xfrm>
            <a:off x="4413250" y="4040188"/>
            <a:ext cx="3201988" cy="2008187"/>
          </a:xfrm>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p:txBody>
          <a:bodyPr/>
          <a:lstStyle/>
          <a:p>
            <a:r>
              <a:rPr lang="en-GB"/>
              <a:t>Clean Air and Climate</a:t>
            </a:r>
            <a:endParaRPr lang="en-BE"/>
          </a:p>
        </p:txBody>
      </p:sp>
      <p:sp>
        <p:nvSpPr>
          <p:cNvPr id="16" name="Segnaposto testo 15">
            <a:extLst>
              <a:ext uri="{FF2B5EF4-FFF2-40B4-BE49-F238E27FC236}">
                <a16:creationId xmlns:a16="http://schemas.microsoft.com/office/drawing/2014/main" id="{FF966F99-3A43-A44F-9078-4EF53149A6DC}"/>
              </a:ext>
            </a:extLst>
          </p:cNvPr>
          <p:cNvSpPr>
            <a:spLocks noGrp="1"/>
          </p:cNvSpPr>
          <p:nvPr>
            <p:ph type="body" sz="quarter" idx="30"/>
          </p:nvPr>
        </p:nvSpPr>
        <p:spPr>
          <a:xfrm>
            <a:off x="7931136" y="2921428"/>
            <a:ext cx="3366461" cy="2237184"/>
          </a:xfrm>
          <a:prstGeom prst="rect">
            <a:avLst/>
          </a:prstGeom>
        </p:spPr>
        <p:txBody>
          <a:bodyPr lIns="91440" tIns="45720" rIns="72000" bIns="45720" anchor="t"/>
          <a:lstStyle/>
          <a:p>
            <a:pPr marL="285750" indent="-285750" algn="l">
              <a:buFont typeface="Arial" panose="020B0604020202020204" pitchFamily="34" charset="0"/>
              <a:buChar char="•"/>
            </a:pPr>
            <a:r>
              <a:rPr lang="en-GB"/>
              <a:t>Climate targets coherence with zero-pollution ambition</a:t>
            </a:r>
          </a:p>
          <a:p>
            <a:pPr marL="0" algn="l"/>
            <a:endParaRPr lang="en-GB"/>
          </a:p>
          <a:p>
            <a:pPr marL="285750" indent="-285750" algn="l">
              <a:buFont typeface="Arial" panose="020B0604020202020204" pitchFamily="34" charset="0"/>
              <a:buChar char="•"/>
            </a:pPr>
            <a:r>
              <a:rPr lang="en-GB"/>
              <a:t>Verifying climate objectives</a:t>
            </a:r>
          </a:p>
          <a:p>
            <a:pPr marL="0" algn="l"/>
            <a:endParaRPr lang="en-GB">
              <a:cs typeface="Arial"/>
            </a:endParaRPr>
          </a:p>
          <a:p>
            <a:pPr marL="285750" indent="-285750" algn="l">
              <a:buFont typeface="Arial,Sans-Serif" panose="020B0604020202020204" pitchFamily="34" charset="0"/>
              <a:buChar char="•"/>
            </a:pPr>
            <a:r>
              <a:rPr lang="en-GB">
                <a:cs typeface="Arial"/>
              </a:rPr>
              <a:t>Participation in ACTRIS</a:t>
            </a:r>
          </a:p>
          <a:p>
            <a:pPr marL="0" algn="l"/>
            <a:endParaRPr lang="en-GB">
              <a:cs typeface="Arial"/>
            </a:endParaRPr>
          </a:p>
          <a:p>
            <a:pPr marL="285750" indent="-285750" algn="l">
              <a:buFont typeface="Arial" panose="020B0604020202020204" pitchFamily="34" charset="0"/>
              <a:buChar char="•"/>
            </a:pPr>
            <a:r>
              <a:rPr lang="en-GB"/>
              <a:t>Global action: Arctic, Western Balkans, Ukraine</a:t>
            </a:r>
          </a:p>
          <a:p>
            <a:pPr marL="285750" indent="-285750" algn="l">
              <a:buFont typeface="Arial" panose="020B0604020202020204" pitchFamily="34" charset="0"/>
              <a:buChar char="•"/>
            </a:pPr>
            <a:endParaRPr lang="en-GB">
              <a:cs typeface="Arial"/>
            </a:endParaRPr>
          </a:p>
        </p:txBody>
      </p:sp>
    </p:spTree>
    <p:extLst>
      <p:ext uri="{BB962C8B-B14F-4D97-AF65-F5344CB8AC3E}">
        <p14:creationId xmlns:p14="http://schemas.microsoft.com/office/powerpoint/2010/main" val="43077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94569211-8D57-971C-FFDD-E893A219182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8116" b="28116"/>
          <a:stretch>
            <a:fillRect/>
          </a:stretch>
        </p:blipFill>
        <p:spPr>
          <a:xfrm>
            <a:off x="790575" y="1762295"/>
            <a:ext cx="2938675" cy="1841589"/>
          </a:xfrm>
        </p:spPr>
      </p:pic>
      <p:pic>
        <p:nvPicPr>
          <p:cNvPr id="20" name="Picture Placeholder 19">
            <a:extLst>
              <a:ext uri="{FF2B5EF4-FFF2-40B4-BE49-F238E27FC236}">
                <a16:creationId xmlns:a16="http://schemas.microsoft.com/office/drawing/2014/main" id="{EC3A1DC2-6790-96E8-3224-88432D882512}"/>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27587" b="27587"/>
          <a:stretch>
            <a:fillRect/>
          </a:stretch>
        </p:blipFill>
        <p:spPr>
          <a:xfrm>
            <a:off x="2259912" y="4109614"/>
            <a:ext cx="2937017" cy="1841589"/>
          </a:xfrm>
        </p:spPr>
      </p:pic>
      <p:pic>
        <p:nvPicPr>
          <p:cNvPr id="14" name="Picture Placeholder 13">
            <a:extLst>
              <a:ext uri="{FF2B5EF4-FFF2-40B4-BE49-F238E27FC236}">
                <a16:creationId xmlns:a16="http://schemas.microsoft.com/office/drawing/2014/main" id="{5136507B-41C3-C44B-0A5C-48D9E612703E}"/>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13653" b="13653"/>
          <a:stretch>
            <a:fillRect/>
          </a:stretch>
        </p:blipFill>
        <p:spPr>
          <a:xfrm>
            <a:off x="7597164" y="1806394"/>
            <a:ext cx="2898231" cy="1818194"/>
          </a:xfrm>
        </p:spPr>
      </p:pic>
      <p:pic>
        <p:nvPicPr>
          <p:cNvPr id="22" name="Picture Placeholder 21">
            <a:extLst>
              <a:ext uri="{FF2B5EF4-FFF2-40B4-BE49-F238E27FC236}">
                <a16:creationId xmlns:a16="http://schemas.microsoft.com/office/drawing/2014/main" id="{9FCC564F-79A0-99E8-DEC3-3F164DDE8AAE}"/>
              </a:ext>
            </a:extLst>
          </p:cNvPr>
          <p:cNvPicPr>
            <a:picLocks noGrp="1" noChangeAspect="1"/>
          </p:cNvPicPr>
          <p:nvPr>
            <p:ph type="pic" sz="quarter" idx="19"/>
          </p:nvPr>
        </p:nvPicPr>
        <p:blipFill>
          <a:blip r:embed="rId6">
            <a:extLst>
              <a:ext uri="{28A0092B-C50C-407E-A947-70E740481C1C}">
                <a14:useLocalDpi xmlns:a14="http://schemas.microsoft.com/office/drawing/2010/main" val="0"/>
              </a:ext>
            </a:extLst>
          </a:blip>
          <a:srcRect t="27684" b="27684"/>
          <a:stretch>
            <a:fillRect/>
          </a:stretch>
        </p:blipFill>
        <p:spPr>
          <a:xfrm>
            <a:off x="5643932" y="4096800"/>
            <a:ext cx="2965595" cy="1859508"/>
          </a:xfrm>
        </p:spPr>
      </p:pic>
      <p:sp>
        <p:nvSpPr>
          <p:cNvPr id="2" name="Title 1">
            <a:extLst>
              <a:ext uri="{FF2B5EF4-FFF2-40B4-BE49-F238E27FC236}">
                <a16:creationId xmlns:a16="http://schemas.microsoft.com/office/drawing/2014/main" id="{8E2BF9A9-B7AF-4681-A94D-2F962C07096A}"/>
              </a:ext>
            </a:extLst>
          </p:cNvPr>
          <p:cNvSpPr>
            <a:spLocks noGrp="1"/>
          </p:cNvSpPr>
          <p:nvPr>
            <p:ph type="title"/>
          </p:nvPr>
        </p:nvSpPr>
        <p:spPr/>
        <p:txBody>
          <a:bodyPr/>
          <a:lstStyle/>
          <a:p>
            <a:r>
              <a:rPr lang="en-US" sz="4000"/>
              <a:t>Economics of Climate Change, Energy and Transport </a:t>
            </a:r>
            <a:endParaRPr lang="en-BE"/>
          </a:p>
        </p:txBody>
      </p:sp>
      <p:sp>
        <p:nvSpPr>
          <p:cNvPr id="18" name="Segnaposto testo 17">
            <a:extLst>
              <a:ext uri="{FF2B5EF4-FFF2-40B4-BE49-F238E27FC236}">
                <a16:creationId xmlns:a16="http://schemas.microsoft.com/office/drawing/2014/main" id="{23EAF364-04BD-6442-94BF-82836CC70694}"/>
              </a:ext>
            </a:extLst>
          </p:cNvPr>
          <p:cNvSpPr>
            <a:spLocks noGrp="1"/>
          </p:cNvSpPr>
          <p:nvPr>
            <p:ph type="body" sz="quarter" idx="31"/>
          </p:nvPr>
        </p:nvSpPr>
        <p:spPr>
          <a:xfrm>
            <a:off x="1229485" y="3602700"/>
            <a:ext cx="1808937" cy="405902"/>
          </a:xfrm>
          <a:prstGeom prst="rect">
            <a:avLst/>
          </a:prstGeom>
        </p:spPr>
        <p:txBody>
          <a:bodyPr rIns="72000"/>
          <a:lstStyle/>
          <a:p>
            <a:pPr algn="ctr"/>
            <a:r>
              <a:rPr lang="en-GB" sz="1000"/>
              <a:t>Northern Europe relative welfare loss = 1</a:t>
            </a:r>
          </a:p>
        </p:txBody>
      </p:sp>
      <p:pic>
        <p:nvPicPr>
          <p:cNvPr id="12" name="Picture Placeholder 10">
            <a:extLst>
              <a:ext uri="{FF2B5EF4-FFF2-40B4-BE49-F238E27FC236}">
                <a16:creationId xmlns:a16="http://schemas.microsoft.com/office/drawing/2014/main" id="{95B08285-1CEA-DBCC-CE0C-0D1680F40155}"/>
              </a:ext>
            </a:extLst>
          </p:cNvPr>
          <p:cNvPicPr>
            <a:picLocks noChangeAspect="1"/>
          </p:cNvPicPr>
          <p:nvPr/>
        </p:nvPicPr>
        <p:blipFill>
          <a:blip r:embed="rId7">
            <a:extLst>
              <a:ext uri="{28A0092B-C50C-407E-A947-70E740481C1C}">
                <a14:useLocalDpi xmlns:a14="http://schemas.microsoft.com/office/drawing/2010/main" val="0"/>
              </a:ext>
            </a:extLst>
          </a:blip>
          <a:srcRect t="27727" b="27727"/>
          <a:stretch/>
        </p:blipFill>
        <p:spPr>
          <a:xfrm>
            <a:off x="4159461" y="1762295"/>
            <a:ext cx="2967269" cy="1859508"/>
          </a:xfrm>
          <a:prstGeom prst="roundRect">
            <a:avLst/>
          </a:prstGeom>
          <a:solidFill>
            <a:srgbClr val="D6E0FF"/>
          </a:solidFill>
        </p:spPr>
      </p:pic>
      <p:sp>
        <p:nvSpPr>
          <p:cNvPr id="27" name="Segnaposto testo 17">
            <a:extLst>
              <a:ext uri="{FF2B5EF4-FFF2-40B4-BE49-F238E27FC236}">
                <a16:creationId xmlns:a16="http://schemas.microsoft.com/office/drawing/2014/main" id="{2195F73B-860C-D626-55CB-F9767F508D31}"/>
              </a:ext>
            </a:extLst>
          </p:cNvPr>
          <p:cNvSpPr txBox="1">
            <a:spLocks/>
          </p:cNvSpPr>
          <p:nvPr/>
        </p:nvSpPr>
        <p:spPr>
          <a:xfrm>
            <a:off x="4629896" y="3602700"/>
            <a:ext cx="1808937" cy="405902"/>
          </a:xfrm>
          <a:prstGeom prst="rect">
            <a:avLst/>
          </a:prstGeom>
        </p:spPr>
        <p:txBody>
          <a:bodyPr rIns="72000"/>
          <a:lstStyle>
            <a:lvl1pPr marL="9425" indent="0" algn="r" defTabSz="914400" rtl="0" eaLnBrk="1" latinLnBrk="0" hangingPunct="1">
              <a:lnSpc>
                <a:spcPct val="100000"/>
              </a:lnSpc>
              <a:spcBef>
                <a:spcPts val="0"/>
              </a:spcBef>
              <a:spcAft>
                <a:spcPts val="200"/>
              </a:spcAft>
              <a:buClr>
                <a:schemeClr val="tx2"/>
              </a:buClr>
              <a:buFont typeface="Arial" panose="020B0604020202020204" pitchFamily="34" charset="0"/>
              <a:buNone/>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a:t>Other Externalities: Road Congestion Indicators</a:t>
            </a:r>
          </a:p>
        </p:txBody>
      </p:sp>
      <p:sp>
        <p:nvSpPr>
          <p:cNvPr id="28" name="Segnaposto testo 17">
            <a:extLst>
              <a:ext uri="{FF2B5EF4-FFF2-40B4-BE49-F238E27FC236}">
                <a16:creationId xmlns:a16="http://schemas.microsoft.com/office/drawing/2014/main" id="{09075EEC-E43D-B4F8-5BBD-89BF3B936205}"/>
              </a:ext>
            </a:extLst>
          </p:cNvPr>
          <p:cNvSpPr txBox="1">
            <a:spLocks/>
          </p:cNvSpPr>
          <p:nvPr/>
        </p:nvSpPr>
        <p:spPr>
          <a:xfrm>
            <a:off x="8030307" y="3624588"/>
            <a:ext cx="1808937" cy="405902"/>
          </a:xfrm>
          <a:prstGeom prst="rect">
            <a:avLst/>
          </a:prstGeom>
        </p:spPr>
        <p:txBody>
          <a:bodyPr rIns="72000"/>
          <a:lstStyle>
            <a:lvl1pPr marL="9425" indent="0" algn="r" defTabSz="914400" rtl="0" eaLnBrk="1" latinLnBrk="0" hangingPunct="1">
              <a:lnSpc>
                <a:spcPct val="100000"/>
              </a:lnSpc>
              <a:spcBef>
                <a:spcPts val="0"/>
              </a:spcBef>
              <a:spcAft>
                <a:spcPts val="200"/>
              </a:spcAft>
              <a:buClr>
                <a:schemeClr val="tx2"/>
              </a:buClr>
              <a:buFont typeface="Arial" panose="020B0604020202020204" pitchFamily="34" charset="0"/>
              <a:buNone/>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a:t>JRC Global Energy and Climate Outlook</a:t>
            </a:r>
          </a:p>
        </p:txBody>
      </p:sp>
      <p:sp>
        <p:nvSpPr>
          <p:cNvPr id="29" name="Segnaposto testo 17">
            <a:extLst>
              <a:ext uri="{FF2B5EF4-FFF2-40B4-BE49-F238E27FC236}">
                <a16:creationId xmlns:a16="http://schemas.microsoft.com/office/drawing/2014/main" id="{983CD28A-0E83-C84B-976F-BB8573A91BE2}"/>
              </a:ext>
            </a:extLst>
          </p:cNvPr>
          <p:cNvSpPr txBox="1">
            <a:spLocks/>
          </p:cNvSpPr>
          <p:nvPr/>
        </p:nvSpPr>
        <p:spPr>
          <a:xfrm>
            <a:off x="2259912" y="5941349"/>
            <a:ext cx="2721663" cy="405902"/>
          </a:xfrm>
          <a:prstGeom prst="rect">
            <a:avLst/>
          </a:prstGeom>
        </p:spPr>
        <p:txBody>
          <a:bodyPr rIns="72000"/>
          <a:lstStyle>
            <a:lvl1pPr marL="9425" indent="0" algn="r" defTabSz="914400" rtl="0" eaLnBrk="1" latinLnBrk="0" hangingPunct="1">
              <a:lnSpc>
                <a:spcPct val="100000"/>
              </a:lnSpc>
              <a:spcBef>
                <a:spcPts val="0"/>
              </a:spcBef>
              <a:spcAft>
                <a:spcPts val="200"/>
              </a:spcAft>
              <a:buClr>
                <a:schemeClr val="tx2"/>
              </a:buClr>
              <a:buFont typeface="Arial" panose="020B0604020202020204" pitchFamily="34" charset="0"/>
              <a:buNone/>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a:t>Support to Energy &amp; Climate IAs: Macroeconomic analyses</a:t>
            </a:r>
          </a:p>
        </p:txBody>
      </p:sp>
      <p:sp>
        <p:nvSpPr>
          <p:cNvPr id="30" name="Segnaposto testo 17">
            <a:extLst>
              <a:ext uri="{FF2B5EF4-FFF2-40B4-BE49-F238E27FC236}">
                <a16:creationId xmlns:a16="http://schemas.microsoft.com/office/drawing/2014/main" id="{8612CA9B-8642-5253-E4E9-A828902B7545}"/>
              </a:ext>
            </a:extLst>
          </p:cNvPr>
          <p:cNvSpPr txBox="1">
            <a:spLocks/>
          </p:cNvSpPr>
          <p:nvPr/>
        </p:nvSpPr>
        <p:spPr>
          <a:xfrm>
            <a:off x="6222260" y="5941349"/>
            <a:ext cx="1808937" cy="405902"/>
          </a:xfrm>
          <a:prstGeom prst="rect">
            <a:avLst/>
          </a:prstGeom>
        </p:spPr>
        <p:txBody>
          <a:bodyPr rIns="72000"/>
          <a:lstStyle>
            <a:lvl1pPr marL="9425" indent="0" algn="r" defTabSz="914400" rtl="0" eaLnBrk="1" latinLnBrk="0" hangingPunct="1">
              <a:lnSpc>
                <a:spcPct val="100000"/>
              </a:lnSpc>
              <a:spcBef>
                <a:spcPts val="0"/>
              </a:spcBef>
              <a:spcAft>
                <a:spcPts val="200"/>
              </a:spcAft>
              <a:buClr>
                <a:schemeClr val="tx2"/>
              </a:buClr>
              <a:buFont typeface="Arial" panose="020B0604020202020204" pitchFamily="34" charset="0"/>
              <a:buNone/>
              <a:tabLst/>
              <a:defRPr sz="1600" kern="1200">
                <a:solidFill>
                  <a:schemeClr val="tx1"/>
                </a:solidFill>
                <a:latin typeface="+mn-lt"/>
                <a:ea typeface="+mn-ea"/>
                <a:cs typeface="+mn-cs"/>
              </a:defRPr>
            </a:lvl1pPr>
            <a:lvl2pPr marL="534988" indent="-215900" algn="l" defTabSz="914400" rtl="0" eaLnBrk="1" latinLnBrk="0" hangingPunct="1">
              <a:lnSpc>
                <a:spcPct val="100000"/>
              </a:lnSpc>
              <a:spcBef>
                <a:spcPts val="0"/>
              </a:spcBef>
              <a:spcAft>
                <a:spcPts val="200"/>
              </a:spcAft>
              <a:buClr>
                <a:schemeClr val="tx2"/>
              </a:buClr>
              <a:buFont typeface="Arial" panose="020B0604020202020204" pitchFamily="34" charset="0"/>
              <a:buChar char="•"/>
              <a:tabLst/>
              <a:defRPr sz="1400" kern="1200">
                <a:solidFill>
                  <a:schemeClr val="tx1"/>
                </a:solidFill>
                <a:latin typeface="+mn-lt"/>
                <a:ea typeface="+mn-ea"/>
                <a:cs typeface="+mn-cs"/>
              </a:defRPr>
            </a:lvl2pPr>
            <a:lvl3pPr marL="80803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200" kern="1200">
                <a:solidFill>
                  <a:schemeClr val="tx1"/>
                </a:solidFill>
                <a:latin typeface="+mn-lt"/>
                <a:ea typeface="+mn-ea"/>
                <a:cs typeface="+mn-cs"/>
              </a:defRPr>
            </a:lvl3pPr>
            <a:lvl4pPr marL="1071563"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100" kern="1200">
                <a:solidFill>
                  <a:schemeClr val="tx1"/>
                </a:solidFill>
                <a:latin typeface="+mn-lt"/>
                <a:ea typeface="+mn-ea"/>
                <a:cs typeface="+mn-cs"/>
              </a:defRPr>
            </a:lvl4pPr>
            <a:lvl5pPr marL="1335088" indent="-215900" algn="l" defTabSz="914400" rtl="0" eaLnBrk="1" latinLnBrk="0" hangingPunct="1">
              <a:lnSpc>
                <a:spcPct val="100000"/>
              </a:lnSpc>
              <a:spcBef>
                <a:spcPts val="200"/>
              </a:spcBef>
              <a:spcAft>
                <a:spcPts val="200"/>
              </a:spcAft>
              <a:buClr>
                <a:schemeClr val="tx2"/>
              </a:buClr>
              <a:buFont typeface="Arial" panose="020B0604020202020204" pitchFamily="34" charset="0"/>
              <a:buChar char="•"/>
              <a:tabLst/>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1000"/>
              <a:t>The POTEnCIA EU Energy System model</a:t>
            </a:r>
          </a:p>
        </p:txBody>
      </p:sp>
    </p:spTree>
    <p:extLst>
      <p:ext uri="{BB962C8B-B14F-4D97-AF65-F5344CB8AC3E}">
        <p14:creationId xmlns:p14="http://schemas.microsoft.com/office/powerpoint/2010/main" val="3461025786"/>
      </p:ext>
    </p:extLst>
  </p:cSld>
  <p:clrMapOvr>
    <a:masterClrMapping/>
  </p:clrMapOvr>
</p:sld>
</file>

<file path=ppt/theme/theme1.xml><?xml version="1.0" encoding="utf-8"?>
<a:theme xmlns:a="http://schemas.openxmlformats.org/drawingml/2006/main" name="1_Office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noFill/>
      </a:spPr>
      <a:bodyPr wrap="square" tIns="72000" rIns="0" rtlCol="0" anchor="t" anchorCtr="0">
        <a:spAutoFit/>
      </a:bodyPr>
      <a:lstStyle>
        <a:defPPr algn="l">
          <a:spcAft>
            <a:spcPts val="600"/>
          </a:spcAft>
          <a:buClr>
            <a:schemeClr val="tx2"/>
          </a:buClr>
          <a:defRPr sz="1600" dirty="0"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A332F"/>
    </a:custClr>
  </a:custClr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2_Office Theme">
  <a:themeElements>
    <a:clrScheme name="JRC colour palette">
      <a:dk1>
        <a:srgbClr val="000000"/>
      </a:dk1>
      <a:lt1>
        <a:srgbClr val="FFFFFF"/>
      </a:lt1>
      <a:dk2>
        <a:srgbClr val="4E51A5"/>
      </a:dk2>
      <a:lt2>
        <a:srgbClr val="EDEDED"/>
      </a:lt2>
      <a:accent1>
        <a:srgbClr val="9874DF"/>
      </a:accent1>
      <a:accent2>
        <a:srgbClr val="8294F3"/>
      </a:accent2>
      <a:accent3>
        <a:srgbClr val="45B9EB"/>
      </a:accent3>
      <a:accent4>
        <a:srgbClr val="64D3D4"/>
      </a:accent4>
      <a:accent5>
        <a:srgbClr val="EAC04B"/>
      </a:accent5>
      <a:accent6>
        <a:srgbClr val="FF8179"/>
      </a:accent6>
      <a:hlink>
        <a:srgbClr val="3344DD"/>
      </a:hlink>
      <a:folHlink>
        <a:srgbClr val="6600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effectLst/>
      </a:spPr>
      <a:bodyPr lIns="108000" tIns="108000" rIns="108000" bIns="0" rtlCol="0" anchor="t" anchorCtr="0"/>
      <a:lstStyle>
        <a:defPPr indent="0" algn="l">
          <a:buNone/>
          <a:defRPr sz="1400" spc="-30" dirty="0">
            <a:solidFill>
              <a:schemeClr val="tx1"/>
            </a:solidFill>
            <a:ea typeface="+mn-lt"/>
            <a:cs typeface="+mn-lt"/>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1">
          <a:schemeClr val="dk1"/>
        </a:lnRef>
        <a:fillRef idx="0">
          <a:schemeClr val="dk1"/>
        </a:fillRef>
        <a:effectRef idx="0">
          <a:schemeClr val="dk1"/>
        </a:effectRef>
        <a:fontRef idx="minor">
          <a:schemeClr val="tx1"/>
        </a:fontRef>
      </a:style>
    </a:lnDef>
    <a:txDef>
      <a:spPr>
        <a:noFill/>
      </a:spPr>
      <a:bodyPr wrap="square" tIns="72000" rIns="0" rtlCol="0" anchor="t" anchorCtr="0">
        <a:spAutoFit/>
      </a:bodyPr>
      <a:lstStyle>
        <a:defPPr algn="l">
          <a:spcAft>
            <a:spcPts val="600"/>
          </a:spcAft>
          <a:buClr>
            <a:schemeClr val="tx2"/>
          </a:buClr>
          <a:defRPr sz="1600" dirty="0" smtClean="0"/>
        </a:defPPr>
      </a:lstStyle>
    </a:txDef>
  </a:objectDefaults>
  <a:extraClrSchemeLst/>
  <a:custClrLst>
    <a:custClr name="White">
      <a:srgbClr val="FFFFFF"/>
    </a:custClr>
    <a:custClr name="White">
      <a:srgbClr val="FFFFFF"/>
    </a:custClr>
    <a:custClr name="L1 Background">
      <a:srgbClr val="F0DCF2"/>
    </a:custClr>
    <a:custClr name="L1 Background">
      <a:srgbClr val="DACEF5"/>
    </a:custClr>
    <a:custClr name="L1 Background">
      <a:srgbClr val="D6E0FF"/>
    </a:custClr>
    <a:custClr name="L1 Background">
      <a:srgbClr val="CFEEFC"/>
    </a:custClr>
    <a:custClr name="L1 Background">
      <a:srgbClr val="D0F2F2"/>
    </a:custClr>
    <a:custClr name="L1 Background">
      <a:srgbClr val="D7F7D8"/>
    </a:custClr>
    <a:custClr name="L1 Background">
      <a:srgbClr val="FFF2BD"/>
    </a:custClr>
    <a:custClr name="L1 Background">
      <a:srgbClr val="FFD6D4"/>
    </a:custClr>
    <a:custClr name="White">
      <a:srgbClr val="FFFFFF"/>
    </a:custClr>
    <a:custClr name="White">
      <a:srgbClr val="FFFFFF"/>
    </a:custClr>
    <a:custClr name="L2 Background">
      <a:srgbClr val="DA9EDE"/>
    </a:custClr>
    <a:custClr name="L2 Background">
      <a:srgbClr val="B298EB"/>
    </a:custClr>
    <a:custClr name="L2 Background">
      <a:srgbClr val="A8BAFF"/>
    </a:custClr>
    <a:custClr name="L2 Background">
      <a:srgbClr val="8BD5F7"/>
    </a:custClr>
    <a:custClr name="L2 Background">
      <a:srgbClr val="A4E9EB"/>
    </a:custClr>
    <a:custClr name="L2 Background">
      <a:srgbClr val="B3F2B6"/>
    </a:custClr>
    <a:custClr name="L2 Background">
      <a:srgbClr val="FCE06D"/>
    </a:custClr>
    <a:custClr name="L2 Background">
      <a:srgbClr val="FFB3B0"/>
    </a:custClr>
    <a:custClr name="White">
      <a:srgbClr val="FFFFFF"/>
    </a:custClr>
    <a:custClr name="White">
      <a:srgbClr val="FFFFFF"/>
    </a:custClr>
    <a:custClr name="L3 Accent">
      <a:srgbClr val="C77ACC"/>
    </a:custClr>
    <a:custClr name="L3 Accent">
      <a:srgbClr val="9776DE"/>
    </a:custClr>
    <a:custClr name="L3 Accent">
      <a:srgbClr val="8395F2"/>
    </a:custClr>
    <a:custClr name="L3 Accent">
      <a:srgbClr val="46B7EB"/>
    </a:custClr>
    <a:custClr name="L3 Accent">
      <a:srgbClr val="63D2D4"/>
    </a:custClr>
    <a:custClr name="L3 Accent">
      <a:srgbClr val="87E08E"/>
    </a:custClr>
    <a:custClr name="L3 Accent">
      <a:srgbClr val="EBBF49"/>
    </a:custClr>
    <a:custClr name="L3 Accent">
      <a:srgbClr val="FF817A"/>
    </a:custClr>
    <a:custClr name="White">
      <a:srgbClr val="FFFFFF"/>
    </a:custClr>
    <a:custClr name="White">
      <a:srgbClr val="FFFFFF"/>
    </a:custClr>
    <a:custClr name="L4 Large text icons">
      <a:srgbClr val="A85AAD"/>
    </a:custClr>
    <a:custClr name="L4 Large text icons">
      <a:srgbClr val="7253B5"/>
    </a:custClr>
    <a:custClr name="L4 Large text icons">
      <a:srgbClr val="6970D6"/>
    </a:custClr>
    <a:custClr name="L4 Large text icons">
      <a:srgbClr val="0C91CF"/>
    </a:custClr>
    <a:custClr name="L4 Large text icons">
      <a:srgbClr val="0AA5AD"/>
    </a:custClr>
    <a:custClr name="L4 Large text icons">
      <a:srgbClr val="51A661"/>
    </a:custClr>
    <a:custClr name="L4 Large text icons">
      <a:srgbClr val="B58E2A"/>
    </a:custClr>
    <a:custClr name="L4 Large text icons">
      <a:srgbClr val="E34C46"/>
    </a:custClr>
    <a:custClr name="White">
      <a:srgbClr val="FFFFFF"/>
    </a:custClr>
    <a:custClr name="White">
      <a:srgbClr val="FFFFFF"/>
    </a:custClr>
    <a:custClr name="L5 Text icons">
      <a:srgbClr val="834287"/>
    </a:custClr>
    <a:custClr name="L5 Text icons">
      <a:srgbClr val="553B8C"/>
    </a:custClr>
    <a:custClr name="L5 Text icons">
      <a:srgbClr val="4E52A6"/>
    </a:custClr>
    <a:custClr name="L5 Text icons">
      <a:srgbClr val="0571AB"/>
    </a:custClr>
    <a:custClr name="L5 Text icons">
      <a:srgbClr val="07818A"/>
    </a:custClr>
    <a:custClr name="L5 Text icons">
      <a:srgbClr val="1F7837"/>
    </a:custClr>
    <a:custClr name="L5 Text, icons">
      <a:srgbClr val="947423"/>
    </a:custClr>
    <a:custClr name="L5 Text icons">
      <a:srgbClr val="BD342F"/>
    </a:custClr>
  </a:custClrLst>
  <a:extLst>
    <a:ext uri="{05A4C25C-085E-4340-85A3-A5531E510DB2}">
      <thm15:themeFamily xmlns:thm15="http://schemas.microsoft.com/office/thememl/2012/main" name="EC_Presentation.pptx" id="{DF0E4C23-23CF-4CA0-B78D-4EE4E4812529}" vid="{A275074F-6DFA-4FBF-AA5C-38C3649C393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846BDF78F0BE4988C5A8FB10CAB60B" ma:contentTypeVersion="11" ma:contentTypeDescription="Create a new document." ma:contentTypeScope="" ma:versionID="845b9aa5b8a1233b564c1b091340c2d8">
  <xsd:schema xmlns:xsd="http://www.w3.org/2001/XMLSchema" xmlns:xs="http://www.w3.org/2001/XMLSchema" xmlns:p="http://schemas.microsoft.com/office/2006/metadata/properties" xmlns:ns2="84964ff4-77ad-4275-9a7e-2e21334d76a0" targetNamespace="http://schemas.microsoft.com/office/2006/metadata/properties" ma:root="true" ma:fieldsID="72cd2cf3201ccb4624085c3b436f781b" ns2:_="">
    <xsd:import namespace="84964ff4-77ad-4275-9a7e-2e21334d76a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964ff4-77ad-4275-9a7e-2e21334d76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964ff4-77ad-4275-9a7e-2e21334d76a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BD9BBA-AE7D-47D6-81C8-8B556B5A838C}">
  <ds:schemaRefs>
    <ds:schemaRef ds:uri="84964ff4-77ad-4275-9a7e-2e21334d76a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8B96C2-F6CE-4FCA-B451-0D479C51BA45}">
  <ds:schemaRefs>
    <ds:schemaRef ds:uri="84964ff4-77ad-4275-9a7e-2e21334d76a0"/>
    <ds:schemaRef ds:uri="ab358991-3c14-45d4-bb19-e0556e598107"/>
    <ds:schemaRef ds:uri="f9973060-40da-4dcd-bcae-824b80f0e92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E51D0F9-1905-481E-87B6-7A2D8F12D3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1967</Words>
  <Application>Microsoft Office PowerPoint</Application>
  <PresentationFormat>Widescreen</PresentationFormat>
  <Paragraphs>197</Paragraphs>
  <Slides>11</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EC Square Sans Pro Extra Black</vt:lpstr>
      <vt:lpstr>Symbol</vt:lpstr>
      <vt:lpstr>Calibri</vt:lpstr>
      <vt:lpstr>Arial</vt:lpstr>
      <vt:lpstr>Arial,Sans-Serif</vt:lpstr>
      <vt:lpstr>Courier New</vt:lpstr>
      <vt:lpstr>1_Office Theme</vt:lpstr>
      <vt:lpstr>2_Office Theme</vt:lpstr>
      <vt:lpstr>Joint Research Centre</vt:lpstr>
      <vt:lpstr>JRC Directorate for Energy, Mobility and Climate</vt:lpstr>
      <vt:lpstr>25 research portfolios to support Commission priorities </vt:lpstr>
      <vt:lpstr>Future Transport, Mobility and related Infrastructure</vt:lpstr>
      <vt:lpstr>Battery and Hydrogen Technologies</vt:lpstr>
      <vt:lpstr>Energy Efficiency and Renewables </vt:lpstr>
      <vt:lpstr>Energy Security, Digitalisation and Markets </vt:lpstr>
      <vt:lpstr>Clean Air and Climate</vt:lpstr>
      <vt:lpstr>Economics of Climate Change, Energy and Transport </vt:lpstr>
      <vt:lpstr>Energy Transition Insights for Policy</vt:lpstr>
      <vt:lpstr>Thank you</vt:lpstr>
    </vt:vector>
  </TitlesOfParts>
  <Manager/>
  <Company>European Commission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JRC Corporate PPT template_16x9</dc:title>
  <dc:subject/>
  <dc:creator>Joint Research Centre (JRC)</dc:creator>
  <cp:keywords/>
  <dc:description/>
  <cp:lastModifiedBy>ONUTU Zoe (JRC-SEVILLA)</cp:lastModifiedBy>
  <cp:revision>4</cp:revision>
  <dcterms:created xsi:type="dcterms:W3CDTF">2019-08-09T12:06:42Z</dcterms:created>
  <dcterms:modified xsi:type="dcterms:W3CDTF">2026-03-03T13:59:05Z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pdateToken">
    <vt:lpwstr>23</vt:lpwstr>
  </property>
  <property fmtid="{D5CDD505-2E9C-101B-9397-08002B2CF9AE}" pid="3" name="Offisync_ServerID">
    <vt:lpwstr>0d3b22a6-6203-4efc-8e8e-b5279256493b</vt:lpwstr>
  </property>
  <property fmtid="{D5CDD505-2E9C-101B-9397-08002B2CF9AE}" pid="4" name="Jive_VersionGuid">
    <vt:lpwstr>1903586d-3e4a-4ef7-87d4-38e4c57827eb</vt:lpwstr>
  </property>
  <property fmtid="{D5CDD505-2E9C-101B-9397-08002B2CF9AE}" pid="5" name="Offisync_UniqueId">
    <vt:lpwstr>216256</vt:lpwstr>
  </property>
  <property fmtid="{D5CDD505-2E9C-101B-9397-08002B2CF9AE}" pid="6" name="Jive_LatestUserAccountName">
    <vt:lpwstr>ballami</vt:lpwstr>
  </property>
  <property fmtid="{D5CDD505-2E9C-101B-9397-08002B2CF9AE}" pid="7" name="Offisync_ProviderInitializationData">
    <vt:lpwstr>https://webgate.ec.europa.eu/connected</vt:lpwstr>
  </property>
  <property fmtid="{D5CDD505-2E9C-101B-9397-08002B2CF9AE}" pid="8" name="MSIP_Label_6bd9ddd1-4d20-43f6-abfa-fc3c07406f94_Enabled">
    <vt:lpwstr>true</vt:lpwstr>
  </property>
  <property fmtid="{D5CDD505-2E9C-101B-9397-08002B2CF9AE}" pid="9" name="MSIP_Label_6bd9ddd1-4d20-43f6-abfa-fc3c07406f94_SetDate">
    <vt:lpwstr>2023-07-11T08:42:31Z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c93002db-a31b-4408-982a-bb024fc6b765</vt:lpwstr>
  </property>
  <property fmtid="{D5CDD505-2E9C-101B-9397-08002B2CF9AE}" pid="14" name="MSIP_Label_6bd9ddd1-4d20-43f6-abfa-fc3c07406f94_ContentBits">
    <vt:lpwstr>0</vt:lpwstr>
  </property>
  <property fmtid="{D5CDD505-2E9C-101B-9397-08002B2CF9AE}" pid="15" name="ContentTypeId">
    <vt:lpwstr>0x01010040846BDF78F0BE4988C5A8FB10CAB60B</vt:lpwstr>
  </property>
  <property fmtid="{D5CDD505-2E9C-101B-9397-08002B2CF9AE}" pid="16" name="MediaServiceImageTags">
    <vt:lpwstr/>
  </property>
</Properties>
</file>