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87" r:id="rId5"/>
    <p:sldMasterId id="2147483689" r:id="rId6"/>
    <p:sldMasterId id="2147483726" r:id="rId7"/>
    <p:sldMasterId id="2147483758" r:id="rId8"/>
    <p:sldMasterId id="2147483781" r:id="rId9"/>
  </p:sldMasterIdLst>
  <p:notesMasterIdLst>
    <p:notesMasterId r:id="rId23"/>
  </p:notesMasterIdLst>
  <p:sldIdLst>
    <p:sldId id="1099" r:id="rId10"/>
    <p:sldId id="1197" r:id="rId11"/>
    <p:sldId id="1201" r:id="rId12"/>
    <p:sldId id="1722" r:id="rId13"/>
    <p:sldId id="1199" r:id="rId14"/>
    <p:sldId id="1209" r:id="rId15"/>
    <p:sldId id="266" r:id="rId16"/>
    <p:sldId id="1245" r:id="rId17"/>
    <p:sldId id="1746" r:id="rId18"/>
    <p:sldId id="2147478822" r:id="rId19"/>
    <p:sldId id="1233" r:id="rId20"/>
    <p:sldId id="1242"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image" Target="../media/image43.png"/></Relationships>
</file>

<file path=ppt/diagrams/_rels/data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image" Target="../media/image4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image" Target="../media/image4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image" Target="../media/image4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40B71-3F7F-439D-B467-24FC17DC7D22}"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en-US"/>
        </a:p>
      </dgm:t>
    </dgm:pt>
    <dgm:pt modelId="{7C9F2D9D-4F83-422B-B75D-AF7F59820640}">
      <dgm:prSet phldrT="[Text]"/>
      <dgm:spPr>
        <a:solidFill>
          <a:srgbClr val="4A8D98"/>
        </a:solidFill>
        <a:ln w="28575">
          <a:solidFill>
            <a:schemeClr val="accent5"/>
          </a:solidFill>
        </a:ln>
      </dgm:spPr>
      <dgm:t>
        <a:bodyPr/>
        <a:lstStyle/>
        <a:p>
          <a:r>
            <a:rPr lang="en-US" dirty="0"/>
            <a:t>We open our Labs</a:t>
          </a:r>
        </a:p>
      </dgm:t>
    </dgm:pt>
    <dgm:pt modelId="{C62C3470-5E32-40CE-9FAD-CCBB8D8FE72F}" type="parTrans" cxnId="{E4E13D27-1B09-4A9E-B9B2-91B260079F04}">
      <dgm:prSet/>
      <dgm:spPr/>
      <dgm:t>
        <a:bodyPr/>
        <a:lstStyle/>
        <a:p>
          <a:endParaRPr lang="en-US"/>
        </a:p>
      </dgm:t>
    </dgm:pt>
    <dgm:pt modelId="{43E5314B-BB45-4DC8-8F1E-41A4977C44C9}" type="sibTrans" cxnId="{E4E13D27-1B09-4A9E-B9B2-91B260079F04}">
      <dgm:prSet/>
      <dgm:spPr>
        <a:blipFill>
          <a:blip xmlns:r="http://schemas.openxmlformats.org/officeDocument/2006/relationships" r:embed="rId1"/>
          <a:srcRect/>
          <a:stretch>
            <a:fillRect t="-8000" b="-8000"/>
          </a:stretch>
        </a:blipFill>
      </dgm:spPr>
      <dgm:t>
        <a:bodyPr/>
        <a:lstStyle/>
        <a:p>
          <a:endParaRPr lang="en-US"/>
        </a:p>
      </dgm:t>
    </dgm:pt>
    <dgm:pt modelId="{9C8A55B4-FB92-405B-AB3E-59F159C84E7A}">
      <dgm:prSet phldrT="[Text]"/>
      <dgm:spPr>
        <a:solidFill>
          <a:srgbClr val="85C3D0"/>
        </a:solidFill>
        <a:ln w="31750">
          <a:solidFill>
            <a:schemeClr val="accent5"/>
          </a:solidFill>
        </a:ln>
      </dgm:spPr>
      <dgm:t>
        <a:bodyPr/>
        <a:lstStyle/>
        <a:p>
          <a:r>
            <a:rPr lang="en-US" dirty="0"/>
            <a:t>We train professionals</a:t>
          </a:r>
        </a:p>
      </dgm:t>
    </dgm:pt>
    <dgm:pt modelId="{13EE2FF1-6EF0-4388-83FC-D4F098264D43}" type="parTrans" cxnId="{91C778D8-C64E-4B67-B875-A0195F3C4732}">
      <dgm:prSet/>
      <dgm:spPr/>
      <dgm:t>
        <a:bodyPr/>
        <a:lstStyle/>
        <a:p>
          <a:endParaRPr lang="en-US"/>
        </a:p>
      </dgm:t>
    </dgm:pt>
    <dgm:pt modelId="{CC0D00CF-CD85-4600-86B8-8CC7443AF4CC}" type="sibTrans" cxnId="{91C778D8-C64E-4B67-B875-A0195F3C4732}">
      <dgm:prSet/>
      <dgm:spPr>
        <a:blipFill>
          <a:blip xmlns:r="http://schemas.openxmlformats.org/officeDocument/2006/relationships" r:embed="rId2"/>
          <a:stretch>
            <a:fillRect t="-2000" b="-2000"/>
          </a:stretch>
        </a:blipFill>
      </dgm:spPr>
      <dgm:t>
        <a:bodyPr/>
        <a:lstStyle/>
        <a:p>
          <a:endParaRPr lang="en-US"/>
        </a:p>
      </dgm:t>
    </dgm:pt>
    <dgm:pt modelId="{A6B90602-1A7D-496A-8608-5C6F578DE987}">
      <dgm:prSet phldrT="[Text]"/>
      <dgm:spPr>
        <a:solidFill>
          <a:srgbClr val="95CED7"/>
        </a:solidFill>
        <a:ln w="28575">
          <a:solidFill>
            <a:srgbClr val="FFC000"/>
          </a:solidFill>
        </a:ln>
      </dgm:spPr>
      <dgm:t>
        <a:bodyPr/>
        <a:lstStyle/>
        <a:p>
          <a:r>
            <a:rPr lang="en-US" dirty="0"/>
            <a:t>We collaborate with MS</a:t>
          </a:r>
        </a:p>
      </dgm:t>
    </dgm:pt>
    <dgm:pt modelId="{8DB0061C-0CA2-4236-816C-44080BBB08B6}" type="parTrans" cxnId="{C8880978-F30F-4073-8476-3B0FD8D4D45C}">
      <dgm:prSet/>
      <dgm:spPr/>
      <dgm:t>
        <a:bodyPr/>
        <a:lstStyle/>
        <a:p>
          <a:endParaRPr lang="en-US"/>
        </a:p>
      </dgm:t>
    </dgm:pt>
    <dgm:pt modelId="{B1A0D87E-EFE2-4803-8D20-35028910B723}" type="sibTrans" cxnId="{C8880978-F30F-4073-8476-3B0FD8D4D45C}">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dgm:spPr>
      <dgm:t>
        <a:bodyPr/>
        <a:lstStyle/>
        <a:p>
          <a:endParaRPr lang="en-US"/>
        </a:p>
      </dgm:t>
    </dgm:pt>
    <dgm:pt modelId="{914E1513-B620-4E92-8436-6F4E56D87A84}" type="pres">
      <dgm:prSet presAssocID="{CD540B71-3F7F-439D-B467-24FC17DC7D22}" presName="Name0" presStyleCnt="0">
        <dgm:presLayoutVars>
          <dgm:chMax val="21"/>
          <dgm:chPref val="21"/>
        </dgm:presLayoutVars>
      </dgm:prSet>
      <dgm:spPr/>
    </dgm:pt>
    <dgm:pt modelId="{77F60564-1C86-4BFF-95CC-3CE9E0D03D5E}" type="pres">
      <dgm:prSet presAssocID="{7C9F2D9D-4F83-422B-B75D-AF7F59820640}" presName="text1" presStyleCnt="0"/>
      <dgm:spPr/>
    </dgm:pt>
    <dgm:pt modelId="{81F583ED-F9D0-4877-8D1F-01F865A61334}" type="pres">
      <dgm:prSet presAssocID="{7C9F2D9D-4F83-422B-B75D-AF7F59820640}" presName="textRepeatNode" presStyleLbl="alignNode1" presStyleIdx="0" presStyleCnt="3">
        <dgm:presLayoutVars>
          <dgm:chMax val="0"/>
          <dgm:chPref val="0"/>
          <dgm:bulletEnabled val="1"/>
        </dgm:presLayoutVars>
      </dgm:prSet>
      <dgm:spPr/>
    </dgm:pt>
    <dgm:pt modelId="{63FCAC01-C979-47B3-9A5A-8F581D07AD82}" type="pres">
      <dgm:prSet presAssocID="{7C9F2D9D-4F83-422B-B75D-AF7F59820640}" presName="textaccent1" presStyleCnt="0"/>
      <dgm:spPr/>
    </dgm:pt>
    <dgm:pt modelId="{D72AF73E-4361-432E-935B-7D5CA398E65B}" type="pres">
      <dgm:prSet presAssocID="{7C9F2D9D-4F83-422B-B75D-AF7F59820640}" presName="accentRepeatNode" presStyleLbl="solidAlignAcc1" presStyleIdx="0" presStyleCnt="6"/>
      <dgm:spPr/>
    </dgm:pt>
    <dgm:pt modelId="{4D2E1AF6-F6C4-48FA-A9E6-9D126DCB05CD}" type="pres">
      <dgm:prSet presAssocID="{43E5314B-BB45-4DC8-8F1E-41A4977C44C9}" presName="image1" presStyleCnt="0"/>
      <dgm:spPr/>
    </dgm:pt>
    <dgm:pt modelId="{9ED52D0F-B359-427F-8C98-45FE574A7C0F}" type="pres">
      <dgm:prSet presAssocID="{43E5314B-BB45-4DC8-8F1E-41A4977C44C9}" presName="imageRepeatNode" presStyleLbl="alignAcc1" presStyleIdx="0" presStyleCnt="3"/>
      <dgm:spPr/>
    </dgm:pt>
    <dgm:pt modelId="{715B3D3A-3C05-4E36-9FA5-7FCBAC40F466}" type="pres">
      <dgm:prSet presAssocID="{43E5314B-BB45-4DC8-8F1E-41A4977C44C9}" presName="imageaccent1" presStyleCnt="0"/>
      <dgm:spPr/>
    </dgm:pt>
    <dgm:pt modelId="{A58C0AB9-3485-4136-AD8E-AE3DCACF5E27}" type="pres">
      <dgm:prSet presAssocID="{43E5314B-BB45-4DC8-8F1E-41A4977C44C9}" presName="accentRepeatNode" presStyleLbl="solidAlignAcc1" presStyleIdx="1" presStyleCnt="6"/>
      <dgm:spPr/>
    </dgm:pt>
    <dgm:pt modelId="{ECC4CAB7-1126-45FD-90CE-0FEC61016FBD}" type="pres">
      <dgm:prSet presAssocID="{9C8A55B4-FB92-405B-AB3E-59F159C84E7A}" presName="text2" presStyleCnt="0"/>
      <dgm:spPr/>
    </dgm:pt>
    <dgm:pt modelId="{E81D4ED2-2711-4EF5-98DF-7C2654FAA77E}" type="pres">
      <dgm:prSet presAssocID="{9C8A55B4-FB92-405B-AB3E-59F159C84E7A}" presName="textRepeatNode" presStyleLbl="alignNode1" presStyleIdx="1" presStyleCnt="3">
        <dgm:presLayoutVars>
          <dgm:chMax val="0"/>
          <dgm:chPref val="0"/>
          <dgm:bulletEnabled val="1"/>
        </dgm:presLayoutVars>
      </dgm:prSet>
      <dgm:spPr/>
    </dgm:pt>
    <dgm:pt modelId="{192B342E-40EC-41E3-94E4-5A1797D16501}" type="pres">
      <dgm:prSet presAssocID="{9C8A55B4-FB92-405B-AB3E-59F159C84E7A}" presName="textaccent2" presStyleCnt="0"/>
      <dgm:spPr/>
    </dgm:pt>
    <dgm:pt modelId="{1F533279-6D20-4F78-AB96-0BC62F6B7663}" type="pres">
      <dgm:prSet presAssocID="{9C8A55B4-FB92-405B-AB3E-59F159C84E7A}" presName="accentRepeatNode" presStyleLbl="solidAlignAcc1" presStyleIdx="2" presStyleCnt="6"/>
      <dgm:spPr/>
    </dgm:pt>
    <dgm:pt modelId="{0434AE71-6E19-4D78-8081-35F69AFED91E}" type="pres">
      <dgm:prSet presAssocID="{CC0D00CF-CD85-4600-86B8-8CC7443AF4CC}" presName="image2" presStyleCnt="0"/>
      <dgm:spPr/>
    </dgm:pt>
    <dgm:pt modelId="{86481298-864A-4272-BDD1-EC5E876C9D2D}" type="pres">
      <dgm:prSet presAssocID="{CC0D00CF-CD85-4600-86B8-8CC7443AF4CC}" presName="imageRepeatNode" presStyleLbl="alignAcc1" presStyleIdx="1" presStyleCnt="3"/>
      <dgm:spPr/>
    </dgm:pt>
    <dgm:pt modelId="{A1DA3A61-5AFF-4475-B44D-076F45F669F4}" type="pres">
      <dgm:prSet presAssocID="{CC0D00CF-CD85-4600-86B8-8CC7443AF4CC}" presName="imageaccent2" presStyleCnt="0"/>
      <dgm:spPr/>
    </dgm:pt>
    <dgm:pt modelId="{DDE4EC9E-A02A-4648-84A1-7CEABA42A803}" type="pres">
      <dgm:prSet presAssocID="{CC0D00CF-CD85-4600-86B8-8CC7443AF4CC}" presName="accentRepeatNode" presStyleLbl="solidAlignAcc1" presStyleIdx="3" presStyleCnt="6"/>
      <dgm:spPr/>
    </dgm:pt>
    <dgm:pt modelId="{415EC6BE-BE37-41AD-9BFB-A31EB9CB8583}" type="pres">
      <dgm:prSet presAssocID="{A6B90602-1A7D-496A-8608-5C6F578DE987}" presName="text3" presStyleCnt="0"/>
      <dgm:spPr/>
    </dgm:pt>
    <dgm:pt modelId="{2555AF76-DA4C-46EB-8EA9-5FEDBCBFCD96}" type="pres">
      <dgm:prSet presAssocID="{A6B90602-1A7D-496A-8608-5C6F578DE987}" presName="textRepeatNode" presStyleLbl="alignNode1" presStyleIdx="2" presStyleCnt="3">
        <dgm:presLayoutVars>
          <dgm:chMax val="0"/>
          <dgm:chPref val="0"/>
          <dgm:bulletEnabled val="1"/>
        </dgm:presLayoutVars>
      </dgm:prSet>
      <dgm:spPr/>
    </dgm:pt>
    <dgm:pt modelId="{383E0B24-C014-4200-BF58-1150E73B42E6}" type="pres">
      <dgm:prSet presAssocID="{A6B90602-1A7D-496A-8608-5C6F578DE987}" presName="textaccent3" presStyleCnt="0"/>
      <dgm:spPr/>
    </dgm:pt>
    <dgm:pt modelId="{B2766F5E-9B0F-4873-BC37-7EFE8EBB895D}" type="pres">
      <dgm:prSet presAssocID="{A6B90602-1A7D-496A-8608-5C6F578DE987}" presName="accentRepeatNode" presStyleLbl="solidAlignAcc1" presStyleIdx="4" presStyleCnt="6"/>
      <dgm:spPr/>
    </dgm:pt>
    <dgm:pt modelId="{105F1F05-41D8-4E28-A7A6-D1013A782B3D}" type="pres">
      <dgm:prSet presAssocID="{B1A0D87E-EFE2-4803-8D20-35028910B723}" presName="image3" presStyleCnt="0"/>
      <dgm:spPr/>
    </dgm:pt>
    <dgm:pt modelId="{A76DC654-AA92-426D-81BF-9AED733B0680}" type="pres">
      <dgm:prSet presAssocID="{B1A0D87E-EFE2-4803-8D20-35028910B723}" presName="imageRepeatNode" presStyleLbl="alignAcc1" presStyleIdx="2" presStyleCnt="3"/>
      <dgm:spPr/>
    </dgm:pt>
    <dgm:pt modelId="{75AB79DB-59F1-41BD-A710-FF0E0E587A01}" type="pres">
      <dgm:prSet presAssocID="{B1A0D87E-EFE2-4803-8D20-35028910B723}" presName="imageaccent3" presStyleCnt="0"/>
      <dgm:spPr/>
    </dgm:pt>
    <dgm:pt modelId="{B46B1813-8416-4F4C-8767-F011B268F503}" type="pres">
      <dgm:prSet presAssocID="{B1A0D87E-EFE2-4803-8D20-35028910B723}" presName="accentRepeatNode" presStyleLbl="solidAlignAcc1" presStyleIdx="5" presStyleCnt="6"/>
      <dgm:spPr/>
    </dgm:pt>
  </dgm:ptLst>
  <dgm:cxnLst>
    <dgm:cxn modelId="{66EB1F05-D948-4DC0-BD25-D444111BBCF9}" type="presOf" srcId="{B1A0D87E-EFE2-4803-8D20-35028910B723}" destId="{A76DC654-AA92-426D-81BF-9AED733B0680}" srcOrd="0" destOrd="0" presId="urn:microsoft.com/office/officeart/2008/layout/HexagonCluster"/>
    <dgm:cxn modelId="{6C9C0908-89DA-483C-87B5-B017D48E2E81}" type="presOf" srcId="{CC0D00CF-CD85-4600-86B8-8CC7443AF4CC}" destId="{86481298-864A-4272-BDD1-EC5E876C9D2D}" srcOrd="0" destOrd="0" presId="urn:microsoft.com/office/officeart/2008/layout/HexagonCluster"/>
    <dgm:cxn modelId="{E4E13D27-1B09-4A9E-B9B2-91B260079F04}" srcId="{CD540B71-3F7F-439D-B467-24FC17DC7D22}" destId="{7C9F2D9D-4F83-422B-B75D-AF7F59820640}" srcOrd="0" destOrd="0" parTransId="{C62C3470-5E32-40CE-9FAD-CCBB8D8FE72F}" sibTransId="{43E5314B-BB45-4DC8-8F1E-41A4977C44C9}"/>
    <dgm:cxn modelId="{C8880978-F30F-4073-8476-3B0FD8D4D45C}" srcId="{CD540B71-3F7F-439D-B467-24FC17DC7D22}" destId="{A6B90602-1A7D-496A-8608-5C6F578DE987}" srcOrd="2" destOrd="0" parTransId="{8DB0061C-0CA2-4236-816C-44080BBB08B6}" sibTransId="{B1A0D87E-EFE2-4803-8D20-35028910B723}"/>
    <dgm:cxn modelId="{91281279-F2E5-4C2E-B2E6-A01F73CDE506}" type="presOf" srcId="{7C9F2D9D-4F83-422B-B75D-AF7F59820640}" destId="{81F583ED-F9D0-4877-8D1F-01F865A61334}" srcOrd="0" destOrd="0" presId="urn:microsoft.com/office/officeart/2008/layout/HexagonCluster"/>
    <dgm:cxn modelId="{A8882E7C-D4B3-43DD-B965-36A1720695CE}" type="presOf" srcId="{A6B90602-1A7D-496A-8608-5C6F578DE987}" destId="{2555AF76-DA4C-46EB-8EA9-5FEDBCBFCD96}" srcOrd="0" destOrd="0" presId="urn:microsoft.com/office/officeart/2008/layout/HexagonCluster"/>
    <dgm:cxn modelId="{97E4A297-9080-4E4E-97A3-2FA7B4EF9783}" type="presOf" srcId="{43E5314B-BB45-4DC8-8F1E-41A4977C44C9}" destId="{9ED52D0F-B359-427F-8C98-45FE574A7C0F}" srcOrd="0" destOrd="0" presId="urn:microsoft.com/office/officeart/2008/layout/HexagonCluster"/>
    <dgm:cxn modelId="{51CB70B7-A162-48C5-9CB6-4BABE7EB2699}" type="presOf" srcId="{CD540B71-3F7F-439D-B467-24FC17DC7D22}" destId="{914E1513-B620-4E92-8436-6F4E56D87A84}" srcOrd="0" destOrd="0" presId="urn:microsoft.com/office/officeart/2008/layout/HexagonCluster"/>
    <dgm:cxn modelId="{8D4E59C8-A56B-422F-B16D-8175ADCD4FB3}" type="presOf" srcId="{9C8A55B4-FB92-405B-AB3E-59F159C84E7A}" destId="{E81D4ED2-2711-4EF5-98DF-7C2654FAA77E}" srcOrd="0" destOrd="0" presId="urn:microsoft.com/office/officeart/2008/layout/HexagonCluster"/>
    <dgm:cxn modelId="{91C778D8-C64E-4B67-B875-A0195F3C4732}" srcId="{CD540B71-3F7F-439D-B467-24FC17DC7D22}" destId="{9C8A55B4-FB92-405B-AB3E-59F159C84E7A}" srcOrd="1" destOrd="0" parTransId="{13EE2FF1-6EF0-4388-83FC-D4F098264D43}" sibTransId="{CC0D00CF-CD85-4600-86B8-8CC7443AF4CC}"/>
    <dgm:cxn modelId="{1B7262DA-D2EA-43E3-AD4C-00B2E65F9963}" type="presParOf" srcId="{914E1513-B620-4E92-8436-6F4E56D87A84}" destId="{77F60564-1C86-4BFF-95CC-3CE9E0D03D5E}" srcOrd="0" destOrd="0" presId="urn:microsoft.com/office/officeart/2008/layout/HexagonCluster"/>
    <dgm:cxn modelId="{AE538261-B266-42C6-8415-AA17941D45BD}" type="presParOf" srcId="{77F60564-1C86-4BFF-95CC-3CE9E0D03D5E}" destId="{81F583ED-F9D0-4877-8D1F-01F865A61334}" srcOrd="0" destOrd="0" presId="urn:microsoft.com/office/officeart/2008/layout/HexagonCluster"/>
    <dgm:cxn modelId="{83F5E693-1FC0-466D-B120-B7F0ACC8EA60}" type="presParOf" srcId="{914E1513-B620-4E92-8436-6F4E56D87A84}" destId="{63FCAC01-C979-47B3-9A5A-8F581D07AD82}" srcOrd="1" destOrd="0" presId="urn:microsoft.com/office/officeart/2008/layout/HexagonCluster"/>
    <dgm:cxn modelId="{27D65AF5-E2BA-4634-8549-0EF0B2607AAD}" type="presParOf" srcId="{63FCAC01-C979-47B3-9A5A-8F581D07AD82}" destId="{D72AF73E-4361-432E-935B-7D5CA398E65B}" srcOrd="0" destOrd="0" presId="urn:microsoft.com/office/officeart/2008/layout/HexagonCluster"/>
    <dgm:cxn modelId="{B4A952A1-E6E5-4172-AE7A-904F6F530F10}" type="presParOf" srcId="{914E1513-B620-4E92-8436-6F4E56D87A84}" destId="{4D2E1AF6-F6C4-48FA-A9E6-9D126DCB05CD}" srcOrd="2" destOrd="0" presId="urn:microsoft.com/office/officeart/2008/layout/HexagonCluster"/>
    <dgm:cxn modelId="{39A02750-CA08-4B69-B1F7-5CC749FFC38D}" type="presParOf" srcId="{4D2E1AF6-F6C4-48FA-A9E6-9D126DCB05CD}" destId="{9ED52D0F-B359-427F-8C98-45FE574A7C0F}" srcOrd="0" destOrd="0" presId="urn:microsoft.com/office/officeart/2008/layout/HexagonCluster"/>
    <dgm:cxn modelId="{6B9A5B68-EAA5-4A06-89BA-401660EA408C}" type="presParOf" srcId="{914E1513-B620-4E92-8436-6F4E56D87A84}" destId="{715B3D3A-3C05-4E36-9FA5-7FCBAC40F466}" srcOrd="3" destOrd="0" presId="urn:microsoft.com/office/officeart/2008/layout/HexagonCluster"/>
    <dgm:cxn modelId="{EE20071E-2110-40C4-A7BD-9201000AAA78}" type="presParOf" srcId="{715B3D3A-3C05-4E36-9FA5-7FCBAC40F466}" destId="{A58C0AB9-3485-4136-AD8E-AE3DCACF5E27}" srcOrd="0" destOrd="0" presId="urn:microsoft.com/office/officeart/2008/layout/HexagonCluster"/>
    <dgm:cxn modelId="{5DE7F8BB-1426-425F-8FBB-48219A992BC3}" type="presParOf" srcId="{914E1513-B620-4E92-8436-6F4E56D87A84}" destId="{ECC4CAB7-1126-45FD-90CE-0FEC61016FBD}" srcOrd="4" destOrd="0" presId="urn:microsoft.com/office/officeart/2008/layout/HexagonCluster"/>
    <dgm:cxn modelId="{F928E088-BBC6-49E1-9446-060BF06ED5A7}" type="presParOf" srcId="{ECC4CAB7-1126-45FD-90CE-0FEC61016FBD}" destId="{E81D4ED2-2711-4EF5-98DF-7C2654FAA77E}" srcOrd="0" destOrd="0" presId="urn:microsoft.com/office/officeart/2008/layout/HexagonCluster"/>
    <dgm:cxn modelId="{6D1852F4-0837-4380-AB18-4963D5B58C6B}" type="presParOf" srcId="{914E1513-B620-4E92-8436-6F4E56D87A84}" destId="{192B342E-40EC-41E3-94E4-5A1797D16501}" srcOrd="5" destOrd="0" presId="urn:microsoft.com/office/officeart/2008/layout/HexagonCluster"/>
    <dgm:cxn modelId="{4B9EBA69-3169-48E6-8D8B-60898EE73630}" type="presParOf" srcId="{192B342E-40EC-41E3-94E4-5A1797D16501}" destId="{1F533279-6D20-4F78-AB96-0BC62F6B7663}" srcOrd="0" destOrd="0" presId="urn:microsoft.com/office/officeart/2008/layout/HexagonCluster"/>
    <dgm:cxn modelId="{FCC2FC9F-240F-4C54-B10F-2911F3A7A32E}" type="presParOf" srcId="{914E1513-B620-4E92-8436-6F4E56D87A84}" destId="{0434AE71-6E19-4D78-8081-35F69AFED91E}" srcOrd="6" destOrd="0" presId="urn:microsoft.com/office/officeart/2008/layout/HexagonCluster"/>
    <dgm:cxn modelId="{1B5CB93D-8309-4E72-BFB0-A10D52087BDF}" type="presParOf" srcId="{0434AE71-6E19-4D78-8081-35F69AFED91E}" destId="{86481298-864A-4272-BDD1-EC5E876C9D2D}" srcOrd="0" destOrd="0" presId="urn:microsoft.com/office/officeart/2008/layout/HexagonCluster"/>
    <dgm:cxn modelId="{6D1ED4DF-8404-4D95-A693-0B22C1E97996}" type="presParOf" srcId="{914E1513-B620-4E92-8436-6F4E56D87A84}" destId="{A1DA3A61-5AFF-4475-B44D-076F45F669F4}" srcOrd="7" destOrd="0" presId="urn:microsoft.com/office/officeart/2008/layout/HexagonCluster"/>
    <dgm:cxn modelId="{6BAB9D4B-0AA8-4F07-AB93-22CD81372CB5}" type="presParOf" srcId="{A1DA3A61-5AFF-4475-B44D-076F45F669F4}" destId="{DDE4EC9E-A02A-4648-84A1-7CEABA42A803}" srcOrd="0" destOrd="0" presId="urn:microsoft.com/office/officeart/2008/layout/HexagonCluster"/>
    <dgm:cxn modelId="{C54B409F-7558-4A45-88DD-F517E2A2DCD9}" type="presParOf" srcId="{914E1513-B620-4E92-8436-6F4E56D87A84}" destId="{415EC6BE-BE37-41AD-9BFB-A31EB9CB8583}" srcOrd="8" destOrd="0" presId="urn:microsoft.com/office/officeart/2008/layout/HexagonCluster"/>
    <dgm:cxn modelId="{B1820DED-52B6-4314-A92E-42E33B177F7F}" type="presParOf" srcId="{415EC6BE-BE37-41AD-9BFB-A31EB9CB8583}" destId="{2555AF76-DA4C-46EB-8EA9-5FEDBCBFCD96}" srcOrd="0" destOrd="0" presId="urn:microsoft.com/office/officeart/2008/layout/HexagonCluster"/>
    <dgm:cxn modelId="{2DBFA603-E484-43EE-BB02-9F3089FF4B1A}" type="presParOf" srcId="{914E1513-B620-4E92-8436-6F4E56D87A84}" destId="{383E0B24-C014-4200-BF58-1150E73B42E6}" srcOrd="9" destOrd="0" presId="urn:microsoft.com/office/officeart/2008/layout/HexagonCluster"/>
    <dgm:cxn modelId="{FB180059-39D2-4926-878D-0968BE8E6CCC}" type="presParOf" srcId="{383E0B24-C014-4200-BF58-1150E73B42E6}" destId="{B2766F5E-9B0F-4873-BC37-7EFE8EBB895D}" srcOrd="0" destOrd="0" presId="urn:microsoft.com/office/officeart/2008/layout/HexagonCluster"/>
    <dgm:cxn modelId="{66B93803-C749-4FE5-A272-3CD8F840D880}" type="presParOf" srcId="{914E1513-B620-4E92-8436-6F4E56D87A84}" destId="{105F1F05-41D8-4E28-A7A6-D1013A782B3D}" srcOrd="10" destOrd="0" presId="urn:microsoft.com/office/officeart/2008/layout/HexagonCluster"/>
    <dgm:cxn modelId="{478A7B58-D401-480C-AD64-673AAC87A715}" type="presParOf" srcId="{105F1F05-41D8-4E28-A7A6-D1013A782B3D}" destId="{A76DC654-AA92-426D-81BF-9AED733B0680}" srcOrd="0" destOrd="0" presId="urn:microsoft.com/office/officeart/2008/layout/HexagonCluster"/>
    <dgm:cxn modelId="{1404DB01-F269-4C09-B3F7-A320543FE4AF}" type="presParOf" srcId="{914E1513-B620-4E92-8436-6F4E56D87A84}" destId="{75AB79DB-59F1-41BD-A710-FF0E0E587A01}" srcOrd="11" destOrd="0" presId="urn:microsoft.com/office/officeart/2008/layout/HexagonCluster"/>
    <dgm:cxn modelId="{BF9C53B5-A237-4135-BA6E-9B57A6E4EB8A}" type="presParOf" srcId="{75AB79DB-59F1-41BD-A710-FF0E0E587A01}" destId="{B46B1813-8416-4F4C-8767-F011B268F503}"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540B71-3F7F-439D-B467-24FC17DC7D22}"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en-US"/>
        </a:p>
      </dgm:t>
    </dgm:pt>
    <dgm:pt modelId="{7C9F2D9D-4F83-422B-B75D-AF7F59820640}">
      <dgm:prSet phldrT="[Text]"/>
      <dgm:spPr>
        <a:solidFill>
          <a:srgbClr val="83BECE"/>
        </a:solidFill>
        <a:ln w="28575">
          <a:solidFill>
            <a:srgbClr val="FFC000"/>
          </a:solidFill>
        </a:ln>
      </dgm:spPr>
      <dgm:t>
        <a:bodyPr/>
        <a:lstStyle/>
        <a:p>
          <a:r>
            <a:rPr lang="en-US" dirty="0">
              <a:solidFill>
                <a:schemeClr val="bg1"/>
              </a:solidFill>
            </a:rPr>
            <a:t>We want to involve the younger generation</a:t>
          </a:r>
        </a:p>
      </dgm:t>
    </dgm:pt>
    <dgm:pt modelId="{C62C3470-5E32-40CE-9FAD-CCBB8D8FE72F}" type="parTrans" cxnId="{E4E13D27-1B09-4A9E-B9B2-91B260079F04}">
      <dgm:prSet/>
      <dgm:spPr/>
      <dgm:t>
        <a:bodyPr/>
        <a:lstStyle/>
        <a:p>
          <a:endParaRPr lang="en-US"/>
        </a:p>
      </dgm:t>
    </dgm:pt>
    <dgm:pt modelId="{43E5314B-BB45-4DC8-8F1E-41A4977C44C9}" type="sibTrans" cxnId="{E4E13D27-1B09-4A9E-B9B2-91B260079F0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dgm:spPr>
      <dgm:t>
        <a:bodyPr/>
        <a:lstStyle/>
        <a:p>
          <a:endParaRPr lang="en-US"/>
        </a:p>
      </dgm:t>
    </dgm:pt>
    <dgm:pt modelId="{9C8A55B4-FB92-405B-AB3E-59F159C84E7A}">
      <dgm:prSet phldrT="[Text]"/>
      <dgm:spPr>
        <a:solidFill>
          <a:srgbClr val="749CC0"/>
        </a:solidFill>
      </dgm:spPr>
      <dgm:t>
        <a:bodyPr/>
        <a:lstStyle/>
        <a:p>
          <a:r>
            <a:rPr lang="en-US" dirty="0"/>
            <a:t>We monitor HR needs</a:t>
          </a:r>
        </a:p>
      </dgm:t>
    </dgm:pt>
    <dgm:pt modelId="{13EE2FF1-6EF0-4388-83FC-D4F098264D43}" type="parTrans" cxnId="{91C778D8-C64E-4B67-B875-A0195F3C4732}">
      <dgm:prSet/>
      <dgm:spPr/>
      <dgm:t>
        <a:bodyPr/>
        <a:lstStyle/>
        <a:p>
          <a:endParaRPr lang="en-US"/>
        </a:p>
      </dgm:t>
    </dgm:pt>
    <dgm:pt modelId="{CC0D00CF-CD85-4600-86B8-8CC7443AF4CC}" type="sibTrans" cxnId="{91C778D8-C64E-4B67-B875-A0195F3C4732}">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dgm:spPr>
      <dgm:t>
        <a:bodyPr/>
        <a:lstStyle/>
        <a:p>
          <a:endParaRPr lang="en-US"/>
        </a:p>
      </dgm:t>
    </dgm:pt>
    <dgm:pt modelId="{A6B90602-1A7D-496A-8608-5C6F578DE987}">
      <dgm:prSet phldrT="[Text]"/>
      <dgm:spPr>
        <a:solidFill>
          <a:srgbClr val="7EB7CB"/>
        </a:solidFill>
        <a:ln w="28575">
          <a:solidFill>
            <a:srgbClr val="FFC000"/>
          </a:solidFill>
        </a:ln>
      </dgm:spPr>
      <dgm:t>
        <a:bodyPr/>
        <a:lstStyle/>
        <a:p>
          <a:r>
            <a:rPr lang="en-US" dirty="0">
              <a:solidFill>
                <a:schemeClr val="bg1"/>
              </a:solidFill>
            </a:rPr>
            <a:t>We offer Traineeships</a:t>
          </a:r>
        </a:p>
      </dgm:t>
    </dgm:pt>
    <dgm:pt modelId="{8DB0061C-0CA2-4236-816C-44080BBB08B6}" type="parTrans" cxnId="{C8880978-F30F-4073-8476-3B0FD8D4D45C}">
      <dgm:prSet/>
      <dgm:spPr/>
      <dgm:t>
        <a:bodyPr/>
        <a:lstStyle/>
        <a:p>
          <a:endParaRPr lang="en-US"/>
        </a:p>
      </dgm:t>
    </dgm:pt>
    <dgm:pt modelId="{B1A0D87E-EFE2-4803-8D20-35028910B723}" type="sibTrans" cxnId="{C8880978-F30F-4073-8476-3B0FD8D4D45C}">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dgm:spPr>
      <dgm:t>
        <a:bodyPr/>
        <a:lstStyle/>
        <a:p>
          <a:endParaRPr lang="en-US"/>
        </a:p>
      </dgm:t>
    </dgm:pt>
    <dgm:pt modelId="{914E1513-B620-4E92-8436-6F4E56D87A84}" type="pres">
      <dgm:prSet presAssocID="{CD540B71-3F7F-439D-B467-24FC17DC7D22}" presName="Name0" presStyleCnt="0">
        <dgm:presLayoutVars>
          <dgm:chMax val="21"/>
          <dgm:chPref val="21"/>
        </dgm:presLayoutVars>
      </dgm:prSet>
      <dgm:spPr/>
    </dgm:pt>
    <dgm:pt modelId="{77F60564-1C86-4BFF-95CC-3CE9E0D03D5E}" type="pres">
      <dgm:prSet presAssocID="{7C9F2D9D-4F83-422B-B75D-AF7F59820640}" presName="text1" presStyleCnt="0"/>
      <dgm:spPr/>
    </dgm:pt>
    <dgm:pt modelId="{81F583ED-F9D0-4877-8D1F-01F865A61334}" type="pres">
      <dgm:prSet presAssocID="{7C9F2D9D-4F83-422B-B75D-AF7F59820640}" presName="textRepeatNode" presStyleLbl="alignNode1" presStyleIdx="0" presStyleCnt="3">
        <dgm:presLayoutVars>
          <dgm:chMax val="0"/>
          <dgm:chPref val="0"/>
          <dgm:bulletEnabled val="1"/>
        </dgm:presLayoutVars>
      </dgm:prSet>
      <dgm:spPr/>
    </dgm:pt>
    <dgm:pt modelId="{63FCAC01-C979-47B3-9A5A-8F581D07AD82}" type="pres">
      <dgm:prSet presAssocID="{7C9F2D9D-4F83-422B-B75D-AF7F59820640}" presName="textaccent1" presStyleCnt="0"/>
      <dgm:spPr/>
    </dgm:pt>
    <dgm:pt modelId="{D72AF73E-4361-432E-935B-7D5CA398E65B}" type="pres">
      <dgm:prSet presAssocID="{7C9F2D9D-4F83-422B-B75D-AF7F59820640}" presName="accentRepeatNode" presStyleLbl="solidAlignAcc1" presStyleIdx="0" presStyleCnt="6"/>
      <dgm:spPr/>
    </dgm:pt>
    <dgm:pt modelId="{4D2E1AF6-F6C4-48FA-A9E6-9D126DCB05CD}" type="pres">
      <dgm:prSet presAssocID="{43E5314B-BB45-4DC8-8F1E-41A4977C44C9}" presName="image1" presStyleCnt="0"/>
      <dgm:spPr/>
    </dgm:pt>
    <dgm:pt modelId="{9ED52D0F-B359-427F-8C98-45FE574A7C0F}" type="pres">
      <dgm:prSet presAssocID="{43E5314B-BB45-4DC8-8F1E-41A4977C44C9}" presName="imageRepeatNode" presStyleLbl="alignAcc1" presStyleIdx="0" presStyleCnt="3"/>
      <dgm:spPr/>
    </dgm:pt>
    <dgm:pt modelId="{715B3D3A-3C05-4E36-9FA5-7FCBAC40F466}" type="pres">
      <dgm:prSet presAssocID="{43E5314B-BB45-4DC8-8F1E-41A4977C44C9}" presName="imageaccent1" presStyleCnt="0"/>
      <dgm:spPr/>
    </dgm:pt>
    <dgm:pt modelId="{A58C0AB9-3485-4136-AD8E-AE3DCACF5E27}" type="pres">
      <dgm:prSet presAssocID="{43E5314B-BB45-4DC8-8F1E-41A4977C44C9}" presName="accentRepeatNode" presStyleLbl="solidAlignAcc1" presStyleIdx="1" presStyleCnt="6"/>
      <dgm:spPr/>
    </dgm:pt>
    <dgm:pt modelId="{ECC4CAB7-1126-45FD-90CE-0FEC61016FBD}" type="pres">
      <dgm:prSet presAssocID="{9C8A55B4-FB92-405B-AB3E-59F159C84E7A}" presName="text2" presStyleCnt="0"/>
      <dgm:spPr/>
    </dgm:pt>
    <dgm:pt modelId="{E81D4ED2-2711-4EF5-98DF-7C2654FAA77E}" type="pres">
      <dgm:prSet presAssocID="{9C8A55B4-FB92-405B-AB3E-59F159C84E7A}" presName="textRepeatNode" presStyleLbl="alignNode1" presStyleIdx="1" presStyleCnt="3">
        <dgm:presLayoutVars>
          <dgm:chMax val="0"/>
          <dgm:chPref val="0"/>
          <dgm:bulletEnabled val="1"/>
        </dgm:presLayoutVars>
      </dgm:prSet>
      <dgm:spPr/>
    </dgm:pt>
    <dgm:pt modelId="{192B342E-40EC-41E3-94E4-5A1797D16501}" type="pres">
      <dgm:prSet presAssocID="{9C8A55B4-FB92-405B-AB3E-59F159C84E7A}" presName="textaccent2" presStyleCnt="0"/>
      <dgm:spPr/>
    </dgm:pt>
    <dgm:pt modelId="{1F533279-6D20-4F78-AB96-0BC62F6B7663}" type="pres">
      <dgm:prSet presAssocID="{9C8A55B4-FB92-405B-AB3E-59F159C84E7A}" presName="accentRepeatNode" presStyleLbl="solidAlignAcc1" presStyleIdx="2" presStyleCnt="6"/>
      <dgm:spPr/>
    </dgm:pt>
    <dgm:pt modelId="{0434AE71-6E19-4D78-8081-35F69AFED91E}" type="pres">
      <dgm:prSet presAssocID="{CC0D00CF-CD85-4600-86B8-8CC7443AF4CC}" presName="image2" presStyleCnt="0"/>
      <dgm:spPr/>
    </dgm:pt>
    <dgm:pt modelId="{86481298-864A-4272-BDD1-EC5E876C9D2D}" type="pres">
      <dgm:prSet presAssocID="{CC0D00CF-CD85-4600-86B8-8CC7443AF4CC}" presName="imageRepeatNode" presStyleLbl="alignAcc1" presStyleIdx="1" presStyleCnt="3"/>
      <dgm:spPr/>
    </dgm:pt>
    <dgm:pt modelId="{A1DA3A61-5AFF-4475-B44D-076F45F669F4}" type="pres">
      <dgm:prSet presAssocID="{CC0D00CF-CD85-4600-86B8-8CC7443AF4CC}" presName="imageaccent2" presStyleCnt="0"/>
      <dgm:spPr/>
    </dgm:pt>
    <dgm:pt modelId="{DDE4EC9E-A02A-4648-84A1-7CEABA42A803}" type="pres">
      <dgm:prSet presAssocID="{CC0D00CF-CD85-4600-86B8-8CC7443AF4CC}" presName="accentRepeatNode" presStyleLbl="solidAlignAcc1" presStyleIdx="3" presStyleCnt="6"/>
      <dgm:spPr/>
    </dgm:pt>
    <dgm:pt modelId="{415EC6BE-BE37-41AD-9BFB-A31EB9CB8583}" type="pres">
      <dgm:prSet presAssocID="{A6B90602-1A7D-496A-8608-5C6F578DE987}" presName="text3" presStyleCnt="0"/>
      <dgm:spPr/>
    </dgm:pt>
    <dgm:pt modelId="{2555AF76-DA4C-46EB-8EA9-5FEDBCBFCD96}" type="pres">
      <dgm:prSet presAssocID="{A6B90602-1A7D-496A-8608-5C6F578DE987}" presName="textRepeatNode" presStyleLbl="alignNode1" presStyleIdx="2" presStyleCnt="3">
        <dgm:presLayoutVars>
          <dgm:chMax val="0"/>
          <dgm:chPref val="0"/>
          <dgm:bulletEnabled val="1"/>
        </dgm:presLayoutVars>
      </dgm:prSet>
      <dgm:spPr/>
    </dgm:pt>
    <dgm:pt modelId="{383E0B24-C014-4200-BF58-1150E73B42E6}" type="pres">
      <dgm:prSet presAssocID="{A6B90602-1A7D-496A-8608-5C6F578DE987}" presName="textaccent3" presStyleCnt="0"/>
      <dgm:spPr/>
    </dgm:pt>
    <dgm:pt modelId="{B2766F5E-9B0F-4873-BC37-7EFE8EBB895D}" type="pres">
      <dgm:prSet presAssocID="{A6B90602-1A7D-496A-8608-5C6F578DE987}" presName="accentRepeatNode" presStyleLbl="solidAlignAcc1" presStyleIdx="4" presStyleCnt="6"/>
      <dgm:spPr/>
    </dgm:pt>
    <dgm:pt modelId="{105F1F05-41D8-4E28-A7A6-D1013A782B3D}" type="pres">
      <dgm:prSet presAssocID="{B1A0D87E-EFE2-4803-8D20-35028910B723}" presName="image3" presStyleCnt="0"/>
      <dgm:spPr/>
    </dgm:pt>
    <dgm:pt modelId="{A76DC654-AA92-426D-81BF-9AED733B0680}" type="pres">
      <dgm:prSet presAssocID="{B1A0D87E-EFE2-4803-8D20-35028910B723}" presName="imageRepeatNode" presStyleLbl="alignAcc1" presStyleIdx="2" presStyleCnt="3"/>
      <dgm:spPr/>
    </dgm:pt>
    <dgm:pt modelId="{75AB79DB-59F1-41BD-A710-FF0E0E587A01}" type="pres">
      <dgm:prSet presAssocID="{B1A0D87E-EFE2-4803-8D20-35028910B723}" presName="imageaccent3" presStyleCnt="0"/>
      <dgm:spPr/>
    </dgm:pt>
    <dgm:pt modelId="{B46B1813-8416-4F4C-8767-F011B268F503}" type="pres">
      <dgm:prSet presAssocID="{B1A0D87E-EFE2-4803-8D20-35028910B723}" presName="accentRepeatNode" presStyleLbl="solidAlignAcc1" presStyleIdx="5" presStyleCnt="6"/>
      <dgm:spPr/>
    </dgm:pt>
  </dgm:ptLst>
  <dgm:cxnLst>
    <dgm:cxn modelId="{66EB1F05-D948-4DC0-BD25-D444111BBCF9}" type="presOf" srcId="{B1A0D87E-EFE2-4803-8D20-35028910B723}" destId="{A76DC654-AA92-426D-81BF-9AED733B0680}" srcOrd="0" destOrd="0" presId="urn:microsoft.com/office/officeart/2008/layout/HexagonCluster"/>
    <dgm:cxn modelId="{6C9C0908-89DA-483C-87B5-B017D48E2E81}" type="presOf" srcId="{CC0D00CF-CD85-4600-86B8-8CC7443AF4CC}" destId="{86481298-864A-4272-BDD1-EC5E876C9D2D}" srcOrd="0" destOrd="0" presId="urn:microsoft.com/office/officeart/2008/layout/HexagonCluster"/>
    <dgm:cxn modelId="{E4E13D27-1B09-4A9E-B9B2-91B260079F04}" srcId="{CD540B71-3F7F-439D-B467-24FC17DC7D22}" destId="{7C9F2D9D-4F83-422B-B75D-AF7F59820640}" srcOrd="0" destOrd="0" parTransId="{C62C3470-5E32-40CE-9FAD-CCBB8D8FE72F}" sibTransId="{43E5314B-BB45-4DC8-8F1E-41A4977C44C9}"/>
    <dgm:cxn modelId="{C8880978-F30F-4073-8476-3B0FD8D4D45C}" srcId="{CD540B71-3F7F-439D-B467-24FC17DC7D22}" destId="{A6B90602-1A7D-496A-8608-5C6F578DE987}" srcOrd="2" destOrd="0" parTransId="{8DB0061C-0CA2-4236-816C-44080BBB08B6}" sibTransId="{B1A0D87E-EFE2-4803-8D20-35028910B723}"/>
    <dgm:cxn modelId="{91281279-F2E5-4C2E-B2E6-A01F73CDE506}" type="presOf" srcId="{7C9F2D9D-4F83-422B-B75D-AF7F59820640}" destId="{81F583ED-F9D0-4877-8D1F-01F865A61334}" srcOrd="0" destOrd="0" presId="urn:microsoft.com/office/officeart/2008/layout/HexagonCluster"/>
    <dgm:cxn modelId="{A8882E7C-D4B3-43DD-B965-36A1720695CE}" type="presOf" srcId="{A6B90602-1A7D-496A-8608-5C6F578DE987}" destId="{2555AF76-DA4C-46EB-8EA9-5FEDBCBFCD96}" srcOrd="0" destOrd="0" presId="urn:microsoft.com/office/officeart/2008/layout/HexagonCluster"/>
    <dgm:cxn modelId="{97E4A297-9080-4E4E-97A3-2FA7B4EF9783}" type="presOf" srcId="{43E5314B-BB45-4DC8-8F1E-41A4977C44C9}" destId="{9ED52D0F-B359-427F-8C98-45FE574A7C0F}" srcOrd="0" destOrd="0" presId="urn:microsoft.com/office/officeart/2008/layout/HexagonCluster"/>
    <dgm:cxn modelId="{51CB70B7-A162-48C5-9CB6-4BABE7EB2699}" type="presOf" srcId="{CD540B71-3F7F-439D-B467-24FC17DC7D22}" destId="{914E1513-B620-4E92-8436-6F4E56D87A84}" srcOrd="0" destOrd="0" presId="urn:microsoft.com/office/officeart/2008/layout/HexagonCluster"/>
    <dgm:cxn modelId="{8D4E59C8-A56B-422F-B16D-8175ADCD4FB3}" type="presOf" srcId="{9C8A55B4-FB92-405B-AB3E-59F159C84E7A}" destId="{E81D4ED2-2711-4EF5-98DF-7C2654FAA77E}" srcOrd="0" destOrd="0" presId="urn:microsoft.com/office/officeart/2008/layout/HexagonCluster"/>
    <dgm:cxn modelId="{91C778D8-C64E-4B67-B875-A0195F3C4732}" srcId="{CD540B71-3F7F-439D-B467-24FC17DC7D22}" destId="{9C8A55B4-FB92-405B-AB3E-59F159C84E7A}" srcOrd="1" destOrd="0" parTransId="{13EE2FF1-6EF0-4388-83FC-D4F098264D43}" sibTransId="{CC0D00CF-CD85-4600-86B8-8CC7443AF4CC}"/>
    <dgm:cxn modelId="{1B7262DA-D2EA-43E3-AD4C-00B2E65F9963}" type="presParOf" srcId="{914E1513-B620-4E92-8436-6F4E56D87A84}" destId="{77F60564-1C86-4BFF-95CC-3CE9E0D03D5E}" srcOrd="0" destOrd="0" presId="urn:microsoft.com/office/officeart/2008/layout/HexagonCluster"/>
    <dgm:cxn modelId="{AE538261-B266-42C6-8415-AA17941D45BD}" type="presParOf" srcId="{77F60564-1C86-4BFF-95CC-3CE9E0D03D5E}" destId="{81F583ED-F9D0-4877-8D1F-01F865A61334}" srcOrd="0" destOrd="0" presId="urn:microsoft.com/office/officeart/2008/layout/HexagonCluster"/>
    <dgm:cxn modelId="{83F5E693-1FC0-466D-B120-B7F0ACC8EA60}" type="presParOf" srcId="{914E1513-B620-4E92-8436-6F4E56D87A84}" destId="{63FCAC01-C979-47B3-9A5A-8F581D07AD82}" srcOrd="1" destOrd="0" presId="urn:microsoft.com/office/officeart/2008/layout/HexagonCluster"/>
    <dgm:cxn modelId="{27D65AF5-E2BA-4634-8549-0EF0B2607AAD}" type="presParOf" srcId="{63FCAC01-C979-47B3-9A5A-8F581D07AD82}" destId="{D72AF73E-4361-432E-935B-7D5CA398E65B}" srcOrd="0" destOrd="0" presId="urn:microsoft.com/office/officeart/2008/layout/HexagonCluster"/>
    <dgm:cxn modelId="{B4A952A1-E6E5-4172-AE7A-904F6F530F10}" type="presParOf" srcId="{914E1513-B620-4E92-8436-6F4E56D87A84}" destId="{4D2E1AF6-F6C4-48FA-A9E6-9D126DCB05CD}" srcOrd="2" destOrd="0" presId="urn:microsoft.com/office/officeart/2008/layout/HexagonCluster"/>
    <dgm:cxn modelId="{39A02750-CA08-4B69-B1F7-5CC749FFC38D}" type="presParOf" srcId="{4D2E1AF6-F6C4-48FA-A9E6-9D126DCB05CD}" destId="{9ED52D0F-B359-427F-8C98-45FE574A7C0F}" srcOrd="0" destOrd="0" presId="urn:microsoft.com/office/officeart/2008/layout/HexagonCluster"/>
    <dgm:cxn modelId="{6B9A5B68-EAA5-4A06-89BA-401660EA408C}" type="presParOf" srcId="{914E1513-B620-4E92-8436-6F4E56D87A84}" destId="{715B3D3A-3C05-4E36-9FA5-7FCBAC40F466}" srcOrd="3" destOrd="0" presId="urn:microsoft.com/office/officeart/2008/layout/HexagonCluster"/>
    <dgm:cxn modelId="{EE20071E-2110-40C4-A7BD-9201000AAA78}" type="presParOf" srcId="{715B3D3A-3C05-4E36-9FA5-7FCBAC40F466}" destId="{A58C0AB9-3485-4136-AD8E-AE3DCACF5E27}" srcOrd="0" destOrd="0" presId="urn:microsoft.com/office/officeart/2008/layout/HexagonCluster"/>
    <dgm:cxn modelId="{5DE7F8BB-1426-425F-8FBB-48219A992BC3}" type="presParOf" srcId="{914E1513-B620-4E92-8436-6F4E56D87A84}" destId="{ECC4CAB7-1126-45FD-90CE-0FEC61016FBD}" srcOrd="4" destOrd="0" presId="urn:microsoft.com/office/officeart/2008/layout/HexagonCluster"/>
    <dgm:cxn modelId="{F928E088-BBC6-49E1-9446-060BF06ED5A7}" type="presParOf" srcId="{ECC4CAB7-1126-45FD-90CE-0FEC61016FBD}" destId="{E81D4ED2-2711-4EF5-98DF-7C2654FAA77E}" srcOrd="0" destOrd="0" presId="urn:microsoft.com/office/officeart/2008/layout/HexagonCluster"/>
    <dgm:cxn modelId="{6D1852F4-0837-4380-AB18-4963D5B58C6B}" type="presParOf" srcId="{914E1513-B620-4E92-8436-6F4E56D87A84}" destId="{192B342E-40EC-41E3-94E4-5A1797D16501}" srcOrd="5" destOrd="0" presId="urn:microsoft.com/office/officeart/2008/layout/HexagonCluster"/>
    <dgm:cxn modelId="{4B9EBA69-3169-48E6-8D8B-60898EE73630}" type="presParOf" srcId="{192B342E-40EC-41E3-94E4-5A1797D16501}" destId="{1F533279-6D20-4F78-AB96-0BC62F6B7663}" srcOrd="0" destOrd="0" presId="urn:microsoft.com/office/officeart/2008/layout/HexagonCluster"/>
    <dgm:cxn modelId="{FCC2FC9F-240F-4C54-B10F-2911F3A7A32E}" type="presParOf" srcId="{914E1513-B620-4E92-8436-6F4E56D87A84}" destId="{0434AE71-6E19-4D78-8081-35F69AFED91E}" srcOrd="6" destOrd="0" presId="urn:microsoft.com/office/officeart/2008/layout/HexagonCluster"/>
    <dgm:cxn modelId="{1B5CB93D-8309-4E72-BFB0-A10D52087BDF}" type="presParOf" srcId="{0434AE71-6E19-4D78-8081-35F69AFED91E}" destId="{86481298-864A-4272-BDD1-EC5E876C9D2D}" srcOrd="0" destOrd="0" presId="urn:microsoft.com/office/officeart/2008/layout/HexagonCluster"/>
    <dgm:cxn modelId="{6D1ED4DF-8404-4D95-A693-0B22C1E97996}" type="presParOf" srcId="{914E1513-B620-4E92-8436-6F4E56D87A84}" destId="{A1DA3A61-5AFF-4475-B44D-076F45F669F4}" srcOrd="7" destOrd="0" presId="urn:microsoft.com/office/officeart/2008/layout/HexagonCluster"/>
    <dgm:cxn modelId="{6BAB9D4B-0AA8-4F07-AB93-22CD81372CB5}" type="presParOf" srcId="{A1DA3A61-5AFF-4475-B44D-076F45F669F4}" destId="{DDE4EC9E-A02A-4648-84A1-7CEABA42A803}" srcOrd="0" destOrd="0" presId="urn:microsoft.com/office/officeart/2008/layout/HexagonCluster"/>
    <dgm:cxn modelId="{C54B409F-7558-4A45-88DD-F517E2A2DCD9}" type="presParOf" srcId="{914E1513-B620-4E92-8436-6F4E56D87A84}" destId="{415EC6BE-BE37-41AD-9BFB-A31EB9CB8583}" srcOrd="8" destOrd="0" presId="urn:microsoft.com/office/officeart/2008/layout/HexagonCluster"/>
    <dgm:cxn modelId="{B1820DED-52B6-4314-A92E-42E33B177F7F}" type="presParOf" srcId="{415EC6BE-BE37-41AD-9BFB-A31EB9CB8583}" destId="{2555AF76-DA4C-46EB-8EA9-5FEDBCBFCD96}" srcOrd="0" destOrd="0" presId="urn:microsoft.com/office/officeart/2008/layout/HexagonCluster"/>
    <dgm:cxn modelId="{2DBFA603-E484-43EE-BB02-9F3089FF4B1A}" type="presParOf" srcId="{914E1513-B620-4E92-8436-6F4E56D87A84}" destId="{383E0B24-C014-4200-BF58-1150E73B42E6}" srcOrd="9" destOrd="0" presId="urn:microsoft.com/office/officeart/2008/layout/HexagonCluster"/>
    <dgm:cxn modelId="{FB180059-39D2-4926-878D-0968BE8E6CCC}" type="presParOf" srcId="{383E0B24-C014-4200-BF58-1150E73B42E6}" destId="{B2766F5E-9B0F-4873-BC37-7EFE8EBB895D}" srcOrd="0" destOrd="0" presId="urn:microsoft.com/office/officeart/2008/layout/HexagonCluster"/>
    <dgm:cxn modelId="{66B93803-C749-4FE5-A272-3CD8F840D880}" type="presParOf" srcId="{914E1513-B620-4E92-8436-6F4E56D87A84}" destId="{105F1F05-41D8-4E28-A7A6-D1013A782B3D}" srcOrd="10" destOrd="0" presId="urn:microsoft.com/office/officeart/2008/layout/HexagonCluster"/>
    <dgm:cxn modelId="{478A7B58-D401-480C-AD64-673AAC87A715}" type="presParOf" srcId="{105F1F05-41D8-4E28-A7A6-D1013A782B3D}" destId="{A76DC654-AA92-426D-81BF-9AED733B0680}" srcOrd="0" destOrd="0" presId="urn:microsoft.com/office/officeart/2008/layout/HexagonCluster"/>
    <dgm:cxn modelId="{1404DB01-F269-4C09-B3F7-A320543FE4AF}" type="presParOf" srcId="{914E1513-B620-4E92-8436-6F4E56D87A84}" destId="{75AB79DB-59F1-41BD-A710-FF0E0E587A01}" srcOrd="11" destOrd="0" presId="urn:microsoft.com/office/officeart/2008/layout/HexagonCluster"/>
    <dgm:cxn modelId="{BF9C53B5-A237-4135-BA6E-9B57A6E4EB8A}" type="presParOf" srcId="{75AB79DB-59F1-41BD-A710-FF0E0E587A01}" destId="{B46B1813-8416-4F4C-8767-F011B268F503}" srcOrd="0" destOrd="0" presId="urn:microsoft.com/office/officeart/2008/layout/HexagonClus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583ED-F9D0-4877-8D1F-01F865A61334}">
      <dsp:nvSpPr>
        <dsp:cNvPr id="0" name=""/>
        <dsp:cNvSpPr/>
      </dsp:nvSpPr>
      <dsp:spPr>
        <a:xfrm>
          <a:off x="1370042" y="2458296"/>
          <a:ext cx="1602755" cy="1381854"/>
        </a:xfrm>
        <a:prstGeom prst="hexagon">
          <a:avLst>
            <a:gd name="adj" fmla="val 25000"/>
            <a:gd name="vf" fmla="val 115470"/>
          </a:avLst>
        </a:prstGeom>
        <a:solidFill>
          <a:srgbClr val="4A8D98"/>
        </a:solidFill>
        <a:ln w="28575"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dirty="0"/>
            <a:t>We open our Labs</a:t>
          </a:r>
        </a:p>
      </dsp:txBody>
      <dsp:txXfrm>
        <a:off x="1618759" y="2672734"/>
        <a:ext cx="1105321" cy="952978"/>
      </dsp:txXfrm>
    </dsp:sp>
    <dsp:sp modelId="{D72AF73E-4361-432E-935B-7D5CA398E65B}">
      <dsp:nvSpPr>
        <dsp:cNvPr id="0" name=""/>
        <dsp:cNvSpPr/>
      </dsp:nvSpPr>
      <dsp:spPr>
        <a:xfrm>
          <a:off x="1411679" y="306835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D52D0F-B359-427F-8C98-45FE574A7C0F}">
      <dsp:nvSpPr>
        <dsp:cNvPr id="0" name=""/>
        <dsp:cNvSpPr/>
      </dsp:nvSpPr>
      <dsp:spPr>
        <a:xfrm>
          <a:off x="0" y="1716074"/>
          <a:ext cx="1602755" cy="1381854"/>
        </a:xfrm>
        <a:prstGeom prst="hexagon">
          <a:avLst>
            <a:gd name="adj" fmla="val 25000"/>
            <a:gd name="vf" fmla="val 115470"/>
          </a:avLst>
        </a:prstGeom>
        <a:blipFill>
          <a:blip xmlns:r="http://schemas.openxmlformats.org/officeDocument/2006/relationships" r:embed="rId1"/>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8C0AB9-3485-4136-AD8E-AE3DCACF5E27}">
      <dsp:nvSpPr>
        <dsp:cNvPr id="0" name=""/>
        <dsp:cNvSpPr/>
      </dsp:nvSpPr>
      <dsp:spPr>
        <a:xfrm>
          <a:off x="1091128" y="2915385"/>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1D4ED2-2711-4EF5-98DF-7C2654FAA77E}">
      <dsp:nvSpPr>
        <dsp:cNvPr id="0" name=""/>
        <dsp:cNvSpPr/>
      </dsp:nvSpPr>
      <dsp:spPr>
        <a:xfrm>
          <a:off x="2735521" y="1699645"/>
          <a:ext cx="1602755" cy="1381854"/>
        </a:xfrm>
        <a:prstGeom prst="hexagon">
          <a:avLst>
            <a:gd name="adj" fmla="val 25000"/>
            <a:gd name="vf" fmla="val 115470"/>
          </a:avLst>
        </a:prstGeom>
        <a:solidFill>
          <a:srgbClr val="85C3D0"/>
        </a:solidFill>
        <a:ln w="3175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dirty="0"/>
            <a:t>We train professionals</a:t>
          </a:r>
        </a:p>
      </dsp:txBody>
      <dsp:txXfrm>
        <a:off x="2984238" y="1914083"/>
        <a:ext cx="1105321" cy="952978"/>
      </dsp:txXfrm>
    </dsp:sp>
    <dsp:sp modelId="{1F533279-6D20-4F78-AB96-0BC62F6B7663}">
      <dsp:nvSpPr>
        <dsp:cNvPr id="0" name=""/>
        <dsp:cNvSpPr/>
      </dsp:nvSpPr>
      <dsp:spPr>
        <a:xfrm>
          <a:off x="3831212" y="289749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481298-864A-4272-BDD1-EC5E876C9D2D}">
      <dsp:nvSpPr>
        <dsp:cNvPr id="0" name=""/>
        <dsp:cNvSpPr/>
      </dsp:nvSpPr>
      <dsp:spPr>
        <a:xfrm>
          <a:off x="4101000" y="2458296"/>
          <a:ext cx="1602755" cy="1381854"/>
        </a:xfrm>
        <a:prstGeom prst="hexagon">
          <a:avLst>
            <a:gd name="adj" fmla="val 25000"/>
            <a:gd name="vf" fmla="val 115470"/>
          </a:avLst>
        </a:prstGeom>
        <a:blipFill>
          <a:blip xmlns:r="http://schemas.openxmlformats.org/officeDocument/2006/relationships" r:embed="rId2"/>
          <a:stretch>
            <a:fillRect t="-2000" b="-2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EC9E-A02A-4648-84A1-7CEABA42A803}">
      <dsp:nvSpPr>
        <dsp:cNvPr id="0" name=""/>
        <dsp:cNvSpPr/>
      </dsp:nvSpPr>
      <dsp:spPr>
        <a:xfrm>
          <a:off x="4142637" y="306835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55AF76-DA4C-46EB-8EA9-5FEDBCBFCD96}">
      <dsp:nvSpPr>
        <dsp:cNvPr id="0" name=""/>
        <dsp:cNvSpPr/>
      </dsp:nvSpPr>
      <dsp:spPr>
        <a:xfrm>
          <a:off x="1370042" y="944280"/>
          <a:ext cx="1602755" cy="1381854"/>
        </a:xfrm>
        <a:prstGeom prst="hexagon">
          <a:avLst>
            <a:gd name="adj" fmla="val 25000"/>
            <a:gd name="vf" fmla="val 115470"/>
          </a:avLst>
        </a:prstGeom>
        <a:solidFill>
          <a:srgbClr val="95CED7"/>
        </a:solidFill>
        <a:ln w="28575"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dirty="0"/>
            <a:t>We collaborate with MS</a:t>
          </a:r>
        </a:p>
      </dsp:txBody>
      <dsp:txXfrm>
        <a:off x="1618759" y="1158718"/>
        <a:ext cx="1105321" cy="952978"/>
      </dsp:txXfrm>
    </dsp:sp>
    <dsp:sp modelId="{B2766F5E-9B0F-4873-BC37-7EFE8EBB895D}">
      <dsp:nvSpPr>
        <dsp:cNvPr id="0" name=""/>
        <dsp:cNvSpPr/>
      </dsp:nvSpPr>
      <dsp:spPr>
        <a:xfrm>
          <a:off x="2456607" y="974217"/>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6DC654-AA92-426D-81BF-9AED733B0680}">
      <dsp:nvSpPr>
        <dsp:cNvPr id="0" name=""/>
        <dsp:cNvSpPr/>
      </dsp:nvSpPr>
      <dsp:spPr>
        <a:xfrm>
          <a:off x="2735521" y="189279"/>
          <a:ext cx="1602755" cy="1381854"/>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6B1813-8416-4F4C-8767-F011B268F503}">
      <dsp:nvSpPr>
        <dsp:cNvPr id="0" name=""/>
        <dsp:cNvSpPr/>
      </dsp:nvSpPr>
      <dsp:spPr>
        <a:xfrm>
          <a:off x="2782862" y="796054"/>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583ED-F9D0-4877-8D1F-01F865A61334}">
      <dsp:nvSpPr>
        <dsp:cNvPr id="0" name=""/>
        <dsp:cNvSpPr/>
      </dsp:nvSpPr>
      <dsp:spPr>
        <a:xfrm>
          <a:off x="1370042" y="2458296"/>
          <a:ext cx="1602755" cy="1381854"/>
        </a:xfrm>
        <a:prstGeom prst="hexagon">
          <a:avLst>
            <a:gd name="adj" fmla="val 25000"/>
            <a:gd name="vf" fmla="val 115470"/>
          </a:avLst>
        </a:prstGeom>
        <a:solidFill>
          <a:srgbClr val="83BECE"/>
        </a:solidFill>
        <a:ln w="28575"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We want to involve the younger generation</a:t>
          </a:r>
        </a:p>
      </dsp:txBody>
      <dsp:txXfrm>
        <a:off x="1618759" y="2672734"/>
        <a:ext cx="1105321" cy="952978"/>
      </dsp:txXfrm>
    </dsp:sp>
    <dsp:sp modelId="{D72AF73E-4361-432E-935B-7D5CA398E65B}">
      <dsp:nvSpPr>
        <dsp:cNvPr id="0" name=""/>
        <dsp:cNvSpPr/>
      </dsp:nvSpPr>
      <dsp:spPr>
        <a:xfrm>
          <a:off x="1411679" y="306835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D52D0F-B359-427F-8C98-45FE574A7C0F}">
      <dsp:nvSpPr>
        <dsp:cNvPr id="0" name=""/>
        <dsp:cNvSpPr/>
      </dsp:nvSpPr>
      <dsp:spPr>
        <a:xfrm>
          <a:off x="0" y="1716074"/>
          <a:ext cx="1602755" cy="1381854"/>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8C0AB9-3485-4136-AD8E-AE3DCACF5E27}">
      <dsp:nvSpPr>
        <dsp:cNvPr id="0" name=""/>
        <dsp:cNvSpPr/>
      </dsp:nvSpPr>
      <dsp:spPr>
        <a:xfrm>
          <a:off x="1091128" y="2915385"/>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1D4ED2-2711-4EF5-98DF-7C2654FAA77E}">
      <dsp:nvSpPr>
        <dsp:cNvPr id="0" name=""/>
        <dsp:cNvSpPr/>
      </dsp:nvSpPr>
      <dsp:spPr>
        <a:xfrm>
          <a:off x="2735521" y="1699645"/>
          <a:ext cx="1602755" cy="1381854"/>
        </a:xfrm>
        <a:prstGeom prst="hexagon">
          <a:avLst>
            <a:gd name="adj" fmla="val 25000"/>
            <a:gd name="vf" fmla="val 115470"/>
          </a:avLst>
        </a:prstGeom>
        <a:solidFill>
          <a:srgbClr val="749C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en-US" sz="1500" kern="1200" dirty="0"/>
            <a:t>We monitor HR needs</a:t>
          </a:r>
        </a:p>
      </dsp:txBody>
      <dsp:txXfrm>
        <a:off x="2984238" y="1914083"/>
        <a:ext cx="1105321" cy="952978"/>
      </dsp:txXfrm>
    </dsp:sp>
    <dsp:sp modelId="{1F533279-6D20-4F78-AB96-0BC62F6B7663}">
      <dsp:nvSpPr>
        <dsp:cNvPr id="0" name=""/>
        <dsp:cNvSpPr/>
      </dsp:nvSpPr>
      <dsp:spPr>
        <a:xfrm>
          <a:off x="3831212" y="289749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481298-864A-4272-BDD1-EC5E876C9D2D}">
      <dsp:nvSpPr>
        <dsp:cNvPr id="0" name=""/>
        <dsp:cNvSpPr/>
      </dsp:nvSpPr>
      <dsp:spPr>
        <a:xfrm>
          <a:off x="4101000" y="2458296"/>
          <a:ext cx="1602755" cy="1381854"/>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EC9E-A02A-4648-84A1-7CEABA42A803}">
      <dsp:nvSpPr>
        <dsp:cNvPr id="0" name=""/>
        <dsp:cNvSpPr/>
      </dsp:nvSpPr>
      <dsp:spPr>
        <a:xfrm>
          <a:off x="4142637" y="3068356"/>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55AF76-DA4C-46EB-8EA9-5FEDBCBFCD96}">
      <dsp:nvSpPr>
        <dsp:cNvPr id="0" name=""/>
        <dsp:cNvSpPr/>
      </dsp:nvSpPr>
      <dsp:spPr>
        <a:xfrm>
          <a:off x="1370042" y="944280"/>
          <a:ext cx="1602755" cy="1381854"/>
        </a:xfrm>
        <a:prstGeom prst="hexagon">
          <a:avLst>
            <a:gd name="adj" fmla="val 25000"/>
            <a:gd name="vf" fmla="val 115470"/>
          </a:avLst>
        </a:prstGeom>
        <a:solidFill>
          <a:srgbClr val="7EB7CB"/>
        </a:solidFill>
        <a:ln w="28575"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We offer Traineeships</a:t>
          </a:r>
        </a:p>
      </dsp:txBody>
      <dsp:txXfrm>
        <a:off x="1618759" y="1158718"/>
        <a:ext cx="1105321" cy="952978"/>
      </dsp:txXfrm>
    </dsp:sp>
    <dsp:sp modelId="{B2766F5E-9B0F-4873-BC37-7EFE8EBB895D}">
      <dsp:nvSpPr>
        <dsp:cNvPr id="0" name=""/>
        <dsp:cNvSpPr/>
      </dsp:nvSpPr>
      <dsp:spPr>
        <a:xfrm>
          <a:off x="2456607" y="974217"/>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6DC654-AA92-426D-81BF-9AED733B0680}">
      <dsp:nvSpPr>
        <dsp:cNvPr id="0" name=""/>
        <dsp:cNvSpPr/>
      </dsp:nvSpPr>
      <dsp:spPr>
        <a:xfrm>
          <a:off x="2735521" y="189279"/>
          <a:ext cx="1602755" cy="1381854"/>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000" b="-2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6B1813-8416-4F4C-8767-F011B268F503}">
      <dsp:nvSpPr>
        <dsp:cNvPr id="0" name=""/>
        <dsp:cNvSpPr/>
      </dsp:nvSpPr>
      <dsp:spPr>
        <a:xfrm>
          <a:off x="2782862" y="796054"/>
          <a:ext cx="187653" cy="16173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F9B50-9D5B-4477-972A-7912EE9950D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E4C6BD-E1CD-4FFE-A2DD-36B2E2756A2F}" type="slidenum">
              <a:rPr lang="en-US" smtClean="0"/>
              <a:t>‹#›</a:t>
            </a:fld>
            <a:endParaRPr lang="en-US"/>
          </a:p>
        </p:txBody>
      </p:sp>
    </p:spTree>
    <p:extLst>
      <p:ext uri="{BB962C8B-B14F-4D97-AF65-F5344CB8AC3E}">
        <p14:creationId xmlns:p14="http://schemas.microsoft.com/office/powerpoint/2010/main" val="3997101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pPr/>
              <a:t>4</a:t>
            </a:fld>
            <a:endParaRPr lang="en-GB"/>
          </a:p>
        </p:txBody>
      </p:sp>
    </p:spTree>
    <p:extLst>
      <p:ext uri="{BB962C8B-B14F-4D97-AF65-F5344CB8AC3E}">
        <p14:creationId xmlns:p14="http://schemas.microsoft.com/office/powerpoint/2010/main" val="1586449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E903B-2C7B-A8B4-F292-E6BE8CE81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92372-1074-8781-CC6A-56AF4CB5C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83FFC-D947-FC8E-FFC6-8520DF00792D}"/>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03019467-1181-1B83-56E0-DB9D47EEBF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0277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82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4057D-5C1C-9C57-F320-76BB21437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DF6C5-E69E-0DFA-5FB6-8CBBFC6AA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1C01B-B151-7085-A771-68CCA10DB9AE}"/>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6F564E98-DCD3-677D-9FB4-328982F745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695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Clean Energy Technology Observatory, or CETO, is a project by the European Commission that tracks and analyses the EU's activities in clean energy technologies. It looks into their market outlook and how they fit into the broader energy system. In 2025, CETO expanded its focus to include the manufacturing capacity for clean technologies in Europe, aligning with initiatives like the Net Zero Industry Act and the Clean Industrial Deal.</a:t>
            </a:r>
          </a:p>
          <a:p>
            <a:endParaRPr lang="en-US" dirty="0"/>
          </a:p>
          <a:p>
            <a:r>
              <a:rPr lang="en-US" dirty="0"/>
              <a:t>Also in the 2025 series,  CETO issued its first report on nuclear energy. This report provided a snapshot of nuclear power's status in Europe, focusing on traditional nuclear plants, SMRs, and their supply chains, but excluding top a large extent Generation IV and the fuel cycle's back end. It examined electricity production costs, supply chain issues, industry aspects, and European competitiveness, especially in the trade of nuclear equipment and fuels. Looking ahead, while trade and patents will remain in focus, we will adjust the emphasis on technology in future reports to give a more rounded perspective across the series.</a:t>
            </a:r>
          </a:p>
          <a:p>
            <a:br>
              <a:rPr lang="en-US" dirty="0"/>
            </a:br>
            <a:br>
              <a:rPr lang="en-US" dirty="0"/>
            </a:br>
            <a:endParaRPr lang="en-IE" dirty="0"/>
          </a:p>
        </p:txBody>
      </p:sp>
      <p:sp>
        <p:nvSpPr>
          <p:cNvPr id="4" name="Slide Number Placeholder 3"/>
          <p:cNvSpPr>
            <a:spLocks noGrp="1"/>
          </p:cNvSpPr>
          <p:nvPr>
            <p:ph type="sldNum" sz="quarter" idx="5"/>
          </p:nvPr>
        </p:nvSpPr>
        <p:spPr/>
        <p:txBody>
          <a:bodyPr/>
          <a:lstStyle/>
          <a:p>
            <a:fld id="{24E4C6BD-E1CD-4FFE-A2DD-36B2E2756A2F}" type="slidenum">
              <a:rPr lang="en-US" smtClean="0"/>
              <a:t>9</a:t>
            </a:fld>
            <a:endParaRPr lang="en-US"/>
          </a:p>
        </p:txBody>
      </p:sp>
    </p:spTree>
    <p:extLst>
      <p:ext uri="{BB962C8B-B14F-4D97-AF65-F5344CB8AC3E}">
        <p14:creationId xmlns:p14="http://schemas.microsoft.com/office/powerpoint/2010/main" val="86028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59CF2995-AB43-4B7C-B8CD-9DC7C3692A9C}" type="slidenum">
              <a:rPr lang="en-GB" smtClean="0"/>
              <a:pPr/>
              <a:t>12</a:t>
            </a:fld>
            <a:endParaRPr lang="en-GB"/>
          </a:p>
        </p:txBody>
      </p:sp>
    </p:spTree>
    <p:extLst>
      <p:ext uri="{BB962C8B-B14F-4D97-AF65-F5344CB8AC3E}">
        <p14:creationId xmlns:p14="http://schemas.microsoft.com/office/powerpoint/2010/main" val="1338935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5.xml"/><Relationship Id="rId5" Type="http://schemas.microsoft.com/office/2007/relationships/hdphoto" Target="../media/hdphoto1.wdp"/><Relationship Id="rId4"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Rectangle 10"/>
          <p:cNvSpPr/>
          <p:nvPr userDrawn="1"/>
        </p:nvSpPr>
        <p:spPr>
          <a:xfrm>
            <a:off x="0" y="1073101"/>
            <a:ext cx="12192000" cy="5784900"/>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6" name="Title 1"/>
          <p:cNvSpPr>
            <a:spLocks noGrp="1"/>
          </p:cNvSpPr>
          <p:nvPr>
            <p:ph type="ctrTitle"/>
          </p:nvPr>
        </p:nvSpPr>
        <p:spPr>
          <a:xfrm>
            <a:off x="1071349" y="1992572"/>
            <a:ext cx="10290265" cy="2149523"/>
          </a:xfrm>
          <a:prstGeom prst="rect">
            <a:avLst/>
          </a:prstGeom>
        </p:spPr>
        <p:txBody>
          <a:bodyPr wrap="square" anchor="t">
            <a:noAutofit/>
          </a:bodyPr>
          <a:lstStyle>
            <a:lvl1pPr algn="l">
              <a:defRPr sz="6000" b="0">
                <a:solidFill>
                  <a:schemeClr val="bg1"/>
                </a:solidFill>
              </a:defRPr>
            </a:lvl1pPr>
          </a:lstStyle>
          <a:p>
            <a:r>
              <a:rPr lang="en-GB" noProof="0" dirty="0"/>
              <a:t>Click to edit Master title style</a:t>
            </a:r>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Subtitle 2"/>
          <p:cNvSpPr>
            <a:spLocks noGrp="1"/>
          </p:cNvSpPr>
          <p:nvPr>
            <p:ph type="subTitle" idx="1"/>
          </p:nvPr>
        </p:nvSpPr>
        <p:spPr>
          <a:xfrm>
            <a:off x="1071350" y="4418049"/>
            <a:ext cx="10290265" cy="897754"/>
          </a:xfrm>
          <a:prstGeom prst="rect">
            <a:avLst/>
          </a:prstGeo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
        <p:nvSpPr>
          <p:cNvPr id="19" name="Text Placeholder 18"/>
          <p:cNvSpPr>
            <a:spLocks noGrp="1"/>
          </p:cNvSpPr>
          <p:nvPr>
            <p:ph type="body" sz="quarter" idx="13" hasCustomPrompt="1"/>
          </p:nvPr>
        </p:nvSpPr>
        <p:spPr>
          <a:xfrm>
            <a:off x="6094413" y="5391726"/>
            <a:ext cx="5267202" cy="877455"/>
          </a:xfrm>
          <a:prstGeom prst="rect">
            <a:avLst/>
          </a:prstGeom>
        </p:spPr>
        <p:txBody>
          <a:bodyPr>
            <a:noAutofit/>
          </a:bodyPr>
          <a:lstStyle>
            <a:lvl1pPr marL="0" indent="0" algn="r">
              <a:spcAft>
                <a:spcPts val="800"/>
              </a:spcAft>
              <a:buFontTx/>
              <a:buNone/>
              <a:defRPr sz="2200" i="1" baseline="0">
                <a:solidFill>
                  <a:schemeClr val="bg1"/>
                </a:solidFill>
              </a:defRPr>
            </a:lvl1pPr>
          </a:lstStyle>
          <a:p>
            <a:pPr lvl="0"/>
            <a:r>
              <a:rPr lang="en-GB" noProof="0" dirty="0"/>
              <a:t>Speaker</a:t>
            </a:r>
            <a:br>
              <a:rPr lang="en-GB" noProof="0" dirty="0"/>
            </a:br>
            <a:r>
              <a:rPr lang="en-GB" noProof="0" dirty="0"/>
              <a:t>Venue and date</a:t>
            </a:r>
          </a:p>
        </p:txBody>
      </p:sp>
      <p:pic>
        <p:nvPicPr>
          <p:cNvPr id="8" name="Picture 7" descr="Footer.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47221" y="6390001"/>
            <a:ext cx="697559" cy="467999"/>
          </a:xfrm>
          <a:prstGeom prst="rect">
            <a:avLst/>
          </a:prstGeom>
        </p:spPr>
      </p:pic>
      <p:pic>
        <p:nvPicPr>
          <p:cNvPr id="13" name="Picture 12" descr="EC-JRC-logo_vertical_EN_pos_transparent-background.png"/>
          <p:cNvPicPr>
            <a:picLocks noChangeAspect="1"/>
          </p:cNvPicPr>
          <p:nvPr userDrawn="1"/>
        </p:nvPicPr>
        <p:blipFill rotWithShape="1">
          <a:blip r:embed="rId3" cstate="print">
            <a:extLst>
              <a:ext uri="{28A0092B-C50C-407E-A947-70E740481C1C}">
                <a14:useLocalDpi xmlns:a14="http://schemas.microsoft.com/office/drawing/2010/main" val="0"/>
              </a:ext>
            </a:extLst>
          </a:blip>
          <a:srcRect l="3733" t="5040" r="4159" b="4382"/>
          <a:stretch/>
        </p:blipFill>
        <p:spPr>
          <a:xfrm>
            <a:off x="5373779" y="264907"/>
            <a:ext cx="1674947" cy="1152000"/>
          </a:xfrm>
          <a:prstGeom prst="rect">
            <a:avLst/>
          </a:prstGeom>
        </p:spPr>
      </p:pic>
    </p:spTree>
    <p:extLst>
      <p:ext uri="{BB962C8B-B14F-4D97-AF65-F5344CB8AC3E}">
        <p14:creationId xmlns:p14="http://schemas.microsoft.com/office/powerpoint/2010/main" val="2018190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prstGeom prst="rect">
            <a:avLst/>
          </a:prstGeom>
          <a:solidFill>
            <a:schemeClr val="bg2"/>
          </a:solidFill>
          <a:ln w="28575">
            <a:solidFill>
              <a:schemeClr val="accent5"/>
            </a:solidFill>
          </a:ln>
        </p:spPr>
        <p:txBody>
          <a:bodyPr/>
          <a:lstStyle>
            <a:lvl1pPr marL="0" indent="0">
              <a:buNone/>
              <a:defRPr/>
            </a:lvl1pPr>
          </a:lstStyle>
          <a:p>
            <a:endParaRPr lang="en-GB" noProof="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27615" y="743802"/>
            <a:ext cx="544923" cy="544923"/>
          </a:xfrm>
          <a:prstGeom prst="rect">
            <a:avLst/>
          </a:prstGeom>
        </p:spPr>
      </p:pic>
      <p:sp>
        <p:nvSpPr>
          <p:cNvPr id="3" name="Content Placeholder 2"/>
          <p:cNvSpPr>
            <a:spLocks noGrp="1"/>
          </p:cNvSpPr>
          <p:nvPr>
            <p:ph idx="1" hasCustomPrompt="1"/>
          </p:nvPr>
        </p:nvSpPr>
        <p:spPr>
          <a:xfrm>
            <a:off x="3214048" y="1992572"/>
            <a:ext cx="8010798" cy="3616657"/>
          </a:xfrm>
          <a:prstGeom prst="rect">
            <a:avLst/>
          </a:prstGeom>
          <a:solidFill>
            <a:schemeClr val="bg1"/>
          </a:solidFill>
        </p:spPr>
        <p:txBody>
          <a:bodyPr lIns="360000" tIns="360000" rIns="360000" bIns="360000" anchor="ctr" anchorCtr="0">
            <a:noAutofit/>
          </a:bodyPr>
          <a:lstStyle>
            <a:lvl1pPr marL="0" indent="0">
              <a:buFontTx/>
              <a:buNone/>
              <a:defRPr i="1" baseline="0">
                <a:solidFill>
                  <a:schemeClr val="tx2"/>
                </a:solidFill>
              </a:defRPr>
            </a:lvl1pPr>
          </a:lstStyle>
          <a:p>
            <a:pPr lvl="0"/>
            <a:r>
              <a:rPr lang="en-GB" noProof="0" dirty="0"/>
              <a:t>Insert text</a:t>
            </a:r>
          </a:p>
        </p:txBody>
      </p:sp>
    </p:spTree>
    <p:extLst>
      <p:ext uri="{BB962C8B-B14F-4D97-AF65-F5344CB8AC3E}">
        <p14:creationId xmlns:p14="http://schemas.microsoft.com/office/powerpoint/2010/main" val="1950217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Slide Number">
            <a:extLst>
              <a:ext uri="{FF2B5EF4-FFF2-40B4-BE49-F238E27FC236}">
                <a16:creationId xmlns:a16="http://schemas.microsoft.com/office/drawing/2014/main" id="{4F6BB3B9-1656-8CC1-621D-BE00C0BE3CC3}"/>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09955850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5B99795D-F125-DE42-4FA9-30C157D6C650}"/>
              </a:ext>
            </a:extLst>
          </p:cNvPr>
          <p:cNvSpPr>
            <a:spLocks noGrp="1" noRot="1" noMove="1" noResize="1" noEditPoints="1" noAdjustHandles="1" noChangeArrowheads="1" noChangeShapeType="1"/>
          </p:cNvSpPr>
          <p:nvPr>
            <p:ph type="body" sz="quarter" idx="40"/>
          </p:nvPr>
        </p:nvSpPr>
        <p:spPr>
          <a:xfrm>
            <a:off x="9285220"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4" name="Picture Placeholder 5">
            <a:extLst>
              <a:ext uri="{FF2B5EF4-FFF2-40B4-BE49-F238E27FC236}">
                <a16:creationId xmlns:a16="http://schemas.microsoft.com/office/drawing/2014/main" id="{2EC4A908-6AA7-6EF5-3F8C-3E2123B02E0A}"/>
              </a:ext>
            </a:extLst>
          </p:cNvPr>
          <p:cNvSpPr>
            <a:spLocks noGrp="1" noRot="1" noMove="1" noResize="1" noEditPoints="1" noAdjustHandles="1" noChangeArrowheads="1" noChangeShapeType="1"/>
          </p:cNvSpPr>
          <p:nvPr>
            <p:ph type="pic" sz="quarter" idx="46"/>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1" name="Text Placeholder 4">
            <a:extLst>
              <a:ext uri="{FF2B5EF4-FFF2-40B4-BE49-F238E27FC236}">
                <a16:creationId xmlns:a16="http://schemas.microsoft.com/office/drawing/2014/main" id="{D4838CCE-87D7-E2E4-52A4-ABB0A889E516}"/>
              </a:ext>
            </a:extLst>
          </p:cNvPr>
          <p:cNvSpPr>
            <a:spLocks noGrp="1" noRot="1" noMove="1" noResize="1" noEditPoints="1" noAdjustHandles="1" noChangeArrowheads="1" noChangeShapeType="1"/>
          </p:cNvSpPr>
          <p:nvPr>
            <p:ph type="body" sz="quarter" idx="43"/>
          </p:nvPr>
        </p:nvSpPr>
        <p:spPr>
          <a:xfrm>
            <a:off x="7303789"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6" name="Picture Placeholder 4">
            <a:extLst>
              <a:ext uri="{FF2B5EF4-FFF2-40B4-BE49-F238E27FC236}">
                <a16:creationId xmlns:a16="http://schemas.microsoft.com/office/drawing/2014/main" id="{1BEF6E2A-104A-E781-0ABB-DED36AE03A8B}"/>
              </a:ext>
            </a:extLst>
          </p:cNvPr>
          <p:cNvSpPr>
            <a:spLocks noGrp="1" noRot="1" noMove="1" noResize="1" noEditPoints="1" noAdjustHandles="1" noChangeArrowheads="1" noChangeShapeType="1"/>
          </p:cNvSpPr>
          <p:nvPr>
            <p:ph type="pic" sz="quarter" idx="48"/>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7" name="Text Placeholder 3">
            <a:extLst>
              <a:ext uri="{FF2B5EF4-FFF2-40B4-BE49-F238E27FC236}">
                <a16:creationId xmlns:a16="http://schemas.microsoft.com/office/drawing/2014/main" id="{99312B99-D282-3ECB-A854-597C198BA468}"/>
              </a:ext>
            </a:extLst>
          </p:cNvPr>
          <p:cNvSpPr>
            <a:spLocks noGrp="1" noRot="1" noMove="1" noResize="1" noEditPoints="1" noAdjustHandles="1" noChangeArrowheads="1" noChangeShapeType="1"/>
          </p:cNvSpPr>
          <p:nvPr>
            <p:ph type="body" sz="quarter" idx="39"/>
          </p:nvPr>
        </p:nvSpPr>
        <p:spPr>
          <a:xfrm>
            <a:off x="5310278"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3" name="Picture Placeholder 3">
            <a:extLst>
              <a:ext uri="{FF2B5EF4-FFF2-40B4-BE49-F238E27FC236}">
                <a16:creationId xmlns:a16="http://schemas.microsoft.com/office/drawing/2014/main" id="{7367E657-41BA-424C-58A6-2D16DC04A12D}"/>
              </a:ext>
            </a:extLst>
          </p:cNvPr>
          <p:cNvSpPr>
            <a:spLocks noGrp="1" noRot="1" noMove="1" noResize="1" noEditPoints="1" noAdjustHandles="1" noChangeArrowheads="1" noChangeShapeType="1"/>
          </p:cNvSpPr>
          <p:nvPr>
            <p:ph type="pic" sz="quarter" idx="45"/>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0" name="Text Placeholder 2">
            <a:extLst>
              <a:ext uri="{FF2B5EF4-FFF2-40B4-BE49-F238E27FC236}">
                <a16:creationId xmlns:a16="http://schemas.microsoft.com/office/drawing/2014/main" id="{1BBE5318-675A-6664-E231-A89054B58D70}"/>
              </a:ext>
            </a:extLst>
          </p:cNvPr>
          <p:cNvSpPr>
            <a:spLocks noGrp="1" noRot="1" noMove="1" noResize="1" noEditPoints="1" noAdjustHandles="1" noChangeArrowheads="1" noChangeShapeType="1"/>
          </p:cNvSpPr>
          <p:nvPr>
            <p:ph type="body" sz="quarter" idx="42"/>
          </p:nvPr>
        </p:nvSpPr>
        <p:spPr>
          <a:xfrm>
            <a:off x="3343448"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5" name="Picture Placeholder 2">
            <a:extLst>
              <a:ext uri="{FF2B5EF4-FFF2-40B4-BE49-F238E27FC236}">
                <a16:creationId xmlns:a16="http://schemas.microsoft.com/office/drawing/2014/main" id="{C67A05AD-8EBF-6C2A-8CA4-C65DE3AB6A0D}"/>
              </a:ext>
            </a:extLst>
          </p:cNvPr>
          <p:cNvSpPr>
            <a:spLocks noGrp="1" noRot="1" noMove="1" noResize="1" noEditPoints="1" noAdjustHandles="1" noChangeArrowheads="1" noChangeShapeType="1"/>
          </p:cNvSpPr>
          <p:nvPr>
            <p:ph type="pic" sz="quarter" idx="47"/>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 name="Text Placeholder 1">
            <a:extLst>
              <a:ext uri="{FF2B5EF4-FFF2-40B4-BE49-F238E27FC236}">
                <a16:creationId xmlns:a16="http://schemas.microsoft.com/office/drawing/2014/main" id="{8356B8A8-5CBC-9350-FFDF-F4EA48BE4082}"/>
              </a:ext>
            </a:extLst>
          </p:cNvPr>
          <p:cNvSpPr>
            <a:spLocks noGrp="1" noRot="1" noMove="1" noResize="1" noEditPoints="1" noAdjustHandles="1" noChangeArrowheads="1" noChangeShapeType="1"/>
          </p:cNvSpPr>
          <p:nvPr>
            <p:ph type="body" sz="quarter" idx="38"/>
          </p:nvPr>
        </p:nvSpPr>
        <p:spPr>
          <a:xfrm>
            <a:off x="1348681"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2" name="Picture Placeholder 1">
            <a:extLst>
              <a:ext uri="{FF2B5EF4-FFF2-40B4-BE49-F238E27FC236}">
                <a16:creationId xmlns:a16="http://schemas.microsoft.com/office/drawing/2014/main" id="{EE475443-D40F-BA1A-D414-5897F96574FD}"/>
              </a:ext>
            </a:extLst>
          </p:cNvPr>
          <p:cNvSpPr>
            <a:spLocks noGrp="1" noRot="1" noMove="1" noResize="1" noEditPoints="1" noAdjustHandles="1" noChangeArrowheads="1" noChangeShapeType="1"/>
          </p:cNvSpPr>
          <p:nvPr>
            <p:ph type="pic" sz="quarter" idx="44"/>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8" name="Title">
            <a:extLst>
              <a:ext uri="{FF2B5EF4-FFF2-40B4-BE49-F238E27FC236}">
                <a16:creationId xmlns:a16="http://schemas.microsoft.com/office/drawing/2014/main" id="{D2DF1DDC-0402-55BC-A9AD-DCF1C83C30F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EE5D71F4-B27D-B648-38A3-643A127C577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8741937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Outro_1">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AD29EBB-D18E-1467-ED43-AED25FD23CFF}"/>
              </a:ext>
            </a:extLst>
          </p:cNvPr>
          <p:cNvSpPr>
            <a:spLocks noGrp="1" noRot="1" noMove="1" noResize="1" noEditPoints="1" noAdjustHandles="1" noChangeArrowheads="1" noChangeShapeType="1"/>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nvGrpSpPr>
          <p:cNvPr id="3" name="Disclaimer">
            <a:extLst>
              <a:ext uri="{FF2B5EF4-FFF2-40B4-BE49-F238E27FC236}">
                <a16:creationId xmlns:a16="http://schemas.microsoft.com/office/drawing/2014/main" id="{7D927E25-1711-442E-7B4B-0A2ED022FF5E}"/>
              </a:ext>
            </a:extLst>
          </p:cNvPr>
          <p:cNvGrpSpPr>
            <a:grpSpLocks noGrp="1" noUngrp="1" noRot="1" noMove="1" noResize="1"/>
          </p:cNvGrpSpPr>
          <p:nvPr userDrawn="1"/>
        </p:nvGrpSpPr>
        <p:grpSpPr>
          <a:xfrm>
            <a:off x="803275" y="4257985"/>
            <a:ext cx="8941016" cy="1271439"/>
            <a:chOff x="803275" y="4257985"/>
            <a:chExt cx="8941016" cy="1271439"/>
          </a:xfrm>
        </p:grpSpPr>
        <p:sp>
          <p:nvSpPr>
            <p:cNvPr id="2" name="Disclaimer">
              <a:extLst>
                <a:ext uri="{FF2B5EF4-FFF2-40B4-BE49-F238E27FC236}">
                  <a16:creationId xmlns:a16="http://schemas.microsoft.com/office/drawing/2014/main" id="{48E87B2E-8ADA-D267-8D3F-9F22BD9D181B}"/>
                </a:ext>
              </a:extLst>
            </p:cNvPr>
            <p:cNvSpPr txBox="1">
              <a:spLocks noGrp="1" noRot="1" noMove="1" noResize="1" noEditPoints="1" noAdjustHandles="1" noChangeArrowheads="1" noChangeShapeType="1"/>
            </p:cNvSpPr>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tx1"/>
                  </a:solidFill>
                  <a:latin typeface="+mj-lt"/>
                  <a:ea typeface="Arial"/>
                  <a:cs typeface="Arial"/>
                  <a:sym typeface="Arial"/>
                </a:rPr>
                <a:t>© European Union 2025</a:t>
              </a:r>
              <a:endParaRPr sz="1200">
                <a:solidFill>
                  <a:schemeClr val="tx1"/>
                </a:solidFill>
                <a:latin typeface="+mj-lt"/>
              </a:endParaRPr>
            </a:p>
            <a:p>
              <a:pPr marL="0" marR="0" lvl="0" indent="0" algn="l" rtl="0">
                <a:spcBef>
                  <a:spcPts val="1800"/>
                </a:spcBef>
                <a:spcAft>
                  <a:spcPts val="0"/>
                </a:spcAft>
                <a:buNone/>
              </a:pPr>
              <a:r>
                <a:rPr lang="en-GB" sz="1200">
                  <a:solidFill>
                    <a:schemeClr val="tx1"/>
                  </a:solidFill>
                  <a:latin typeface="+mj-lt"/>
                  <a:ea typeface="Arial"/>
                  <a:cs typeface="Arial"/>
                  <a:sym typeface="Arial"/>
                </a:rPr>
                <a:t>Unless otherwise noted the reuse of this presentation is authorised under the </a:t>
              </a:r>
              <a:r>
                <a:rPr lang="en-GB" sz="1200" u="sng">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a:solidFill>
                  <a:schemeClr val="tx1"/>
                </a:solidFill>
                <a:latin typeface="+mj-lt"/>
              </a:endParaRPr>
            </a:p>
          </p:txBody>
        </p:sp>
        <p:pic>
          <p:nvPicPr>
            <p:cNvPr id="6" name="Creative Commons logo">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grpSp>
      <p:sp>
        <p:nvSpPr>
          <p:cNvPr id="9" name="Subtitle 1"/>
          <p:cNvSpPr>
            <a:spLocks noGrp="1" noRot="1" noMove="1" noResize="1" noEditPoints="1" noAdjustHandles="1" noChangeArrowheads="1" noChangeShapeType="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8" name="Title"/>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pic>
        <p:nvPicPr>
          <p:cNvPr id="5" name="JRC symbol" descr="A black circle with dots&#10;&#10;AI-generated content may be incorrect.">
            <a:extLst>
              <a:ext uri="{FF2B5EF4-FFF2-40B4-BE49-F238E27FC236}">
                <a16:creationId xmlns:a16="http://schemas.microsoft.com/office/drawing/2014/main" id="{ECB7CE66-2815-30D0-D6DF-CC8A352ACCF6}"/>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2547" r="49243" b="51138"/>
          <a:stretch>
            <a:fillRect/>
          </a:stretch>
        </p:blipFill>
        <p:spPr>
          <a:xfrm>
            <a:off x="8401069" y="0"/>
            <a:ext cx="3790932" cy="3429000"/>
          </a:xfrm>
          <a:prstGeom prst="rect">
            <a:avLst/>
          </a:prstGeom>
        </p:spPr>
      </p:pic>
    </p:spTree>
    <p:extLst>
      <p:ext uri="{BB962C8B-B14F-4D97-AF65-F5344CB8AC3E}">
        <p14:creationId xmlns:p14="http://schemas.microsoft.com/office/powerpoint/2010/main" val="142205486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A587151F-CB0B-88B8-FDBD-28C34A2DE894}"/>
              </a:ext>
            </a:extLst>
          </p:cNvPr>
          <p:cNvSpPr>
            <a:spLocks noGrp="1" noRot="1" noMove="1" noResize="1" noEditPoints="1" noAdjustHandles="1" noChangeArrowheads="1" noChangeShapeType="1"/>
          </p:cNvSpPr>
          <p:nvPr>
            <p:ph sz="quarter" idx="20"/>
          </p:nvPr>
        </p:nvSpPr>
        <p:spPr>
          <a:xfrm>
            <a:off x="8056081"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3" name="Text Placeholder 3"/>
          <p:cNvSpPr>
            <a:spLocks noGrp="1" noRot="1" noMove="1" noResize="1" noEditPoints="1" noAdjustHandles="1" noChangeArrowheads="1" noChangeShapeType="1"/>
          </p:cNvSpPr>
          <p:nvPr>
            <p:ph type="body" idx="1"/>
          </p:nvPr>
        </p:nvSpPr>
        <p:spPr>
          <a:xfrm>
            <a:off x="790576" y="1798637"/>
            <a:ext cx="3349799"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6" name="Content Placeholder 2">
            <a:extLst>
              <a:ext uri="{FF2B5EF4-FFF2-40B4-BE49-F238E27FC236}">
                <a16:creationId xmlns:a16="http://schemas.microsoft.com/office/drawing/2014/main" id="{CD83E255-04CA-63F3-11D3-C1A7222A5C5D}"/>
              </a:ext>
            </a:extLst>
          </p:cNvPr>
          <p:cNvSpPr>
            <a:spLocks noGrp="1" noRot="1" noMove="1" noResize="1" noEditPoints="1" noAdjustHandles="1" noChangeArrowheads="1" noChangeShapeType="1"/>
          </p:cNvSpPr>
          <p:nvPr>
            <p:ph sz="quarter" idx="19"/>
          </p:nvPr>
        </p:nvSpPr>
        <p:spPr>
          <a:xfrm>
            <a:off x="4428298"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2"/>
          <p:cNvSpPr>
            <a:spLocks noGrp="1" noRot="1" noMove="1" noResize="1" noEditPoints="1" noAdjustHandles="1" noChangeArrowheads="1" noChangeShapeType="1"/>
          </p:cNvSpPr>
          <p:nvPr>
            <p:ph type="body" sz="quarter" idx="3"/>
          </p:nvPr>
        </p:nvSpPr>
        <p:spPr>
          <a:xfrm>
            <a:off x="4432907"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4" name="Content Placeholder 1">
            <a:extLst>
              <a:ext uri="{FF2B5EF4-FFF2-40B4-BE49-F238E27FC236}">
                <a16:creationId xmlns:a16="http://schemas.microsoft.com/office/drawing/2014/main" id="{0C8FCE1F-222F-0BC6-4937-3305132E1F11}"/>
              </a:ext>
            </a:extLst>
          </p:cNvPr>
          <p:cNvSpPr>
            <a:spLocks noGrp="1" noRot="1" noMove="1" noResize="1" noEditPoints="1" noAdjustHandles="1" noChangeArrowheads="1" noChangeShapeType="1"/>
          </p:cNvSpPr>
          <p:nvPr>
            <p:ph sz="quarter" idx="18"/>
          </p:nvPr>
        </p:nvSpPr>
        <p:spPr>
          <a:xfrm>
            <a:off x="790576"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1" name="Text Placeholder 1">
            <a:extLst>
              <a:ext uri="{FF2B5EF4-FFF2-40B4-BE49-F238E27FC236}">
                <a16:creationId xmlns:a16="http://schemas.microsoft.com/office/drawing/2014/main" id="{0A827F33-D01B-C18D-1700-94E1DF78C972}"/>
              </a:ext>
            </a:extLst>
          </p:cNvPr>
          <p:cNvSpPr>
            <a:spLocks noGrp="1" noRot="1" noMove="1" noResize="1" noEditPoints="1" noAdjustHandles="1" noChangeArrowheads="1" noChangeShapeType="1"/>
          </p:cNvSpPr>
          <p:nvPr>
            <p:ph type="body" sz="quarter" idx="17"/>
          </p:nvPr>
        </p:nvSpPr>
        <p:spPr>
          <a:xfrm>
            <a:off x="8055783"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7" name="Title">
            <a:extLst>
              <a:ext uri="{FF2B5EF4-FFF2-40B4-BE49-F238E27FC236}">
                <a16:creationId xmlns:a16="http://schemas.microsoft.com/office/drawing/2014/main" id="{6F3C4D5A-CBA4-3B89-3175-603AB0D5BBB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Slide Number">
            <a:extLst>
              <a:ext uri="{FF2B5EF4-FFF2-40B4-BE49-F238E27FC236}">
                <a16:creationId xmlns:a16="http://schemas.microsoft.com/office/drawing/2014/main" id="{FFB338EF-E8F2-D5CE-00E7-A4A8CBFA0FDD}"/>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11800272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hapt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3" name="EC logo" descr="European Commission">
            <a:extLst>
              <a:ext uri="{FF2B5EF4-FFF2-40B4-BE49-F238E27FC236}">
                <a16:creationId xmlns:a16="http://schemas.microsoft.com/office/drawing/2014/main" id="{3AECCEB1-4DE4-8CB1-B84E-809D63160097}"/>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rcRect r="45043"/>
          <a:stretch/>
        </p:blipFill>
        <p:spPr>
          <a:xfrm>
            <a:off x="10729044" y="5893948"/>
            <a:ext cx="1158155" cy="779504"/>
          </a:xfrm>
          <a:prstGeom prst="rect">
            <a:avLst/>
          </a:prstGeom>
          <a:noFill/>
        </p:spPr>
      </p:pic>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39" name="Title">
            <a:extLst>
              <a:ext uri="{FF2B5EF4-FFF2-40B4-BE49-F238E27FC236}">
                <a16:creationId xmlns:a16="http://schemas.microsoft.com/office/drawing/2014/main" id="{A2470777-AF5E-320A-439E-A6DEC5AE3F5A}"/>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Chapter slide </a:t>
            </a:r>
            <a:br>
              <a:rPr lang="en-GB" noProof="0"/>
            </a:br>
            <a:r>
              <a:rPr lang="en-GB" noProof="0"/>
              <a:t>click to edit title</a:t>
            </a:r>
          </a:p>
        </p:txBody>
      </p:sp>
    </p:spTree>
    <p:extLst>
      <p:ext uri="{BB962C8B-B14F-4D97-AF65-F5344CB8AC3E}">
        <p14:creationId xmlns:p14="http://schemas.microsoft.com/office/powerpoint/2010/main" val="41722208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a:extLst>
              <a:ext uri="{FF2B5EF4-FFF2-40B4-BE49-F238E27FC236}">
                <a16:creationId xmlns:a16="http://schemas.microsoft.com/office/drawing/2014/main" id="{6EBA33BF-8381-4378-70B7-B234C3E865AB}"/>
              </a:ext>
            </a:extLst>
          </p:cNvPr>
          <p:cNvSpPr>
            <a:spLocks noGrp="1" noRot="1" noMove="1" noResize="1" noEditPoints="1" noAdjustHandles="1" noChangeArrowheads="1" noChangeShapeType="1"/>
          </p:cNvSpPr>
          <p:nvPr>
            <p:ph type="pic" sz="quarter" idx="18"/>
          </p:nvPr>
        </p:nvSpPr>
        <p:spPr>
          <a:xfrm>
            <a:off x="832010" y="1805204"/>
            <a:ext cx="4889521" cy="4241583"/>
          </a:xfrm>
          <a:prstGeom prst="roundRect">
            <a:avLst>
              <a:gd name="adj" fmla="val 9481"/>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2" name="Text Placeholder">
            <a:extLst>
              <a:ext uri="{FF2B5EF4-FFF2-40B4-BE49-F238E27FC236}">
                <a16:creationId xmlns:a16="http://schemas.microsoft.com/office/drawing/2014/main" id="{843ADEED-3715-BB94-D668-EC772D36B219}"/>
              </a:ext>
            </a:extLst>
          </p:cNvPr>
          <p:cNvSpPr>
            <a:spLocks noGrp="1" noRot="1" noMove="1" noResize="1" noEditPoints="1" noAdjustHandles="1" noChangeArrowheads="1" noChangeShapeType="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
        <p:nvSpPr>
          <p:cNvPr id="9" name="Title">
            <a:extLst>
              <a:ext uri="{FF2B5EF4-FFF2-40B4-BE49-F238E27FC236}">
                <a16:creationId xmlns:a16="http://schemas.microsoft.com/office/drawing/2014/main" id="{9776D06F-22B3-C8E6-815C-922071D7F8D4}"/>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7F6B83DC-84D3-4BAE-839E-1656E3EE16FE}"/>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08415622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72939D-61BD-4609-D476-6D997AC794F2}"/>
              </a:ext>
            </a:extLst>
          </p:cNvPr>
          <p:cNvSpPr>
            <a:spLocks noGrp="1"/>
          </p:cNvSpPr>
          <p:nvPr>
            <p:ph type="pic" sz="quarter" idx="14"/>
          </p:nvPr>
        </p:nvSpPr>
        <p:spPr>
          <a:xfrm>
            <a:off x="0" y="1798638"/>
            <a:ext cx="12192000" cy="4068762"/>
          </a:xfrm>
          <a:prstGeom prst="rect">
            <a:avLst/>
          </a:prstGeom>
          <a:solidFill>
            <a:schemeClr val="bg1">
              <a:lumMod val="95000"/>
            </a:schemeClr>
          </a:solidFill>
        </p:spPr>
        <p:txBody>
          <a:bodyPr tIns="1260000" anchor="ctr" anchorCtr="0"/>
          <a:lstStyle>
            <a:lvl1pPr marL="0" indent="0" algn="ctr">
              <a:buNone/>
              <a:defRPr sz="1600"/>
            </a:lvl1pPr>
          </a:lstStyle>
          <a:p>
            <a:endParaRPr lang="en-BE" dirty="0"/>
          </a:p>
        </p:txBody>
      </p:sp>
      <p:sp>
        <p:nvSpPr>
          <p:cNvPr id="4" name="Title Placeholder 1">
            <a:extLst>
              <a:ext uri="{FF2B5EF4-FFF2-40B4-BE49-F238E27FC236}">
                <a16:creationId xmlns:a16="http://schemas.microsoft.com/office/drawing/2014/main" id="{136C2E53-89B6-D5FC-0588-C7BC7626585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dirty="0"/>
              <a:t>Click to edit</a:t>
            </a:r>
          </a:p>
        </p:txBody>
      </p:sp>
    </p:spTree>
    <p:extLst>
      <p:ext uri="{BB962C8B-B14F-4D97-AF65-F5344CB8AC3E}">
        <p14:creationId xmlns:p14="http://schemas.microsoft.com/office/powerpoint/2010/main" val="314731866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dirty="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dirty="0"/>
              <a:t>Click to edit</a:t>
            </a:r>
          </a:p>
        </p:txBody>
      </p:sp>
    </p:spTree>
    <p:extLst>
      <p:ext uri="{BB962C8B-B14F-4D97-AF65-F5344CB8AC3E}">
        <p14:creationId xmlns:p14="http://schemas.microsoft.com/office/powerpoint/2010/main" val="219307801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3 images and tex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D825FAB2-D10C-6D06-FE11-197B7B180FD0}"/>
              </a:ext>
            </a:extLst>
          </p:cNvPr>
          <p:cNvSpPr>
            <a:spLocks noGrp="1" noRot="1" noMove="1" noResize="1" noEditPoints="1" noAdjustHandles="1" noChangeArrowheads="1" noChangeShapeType="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21" name="Picture Placeholder 3">
            <a:extLst>
              <a:ext uri="{FF2B5EF4-FFF2-40B4-BE49-F238E27FC236}">
                <a16:creationId xmlns:a16="http://schemas.microsoft.com/office/drawing/2014/main" id="{82EE2749-4448-E94D-A3B6-E8FD4C9B9E33}"/>
              </a:ext>
            </a:extLst>
          </p:cNvPr>
          <p:cNvSpPr>
            <a:spLocks noGrp="1" noRot="1" noMove="1" noResize="1" noEditPoints="1" noAdjustHandles="1" noChangeArrowheads="1" noChangeShapeType="1"/>
          </p:cNvSpPr>
          <p:nvPr>
            <p:ph type="pic" sz="quarter" idx="22"/>
          </p:nvPr>
        </p:nvSpPr>
        <p:spPr>
          <a:xfrm>
            <a:off x="8028567"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12" name="Text Placeholder 2">
            <a:extLst>
              <a:ext uri="{FF2B5EF4-FFF2-40B4-BE49-F238E27FC236}">
                <a16:creationId xmlns:a16="http://schemas.microsoft.com/office/drawing/2014/main" id="{6A0E92DE-31B1-5CBE-D5AC-9699C31B263C}"/>
              </a:ext>
            </a:extLst>
          </p:cNvPr>
          <p:cNvSpPr>
            <a:spLocks noGrp="1" noRot="1" noMove="1" noResize="1" noEditPoints="1" noAdjustHandles="1" noChangeArrowheads="1" noChangeShapeType="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8" name="Picture Placeholder 2">
            <a:extLst>
              <a:ext uri="{FF2B5EF4-FFF2-40B4-BE49-F238E27FC236}">
                <a16:creationId xmlns:a16="http://schemas.microsoft.com/office/drawing/2014/main" id="{E020C457-3C2E-CA42-88B4-5E3F06B1AE96}"/>
              </a:ext>
            </a:extLst>
          </p:cNvPr>
          <p:cNvSpPr>
            <a:spLocks noGrp="1" noRot="1" noMove="1" noResize="1" noEditPoints="1" noAdjustHandles="1" noChangeArrowheads="1" noChangeShapeType="1"/>
          </p:cNvSpPr>
          <p:nvPr>
            <p:ph type="pic" sz="quarter" idx="20"/>
          </p:nvPr>
        </p:nvSpPr>
        <p:spPr>
          <a:xfrm>
            <a:off x="4727207"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11" name="Text Placeholder 1">
            <a:extLst>
              <a:ext uri="{FF2B5EF4-FFF2-40B4-BE49-F238E27FC236}">
                <a16:creationId xmlns:a16="http://schemas.microsoft.com/office/drawing/2014/main" id="{71004B11-A169-8942-2A67-F774A4D88FFD}"/>
              </a:ext>
            </a:extLst>
          </p:cNvPr>
          <p:cNvSpPr>
            <a:spLocks noGrp="1" noRot="1" noMove="1" noResize="1" noEditPoints="1" noAdjustHandles="1" noChangeArrowheads="1" noChangeShapeType="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4" name="Picture Placeholder 1">
            <a:extLst>
              <a:ext uri="{FF2B5EF4-FFF2-40B4-BE49-F238E27FC236}">
                <a16:creationId xmlns:a16="http://schemas.microsoft.com/office/drawing/2014/main" id="{BF77687C-AC6F-634F-AC60-81131BCE7FCF}"/>
              </a:ext>
            </a:extLst>
          </p:cNvPr>
          <p:cNvSpPr>
            <a:spLocks noGrp="1" noRot="1" noMove="1" noResize="1" noEditPoints="1" noAdjustHandles="1" noChangeArrowheads="1" noChangeShapeType="1"/>
          </p:cNvSpPr>
          <p:nvPr>
            <p:ph type="pic" sz="quarter" idx="19"/>
          </p:nvPr>
        </p:nvSpPr>
        <p:spPr>
          <a:xfrm>
            <a:off x="1372591"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4" name="Title">
            <a:extLst>
              <a:ext uri="{FF2B5EF4-FFF2-40B4-BE49-F238E27FC236}">
                <a16:creationId xmlns:a16="http://schemas.microsoft.com/office/drawing/2014/main" id="{6C9C267C-EFF4-28A8-E414-2A63AADFEBB6}"/>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793D46A4-9973-F635-573D-81A79BF8C80B}"/>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8007681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942DC99E-864D-0443-9B87-09A7E3D4B56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02060097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62614" y="1825625"/>
            <a:ext cx="4583519" cy="4170363"/>
          </a:xfrm>
          <a:prstGeom prst="rect">
            <a:avLst/>
          </a:prstGeom>
        </p:spPr>
        <p:txBody>
          <a:bodyPr>
            <a:noAutofit/>
          </a:bodyPr>
          <a:lstStyle>
            <a:lvl1pPr marL="0" indent="-342900">
              <a:buClr>
                <a:schemeClr val="accent5"/>
              </a:buClr>
              <a:buFont typeface="Arial"/>
              <a:buNone/>
              <a:defRPr/>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6" name="Slide Number Placeholder 5"/>
          <p:cNvSpPr>
            <a:spLocks noGrp="1"/>
          </p:cNvSpPr>
          <p:nvPr>
            <p:ph type="sldNum" sz="quarter" idx="12"/>
          </p:nvPr>
        </p:nvSpPr>
        <p:spPr>
          <a:xfrm>
            <a:off x="838200" y="6131286"/>
            <a:ext cx="2743200" cy="365125"/>
          </a:xfrm>
          <a:prstGeom prst="rect">
            <a:avLst/>
          </a:prstGeom>
        </p:spPr>
        <p:txBody>
          <a:bodyPr/>
          <a:lstStyle/>
          <a:p>
            <a:fld id="{F46C79FD-C571-418B-AB0F-5EE936C85276}" type="slidenum">
              <a:rPr lang="en-GB" smtClean="0"/>
              <a:pPr/>
              <a:t>‹#›</a:t>
            </a:fld>
            <a:endParaRPr lang="en-GB"/>
          </a:p>
        </p:txBody>
      </p:sp>
      <p:sp>
        <p:nvSpPr>
          <p:cNvPr id="10" name="Title Placeholder 1"/>
          <p:cNvSpPr>
            <a:spLocks noGrp="1"/>
          </p:cNvSpPr>
          <p:nvPr>
            <p:ph type="title"/>
          </p:nvPr>
        </p:nvSpPr>
        <p:spPr>
          <a:xfrm>
            <a:off x="6662614" y="586765"/>
            <a:ext cx="4581771"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7" name="Picture Placeholder 4"/>
          <p:cNvSpPr>
            <a:spLocks noGrp="1"/>
          </p:cNvSpPr>
          <p:nvPr>
            <p:ph type="pic" sz="quarter" idx="13"/>
          </p:nvPr>
        </p:nvSpPr>
        <p:spPr>
          <a:xfrm>
            <a:off x="-46383" y="-46383"/>
            <a:ext cx="6142383" cy="6964017"/>
          </a:xfrm>
          <a:prstGeom prst="rect">
            <a:avLst/>
          </a:prstGeom>
          <a:solidFill>
            <a:schemeClr val="bg2"/>
          </a:solidFill>
          <a:ln w="28575">
            <a:solidFill>
              <a:schemeClr val="accent5"/>
            </a:solidFill>
          </a:ln>
        </p:spPr>
        <p:txBody>
          <a:bodyPr/>
          <a:lstStyle>
            <a:lvl1pPr marL="0" indent="0">
              <a:buNone/>
              <a:defRPr/>
            </a:lvl1pPr>
          </a:lstStyle>
          <a:p>
            <a:endParaRPr lang="en-GB" noProof="0"/>
          </a:p>
        </p:txBody>
      </p:sp>
    </p:spTree>
    <p:extLst>
      <p:ext uri="{BB962C8B-B14F-4D97-AF65-F5344CB8AC3E}">
        <p14:creationId xmlns:p14="http://schemas.microsoft.com/office/powerpoint/2010/main" val="7688946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Picture and Content (half page)">
    <p:spTree>
      <p:nvGrpSpPr>
        <p:cNvPr id="1" name=""/>
        <p:cNvGrpSpPr/>
        <p:nvPr/>
      </p:nvGrpSpPr>
      <p:grpSpPr>
        <a:xfrm>
          <a:off x="0" y="0"/>
          <a:ext cx="0" cy="0"/>
          <a:chOff x="0" y="0"/>
          <a:chExt cx="0" cy="0"/>
        </a:xfrm>
      </p:grpSpPr>
      <p:sp>
        <p:nvSpPr>
          <p:cNvPr id="2" name="Picture Placeholder">
            <a:extLst>
              <a:ext uri="{FF2B5EF4-FFF2-40B4-BE49-F238E27FC236}">
                <a16:creationId xmlns:a16="http://schemas.microsoft.com/office/drawing/2014/main" id="{DFBD9765-3C72-06D1-09D8-10CDE03BBEAA}"/>
              </a:ext>
            </a:extLst>
          </p:cNvPr>
          <p:cNvSpPr>
            <a:spLocks noGrp="1" noRot="1" noMove="1" noResize="1" noEditPoints="1" noAdjustHandles="1" noChangeArrowheads="1" noChangeShapeType="1"/>
          </p:cNvSpPr>
          <p:nvPr>
            <p:ph type="pic" sz="quarter" idx="18"/>
          </p:nvPr>
        </p:nvSpPr>
        <p:spPr>
          <a:xfrm>
            <a:off x="6096001" y="1805204"/>
            <a:ext cx="5303838" cy="4241583"/>
          </a:xfrm>
          <a:prstGeom prst="roundRect">
            <a:avLst>
              <a:gd name="adj" fmla="val 8983"/>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10" name="Text Placeholder">
            <a:extLst>
              <a:ext uri="{FF2B5EF4-FFF2-40B4-BE49-F238E27FC236}">
                <a16:creationId xmlns:a16="http://schemas.microsoft.com/office/drawing/2014/main" id="{E4E583BE-0611-D157-910C-723414A4A6AA}"/>
              </a:ext>
            </a:extLst>
          </p:cNvPr>
          <p:cNvSpPr>
            <a:spLocks noGrp="1"/>
          </p:cNvSpPr>
          <p:nvPr>
            <p:ph type="body" sz="quarter" idx="15"/>
          </p:nvPr>
        </p:nvSpPr>
        <p:spPr>
          <a:xfrm>
            <a:off x="790575" y="2358000"/>
            <a:ext cx="4985536" cy="3474000"/>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9" name="Title">
            <a:extLst>
              <a:ext uri="{FF2B5EF4-FFF2-40B4-BE49-F238E27FC236}">
                <a16:creationId xmlns:a16="http://schemas.microsoft.com/office/drawing/2014/main" id="{AA0E8AFA-B815-894A-CDD8-718FCA065CD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79C5041D-2DA5-80C0-E0FA-80521700E9B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812198608"/>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Last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0430CE-3EAA-0F5F-3032-04C3EBD4B35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3429001"/>
          </a:xfrm>
          <a:prstGeom prst="rect">
            <a:avLst/>
          </a:prstGeom>
        </p:spPr>
      </p:pic>
      <p:cxnSp>
        <p:nvCxnSpPr>
          <p:cNvPr id="13" name="Straight Connector 12">
            <a:extLst>
              <a:ext uri="{C183D7F6-B498-43B3-948B-1728B52AA6E4}">
                <adec:decorative xmlns:adec="http://schemas.microsoft.com/office/drawing/2017/decorative" val="1"/>
              </a:ext>
            </a:extLst>
          </p:cNvPr>
          <p:cNvCxnSpPr/>
          <p:nvPr userDrawn="1"/>
        </p:nvCxnSpPr>
        <p:spPr>
          <a:xfrm>
            <a:off x="838200" y="0"/>
            <a:ext cx="0" cy="236271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ctrTitle"/>
          </p:nvPr>
        </p:nvSpPr>
        <p:spPr>
          <a:xfrm>
            <a:off x="1072800" y="1122363"/>
            <a:ext cx="10800760" cy="1240348"/>
          </a:xfrm>
          <a:prstGeom prst="rect">
            <a:avLst/>
          </a:prstGeom>
        </p:spPr>
        <p:txBody>
          <a:bodyPr anchor="b">
            <a:noAutofit/>
          </a:bodyPr>
          <a:lstStyle>
            <a:lvl1pPr algn="l">
              <a:defRPr sz="6000">
                <a:solidFill>
                  <a:schemeClr val="bg1"/>
                </a:solidFill>
              </a:defRPr>
            </a:lvl1pPr>
          </a:lstStyle>
          <a:p>
            <a:r>
              <a:rPr lang="en-GB" noProof="0" dirty="0"/>
              <a:t>Click to edit Master title style</a:t>
            </a:r>
          </a:p>
        </p:txBody>
      </p:sp>
      <p:sp>
        <p:nvSpPr>
          <p:cNvPr id="9" name="Subtitle 2"/>
          <p:cNvSpPr>
            <a:spLocks noGrp="1"/>
          </p:cNvSpPr>
          <p:nvPr>
            <p:ph type="subTitle" idx="1"/>
          </p:nvPr>
        </p:nvSpPr>
        <p:spPr>
          <a:xfrm>
            <a:off x="1084385" y="3855676"/>
            <a:ext cx="10003692" cy="1925295"/>
          </a:xfrm>
          <a:prstGeom prst="rect">
            <a:avLst/>
          </a:prstGeo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Tree>
    <p:extLst>
      <p:ext uri="{BB962C8B-B14F-4D97-AF65-F5344CB8AC3E}">
        <p14:creationId xmlns:p14="http://schemas.microsoft.com/office/powerpoint/2010/main" val="1759146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5C63B7"/>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1000" y="6377940"/>
            <a:ext cx="2804160" cy="342900"/>
          </a:xfrm>
        </p:spPr>
        <p:txBody>
          <a:bodyPr lIns="0" tIns="0" rIns="0" bIns="0"/>
          <a:lstStyle>
            <a:lvl1pPr algn="l">
              <a:defRPr>
                <a:solidFill>
                  <a:schemeClr val="tx1">
                    <a:tint val="75000"/>
                  </a:schemeClr>
                </a:solidFill>
              </a:defRPr>
            </a:lvl1pPr>
          </a:lstStyle>
          <a:p>
            <a:fld id="{1D8BD707-D9CF-40AE-B4C6-C98DA3205C09}" type="datetimeFigureOut">
              <a:rPr lang="en-US"/>
              <a:t>2/27/2026</a:t>
            </a:fld>
            <a:endParaRPr lang="en-US"/>
          </a:p>
        </p:txBody>
      </p:sp>
    </p:spTree>
    <p:extLst>
      <p:ext uri="{BB962C8B-B14F-4D97-AF65-F5344CB8AC3E}">
        <p14:creationId xmlns:p14="http://schemas.microsoft.com/office/powerpoint/2010/main" val="212422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orizontal Picture and Conten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63280" y="-62165"/>
            <a:ext cx="12318560" cy="3468939"/>
          </a:xfrm>
          <a:prstGeom prst="rect">
            <a:avLst/>
          </a:prstGeom>
          <a:solidFill>
            <a:schemeClr val="bg2"/>
          </a:solidFill>
          <a:ln w="28575" cmpd="sng">
            <a:solidFill>
              <a:schemeClr val="accent5"/>
            </a:solidFill>
          </a:ln>
        </p:spPr>
        <p:txBody>
          <a:bodyPr/>
          <a:lstStyle>
            <a:lvl1pPr marL="0" indent="0">
              <a:buClr>
                <a:schemeClr val="accent2"/>
              </a:buClr>
              <a:buFont typeface="Arial"/>
              <a:buNone/>
              <a:defRPr/>
            </a:lvl1pPr>
          </a:lstStyle>
          <a:p>
            <a:endParaRPr lang="en-GB" noProof="0"/>
          </a:p>
        </p:txBody>
      </p:sp>
      <p:sp>
        <p:nvSpPr>
          <p:cNvPr id="2" name="Title 1"/>
          <p:cNvSpPr>
            <a:spLocks noGrp="1"/>
          </p:cNvSpPr>
          <p:nvPr>
            <p:ph type="title"/>
          </p:nvPr>
        </p:nvSpPr>
        <p:spPr>
          <a:xfrm>
            <a:off x="957385" y="2818576"/>
            <a:ext cx="10287000" cy="628377"/>
          </a:xfrm>
          <a:prstGeom prst="rect">
            <a:avLst/>
          </a:prstGeom>
          <a:solidFill>
            <a:schemeClr val="bg1"/>
          </a:solidFill>
        </p:spPr>
        <p:txBody>
          <a:bodyPr wrap="square" anchor="b">
            <a:spAutoFit/>
          </a:bodyPr>
          <a:lstStyle>
            <a:lvl1pPr>
              <a:defRPr sz="3800"/>
            </a:lvl1pPr>
          </a:lstStyle>
          <a:p>
            <a:r>
              <a:rPr lang="en-GB" noProof="0" dirty="0"/>
              <a:t>Click to edit Master title style</a:t>
            </a:r>
          </a:p>
        </p:txBody>
      </p:sp>
      <p:sp>
        <p:nvSpPr>
          <p:cNvPr id="6" name="Text Placeholder 5"/>
          <p:cNvSpPr>
            <a:spLocks noGrp="1"/>
          </p:cNvSpPr>
          <p:nvPr>
            <p:ph type="body" sz="quarter" idx="14" hasCustomPrompt="1"/>
          </p:nvPr>
        </p:nvSpPr>
        <p:spPr>
          <a:xfrm>
            <a:off x="957385" y="3630613"/>
            <a:ext cx="10287000" cy="2365375"/>
          </a:xfrm>
          <a:prstGeom prst="rect">
            <a:avLst/>
          </a:prstGeom>
        </p:spPr>
        <p:txBody>
          <a:bodyPr/>
          <a:lstStyle>
            <a:lvl1pPr marL="0" indent="-342900" algn="l">
              <a:buClr>
                <a:schemeClr val="accent5"/>
              </a:buClr>
              <a:buFont typeface="Arial"/>
              <a:buNone/>
              <a:defRPr/>
            </a:lvl1pPr>
            <a:lvl2pPr marL="800100" indent="-342900">
              <a:buClr>
                <a:schemeClr val="accent5"/>
              </a:buClr>
              <a:buFont typeface="Arial"/>
              <a:buNone/>
              <a:defRPr/>
            </a:lvl2pPr>
            <a:lvl3pPr marL="1200150" indent="-285750">
              <a:buClr>
                <a:schemeClr val="accent5"/>
              </a:buClr>
              <a:buFont typeface="Arial"/>
              <a:buNone/>
              <a:defRPr/>
            </a:lvl3pPr>
            <a:lvl4pPr marL="1657350" indent="-285750">
              <a:buClr>
                <a:schemeClr val="accent5"/>
              </a:buClr>
              <a:buFont typeface="Arial"/>
              <a:buNone/>
              <a:defRPr/>
            </a:lvl4pPr>
            <a:lvl5pPr marL="2114550" indent="-285750">
              <a:buClr>
                <a:schemeClr val="accent5"/>
              </a:buClr>
              <a:buFont typeface="Arial"/>
              <a:buNone/>
              <a:defRPr/>
            </a:lvl5pPr>
          </a:lstStyle>
          <a:p>
            <a:pPr lvl="0"/>
            <a:r>
              <a:rPr lang="en-GB" noProof="0" dirty="0"/>
              <a:t>Insert text</a:t>
            </a:r>
          </a:p>
        </p:txBody>
      </p:sp>
    </p:spTree>
    <p:extLst>
      <p:ext uri="{BB962C8B-B14F-4D97-AF65-F5344CB8AC3E}">
        <p14:creationId xmlns:p14="http://schemas.microsoft.com/office/powerpoint/2010/main" val="3535499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20"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10" name="Straight Connector 9"/>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BF77687C-AC6F-634F-AC60-81131BCE7FCF}"/>
              </a:ext>
            </a:extLst>
          </p:cNvPr>
          <p:cNvSpPr>
            <a:spLocks noGrp="1"/>
          </p:cNvSpPr>
          <p:nvPr>
            <p:ph type="pic" sz="quarter" idx="19"/>
          </p:nvPr>
        </p:nvSpPr>
        <p:spPr>
          <a:xfrm>
            <a:off x="838201"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17" name="Text Placeholder 4">
            <a:extLst>
              <a:ext uri="{FF2B5EF4-FFF2-40B4-BE49-F238E27FC236}">
                <a16:creationId xmlns:a16="http://schemas.microsoft.com/office/drawing/2014/main" id="{A1F17483-D7EC-5F47-B284-CA9DDB1A8905}"/>
              </a:ext>
            </a:extLst>
          </p:cNvPr>
          <p:cNvSpPr>
            <a:spLocks noGrp="1"/>
          </p:cNvSpPr>
          <p:nvPr>
            <p:ph type="body" sz="quarter" idx="16"/>
          </p:nvPr>
        </p:nvSpPr>
        <p:spPr>
          <a:xfrm>
            <a:off x="1178392" y="4331292"/>
            <a:ext cx="2736000" cy="1524235"/>
          </a:xfrm>
          <a:prstGeom prst="rect">
            <a:avLst/>
          </a:prstGeom>
          <a:solidFill>
            <a:schemeClr val="bg1"/>
          </a:solidFill>
        </p:spPr>
        <p:txBody>
          <a:bodyPr/>
          <a:lstStyle>
            <a:lvl1pPr marL="0" indent="0">
              <a:buNone/>
              <a:defRPr sz="1400"/>
            </a:lvl1pPr>
          </a:lstStyle>
          <a:p>
            <a:endParaRPr lang="en-GB" dirty="0"/>
          </a:p>
        </p:txBody>
      </p:sp>
      <p:sp>
        <p:nvSpPr>
          <p:cNvPr id="18" name="Picture Placeholder 2">
            <a:extLst>
              <a:ext uri="{FF2B5EF4-FFF2-40B4-BE49-F238E27FC236}">
                <a16:creationId xmlns:a16="http://schemas.microsoft.com/office/drawing/2014/main" id="{E020C457-3C2E-CA42-88B4-5E3F06B1AE96}"/>
              </a:ext>
            </a:extLst>
          </p:cNvPr>
          <p:cNvSpPr>
            <a:spLocks noGrp="1"/>
          </p:cNvSpPr>
          <p:nvPr>
            <p:ph type="pic" sz="quarter" idx="20"/>
          </p:nvPr>
        </p:nvSpPr>
        <p:spPr>
          <a:xfrm>
            <a:off x="4338313"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19" name="Text Placeholder 4">
            <a:extLst>
              <a:ext uri="{FF2B5EF4-FFF2-40B4-BE49-F238E27FC236}">
                <a16:creationId xmlns:a16="http://schemas.microsoft.com/office/drawing/2014/main" id="{B33CC6E2-D391-D44C-9F83-EE43AEFB9DA4}"/>
              </a:ext>
            </a:extLst>
          </p:cNvPr>
          <p:cNvSpPr>
            <a:spLocks noGrp="1"/>
          </p:cNvSpPr>
          <p:nvPr>
            <p:ph type="body" sz="quarter" idx="21"/>
          </p:nvPr>
        </p:nvSpPr>
        <p:spPr>
          <a:xfrm>
            <a:off x="4678504" y="4331292"/>
            <a:ext cx="2736000" cy="1524235"/>
          </a:xfrm>
          <a:prstGeom prst="rect">
            <a:avLst/>
          </a:prstGeom>
          <a:solidFill>
            <a:schemeClr val="bg1"/>
          </a:solidFill>
        </p:spPr>
        <p:txBody>
          <a:bodyPr/>
          <a:lstStyle>
            <a:lvl1pPr marL="0" indent="0">
              <a:buNone/>
              <a:defRPr sz="1400"/>
            </a:lvl1pPr>
          </a:lstStyle>
          <a:p>
            <a:endParaRPr lang="en-GB" dirty="0"/>
          </a:p>
        </p:txBody>
      </p:sp>
      <p:sp>
        <p:nvSpPr>
          <p:cNvPr id="21" name="Picture Placeholder 2">
            <a:extLst>
              <a:ext uri="{FF2B5EF4-FFF2-40B4-BE49-F238E27FC236}">
                <a16:creationId xmlns:a16="http://schemas.microsoft.com/office/drawing/2014/main" id="{82EE2749-4448-E94D-A3B6-E8FD4C9B9E33}"/>
              </a:ext>
            </a:extLst>
          </p:cNvPr>
          <p:cNvSpPr>
            <a:spLocks noGrp="1"/>
          </p:cNvSpPr>
          <p:nvPr>
            <p:ph type="pic" sz="quarter" idx="22"/>
          </p:nvPr>
        </p:nvSpPr>
        <p:spPr>
          <a:xfrm>
            <a:off x="7841783"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22" name="Text Placeholder 4">
            <a:extLst>
              <a:ext uri="{FF2B5EF4-FFF2-40B4-BE49-F238E27FC236}">
                <a16:creationId xmlns:a16="http://schemas.microsoft.com/office/drawing/2014/main" id="{292FCF7F-70FF-AF43-824A-E78383E715EC}"/>
              </a:ext>
            </a:extLst>
          </p:cNvPr>
          <p:cNvSpPr>
            <a:spLocks noGrp="1"/>
          </p:cNvSpPr>
          <p:nvPr>
            <p:ph type="body" sz="quarter" idx="23"/>
          </p:nvPr>
        </p:nvSpPr>
        <p:spPr>
          <a:xfrm>
            <a:off x="8181974" y="4331292"/>
            <a:ext cx="2736000" cy="1524235"/>
          </a:xfrm>
          <a:prstGeom prst="rect">
            <a:avLst/>
          </a:prstGeom>
          <a:solidFill>
            <a:schemeClr val="bg1"/>
          </a:solidFill>
        </p:spPr>
        <p:txBody>
          <a:bodyPr/>
          <a:lstStyle>
            <a:lvl1pPr marL="0" indent="0">
              <a:buNone/>
              <a:defRPr sz="1400"/>
            </a:lvl1pPr>
          </a:lstStyle>
          <a:p>
            <a:endParaRPr lang="en-GB" dirty="0"/>
          </a:p>
        </p:txBody>
      </p:sp>
    </p:spTree>
    <p:extLst>
      <p:ext uri="{BB962C8B-B14F-4D97-AF65-F5344CB8AC3E}">
        <p14:creationId xmlns:p14="http://schemas.microsoft.com/office/powerpoint/2010/main" val="1783572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2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15" name="Straight Connector 14"/>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Picture Placeholder 2">
            <a:extLst>
              <a:ext uri="{FF2B5EF4-FFF2-40B4-BE49-F238E27FC236}">
                <a16:creationId xmlns:a16="http://schemas.microsoft.com/office/drawing/2014/main" id="{5F365213-848B-024E-A456-0D200676FA24}"/>
              </a:ext>
            </a:extLst>
          </p:cNvPr>
          <p:cNvSpPr>
            <a:spLocks noGrp="1"/>
          </p:cNvSpPr>
          <p:nvPr>
            <p:ph type="pic" sz="quarter" idx="13"/>
          </p:nvPr>
        </p:nvSpPr>
        <p:spPr>
          <a:xfrm>
            <a:off x="2733074" y="1750540"/>
            <a:ext cx="3330000" cy="2088000"/>
          </a:xfrm>
          <a:prstGeom prst="rect">
            <a:avLst/>
          </a:prstGeom>
          <a:solidFill>
            <a:schemeClr val="bg2"/>
          </a:solidFill>
        </p:spPr>
        <p:txBody>
          <a:bodyPr/>
          <a:lstStyle>
            <a:lvl1pPr marL="0" indent="0">
              <a:buNone/>
              <a:defRPr/>
            </a:lvl1pPr>
          </a:lstStyle>
          <a:p>
            <a:endParaRPr lang="en-GB" noProof="0" dirty="0"/>
          </a:p>
        </p:txBody>
      </p:sp>
      <p:sp>
        <p:nvSpPr>
          <p:cNvPr id="27" name="Picture Placeholder 2">
            <a:extLst>
              <a:ext uri="{FF2B5EF4-FFF2-40B4-BE49-F238E27FC236}">
                <a16:creationId xmlns:a16="http://schemas.microsoft.com/office/drawing/2014/main" id="{1F0C252E-54B1-624A-B251-93ACB24B44EB}"/>
              </a:ext>
            </a:extLst>
          </p:cNvPr>
          <p:cNvSpPr>
            <a:spLocks noGrp="1"/>
          </p:cNvSpPr>
          <p:nvPr>
            <p:ph type="pic" sz="quarter" idx="14"/>
          </p:nvPr>
        </p:nvSpPr>
        <p:spPr>
          <a:xfrm>
            <a:off x="2733075" y="3907988"/>
            <a:ext cx="3330000" cy="2088000"/>
          </a:xfrm>
          <a:prstGeom prst="rect">
            <a:avLst/>
          </a:prstGeom>
          <a:solidFill>
            <a:schemeClr val="bg2"/>
          </a:solidFill>
        </p:spPr>
        <p:txBody>
          <a:bodyPr/>
          <a:lstStyle>
            <a:lvl1pPr marL="0" indent="0">
              <a:buNone/>
              <a:defRPr/>
            </a:lvl1pPr>
          </a:lstStyle>
          <a:p>
            <a:endParaRPr lang="en-GB" noProof="0" dirty="0"/>
          </a:p>
        </p:txBody>
      </p:sp>
      <p:sp>
        <p:nvSpPr>
          <p:cNvPr id="28" name="Picture Placeholder 2">
            <a:extLst>
              <a:ext uri="{FF2B5EF4-FFF2-40B4-BE49-F238E27FC236}">
                <a16:creationId xmlns:a16="http://schemas.microsoft.com/office/drawing/2014/main" id="{EC7BFE4B-D881-0841-972F-3BB3E43AAF62}"/>
              </a:ext>
            </a:extLst>
          </p:cNvPr>
          <p:cNvSpPr>
            <a:spLocks noGrp="1"/>
          </p:cNvSpPr>
          <p:nvPr>
            <p:ph type="pic" sz="quarter" idx="15"/>
          </p:nvPr>
        </p:nvSpPr>
        <p:spPr>
          <a:xfrm>
            <a:off x="6127391" y="1750540"/>
            <a:ext cx="3330000" cy="2088000"/>
          </a:xfrm>
          <a:prstGeom prst="rect">
            <a:avLst/>
          </a:prstGeom>
          <a:solidFill>
            <a:schemeClr val="bg2"/>
          </a:solidFill>
        </p:spPr>
        <p:txBody>
          <a:bodyPr/>
          <a:lstStyle>
            <a:lvl1pPr marL="0" indent="0">
              <a:buNone/>
              <a:defRPr/>
            </a:lvl1pPr>
          </a:lstStyle>
          <a:p>
            <a:endParaRPr lang="en-GB" noProof="0" dirty="0"/>
          </a:p>
        </p:txBody>
      </p:sp>
      <p:sp>
        <p:nvSpPr>
          <p:cNvPr id="29" name="Text Placeholder 12">
            <a:extLst>
              <a:ext uri="{FF2B5EF4-FFF2-40B4-BE49-F238E27FC236}">
                <a16:creationId xmlns:a16="http://schemas.microsoft.com/office/drawing/2014/main" id="{26D230BA-B3D4-3543-AD14-9F6C784D2F43}"/>
              </a:ext>
            </a:extLst>
          </p:cNvPr>
          <p:cNvSpPr>
            <a:spLocks noGrp="1"/>
          </p:cNvSpPr>
          <p:nvPr>
            <p:ph type="body" sz="quarter" idx="16"/>
          </p:nvPr>
        </p:nvSpPr>
        <p:spPr>
          <a:xfrm>
            <a:off x="9549106" y="3907988"/>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dirty="0"/>
              <a:t>Edit Master text styles</a:t>
            </a:r>
          </a:p>
        </p:txBody>
      </p:sp>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970722" y="1750540"/>
            <a:ext cx="1663928" cy="2088000"/>
          </a:xfrm>
          <a:prstGeom prst="rect">
            <a:avLst/>
          </a:prstGeom>
          <a:noFill/>
        </p:spPr>
        <p:txBody>
          <a:bodyPr tIns="90000"/>
          <a:lstStyle>
            <a:lvl1pPr marL="0" indent="0" algn="r">
              <a:lnSpc>
                <a:spcPts val="1680"/>
              </a:lnSpc>
              <a:spcAft>
                <a:spcPts val="0"/>
              </a:spcAft>
              <a:buNone/>
              <a:defRPr sz="1400"/>
            </a:lvl1pPr>
          </a:lstStyle>
          <a:p>
            <a:pPr lvl="0"/>
            <a:r>
              <a:rPr lang="en-GB" noProof="0" dirty="0"/>
              <a:t>Edit Master text styles</a:t>
            </a:r>
          </a:p>
        </p:txBody>
      </p:sp>
      <p:sp>
        <p:nvSpPr>
          <p:cNvPr id="31" name="Picture Placeholder 2">
            <a:extLst>
              <a:ext uri="{FF2B5EF4-FFF2-40B4-BE49-F238E27FC236}">
                <a16:creationId xmlns:a16="http://schemas.microsoft.com/office/drawing/2014/main" id="{3298D3D7-E8BE-DE4C-9995-3011560B905D}"/>
              </a:ext>
            </a:extLst>
          </p:cNvPr>
          <p:cNvSpPr>
            <a:spLocks noGrp="1"/>
          </p:cNvSpPr>
          <p:nvPr>
            <p:ph type="pic" sz="quarter" idx="19"/>
          </p:nvPr>
        </p:nvSpPr>
        <p:spPr>
          <a:xfrm>
            <a:off x="6127393" y="3907988"/>
            <a:ext cx="3330000" cy="2088000"/>
          </a:xfrm>
          <a:prstGeom prst="rect">
            <a:avLst/>
          </a:prstGeom>
          <a:solidFill>
            <a:schemeClr val="bg2"/>
          </a:solidFill>
        </p:spPr>
        <p:txBody>
          <a:bodyPr/>
          <a:lstStyle>
            <a:lvl1pPr marL="0" indent="0">
              <a:buNone/>
              <a:defRPr/>
            </a:lvl1pPr>
          </a:lstStyle>
          <a:p>
            <a:endParaRPr lang="en-GB" noProof="0"/>
          </a:p>
        </p:txBody>
      </p:sp>
      <p:sp>
        <p:nvSpPr>
          <p:cNvPr id="32" name="Text Placeholder 12">
            <a:extLst>
              <a:ext uri="{FF2B5EF4-FFF2-40B4-BE49-F238E27FC236}">
                <a16:creationId xmlns:a16="http://schemas.microsoft.com/office/drawing/2014/main" id="{5AA5AF97-B62D-1649-9296-29B8A162A14E}"/>
              </a:ext>
            </a:extLst>
          </p:cNvPr>
          <p:cNvSpPr>
            <a:spLocks noGrp="1"/>
          </p:cNvSpPr>
          <p:nvPr>
            <p:ph type="body" sz="quarter" idx="20"/>
          </p:nvPr>
        </p:nvSpPr>
        <p:spPr>
          <a:xfrm>
            <a:off x="978650" y="3897313"/>
            <a:ext cx="1656000" cy="2098675"/>
          </a:xfrm>
          <a:prstGeom prst="rect">
            <a:avLst/>
          </a:prstGeom>
          <a:noFill/>
        </p:spPr>
        <p:txBody>
          <a:bodyPr tIns="90000"/>
          <a:lstStyle>
            <a:lvl1pPr marL="0" indent="0" algn="r">
              <a:lnSpc>
                <a:spcPts val="1680"/>
              </a:lnSpc>
              <a:spcAft>
                <a:spcPts val="0"/>
              </a:spcAft>
              <a:buNone/>
              <a:defRPr sz="1400"/>
            </a:lvl1pPr>
          </a:lstStyle>
          <a:p>
            <a:pPr lvl="0"/>
            <a:r>
              <a:rPr lang="en-GB" noProof="0" dirty="0"/>
              <a:t>Edit Master text styles</a:t>
            </a:r>
          </a:p>
        </p:txBody>
      </p:sp>
      <p:sp>
        <p:nvSpPr>
          <p:cNvPr id="33" name="Text Placeholder 12">
            <a:extLst>
              <a:ext uri="{FF2B5EF4-FFF2-40B4-BE49-F238E27FC236}">
                <a16:creationId xmlns:a16="http://schemas.microsoft.com/office/drawing/2014/main" id="{018AC41E-3877-BF47-AA29-7A9F0F0A096F}"/>
              </a:ext>
            </a:extLst>
          </p:cNvPr>
          <p:cNvSpPr>
            <a:spLocks noGrp="1"/>
          </p:cNvSpPr>
          <p:nvPr>
            <p:ph type="body" sz="quarter" idx="21"/>
          </p:nvPr>
        </p:nvSpPr>
        <p:spPr>
          <a:xfrm>
            <a:off x="9549106" y="1750540"/>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dirty="0"/>
              <a:t>Edit Master text styles</a:t>
            </a:r>
          </a:p>
        </p:txBody>
      </p:sp>
    </p:spTree>
    <p:extLst>
      <p:ext uri="{BB962C8B-B14F-4D97-AF65-F5344CB8AC3E}">
        <p14:creationId xmlns:p14="http://schemas.microsoft.com/office/powerpoint/2010/main" val="1220661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789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30587"/>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11" name="Title 1"/>
          <p:cNvSpPr>
            <a:spLocks noGrp="1"/>
          </p:cNvSpPr>
          <p:nvPr>
            <p:ph type="ctrTitle"/>
          </p:nvPr>
        </p:nvSpPr>
        <p:spPr>
          <a:xfrm>
            <a:off x="1077013" y="1122363"/>
            <a:ext cx="10020968" cy="1240348"/>
          </a:xfrm>
          <a:prstGeom prst="rect">
            <a:avLst/>
          </a:prstGeom>
        </p:spPr>
        <p:txBody>
          <a:bodyPr anchor="b">
            <a:noAutofit/>
          </a:bodyPr>
          <a:lstStyle>
            <a:lvl1pPr algn="l">
              <a:defRPr sz="6000">
                <a:solidFill>
                  <a:schemeClr val="accent5"/>
                </a:solidFill>
              </a:defRPr>
            </a:lvl1pPr>
          </a:lstStyle>
          <a:p>
            <a:r>
              <a:rPr lang="en-GB" noProof="0" dirty="0"/>
              <a:t>Click to edit Master title style</a:t>
            </a:r>
          </a:p>
        </p:txBody>
      </p:sp>
      <p:cxnSp>
        <p:nvCxnSpPr>
          <p:cNvPr id="13" name="Straight Connector 12"/>
          <p:cNvCxnSpPr/>
          <p:nvPr userDrawn="1"/>
        </p:nvCxnSpPr>
        <p:spPr>
          <a:xfrm>
            <a:off x="838200" y="0"/>
            <a:ext cx="0" cy="2362711"/>
          </a:xfrm>
          <a:prstGeom prst="line">
            <a:avLst/>
          </a:prstGeom>
          <a:ln w="28575">
            <a:solidFill>
              <a:srgbClr val="F8CC29"/>
            </a:solidFill>
          </a:ln>
        </p:spPr>
        <p:style>
          <a:lnRef idx="1">
            <a:schemeClr val="accent1"/>
          </a:lnRef>
          <a:fillRef idx="0">
            <a:schemeClr val="accent1"/>
          </a:fillRef>
          <a:effectRef idx="0">
            <a:schemeClr val="accent1"/>
          </a:effectRef>
          <a:fontRef idx="minor">
            <a:schemeClr val="tx1"/>
          </a:fontRef>
        </p:style>
      </p:cxnSp>
      <p:sp>
        <p:nvSpPr>
          <p:cNvPr id="6" name="Subtitle 2"/>
          <p:cNvSpPr>
            <a:spLocks noGrp="1"/>
          </p:cNvSpPr>
          <p:nvPr>
            <p:ph type="subTitle" idx="1"/>
          </p:nvPr>
        </p:nvSpPr>
        <p:spPr>
          <a:xfrm>
            <a:off x="1084385" y="3855676"/>
            <a:ext cx="10003692" cy="1925295"/>
          </a:xfrm>
          <a:prstGeom prst="rect">
            <a:avLst/>
          </a:prstGeo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Tree>
    <p:extLst>
      <p:ext uri="{BB962C8B-B14F-4D97-AF65-F5344CB8AC3E}">
        <p14:creationId xmlns:p14="http://schemas.microsoft.com/office/powerpoint/2010/main" val="3654609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10" name="Rectangle 9"/>
          <p:cNvSpPr/>
          <p:nvPr userDrawn="1"/>
        </p:nvSpPr>
        <p:spPr>
          <a:xfrm>
            <a:off x="0" y="0"/>
            <a:ext cx="12192000" cy="34321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cxnSp>
        <p:nvCxnSpPr>
          <p:cNvPr id="13" name="Straight Connector 12"/>
          <p:cNvCxnSpPr/>
          <p:nvPr userDrawn="1"/>
        </p:nvCxnSpPr>
        <p:spPr>
          <a:xfrm>
            <a:off x="838200" y="0"/>
            <a:ext cx="0" cy="2362711"/>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ctrTitle"/>
          </p:nvPr>
        </p:nvSpPr>
        <p:spPr>
          <a:xfrm>
            <a:off x="1077013" y="1122363"/>
            <a:ext cx="10020968" cy="1240348"/>
          </a:xfrm>
          <a:prstGeom prst="rect">
            <a:avLst/>
          </a:prstGeom>
        </p:spPr>
        <p:txBody>
          <a:bodyPr anchor="b">
            <a:noAutofit/>
          </a:bodyPr>
          <a:lstStyle>
            <a:lvl1pPr algn="l">
              <a:defRPr sz="6000">
                <a:solidFill>
                  <a:schemeClr val="accent2">
                    <a:lumMod val="75000"/>
                  </a:schemeClr>
                </a:solidFill>
              </a:defRPr>
            </a:lvl1pPr>
          </a:lstStyle>
          <a:p>
            <a:r>
              <a:rPr lang="en-GB" noProof="0" dirty="0"/>
              <a:t>Click to edit Master title style</a:t>
            </a:r>
          </a:p>
        </p:txBody>
      </p:sp>
      <p:sp>
        <p:nvSpPr>
          <p:cNvPr id="9" name="Subtitle 2"/>
          <p:cNvSpPr>
            <a:spLocks noGrp="1"/>
          </p:cNvSpPr>
          <p:nvPr>
            <p:ph type="subTitle" idx="1"/>
          </p:nvPr>
        </p:nvSpPr>
        <p:spPr>
          <a:xfrm>
            <a:off x="1084385" y="3855676"/>
            <a:ext cx="10003692" cy="1925295"/>
          </a:xfrm>
          <a:prstGeom prst="rect">
            <a:avLst/>
          </a:prstGeo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Tree>
    <p:extLst>
      <p:ext uri="{BB962C8B-B14F-4D97-AF65-F5344CB8AC3E}">
        <p14:creationId xmlns:p14="http://schemas.microsoft.com/office/powerpoint/2010/main" val="40464882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1" name="Content Placeholder 1"/>
          <p:cNvSpPr>
            <a:spLocks noGrp="1"/>
          </p:cNvSpPr>
          <p:nvPr>
            <p:ph idx="11"/>
          </p:nvPr>
        </p:nvSpPr>
        <p:spPr>
          <a:xfrm>
            <a:off x="0" y="2852937"/>
            <a:ext cx="12192000" cy="4005064"/>
          </a:xfrm>
          <a:prstGeom prst="rect">
            <a:avLst/>
          </a:prstGeom>
        </p:spPr>
        <p:txBody>
          <a:bodyPr lIns="360000" tIns="288000" rIns="0" bIns="0"/>
          <a:lstStyle>
            <a:lvl1pPr>
              <a:lnSpc>
                <a:spcPct val="150000"/>
              </a:lnSpc>
              <a:defRPr sz="1600" b="1"/>
            </a:lvl1pPr>
            <a:lvl2pPr>
              <a:lnSpc>
                <a:spcPct val="150000"/>
              </a:lnSpc>
              <a:defRPr sz="1600"/>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7"/>
          <p:cNvSpPr>
            <a:spLocks noGrp="1"/>
          </p:cNvSpPr>
          <p:nvPr>
            <p:ph type="pic" idx="1"/>
          </p:nvPr>
        </p:nvSpPr>
        <p:spPr>
          <a:xfrm>
            <a:off x="0" y="3473"/>
            <a:ext cx="12192000" cy="2232248"/>
          </a:xfrm>
          <a:prstGeom prst="rect">
            <a:avLst/>
          </a:prstGeom>
        </p:spPr>
      </p:sp>
      <p:sp>
        <p:nvSpPr>
          <p:cNvPr id="7" name="Title 4"/>
          <p:cNvSpPr>
            <a:spLocks noGrp="1"/>
          </p:cNvSpPr>
          <p:nvPr>
            <p:ph type="title"/>
          </p:nvPr>
        </p:nvSpPr>
        <p:spPr>
          <a:xfrm>
            <a:off x="0" y="2232248"/>
            <a:ext cx="12192000" cy="620688"/>
          </a:xfrm>
          <a:prstGeom prst="rect">
            <a:avLst/>
          </a:prstGeom>
        </p:spPr>
        <p:txBody>
          <a:bodyPr lIns="360000" tIns="216000" rIns="0" bIns="0"/>
          <a:lstStyle/>
          <a:p>
            <a:r>
              <a:rPr lang="en-GB" altLang="en-US" dirty="0">
                <a:latin typeface="+mj-lt"/>
              </a:rPr>
              <a:t>JRC Role. Facts &amp; Figures</a:t>
            </a:r>
            <a:endParaRPr lang="en-GB" dirty="0">
              <a:latin typeface="+mj-lt"/>
            </a:endParaRPr>
          </a:p>
        </p:txBody>
      </p:sp>
    </p:spTree>
    <p:extLst>
      <p:ext uri="{BB962C8B-B14F-4D97-AF65-F5344CB8AC3E}">
        <p14:creationId xmlns:p14="http://schemas.microsoft.com/office/powerpoint/2010/main" val="939666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ov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547" r="49243" b="4824"/>
          <a:stretch>
            <a:fillRect/>
          </a:stretch>
        </p:blipFill>
        <p:spPr>
          <a:xfrm>
            <a:off x="8401069" y="0"/>
            <a:ext cx="3790932" cy="6858000"/>
          </a:xfrm>
          <a:prstGeom prst="rect">
            <a:avLst/>
          </a:prstGeom>
        </p:spPr>
      </p:pic>
      <p:pic>
        <p:nvPicPr>
          <p:cNvPr id="5" name="EC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4"/>
          <a:stretch>
            <a:fillRect/>
          </a:stretch>
        </p:blipFill>
        <p:spPr>
          <a:xfrm>
            <a:off x="9463383" y="5738784"/>
            <a:ext cx="2544024" cy="941017"/>
          </a:xfrm>
          <a:prstGeom prst="rect">
            <a:avLst/>
          </a:prstGeom>
          <a:noFill/>
        </p:spPr>
      </p:pic>
      <p:sp>
        <p:nvSpPr>
          <p:cNvPr id="7" name="Speaker, venue">
            <a:extLst>
              <a:ext uri="{FF2B5EF4-FFF2-40B4-BE49-F238E27FC236}">
                <a16:creationId xmlns:a16="http://schemas.microsoft.com/office/drawing/2014/main" id="{CD23B510-2F58-56A1-7F6F-515ECCAF7363}"/>
              </a:ext>
            </a:extLst>
          </p:cNvPr>
          <p:cNvSpPr>
            <a:spLocks noGrp="1" noRot="1" noMove="1" noResize="1" noEditPoints="1" noAdjustHandles="1" noChangeArrowheads="1" noChangeShapeType="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p>
        </p:txBody>
      </p:sp>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sp>
        <p:nvSpPr>
          <p:cNvPr id="2" name="Title">
            <a:extLst>
              <a:ext uri="{FF2B5EF4-FFF2-40B4-BE49-F238E27FC236}">
                <a16:creationId xmlns:a16="http://schemas.microsoft.com/office/drawing/2014/main" id="{F515F952-885D-C605-132C-FFDBD2BCFFC0}"/>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3244989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hapter cover (option 1)">
    <p:spTree>
      <p:nvGrpSpPr>
        <p:cNvPr id="1" name=""/>
        <p:cNvGrpSpPr/>
        <p:nvPr/>
      </p:nvGrpSpPr>
      <p:grpSpPr>
        <a:xfrm>
          <a:off x="0" y="0"/>
          <a:ext cx="0" cy="0"/>
          <a:chOff x="0" y="0"/>
          <a:chExt cx="0" cy="0"/>
        </a:xfrm>
      </p:grpSpPr>
      <p:sp>
        <p:nvSpPr>
          <p:cNvPr id="11" name="Rectangle 10"/>
          <p:cNvSpPr/>
          <p:nvPr userDrawn="1"/>
        </p:nvSpPr>
        <p:spPr>
          <a:xfrm>
            <a:off x="0" y="1"/>
            <a:ext cx="12192000" cy="6858000"/>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Title 1"/>
          <p:cNvSpPr>
            <a:spLocks noGrp="1"/>
          </p:cNvSpPr>
          <p:nvPr>
            <p:ph type="ctrTitle"/>
          </p:nvPr>
        </p:nvSpPr>
        <p:spPr>
          <a:xfrm>
            <a:off x="1070189" y="1122363"/>
            <a:ext cx="10281657" cy="2387600"/>
          </a:xfrm>
          <a:prstGeom prst="rect">
            <a:avLst/>
          </a:prstGeom>
        </p:spPr>
        <p:txBody>
          <a:bodyPr anchor="b">
            <a:noAutofit/>
          </a:bodyPr>
          <a:lstStyle>
            <a:lvl1pPr algn="l">
              <a:defRPr sz="6000">
                <a:solidFill>
                  <a:srgbClr val="FFD129"/>
                </a:solidFill>
              </a:defRPr>
            </a:lvl1pPr>
          </a:lstStyle>
          <a:p>
            <a:r>
              <a:rPr lang="en-GB" noProof="0" dirty="0"/>
              <a:t>Click to edit Master title style</a:t>
            </a:r>
          </a:p>
        </p:txBody>
      </p:sp>
      <p:sp>
        <p:nvSpPr>
          <p:cNvPr id="3" name="Subtitle 2"/>
          <p:cNvSpPr>
            <a:spLocks noGrp="1"/>
          </p:cNvSpPr>
          <p:nvPr>
            <p:ph type="subTitle" idx="1"/>
          </p:nvPr>
        </p:nvSpPr>
        <p:spPr>
          <a:xfrm>
            <a:off x="1070189" y="3602038"/>
            <a:ext cx="10281657" cy="1655762"/>
          </a:xfrm>
          <a:prstGeom prst="rect">
            <a:avLst/>
          </a:prstGeo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cxnSp>
        <p:nvCxnSpPr>
          <p:cNvPr id="7" name="Straight Connector 6"/>
          <p:cNvCxnSpPr/>
          <p:nvPr userDrawn="1"/>
        </p:nvCxnSpPr>
        <p:spPr>
          <a:xfrm>
            <a:off x="838200" y="0"/>
            <a:ext cx="0" cy="3478213"/>
          </a:xfrm>
          <a:prstGeom prst="line">
            <a:avLst/>
          </a:prstGeom>
          <a:ln w="28575">
            <a:solidFill>
              <a:srgbClr val="FFD12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5929" y="6193922"/>
            <a:ext cx="1718512" cy="451153"/>
          </a:xfrm>
          <a:prstGeom prst="rect">
            <a:avLst/>
          </a:prstGeom>
        </p:spPr>
      </p:pic>
    </p:spTree>
    <p:extLst>
      <p:ext uri="{BB962C8B-B14F-4D97-AF65-F5344CB8AC3E}">
        <p14:creationId xmlns:p14="http://schemas.microsoft.com/office/powerpoint/2010/main" val="3315242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872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942DC99E-864D-0443-9B87-09A7E3D4B56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3145843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547" r="49243" b="4824"/>
          <a:stretch>
            <a:fillRect/>
          </a:stretch>
        </p:blipFill>
        <p:spPr>
          <a:xfrm>
            <a:off x="8401069" y="0"/>
            <a:ext cx="3790932" cy="6858000"/>
          </a:xfrm>
          <a:prstGeom prst="rect">
            <a:avLst/>
          </a:prstGeom>
        </p:spPr>
      </p:pic>
      <p:pic>
        <p:nvPicPr>
          <p:cNvPr id="5" name="EC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4"/>
          <a:stretch>
            <a:fillRect/>
          </a:stretch>
        </p:blipFill>
        <p:spPr>
          <a:xfrm>
            <a:off x="9463383" y="5738784"/>
            <a:ext cx="2544024" cy="941017"/>
          </a:xfrm>
          <a:prstGeom prst="rect">
            <a:avLst/>
          </a:prstGeom>
          <a:noFill/>
        </p:spPr>
      </p:pic>
      <p:sp>
        <p:nvSpPr>
          <p:cNvPr id="7" name="Speaker, venue">
            <a:extLst>
              <a:ext uri="{FF2B5EF4-FFF2-40B4-BE49-F238E27FC236}">
                <a16:creationId xmlns:a16="http://schemas.microsoft.com/office/drawing/2014/main" id="{CD23B510-2F58-56A1-7F6F-515ECCAF7363}"/>
              </a:ext>
            </a:extLst>
          </p:cNvPr>
          <p:cNvSpPr>
            <a:spLocks noGrp="1" noRot="1" noMove="1" noResize="1" noEditPoints="1" noAdjustHandles="1" noChangeArrowheads="1" noChangeShapeType="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1"/>
              <a:t>Speaker</a:t>
            </a:r>
          </a:p>
        </p:txBody>
      </p:sp>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1"/>
              <a:t>Click to edit Master subtitle style</a:t>
            </a:r>
            <a:endParaRPr lang="en-GB" noProof="1"/>
          </a:p>
        </p:txBody>
      </p:sp>
      <p:sp>
        <p:nvSpPr>
          <p:cNvPr id="2" name="Title">
            <a:extLst>
              <a:ext uri="{FF2B5EF4-FFF2-40B4-BE49-F238E27FC236}">
                <a16:creationId xmlns:a16="http://schemas.microsoft.com/office/drawing/2014/main" id="{F515F952-885D-C605-132C-FFDBD2BCFFC0}"/>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1"/>
              <a:t>Cover slide </a:t>
            </a:r>
            <a:br>
              <a:rPr lang="en-GB" noProof="1"/>
            </a:br>
            <a:r>
              <a:rPr lang="en-GB" noProof="1"/>
              <a:t>click to edit title</a:t>
            </a:r>
          </a:p>
        </p:txBody>
      </p:sp>
    </p:spTree>
    <p:extLst>
      <p:ext uri="{BB962C8B-B14F-4D97-AF65-F5344CB8AC3E}">
        <p14:creationId xmlns:p14="http://schemas.microsoft.com/office/powerpoint/2010/main" val="2401719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hapt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3" name="EC logo" descr="European Commission">
            <a:extLst>
              <a:ext uri="{FF2B5EF4-FFF2-40B4-BE49-F238E27FC236}">
                <a16:creationId xmlns:a16="http://schemas.microsoft.com/office/drawing/2014/main" id="{3AECCEB1-4DE4-8CB1-B84E-809D63160097}"/>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rcRect r="45043"/>
          <a:stretch/>
        </p:blipFill>
        <p:spPr>
          <a:xfrm>
            <a:off x="10729044" y="5893948"/>
            <a:ext cx="1158155" cy="779504"/>
          </a:xfrm>
          <a:prstGeom prst="rect">
            <a:avLst/>
          </a:prstGeom>
          <a:noFill/>
        </p:spPr>
      </p:pic>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1"/>
              <a:t>Click to edit Master subtitle style</a:t>
            </a:r>
            <a:endParaRPr lang="en-GB" noProof="1"/>
          </a:p>
        </p:txBody>
      </p:sp>
      <p:sp>
        <p:nvSpPr>
          <p:cNvPr id="39" name="Title">
            <a:extLst>
              <a:ext uri="{FF2B5EF4-FFF2-40B4-BE49-F238E27FC236}">
                <a16:creationId xmlns:a16="http://schemas.microsoft.com/office/drawing/2014/main" id="{A2470777-AF5E-320A-439E-A6DEC5AE3F5A}"/>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1"/>
              <a:t>Chapter slide </a:t>
            </a:r>
            <a:br>
              <a:rPr lang="en-GB" noProof="1"/>
            </a:br>
            <a:r>
              <a:rPr lang="en-GB" noProof="1"/>
              <a:t>click to edit title</a:t>
            </a:r>
          </a:p>
        </p:txBody>
      </p:sp>
    </p:spTree>
    <p:extLst>
      <p:ext uri="{BB962C8B-B14F-4D97-AF65-F5344CB8AC3E}">
        <p14:creationId xmlns:p14="http://schemas.microsoft.com/office/powerpoint/2010/main" val="32187985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4F6BB3B9-1656-8CC1-621D-BE00C0BE3CC3}"/>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GB" sz="1050" noProof="0" smtClean="0"/>
              <a:pPr/>
              <a:t>‹#›</a:t>
            </a:fld>
            <a:endParaRPr lang="en-GB" sz="1050" noProof="0"/>
          </a:p>
        </p:txBody>
      </p:sp>
    </p:spTree>
    <p:extLst>
      <p:ext uri="{BB962C8B-B14F-4D97-AF65-F5344CB8AC3E}">
        <p14:creationId xmlns:p14="http://schemas.microsoft.com/office/powerpoint/2010/main" val="117380473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1AA9F0A5-0A99-FE1B-8BA6-A039D5727263}"/>
              </a:ext>
            </a:extLst>
          </p:cNvPr>
          <p:cNvSpPr>
            <a:spLocks noGrp="1" noRot="1" noMove="1" noResize="1" noEditPoints="1" noAdjustHandles="1" noChangeArrowheads="1" noChangeShapeType="1"/>
          </p:cNvSpPr>
          <p:nvPr>
            <p:ph sz="quarter" idx="13"/>
          </p:nvPr>
        </p:nvSpPr>
        <p:spPr>
          <a:xfrm>
            <a:off x="6227279" y="2698190"/>
            <a:ext cx="5184146"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2"/>
          <p:cNvSpPr>
            <a:spLocks noGrp="1" noRot="1" noMove="1" noResize="1" noEditPoints="1" noAdjustHandles="1" noChangeArrowheads="1" noChangeShapeType="1"/>
          </p:cNvSpPr>
          <p:nvPr>
            <p:ph type="body" sz="quarter" idx="3"/>
          </p:nvPr>
        </p:nvSpPr>
        <p:spPr>
          <a:xfrm>
            <a:off x="6232768" y="1798637"/>
            <a:ext cx="5167070"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1">
            <a:extLst>
              <a:ext uri="{FF2B5EF4-FFF2-40B4-BE49-F238E27FC236}">
                <a16:creationId xmlns:a16="http://schemas.microsoft.com/office/drawing/2014/main" id="{64B5D55F-B2F9-8F22-3A75-F8D4AEA6D399}"/>
              </a:ext>
            </a:extLst>
          </p:cNvPr>
          <p:cNvSpPr>
            <a:spLocks noGrp="1" noRot="1" noMove="1" noResize="1" noEditPoints="1" noAdjustHandles="1" noChangeArrowheads="1" noChangeShapeType="1"/>
          </p:cNvSpPr>
          <p:nvPr>
            <p:ph sz="quarter" idx="12"/>
          </p:nvPr>
        </p:nvSpPr>
        <p:spPr>
          <a:xfrm>
            <a:off x="790575" y="2698190"/>
            <a:ext cx="5184146"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3" name="Text Placeholder 1"/>
          <p:cNvSpPr>
            <a:spLocks noGrp="1" noRot="1" noMove="1" noResize="1" noEditPoints="1" noAdjustHandles="1" noChangeArrowheads="1" noChangeShapeType="1"/>
          </p:cNvSpPr>
          <p:nvPr>
            <p:ph type="body" idx="1"/>
          </p:nvPr>
        </p:nvSpPr>
        <p:spPr>
          <a:xfrm>
            <a:off x="790576" y="1798637"/>
            <a:ext cx="5184145"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itle">
            <a:extLst>
              <a:ext uri="{FF2B5EF4-FFF2-40B4-BE49-F238E27FC236}">
                <a16:creationId xmlns:a16="http://schemas.microsoft.com/office/drawing/2014/main" id="{6F3C4D5A-CBA4-3B89-3175-603AB0D5BBB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A9BB881F-1B20-A35E-FE34-9B6BBD35AE6F}"/>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39192141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A587151F-CB0B-88B8-FDBD-28C34A2DE894}"/>
              </a:ext>
            </a:extLst>
          </p:cNvPr>
          <p:cNvSpPr>
            <a:spLocks noGrp="1" noRot="1" noMove="1" noResize="1" noEditPoints="1" noAdjustHandles="1" noChangeArrowheads="1" noChangeShapeType="1"/>
          </p:cNvSpPr>
          <p:nvPr>
            <p:ph sz="quarter" idx="20"/>
          </p:nvPr>
        </p:nvSpPr>
        <p:spPr>
          <a:xfrm>
            <a:off x="8056081"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3" name="Text Placeholder 3"/>
          <p:cNvSpPr>
            <a:spLocks noGrp="1" noRot="1" noMove="1" noResize="1" noEditPoints="1" noAdjustHandles="1" noChangeArrowheads="1" noChangeShapeType="1"/>
          </p:cNvSpPr>
          <p:nvPr>
            <p:ph type="body" idx="1"/>
          </p:nvPr>
        </p:nvSpPr>
        <p:spPr>
          <a:xfrm>
            <a:off x="790576" y="1798637"/>
            <a:ext cx="3349799"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2">
            <a:extLst>
              <a:ext uri="{FF2B5EF4-FFF2-40B4-BE49-F238E27FC236}">
                <a16:creationId xmlns:a16="http://schemas.microsoft.com/office/drawing/2014/main" id="{CD83E255-04CA-63F3-11D3-C1A7222A5C5D}"/>
              </a:ext>
            </a:extLst>
          </p:cNvPr>
          <p:cNvSpPr>
            <a:spLocks noGrp="1" noRot="1" noMove="1" noResize="1" noEditPoints="1" noAdjustHandles="1" noChangeArrowheads="1" noChangeShapeType="1"/>
          </p:cNvSpPr>
          <p:nvPr>
            <p:ph sz="quarter" idx="19"/>
          </p:nvPr>
        </p:nvSpPr>
        <p:spPr>
          <a:xfrm>
            <a:off x="4428298"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2"/>
          <p:cNvSpPr>
            <a:spLocks noGrp="1" noRot="1" noMove="1" noResize="1" noEditPoints="1" noAdjustHandles="1" noChangeArrowheads="1" noChangeShapeType="1"/>
          </p:cNvSpPr>
          <p:nvPr>
            <p:ph type="body" sz="quarter" idx="3"/>
          </p:nvPr>
        </p:nvSpPr>
        <p:spPr>
          <a:xfrm>
            <a:off x="4432907"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1">
            <a:extLst>
              <a:ext uri="{FF2B5EF4-FFF2-40B4-BE49-F238E27FC236}">
                <a16:creationId xmlns:a16="http://schemas.microsoft.com/office/drawing/2014/main" id="{0C8FCE1F-222F-0BC6-4937-3305132E1F11}"/>
              </a:ext>
            </a:extLst>
          </p:cNvPr>
          <p:cNvSpPr>
            <a:spLocks noGrp="1" noRot="1" noMove="1" noResize="1" noEditPoints="1" noAdjustHandles="1" noChangeArrowheads="1" noChangeShapeType="1"/>
          </p:cNvSpPr>
          <p:nvPr>
            <p:ph sz="quarter" idx="18"/>
          </p:nvPr>
        </p:nvSpPr>
        <p:spPr>
          <a:xfrm>
            <a:off x="790576"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1" name="Text Placeholder 1">
            <a:extLst>
              <a:ext uri="{FF2B5EF4-FFF2-40B4-BE49-F238E27FC236}">
                <a16:creationId xmlns:a16="http://schemas.microsoft.com/office/drawing/2014/main" id="{0A827F33-D01B-C18D-1700-94E1DF78C972}"/>
              </a:ext>
            </a:extLst>
          </p:cNvPr>
          <p:cNvSpPr>
            <a:spLocks noGrp="1" noRot="1" noMove="1" noResize="1" noEditPoints="1" noAdjustHandles="1" noChangeArrowheads="1" noChangeShapeType="1"/>
          </p:cNvSpPr>
          <p:nvPr>
            <p:ph type="body" sz="quarter" idx="17"/>
          </p:nvPr>
        </p:nvSpPr>
        <p:spPr>
          <a:xfrm>
            <a:off x="8055783"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itle">
            <a:extLst>
              <a:ext uri="{FF2B5EF4-FFF2-40B4-BE49-F238E27FC236}">
                <a16:creationId xmlns:a16="http://schemas.microsoft.com/office/drawing/2014/main" id="{6F3C4D5A-CBA4-3B89-3175-603AB0D5BBB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FFB338EF-E8F2-D5CE-00E7-A4A8CBFA0FDD}"/>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09635773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B72939D-61BD-4609-D476-6D997AC794F2}"/>
              </a:ext>
            </a:extLst>
          </p:cNvPr>
          <p:cNvSpPr>
            <a:spLocks noGrp="1" noRot="1" noMove="1" noResize="1" noEditPoints="1" noAdjustHandles="1" noChangeArrowheads="1" noChangeShapeType="1"/>
          </p:cNvSpPr>
          <p:nvPr>
            <p:ph type="pic" sz="quarter" idx="14"/>
          </p:nvPr>
        </p:nvSpPr>
        <p:spPr>
          <a:xfrm>
            <a:off x="0" y="1798638"/>
            <a:ext cx="12192000" cy="4068762"/>
          </a:xfrm>
          <a:prstGeom prst="rect">
            <a:avLst/>
          </a:prstGeom>
          <a:solidFill>
            <a:srgbClr val="D6E0FF"/>
          </a:solidFill>
        </p:spPr>
        <p:txBody>
          <a:bodyPr tIns="1260000" anchor="ctr" anchorCtr="0"/>
          <a:lstStyle>
            <a:lvl1pPr marL="0" indent="0" algn="ctr">
              <a:buNone/>
              <a:defRPr sz="1600"/>
            </a:lvl1pPr>
          </a:lstStyle>
          <a:p>
            <a:r>
              <a:rPr lang="en-US"/>
              <a:t>Click icon to add picture</a:t>
            </a:r>
            <a:endParaRPr lang="en-BE"/>
          </a:p>
        </p:txBody>
      </p:sp>
      <p:sp>
        <p:nvSpPr>
          <p:cNvPr id="4" name="Title">
            <a:extLst>
              <a:ext uri="{FF2B5EF4-FFF2-40B4-BE49-F238E27FC236}">
                <a16:creationId xmlns:a16="http://schemas.microsoft.com/office/drawing/2014/main" id="{136C2E53-89B6-D5FC-0588-C7BC7626585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F59FFC6F-5B5B-BB27-6860-A3B5EC97959A}"/>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24940190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a:extLst>
              <a:ext uri="{FF2B5EF4-FFF2-40B4-BE49-F238E27FC236}">
                <a16:creationId xmlns:a16="http://schemas.microsoft.com/office/drawing/2014/main" id="{6EBA33BF-8381-4378-70B7-B234C3E865AB}"/>
              </a:ext>
            </a:extLst>
          </p:cNvPr>
          <p:cNvSpPr>
            <a:spLocks noGrp="1" noRot="1" noMove="1" noResize="1" noEditPoints="1" noAdjustHandles="1" noChangeArrowheads="1" noChangeShapeType="1"/>
          </p:cNvSpPr>
          <p:nvPr>
            <p:ph type="pic" sz="quarter" idx="18"/>
          </p:nvPr>
        </p:nvSpPr>
        <p:spPr>
          <a:xfrm>
            <a:off x="832010" y="1805204"/>
            <a:ext cx="4889521" cy="4241583"/>
          </a:xfrm>
          <a:prstGeom prst="roundRect">
            <a:avLst>
              <a:gd name="adj" fmla="val 9481"/>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r>
              <a:rPr lang="en-US" noProof="0"/>
              <a:t>Click icon to add picture</a:t>
            </a:r>
            <a:endParaRPr lang="en-GB" noProof="0"/>
          </a:p>
        </p:txBody>
      </p:sp>
      <p:sp>
        <p:nvSpPr>
          <p:cNvPr id="2" name="Text Placeholder">
            <a:extLst>
              <a:ext uri="{FF2B5EF4-FFF2-40B4-BE49-F238E27FC236}">
                <a16:creationId xmlns:a16="http://schemas.microsoft.com/office/drawing/2014/main" id="{843ADEED-3715-BB94-D668-EC772D36B219}"/>
              </a:ext>
            </a:extLst>
          </p:cNvPr>
          <p:cNvSpPr>
            <a:spLocks noGrp="1" noRot="1" noMove="1" noResize="1" noEditPoints="1" noAdjustHandles="1" noChangeArrowheads="1" noChangeShapeType="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
        <p:nvSpPr>
          <p:cNvPr id="9" name="Title">
            <a:extLst>
              <a:ext uri="{FF2B5EF4-FFF2-40B4-BE49-F238E27FC236}">
                <a16:creationId xmlns:a16="http://schemas.microsoft.com/office/drawing/2014/main" id="{9776D06F-22B3-C8E6-815C-922071D7F8D4}"/>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7F6B83DC-84D3-4BAE-839E-1656E3EE16FE}"/>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11810145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icture and Content (half page)">
    <p:spTree>
      <p:nvGrpSpPr>
        <p:cNvPr id="1" name=""/>
        <p:cNvGrpSpPr/>
        <p:nvPr/>
      </p:nvGrpSpPr>
      <p:grpSpPr>
        <a:xfrm>
          <a:off x="0" y="0"/>
          <a:ext cx="0" cy="0"/>
          <a:chOff x="0" y="0"/>
          <a:chExt cx="0" cy="0"/>
        </a:xfrm>
      </p:grpSpPr>
      <p:sp>
        <p:nvSpPr>
          <p:cNvPr id="2" name="Picture Placeholder">
            <a:extLst>
              <a:ext uri="{FF2B5EF4-FFF2-40B4-BE49-F238E27FC236}">
                <a16:creationId xmlns:a16="http://schemas.microsoft.com/office/drawing/2014/main" id="{DFBD9765-3C72-06D1-09D8-10CDE03BBEAA}"/>
              </a:ext>
            </a:extLst>
          </p:cNvPr>
          <p:cNvSpPr>
            <a:spLocks noGrp="1" noRot="1" noMove="1" noResize="1" noEditPoints="1" noAdjustHandles="1" noChangeArrowheads="1" noChangeShapeType="1"/>
          </p:cNvSpPr>
          <p:nvPr>
            <p:ph type="pic" sz="quarter" idx="18"/>
          </p:nvPr>
        </p:nvSpPr>
        <p:spPr>
          <a:xfrm>
            <a:off x="6096001" y="1805204"/>
            <a:ext cx="5303838" cy="4241583"/>
          </a:xfrm>
          <a:prstGeom prst="roundRect">
            <a:avLst>
              <a:gd name="adj" fmla="val 8983"/>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r>
              <a:rPr lang="en-US" noProof="0"/>
              <a:t>Click icon to add picture</a:t>
            </a:r>
            <a:endParaRPr lang="en-GB" noProof="0"/>
          </a:p>
        </p:txBody>
      </p:sp>
      <p:sp>
        <p:nvSpPr>
          <p:cNvPr id="10" name="Text Placeholder">
            <a:extLst>
              <a:ext uri="{FF2B5EF4-FFF2-40B4-BE49-F238E27FC236}">
                <a16:creationId xmlns:a16="http://schemas.microsoft.com/office/drawing/2014/main" id="{E4E583BE-0611-D157-910C-723414A4A6AA}"/>
              </a:ext>
            </a:extLst>
          </p:cNvPr>
          <p:cNvSpPr>
            <a:spLocks noGrp="1"/>
          </p:cNvSpPr>
          <p:nvPr>
            <p:ph type="body" sz="quarter" idx="15"/>
          </p:nvPr>
        </p:nvSpPr>
        <p:spPr>
          <a:xfrm>
            <a:off x="790575" y="2358000"/>
            <a:ext cx="4985536" cy="3474000"/>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9" name="Title">
            <a:extLst>
              <a:ext uri="{FF2B5EF4-FFF2-40B4-BE49-F238E27FC236}">
                <a16:creationId xmlns:a16="http://schemas.microsoft.com/office/drawing/2014/main" id="{AA0E8AFA-B815-894A-CDD8-718FCA065CD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79C5041D-2DA5-80C0-E0FA-80521700E9B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60925427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cover (option 2)">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1" name="Title 1"/>
          <p:cNvSpPr>
            <a:spLocks noGrp="1"/>
          </p:cNvSpPr>
          <p:nvPr>
            <p:ph type="ctrTitle"/>
          </p:nvPr>
        </p:nvSpPr>
        <p:spPr>
          <a:xfrm>
            <a:off x="1077013" y="1122363"/>
            <a:ext cx="10284602" cy="2387600"/>
          </a:xfrm>
          <a:prstGeom prst="rect">
            <a:avLst/>
          </a:prstGeom>
        </p:spPr>
        <p:txBody>
          <a:bodyPr anchor="b">
            <a:noAutofit/>
          </a:bodyPr>
          <a:lstStyle>
            <a:lvl1pPr algn="l">
              <a:defRPr sz="6000">
                <a:solidFill>
                  <a:schemeClr val="accent2">
                    <a:lumMod val="75000"/>
                  </a:schemeClr>
                </a:solidFill>
              </a:defRPr>
            </a:lvl1pPr>
          </a:lstStyle>
          <a:p>
            <a:r>
              <a:rPr lang="en-GB" noProof="0" dirty="0"/>
              <a:t>Click to edit Master title style</a:t>
            </a:r>
          </a:p>
        </p:txBody>
      </p:sp>
      <p:sp>
        <p:nvSpPr>
          <p:cNvPr id="14" name="Subtitle 2"/>
          <p:cNvSpPr>
            <a:spLocks noGrp="1"/>
          </p:cNvSpPr>
          <p:nvPr>
            <p:ph type="subTitle" idx="1"/>
          </p:nvPr>
        </p:nvSpPr>
        <p:spPr>
          <a:xfrm>
            <a:off x="1070189" y="3602038"/>
            <a:ext cx="10284602" cy="1655762"/>
          </a:xfrm>
          <a:prstGeom prst="rect">
            <a:avLst/>
          </a:prstGeo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cxnSp>
        <p:nvCxnSpPr>
          <p:cNvPr id="7" name="Straight Connector 6"/>
          <p:cNvCxnSpPr/>
          <p:nvPr userDrawn="1"/>
        </p:nvCxnSpPr>
        <p:spPr>
          <a:xfrm>
            <a:off x="838200" y="0"/>
            <a:ext cx="0" cy="3478213"/>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5929" y="6193922"/>
            <a:ext cx="1718512" cy="451153"/>
          </a:xfrm>
          <a:prstGeom prst="rect">
            <a:avLst/>
          </a:prstGeom>
        </p:spPr>
      </p:pic>
    </p:spTree>
    <p:extLst>
      <p:ext uri="{BB962C8B-B14F-4D97-AF65-F5344CB8AC3E}">
        <p14:creationId xmlns:p14="http://schemas.microsoft.com/office/powerpoint/2010/main" val="19979637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icture and Content (half page)">
    <p:spTree>
      <p:nvGrpSpPr>
        <p:cNvPr id="1" name=""/>
        <p:cNvGrpSpPr/>
        <p:nvPr/>
      </p:nvGrpSpPr>
      <p:grpSpPr>
        <a:xfrm>
          <a:off x="0" y="0"/>
          <a:ext cx="0" cy="0"/>
          <a:chOff x="0" y="0"/>
          <a:chExt cx="0" cy="0"/>
        </a:xfrm>
      </p:grpSpPr>
      <p:sp>
        <p:nvSpPr>
          <p:cNvPr id="7" name="Picture Placeholder 1"/>
          <p:cNvSpPr>
            <a:spLocks noGrp="1" noRot="1" noMove="1" noResize="1" noEditPoints="1" noAdjustHandles="1" noChangeArrowheads="1" noChangeShapeType="1"/>
          </p:cNvSpPr>
          <p:nvPr>
            <p:ph type="pic" sz="quarter" idx="13"/>
          </p:nvPr>
        </p:nvSpPr>
        <p:spPr>
          <a:xfrm>
            <a:off x="6096001" y="0"/>
            <a:ext cx="6096000" cy="6858000"/>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r>
              <a:rPr lang="en-US" noProof="0"/>
              <a:t>Click icon to add picture</a:t>
            </a:r>
            <a:endParaRPr lang="en-GB" noProof="0"/>
          </a:p>
        </p:txBody>
      </p:sp>
      <p:sp>
        <p:nvSpPr>
          <p:cNvPr id="8" name="Text Placeholder 1">
            <a:extLst>
              <a:ext uri="{FF2B5EF4-FFF2-40B4-BE49-F238E27FC236}">
                <a16:creationId xmlns:a16="http://schemas.microsoft.com/office/drawing/2014/main" id="{104BD840-2156-E332-09E0-EDA53FBD650A}"/>
              </a:ext>
            </a:extLst>
          </p:cNvPr>
          <p:cNvSpPr>
            <a:spLocks noGrp="1"/>
          </p:cNvSpPr>
          <p:nvPr>
            <p:ph type="body" sz="quarter" idx="15"/>
          </p:nvPr>
        </p:nvSpPr>
        <p:spPr>
          <a:xfrm>
            <a:off x="790574" y="2358000"/>
            <a:ext cx="4978311" cy="3474000"/>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itle">
            <a:extLst>
              <a:ext uri="{FF2B5EF4-FFF2-40B4-BE49-F238E27FC236}">
                <a16:creationId xmlns:a16="http://schemas.microsoft.com/office/drawing/2014/main" id="{0F781348-A971-C650-1C2C-F01247DDCC32}"/>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641059CE-58CF-E8C9-E1EB-74C19DA1EFA8}"/>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51364003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Picture and Content (half page)">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a:xfrm>
            <a:off x="6096001" y="0"/>
            <a:ext cx="6096000" cy="6858000"/>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r>
              <a:rPr lang="en-US" noProof="0"/>
              <a:t>Click icon to add picture</a:t>
            </a:r>
            <a:endParaRPr lang="en-GB" noProof="0"/>
          </a:p>
        </p:txBody>
      </p:sp>
      <p:sp>
        <p:nvSpPr>
          <p:cNvPr id="5" name="Title">
            <a:extLst>
              <a:ext uri="{FF2B5EF4-FFF2-40B4-BE49-F238E27FC236}">
                <a16:creationId xmlns:a16="http://schemas.microsoft.com/office/drawing/2014/main" id="{0F781348-A971-C650-1C2C-F01247DDCC32}"/>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641059CE-58CF-E8C9-E1EB-74C19DA1EFA8}"/>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
        <p:nvSpPr>
          <p:cNvPr id="3" name="Picture Placeholder 1">
            <a:extLst>
              <a:ext uri="{FF2B5EF4-FFF2-40B4-BE49-F238E27FC236}">
                <a16:creationId xmlns:a16="http://schemas.microsoft.com/office/drawing/2014/main" id="{25A8A799-4278-C91F-86A6-4E1871ECEA8E}"/>
              </a:ext>
            </a:extLst>
          </p:cNvPr>
          <p:cNvSpPr>
            <a:spLocks noGrp="1"/>
          </p:cNvSpPr>
          <p:nvPr>
            <p:ph type="pic" sz="quarter" idx="16"/>
          </p:nvPr>
        </p:nvSpPr>
        <p:spPr>
          <a:xfrm>
            <a:off x="790576" y="2262795"/>
            <a:ext cx="5759999" cy="3240000"/>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r>
              <a:rPr lang="en-US" noProof="0"/>
              <a:t>Click icon to add picture</a:t>
            </a:r>
            <a:endParaRPr lang="en-GB" noProof="0"/>
          </a:p>
        </p:txBody>
      </p:sp>
    </p:spTree>
    <p:extLst>
      <p:ext uri="{BB962C8B-B14F-4D97-AF65-F5344CB8AC3E}">
        <p14:creationId xmlns:p14="http://schemas.microsoft.com/office/powerpoint/2010/main" val="136585165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Picture and Content (half page)">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a:xfrm>
            <a:off x="0" y="0"/>
            <a:ext cx="12192002" cy="6858000"/>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r>
              <a:rPr lang="en-US" noProof="0"/>
              <a:t>Click icon to add picture</a:t>
            </a:r>
            <a:endParaRPr lang="en-GB" noProof="0"/>
          </a:p>
        </p:txBody>
      </p:sp>
      <p:sp>
        <p:nvSpPr>
          <p:cNvPr id="2" name="Slide Number">
            <a:extLst>
              <a:ext uri="{FF2B5EF4-FFF2-40B4-BE49-F238E27FC236}">
                <a16:creationId xmlns:a16="http://schemas.microsoft.com/office/drawing/2014/main" id="{641059CE-58CF-E8C9-E1EB-74C19DA1EFA8}"/>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
        <p:nvSpPr>
          <p:cNvPr id="4" name="Text Placeholder 1">
            <a:extLst>
              <a:ext uri="{FF2B5EF4-FFF2-40B4-BE49-F238E27FC236}">
                <a16:creationId xmlns:a16="http://schemas.microsoft.com/office/drawing/2014/main" id="{CE0B2A09-0788-9350-A7CD-88C700F8EF7C}"/>
              </a:ext>
            </a:extLst>
          </p:cNvPr>
          <p:cNvSpPr>
            <a:spLocks noGrp="1"/>
          </p:cNvSpPr>
          <p:nvPr>
            <p:ph type="body" sz="quarter" idx="15"/>
          </p:nvPr>
        </p:nvSpPr>
        <p:spPr>
          <a:xfrm>
            <a:off x="7632970" y="4307150"/>
            <a:ext cx="4559030" cy="609737"/>
          </a:xfrm>
          <a:prstGeom prst="rect">
            <a:avLst/>
          </a:prstGeom>
          <a:solidFill>
            <a:schemeClr val="bg1"/>
          </a:solidFill>
        </p:spPr>
        <p:txBody>
          <a:bodyPr wrap="square" lIns="180000" tIns="180000" rIns="720000" bIns="180000" anchor="b" anchorCtr="0">
            <a:spAutoFit/>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11" name="Text Placeholder 1">
            <a:extLst>
              <a:ext uri="{FF2B5EF4-FFF2-40B4-BE49-F238E27FC236}">
                <a16:creationId xmlns:a16="http://schemas.microsoft.com/office/drawing/2014/main" id="{3A9B1B70-A89C-89D8-D6D4-4ABCA75BEA7D}"/>
              </a:ext>
            </a:extLst>
          </p:cNvPr>
          <p:cNvSpPr>
            <a:spLocks noGrp="1"/>
          </p:cNvSpPr>
          <p:nvPr>
            <p:ph type="body" sz="quarter" idx="16"/>
          </p:nvPr>
        </p:nvSpPr>
        <p:spPr>
          <a:xfrm>
            <a:off x="7632970" y="4916887"/>
            <a:ext cx="4559030" cy="52349"/>
          </a:xfrm>
          <a:prstGeom prst="rect">
            <a:avLst/>
          </a:prstGeom>
          <a:solidFill>
            <a:srgbClr val="6970D6"/>
          </a:solidFill>
        </p:spPr>
        <p:txBody>
          <a:bodyPr wrap="square" lIns="180000" tIns="360000" rIns="360000" bIns="108000">
            <a:noAutofit/>
          </a:bodyPr>
          <a:lstStyle>
            <a:lvl1pPr marL="225425" indent="-216000" algn="l">
              <a:spcAft>
                <a:spcPts val="200"/>
              </a:spcAft>
              <a:buClr>
                <a:schemeClr val="tx2"/>
              </a:buClr>
              <a:tabLst/>
              <a:defRPr sz="1600"/>
            </a:lvl1pPr>
            <a:lvl2pPr marL="319088" indent="0" algn="l">
              <a:spcBef>
                <a:spcPts val="0"/>
              </a:spcBef>
              <a:spcAft>
                <a:spcPts val="200"/>
              </a:spcAft>
              <a:buClr>
                <a:schemeClr val="tx2"/>
              </a:buClr>
              <a:buNone/>
              <a:tabLst/>
              <a:defRPr sz="11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Tree>
    <p:extLst>
      <p:ext uri="{BB962C8B-B14F-4D97-AF65-F5344CB8AC3E}">
        <p14:creationId xmlns:p14="http://schemas.microsoft.com/office/powerpoint/2010/main" val="2162561421"/>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ircle image">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E9222AD-1A38-FA9E-C702-E8334AA7F457}"/>
              </a:ext>
            </a:extLst>
          </p:cNvPr>
          <p:cNvSpPr>
            <a:spLocks noGrp="1" noRot="1" noMove="1" noResize="1" noEditPoints="1" noAdjustHandles="1" noChangeArrowheads="1" noChangeShapeType="1"/>
          </p:cNvSpPr>
          <p:nvPr>
            <p:ph type="body" sz="quarter" idx="16"/>
          </p:nvPr>
        </p:nvSpPr>
        <p:spPr>
          <a:xfrm>
            <a:off x="6095206" y="2215464"/>
            <a:ext cx="530463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Picture Placeholder 1">
            <a:extLst>
              <a:ext uri="{FF2B5EF4-FFF2-40B4-BE49-F238E27FC236}">
                <a16:creationId xmlns:a16="http://schemas.microsoft.com/office/drawing/2014/main" id="{40868CBF-E3B8-8442-4CFE-C54E26024E88}"/>
              </a:ext>
            </a:extLst>
          </p:cNvPr>
          <p:cNvSpPr>
            <a:spLocks noGrp="1" noRot="1" noMove="1" noResize="1" noEditPoints="1" noAdjustHandles="1" noChangeArrowheads="1" noChangeShapeType="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5" name="Title">
            <a:extLst>
              <a:ext uri="{FF2B5EF4-FFF2-40B4-BE49-F238E27FC236}">
                <a16:creationId xmlns:a16="http://schemas.microsoft.com/office/drawing/2014/main" id="{9F12B5C1-FF92-7B0D-F4CC-6E025BE782D7}"/>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70105170-6CDF-42AE-95F8-A7A31A4FBD20}"/>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30338053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ircle images">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141ADBEC-E3C6-D031-A722-27EF7145D4BF}"/>
              </a:ext>
            </a:extLst>
          </p:cNvPr>
          <p:cNvSpPr>
            <a:spLocks noGrp="1" noRot="1" noMove="1" noResize="1" noEditPoints="1" noAdjustHandles="1" noChangeArrowheads="1" noChangeShapeType="1"/>
          </p:cNvSpPr>
          <p:nvPr>
            <p:ph type="body" sz="quarter" idx="16"/>
          </p:nvPr>
        </p:nvSpPr>
        <p:spPr>
          <a:xfrm>
            <a:off x="6803756" y="2215464"/>
            <a:ext cx="459608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9" name="Picture Placeholder 1">
            <a:extLst>
              <a:ext uri="{FF2B5EF4-FFF2-40B4-BE49-F238E27FC236}">
                <a16:creationId xmlns:a16="http://schemas.microsoft.com/office/drawing/2014/main" id="{3C1570E3-BE36-B211-C4F9-153743C112BA}"/>
              </a:ext>
            </a:extLst>
          </p:cNvPr>
          <p:cNvSpPr>
            <a:spLocks noGrp="1" noRot="1" noMove="1" noResize="1" noEditPoints="1" noAdjustHandles="1" noChangeArrowheads="1" noChangeShapeType="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8" name="Picture Placeholder 2">
            <a:extLst>
              <a:ext uri="{FF2B5EF4-FFF2-40B4-BE49-F238E27FC236}">
                <a16:creationId xmlns:a16="http://schemas.microsoft.com/office/drawing/2014/main" id="{D90CE9F2-8960-C266-3776-8FEE74278537}"/>
              </a:ext>
            </a:extLst>
          </p:cNvPr>
          <p:cNvSpPr>
            <a:spLocks noGrp="1" noRot="1" noMove="1" noResize="1" noEditPoints="1" noAdjustHandles="1" noChangeArrowheads="1" noChangeShapeType="1"/>
          </p:cNvSpPr>
          <p:nvPr>
            <p:ph type="pic" sz="quarter" idx="15"/>
          </p:nvPr>
        </p:nvSpPr>
        <p:spPr>
          <a:xfrm>
            <a:off x="4390939" y="3999008"/>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US" sz="1800"/>
              <a:t>Click icon to add picture</a:t>
            </a:r>
            <a:endParaRPr lang="en-BE" sz="1800"/>
          </a:p>
        </p:txBody>
      </p:sp>
      <p:sp>
        <p:nvSpPr>
          <p:cNvPr id="4" name="Title">
            <a:extLst>
              <a:ext uri="{FF2B5EF4-FFF2-40B4-BE49-F238E27FC236}">
                <a16:creationId xmlns:a16="http://schemas.microsoft.com/office/drawing/2014/main" id="{0016EDA7-C805-1A18-57A1-4BF4380D272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4E10F2DB-699B-CC3E-603D-05C117988A4C}"/>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7981536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rcle and ring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E004AC7-DA27-2C4C-C779-2BC19322577F}"/>
              </a:ext>
            </a:extLst>
          </p:cNvPr>
          <p:cNvSpPr>
            <a:spLocks noGrp="1" noRot="1" noMove="1" noResize="1" noEditPoints="1" noAdjustHandles="1" noChangeArrowheads="1" noChangeShapeType="1"/>
          </p:cNvSpPr>
          <p:nvPr>
            <p:ph type="pic" sz="quarter" idx="16"/>
          </p:nvPr>
        </p:nvSpPr>
        <p:spPr>
          <a:xfrm>
            <a:off x="2862533" y="2158459"/>
            <a:ext cx="3530553" cy="3530553"/>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rgbClr val="D6E0FF"/>
          </a:solidFill>
        </p:spPr>
        <p:txBody>
          <a:bodyPr wrap="square" tIns="288000">
            <a:noAutofit/>
          </a:bodyPr>
          <a:lstStyle>
            <a:lvl1pPr marL="0" indent="0" algn="ctr">
              <a:buNone/>
              <a:defRPr sz="1600"/>
            </a:lvl1pPr>
          </a:lstStyle>
          <a:p>
            <a:r>
              <a:rPr lang="en-US" sz="1800"/>
              <a:t>Click icon to add picture</a:t>
            </a:r>
            <a:endParaRPr lang="en-BE" sz="1800"/>
          </a:p>
        </p:txBody>
      </p:sp>
      <p:sp>
        <p:nvSpPr>
          <p:cNvPr id="6" name="Picture Placeholder 1">
            <a:extLst>
              <a:ext uri="{FF2B5EF4-FFF2-40B4-BE49-F238E27FC236}">
                <a16:creationId xmlns:a16="http://schemas.microsoft.com/office/drawing/2014/main" id="{40868CBF-E3B8-8442-4CFE-C54E26024E88}"/>
              </a:ext>
            </a:extLst>
          </p:cNvPr>
          <p:cNvSpPr>
            <a:spLocks noGrp="1" noRot="1" noMove="1" noResize="1" noEditPoints="1" noAdjustHandles="1" noChangeArrowheads="1" noChangeShapeType="1"/>
          </p:cNvSpPr>
          <p:nvPr>
            <p:ph type="pic" sz="quarter" idx="13"/>
          </p:nvPr>
        </p:nvSpPr>
        <p:spPr>
          <a:xfrm>
            <a:off x="788196" y="2158459"/>
            <a:ext cx="3530553" cy="3530553"/>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3" name="Text Placeholder 1">
            <a:extLst>
              <a:ext uri="{FF2B5EF4-FFF2-40B4-BE49-F238E27FC236}">
                <a16:creationId xmlns:a16="http://schemas.microsoft.com/office/drawing/2014/main" id="{A0A1EAAD-49F6-5B62-CE3D-E649452A4F76}"/>
              </a:ext>
            </a:extLst>
          </p:cNvPr>
          <p:cNvSpPr>
            <a:spLocks noGrp="1" noRot="1" noMove="1" noResize="1" noEditPoints="1" noAdjustHandles="1" noChangeArrowheads="1" noChangeShapeType="1"/>
          </p:cNvSpPr>
          <p:nvPr>
            <p:ph type="body" sz="quarter" idx="29"/>
          </p:nvPr>
        </p:nvSpPr>
        <p:spPr>
          <a:xfrm>
            <a:off x="6803756" y="2932462"/>
            <a:ext cx="4596082" cy="1980502"/>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itle">
            <a:extLst>
              <a:ext uri="{FF2B5EF4-FFF2-40B4-BE49-F238E27FC236}">
                <a16:creationId xmlns:a16="http://schemas.microsoft.com/office/drawing/2014/main" id="{E1962D3D-8CBE-5865-DA42-41B20F26451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9D65C641-80ED-92F5-E9CE-866F3E44092C}"/>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9104263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ircle image_captions">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E9222AD-1A38-FA9E-C702-E8334AA7F457}"/>
              </a:ext>
            </a:extLst>
          </p:cNvPr>
          <p:cNvSpPr>
            <a:spLocks noGrp="1"/>
          </p:cNvSpPr>
          <p:nvPr>
            <p:ph type="body" sz="quarter" idx="16"/>
          </p:nvPr>
        </p:nvSpPr>
        <p:spPr>
          <a:xfrm>
            <a:off x="790574" y="2215464"/>
            <a:ext cx="530463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Picture Placeholder 1">
            <a:extLst>
              <a:ext uri="{FF2B5EF4-FFF2-40B4-BE49-F238E27FC236}">
                <a16:creationId xmlns:a16="http://schemas.microsoft.com/office/drawing/2014/main" id="{40868CBF-E3B8-8442-4CFE-C54E26024E88}"/>
              </a:ext>
            </a:extLst>
          </p:cNvPr>
          <p:cNvSpPr>
            <a:spLocks noGrp="1"/>
          </p:cNvSpPr>
          <p:nvPr>
            <p:ph type="pic" sz="quarter" idx="13"/>
          </p:nvPr>
        </p:nvSpPr>
        <p:spPr>
          <a:xfrm>
            <a:off x="6642316"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5" name="Title">
            <a:extLst>
              <a:ext uri="{FF2B5EF4-FFF2-40B4-BE49-F238E27FC236}">
                <a16:creationId xmlns:a16="http://schemas.microsoft.com/office/drawing/2014/main" id="{9F12B5C1-FF92-7B0D-F4CC-6E025BE782D7}"/>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Text Placeholder circle">
            <a:extLst>
              <a:ext uri="{FF2B5EF4-FFF2-40B4-BE49-F238E27FC236}">
                <a16:creationId xmlns:a16="http://schemas.microsoft.com/office/drawing/2014/main" id="{08FA68CA-EC4B-DF4E-5780-D8BE56DA6C6E}"/>
              </a:ext>
            </a:extLst>
          </p:cNvPr>
          <p:cNvSpPr>
            <a:spLocks noGrp="1"/>
          </p:cNvSpPr>
          <p:nvPr>
            <p:ph type="body" sz="quarter" idx="29"/>
          </p:nvPr>
        </p:nvSpPr>
        <p:spPr>
          <a:xfrm>
            <a:off x="6359288" y="4688486"/>
            <a:ext cx="1358302" cy="1358302"/>
          </a:xfrm>
          <a:prstGeom prst="ellipse">
            <a:avLst/>
          </a:prstGeom>
          <a:solidFill>
            <a:schemeClr val="bg2"/>
          </a:solidFill>
        </p:spPr>
        <p:txBody>
          <a:bodyPr anchor="ctr" anchorCtr="0"/>
          <a:lstStyle>
            <a:lvl1pPr marL="0" marR="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US"/>
              <a:t>Click to edit Master text styles</a:t>
            </a:r>
          </a:p>
        </p:txBody>
      </p:sp>
      <p:sp>
        <p:nvSpPr>
          <p:cNvPr id="4" name="Text Placeholder circle">
            <a:extLst>
              <a:ext uri="{FF2B5EF4-FFF2-40B4-BE49-F238E27FC236}">
                <a16:creationId xmlns:a16="http://schemas.microsoft.com/office/drawing/2014/main" id="{1431DE68-941F-EEDA-31C8-E8EE99382E67}"/>
              </a:ext>
            </a:extLst>
          </p:cNvPr>
          <p:cNvSpPr>
            <a:spLocks noGrp="1"/>
          </p:cNvSpPr>
          <p:nvPr>
            <p:ph type="body" sz="quarter" idx="30"/>
          </p:nvPr>
        </p:nvSpPr>
        <p:spPr>
          <a:xfrm>
            <a:off x="9531618" y="1817827"/>
            <a:ext cx="1868220" cy="1868220"/>
          </a:xfrm>
          <a:prstGeom prst="ellipse">
            <a:avLst/>
          </a:prstGeom>
          <a:solidFill>
            <a:schemeClr val="bg2"/>
          </a:solidFill>
        </p:spPr>
        <p:txBody>
          <a:bodyPr anchor="ctr" anchorCtr="0"/>
          <a:lstStyle>
            <a:lvl1pPr marL="0" marR="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US"/>
              <a:t>Click to edit Master text styles</a:t>
            </a:r>
          </a:p>
        </p:txBody>
      </p:sp>
      <p:sp>
        <p:nvSpPr>
          <p:cNvPr id="7" name="Slide Number">
            <a:extLst>
              <a:ext uri="{FF2B5EF4-FFF2-40B4-BE49-F238E27FC236}">
                <a16:creationId xmlns:a16="http://schemas.microsoft.com/office/drawing/2014/main" id="{DAF86C97-C0ED-9149-54B7-B74E2193055C}"/>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08587837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5BA34A96-317C-00C8-48C0-FDE2793683CC}"/>
              </a:ext>
            </a:extLst>
          </p:cNvPr>
          <p:cNvSpPr>
            <a:spLocks noGrp="1" noRot="1" noMove="1" noResize="1" noEditPoints="1" noAdjustHandles="1" noChangeArrowheads="1" noChangeShapeType="1"/>
          </p:cNvSpPr>
          <p:nvPr>
            <p:ph type="body" sz="quarter" idx="19"/>
          </p:nvPr>
        </p:nvSpPr>
        <p:spPr>
          <a:xfrm>
            <a:off x="6426061" y="4333461"/>
            <a:ext cx="4949031" cy="1714541"/>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Picture Placeholder 2">
            <a:extLst>
              <a:ext uri="{FF2B5EF4-FFF2-40B4-BE49-F238E27FC236}">
                <a16:creationId xmlns:a16="http://schemas.microsoft.com/office/drawing/2014/main" id="{721A1CCB-D298-56EF-BD46-6E0551D5285C}"/>
              </a:ext>
            </a:extLst>
          </p:cNvPr>
          <p:cNvSpPr>
            <a:spLocks noGrp="1" noRot="1" noMove="1" noResize="1" noEditPoints="1" noAdjustHandles="1" noChangeArrowheads="1" noChangeShapeType="1"/>
          </p:cNvSpPr>
          <p:nvPr>
            <p:ph type="pic" sz="quarter" idx="14"/>
          </p:nvPr>
        </p:nvSpPr>
        <p:spPr>
          <a:xfrm>
            <a:off x="6096000" y="1808065"/>
            <a:ext cx="5297243" cy="1944000"/>
          </a:xfrm>
          <a:prstGeom prst="roundRect">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r>
              <a:rPr lang="en-US" noProof="0"/>
              <a:t>Click icon to add picture</a:t>
            </a:r>
            <a:endParaRPr lang="en-GB" noProof="0"/>
          </a:p>
        </p:txBody>
      </p:sp>
      <p:sp>
        <p:nvSpPr>
          <p:cNvPr id="9" name="Picture Placeholder 1">
            <a:extLst>
              <a:ext uri="{FF2B5EF4-FFF2-40B4-BE49-F238E27FC236}">
                <a16:creationId xmlns:a16="http://schemas.microsoft.com/office/drawing/2014/main" id="{0C028F17-E0D2-771D-1FE4-90C71C85F2E0}"/>
              </a:ext>
            </a:extLst>
          </p:cNvPr>
          <p:cNvSpPr>
            <a:spLocks noGrp="1" noRot="1" noMove="1" noResize="1" noEditPoints="1" noAdjustHandles="1" noChangeArrowheads="1" noChangeShapeType="1"/>
          </p:cNvSpPr>
          <p:nvPr>
            <p:ph type="pic" sz="quarter" idx="18"/>
          </p:nvPr>
        </p:nvSpPr>
        <p:spPr>
          <a:xfrm>
            <a:off x="798757" y="4102788"/>
            <a:ext cx="5263990" cy="1944000"/>
          </a:xfrm>
          <a:prstGeom prst="roundRect">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r>
              <a:rPr lang="en-US" noProof="0"/>
              <a:t>Click icon to add picture</a:t>
            </a:r>
            <a:endParaRPr lang="en-GB" noProof="0"/>
          </a:p>
        </p:txBody>
      </p:sp>
      <p:sp>
        <p:nvSpPr>
          <p:cNvPr id="4" name="Text Placeholder 1">
            <a:extLst>
              <a:ext uri="{FF2B5EF4-FFF2-40B4-BE49-F238E27FC236}">
                <a16:creationId xmlns:a16="http://schemas.microsoft.com/office/drawing/2014/main" id="{A27E8AFB-2EE2-2D0C-2E65-CB8499E193F1}"/>
              </a:ext>
            </a:extLst>
          </p:cNvPr>
          <p:cNvSpPr>
            <a:spLocks noGrp="1" noRot="1" noMove="1" noResize="1" noEditPoints="1" noAdjustHandles="1" noChangeArrowheads="1" noChangeShapeType="1"/>
          </p:cNvSpPr>
          <p:nvPr>
            <p:ph type="body" sz="quarter" idx="15"/>
          </p:nvPr>
        </p:nvSpPr>
        <p:spPr>
          <a:xfrm>
            <a:off x="790575" y="1977887"/>
            <a:ext cx="4949031" cy="1774176"/>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3" name="Title">
            <a:extLst>
              <a:ext uri="{FF2B5EF4-FFF2-40B4-BE49-F238E27FC236}">
                <a16:creationId xmlns:a16="http://schemas.microsoft.com/office/drawing/2014/main" id="{8FF7620A-8922-6E97-E8F2-672627AD235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6" name="Slide Number">
            <a:extLst>
              <a:ext uri="{FF2B5EF4-FFF2-40B4-BE49-F238E27FC236}">
                <a16:creationId xmlns:a16="http://schemas.microsoft.com/office/drawing/2014/main" id="{08AB6643-8114-72F2-C818-216B8745A358}"/>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62026503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D825FAB2-D10C-6D06-FE11-197B7B180FD0}"/>
              </a:ext>
            </a:extLst>
          </p:cNvPr>
          <p:cNvSpPr>
            <a:spLocks noGrp="1" noRot="1" noMove="1" noResize="1" noEditPoints="1" noAdjustHandles="1" noChangeArrowheads="1" noChangeShapeType="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21" name="Picture Placeholder 3">
            <a:extLst>
              <a:ext uri="{FF2B5EF4-FFF2-40B4-BE49-F238E27FC236}">
                <a16:creationId xmlns:a16="http://schemas.microsoft.com/office/drawing/2014/main" id="{82EE2749-4448-E94D-A3B6-E8FD4C9B9E33}"/>
              </a:ext>
            </a:extLst>
          </p:cNvPr>
          <p:cNvSpPr>
            <a:spLocks noGrp="1" noRot="1" noMove="1" noResize="1" noEditPoints="1" noAdjustHandles="1" noChangeArrowheads="1" noChangeShapeType="1"/>
          </p:cNvSpPr>
          <p:nvPr>
            <p:ph type="pic" sz="quarter" idx="22"/>
          </p:nvPr>
        </p:nvSpPr>
        <p:spPr>
          <a:xfrm>
            <a:off x="8028567"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12" name="Text Placeholder 2">
            <a:extLst>
              <a:ext uri="{FF2B5EF4-FFF2-40B4-BE49-F238E27FC236}">
                <a16:creationId xmlns:a16="http://schemas.microsoft.com/office/drawing/2014/main" id="{6A0E92DE-31B1-5CBE-D5AC-9699C31B263C}"/>
              </a:ext>
            </a:extLst>
          </p:cNvPr>
          <p:cNvSpPr>
            <a:spLocks noGrp="1" noRot="1" noMove="1" noResize="1" noEditPoints="1" noAdjustHandles="1" noChangeArrowheads="1" noChangeShapeType="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8" name="Picture Placeholder 2">
            <a:extLst>
              <a:ext uri="{FF2B5EF4-FFF2-40B4-BE49-F238E27FC236}">
                <a16:creationId xmlns:a16="http://schemas.microsoft.com/office/drawing/2014/main" id="{E020C457-3C2E-CA42-88B4-5E3F06B1AE96}"/>
              </a:ext>
            </a:extLst>
          </p:cNvPr>
          <p:cNvSpPr>
            <a:spLocks noGrp="1" noRot="1" noMove="1" noResize="1" noEditPoints="1" noAdjustHandles="1" noChangeArrowheads="1" noChangeShapeType="1"/>
          </p:cNvSpPr>
          <p:nvPr>
            <p:ph type="pic" sz="quarter" idx="20"/>
          </p:nvPr>
        </p:nvSpPr>
        <p:spPr>
          <a:xfrm>
            <a:off x="4727207"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11" name="Text Placeholder 1">
            <a:extLst>
              <a:ext uri="{FF2B5EF4-FFF2-40B4-BE49-F238E27FC236}">
                <a16:creationId xmlns:a16="http://schemas.microsoft.com/office/drawing/2014/main" id="{71004B11-A169-8942-2A67-F774A4D88FFD}"/>
              </a:ext>
            </a:extLst>
          </p:cNvPr>
          <p:cNvSpPr>
            <a:spLocks noGrp="1" noRot="1" noMove="1" noResize="1" noEditPoints="1" noAdjustHandles="1" noChangeArrowheads="1" noChangeShapeType="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4" name="Picture Placeholder 1">
            <a:extLst>
              <a:ext uri="{FF2B5EF4-FFF2-40B4-BE49-F238E27FC236}">
                <a16:creationId xmlns:a16="http://schemas.microsoft.com/office/drawing/2014/main" id="{BF77687C-AC6F-634F-AC60-81131BCE7FCF}"/>
              </a:ext>
            </a:extLst>
          </p:cNvPr>
          <p:cNvSpPr>
            <a:spLocks noGrp="1" noRot="1" noMove="1" noResize="1" noEditPoints="1" noAdjustHandles="1" noChangeArrowheads="1" noChangeShapeType="1"/>
          </p:cNvSpPr>
          <p:nvPr>
            <p:ph type="pic" sz="quarter" idx="19"/>
          </p:nvPr>
        </p:nvSpPr>
        <p:spPr>
          <a:xfrm>
            <a:off x="1372591" y="1848333"/>
            <a:ext cx="2736000" cy="2532654"/>
          </a:xfrm>
          <a:prstGeom prst="roundRect">
            <a:avLst/>
          </a:prstGeom>
          <a:solidFill>
            <a:srgbClr val="D6E0FF"/>
          </a:solidFill>
        </p:spPr>
        <p:txBody>
          <a:bodyPr tIns="720000" bIns="0" anchor="ctr" anchorCtr="0"/>
          <a:lstStyle>
            <a:lvl1pPr marL="0" indent="0" algn="ctr">
              <a:buNone/>
              <a:defRPr sz="1600"/>
            </a:lvl1pPr>
          </a:lstStyle>
          <a:p>
            <a:r>
              <a:rPr lang="en-US" noProof="0"/>
              <a:t>Click icon to add picture</a:t>
            </a:r>
            <a:endParaRPr lang="en-GB" noProof="0"/>
          </a:p>
        </p:txBody>
      </p:sp>
      <p:sp>
        <p:nvSpPr>
          <p:cNvPr id="4" name="Title">
            <a:extLst>
              <a:ext uri="{FF2B5EF4-FFF2-40B4-BE49-F238E27FC236}">
                <a16:creationId xmlns:a16="http://schemas.microsoft.com/office/drawing/2014/main" id="{6C9C267C-EFF4-28A8-E414-2A63AADFEBB6}"/>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793D46A4-9973-F635-573D-81A79BF8C80B}"/>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81092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circle images">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8E3263D3-4AC3-C2FE-B580-0C1067BADFA6}"/>
              </a:ext>
            </a:extLst>
          </p:cNvPr>
          <p:cNvSpPr>
            <a:spLocks noGrp="1" noRot="1" noMove="1" noResize="1" noEditPoints="1" noAdjustHandles="1" noChangeArrowheads="1" noChangeShapeType="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4" name="Picture Placeholder 3">
            <a:extLst>
              <a:ext uri="{FF2B5EF4-FFF2-40B4-BE49-F238E27FC236}">
                <a16:creationId xmlns:a16="http://schemas.microsoft.com/office/drawing/2014/main" id="{6345AD70-D200-B51D-70F5-FABD73B09615}"/>
              </a:ext>
            </a:extLst>
          </p:cNvPr>
          <p:cNvSpPr>
            <a:spLocks noGrp="1" noRot="1" noMove="1" noResize="1" noEditPoints="1" noAdjustHandles="1" noChangeArrowheads="1" noChangeShapeType="1"/>
          </p:cNvSpPr>
          <p:nvPr>
            <p:ph type="pic" sz="quarter" idx="26"/>
          </p:nvPr>
        </p:nvSpPr>
        <p:spPr>
          <a:xfrm>
            <a:off x="8136567"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3" name="Text Placeholder 2">
            <a:extLst>
              <a:ext uri="{FF2B5EF4-FFF2-40B4-BE49-F238E27FC236}">
                <a16:creationId xmlns:a16="http://schemas.microsoft.com/office/drawing/2014/main" id="{E8678114-3740-5B7B-95B1-1B463D5083F1}"/>
              </a:ext>
            </a:extLst>
          </p:cNvPr>
          <p:cNvSpPr>
            <a:spLocks noGrp="1" noRot="1" noMove="1" noResize="1" noEditPoints="1" noAdjustHandles="1" noChangeArrowheads="1" noChangeShapeType="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3" name="Picture Placeholder 2">
            <a:extLst>
              <a:ext uri="{FF2B5EF4-FFF2-40B4-BE49-F238E27FC236}">
                <a16:creationId xmlns:a16="http://schemas.microsoft.com/office/drawing/2014/main" id="{F0663DAB-6777-E1CB-A3B0-ED9397E5E689}"/>
              </a:ext>
            </a:extLst>
          </p:cNvPr>
          <p:cNvSpPr>
            <a:spLocks noGrp="1" noRot="1" noMove="1" noResize="1" noEditPoints="1" noAdjustHandles="1" noChangeArrowheads="1" noChangeShapeType="1"/>
          </p:cNvSpPr>
          <p:nvPr>
            <p:ph type="pic" sz="quarter" idx="25"/>
          </p:nvPr>
        </p:nvSpPr>
        <p:spPr>
          <a:xfrm>
            <a:off x="4836000"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2" name="Text Placeholder 1">
            <a:extLst>
              <a:ext uri="{FF2B5EF4-FFF2-40B4-BE49-F238E27FC236}">
                <a16:creationId xmlns:a16="http://schemas.microsoft.com/office/drawing/2014/main" id="{FF867656-444B-8DCE-BC67-1507F5BF3A53}"/>
              </a:ext>
            </a:extLst>
          </p:cNvPr>
          <p:cNvSpPr>
            <a:spLocks noGrp="1" noRot="1" noMove="1" noResize="1" noEditPoints="1" noAdjustHandles="1" noChangeArrowheads="1" noChangeShapeType="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2" name="Picture Placeholder 1">
            <a:extLst>
              <a:ext uri="{FF2B5EF4-FFF2-40B4-BE49-F238E27FC236}">
                <a16:creationId xmlns:a16="http://schemas.microsoft.com/office/drawing/2014/main" id="{812D730C-1747-09C9-D609-2D91757AA58B}"/>
              </a:ext>
            </a:extLst>
          </p:cNvPr>
          <p:cNvSpPr>
            <a:spLocks noGrp="1" noRot="1" noMove="1" noResize="1" noEditPoints="1" noAdjustHandles="1" noChangeArrowheads="1" noChangeShapeType="1"/>
          </p:cNvSpPr>
          <p:nvPr>
            <p:ph type="pic" sz="quarter" idx="24"/>
          </p:nvPr>
        </p:nvSpPr>
        <p:spPr>
          <a:xfrm>
            <a:off x="1480591"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4" name="Title">
            <a:extLst>
              <a:ext uri="{FF2B5EF4-FFF2-40B4-BE49-F238E27FC236}">
                <a16:creationId xmlns:a16="http://schemas.microsoft.com/office/drawing/2014/main" id="{769F7856-BF6C-1B98-5EEC-07015FEC63D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F5453783-C65B-DB3C-3358-A418EE21CEDD}"/>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52567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967154" y="1825624"/>
            <a:ext cx="10267462"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lvl="0"/>
            <a:r>
              <a:rPr lang="en-GB" noProof="0" dirty="0"/>
              <a:t>Insert text</a:t>
            </a:r>
          </a:p>
        </p:txBody>
      </p:sp>
      <p:cxnSp>
        <p:nvCxnSpPr>
          <p:cNvPr id="7" name="Straight Connector 6"/>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3834015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ring images">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2ADE0C2-CAE1-1C73-39CF-CA7C696DE3E3}"/>
              </a:ext>
            </a:extLst>
          </p:cNvPr>
          <p:cNvSpPr>
            <a:spLocks noGrp="1" noRot="1" noMove="1" noResize="1" noEditPoints="1" noAdjustHandles="1" noChangeArrowheads="1" noChangeShapeType="1"/>
          </p:cNvSpPr>
          <p:nvPr>
            <p:ph type="body" sz="quarter" idx="33"/>
          </p:nvPr>
        </p:nvSpPr>
        <p:spPr>
          <a:xfrm>
            <a:off x="7888073"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9" name="Picture Placeholder 3">
            <a:extLst>
              <a:ext uri="{FF2B5EF4-FFF2-40B4-BE49-F238E27FC236}">
                <a16:creationId xmlns:a16="http://schemas.microsoft.com/office/drawing/2014/main" id="{5AC485BE-1196-5B48-061C-7E02654A9BAE}"/>
              </a:ext>
            </a:extLst>
          </p:cNvPr>
          <p:cNvSpPr>
            <a:spLocks noGrp="1" noRot="1" noMove="1" noResize="1" noEditPoints="1" noAdjustHandles="1" noChangeArrowheads="1" noChangeShapeType="1"/>
          </p:cNvSpPr>
          <p:nvPr>
            <p:ph type="pic" sz="quarter" idx="36"/>
          </p:nvPr>
        </p:nvSpPr>
        <p:spPr>
          <a:xfrm>
            <a:off x="7940638"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r>
              <a:rPr lang="en-US"/>
              <a:t>Click icon to add picture</a:t>
            </a:r>
            <a:endParaRPr lang="en-BE"/>
          </a:p>
        </p:txBody>
      </p:sp>
      <p:sp>
        <p:nvSpPr>
          <p:cNvPr id="3" name="Text Placeholder 2">
            <a:extLst>
              <a:ext uri="{FF2B5EF4-FFF2-40B4-BE49-F238E27FC236}">
                <a16:creationId xmlns:a16="http://schemas.microsoft.com/office/drawing/2014/main" id="{6709879B-9918-BAAC-9B75-C92A513B4745}"/>
              </a:ext>
            </a:extLst>
          </p:cNvPr>
          <p:cNvSpPr>
            <a:spLocks noGrp="1" noRot="1" noMove="1" noResize="1" noEditPoints="1" noAdjustHandles="1" noChangeArrowheads="1" noChangeShapeType="1"/>
          </p:cNvSpPr>
          <p:nvPr>
            <p:ph type="body" sz="quarter" idx="32"/>
          </p:nvPr>
        </p:nvSpPr>
        <p:spPr>
          <a:xfrm>
            <a:off x="4586713"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8" name="Picture Placeholder 2">
            <a:extLst>
              <a:ext uri="{FF2B5EF4-FFF2-40B4-BE49-F238E27FC236}">
                <a16:creationId xmlns:a16="http://schemas.microsoft.com/office/drawing/2014/main" id="{463B0202-3B3B-F2CB-5045-AC91C6A7BC3A}"/>
              </a:ext>
            </a:extLst>
          </p:cNvPr>
          <p:cNvSpPr>
            <a:spLocks noGrp="1" noRot="1" noMove="1" noResize="1" noEditPoints="1" noAdjustHandles="1" noChangeArrowheads="1" noChangeShapeType="1"/>
          </p:cNvSpPr>
          <p:nvPr>
            <p:ph type="pic" sz="quarter" idx="35"/>
          </p:nvPr>
        </p:nvSpPr>
        <p:spPr>
          <a:xfrm>
            <a:off x="4630908"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r>
              <a:rPr lang="en-US"/>
              <a:t>Click icon to add picture</a:t>
            </a:r>
            <a:endParaRPr lang="en-BE"/>
          </a:p>
        </p:txBody>
      </p:sp>
      <p:sp>
        <p:nvSpPr>
          <p:cNvPr id="2" name="Text Placeholder 1">
            <a:extLst>
              <a:ext uri="{FF2B5EF4-FFF2-40B4-BE49-F238E27FC236}">
                <a16:creationId xmlns:a16="http://schemas.microsoft.com/office/drawing/2014/main" id="{7B81DBF9-0BAD-EC52-3C79-A0A92832B669}"/>
              </a:ext>
            </a:extLst>
          </p:cNvPr>
          <p:cNvSpPr>
            <a:spLocks noGrp="1" noRot="1" noMove="1" noResize="1" noEditPoints="1" noAdjustHandles="1" noChangeArrowheads="1" noChangeShapeType="1"/>
          </p:cNvSpPr>
          <p:nvPr>
            <p:ph type="body" sz="quarter" idx="18"/>
          </p:nvPr>
        </p:nvSpPr>
        <p:spPr>
          <a:xfrm>
            <a:off x="1232097"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7" name="Picture Placeholder 1">
            <a:extLst>
              <a:ext uri="{FF2B5EF4-FFF2-40B4-BE49-F238E27FC236}">
                <a16:creationId xmlns:a16="http://schemas.microsoft.com/office/drawing/2014/main" id="{6581423B-21B8-271E-7CD7-AA232F3FBA4F}"/>
              </a:ext>
            </a:extLst>
          </p:cNvPr>
          <p:cNvSpPr>
            <a:spLocks noGrp="1" noRot="1" noMove="1" noResize="1" noEditPoints="1" noAdjustHandles="1" noChangeArrowheads="1" noChangeShapeType="1"/>
          </p:cNvSpPr>
          <p:nvPr>
            <p:ph type="pic" sz="quarter" idx="34"/>
          </p:nvPr>
        </p:nvSpPr>
        <p:spPr>
          <a:xfrm>
            <a:off x="1191969"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r>
              <a:rPr lang="en-US"/>
              <a:t>Click icon to add picture</a:t>
            </a:r>
            <a:endParaRPr lang="en-BE"/>
          </a:p>
        </p:txBody>
      </p:sp>
      <p:sp>
        <p:nvSpPr>
          <p:cNvPr id="4" name="Title">
            <a:extLst>
              <a:ext uri="{FF2B5EF4-FFF2-40B4-BE49-F238E27FC236}">
                <a16:creationId xmlns:a16="http://schemas.microsoft.com/office/drawing/2014/main" id="{D4EEE6C7-7DB4-2A3F-BE85-FCAC167E528A}"/>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2BC6063B-91FA-D882-DBBD-A4C1B6C6D3EC}"/>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8735442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images and text">
    <p:spTree>
      <p:nvGrpSpPr>
        <p:cNvPr id="1" name=""/>
        <p:cNvGrpSpPr/>
        <p:nvPr/>
      </p:nvGrpSpPr>
      <p:grpSpPr>
        <a:xfrm>
          <a:off x="0" y="0"/>
          <a:ext cx="0" cy="0"/>
          <a:chOff x="0" y="0"/>
          <a:chExt cx="0" cy="0"/>
        </a:xfrm>
      </p:grpSpPr>
      <p:sp>
        <p:nvSpPr>
          <p:cNvPr id="23" name="Text Placeholder 4">
            <a:extLst>
              <a:ext uri="{FF2B5EF4-FFF2-40B4-BE49-F238E27FC236}">
                <a16:creationId xmlns:a16="http://schemas.microsoft.com/office/drawing/2014/main" id="{7447ED4A-A2BB-989C-70D9-92B5B380A437}"/>
              </a:ext>
            </a:extLst>
          </p:cNvPr>
          <p:cNvSpPr>
            <a:spLocks noGrp="1" noRot="1" noMove="1" noResize="1" noEditPoints="1" noAdjustHandles="1" noChangeArrowheads="1" noChangeShapeType="1"/>
          </p:cNvSpPr>
          <p:nvPr>
            <p:ph type="body" sz="quarter" idx="33"/>
          </p:nvPr>
        </p:nvSpPr>
        <p:spPr>
          <a:xfrm>
            <a:off x="9590952" y="4470898"/>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5" name="Picture Placeholder 4">
            <a:extLst>
              <a:ext uri="{FF2B5EF4-FFF2-40B4-BE49-F238E27FC236}">
                <a16:creationId xmlns:a16="http://schemas.microsoft.com/office/drawing/2014/main" id="{1C2B43DA-DC60-3F05-E365-AAEDB6647F43}"/>
              </a:ext>
            </a:extLst>
          </p:cNvPr>
          <p:cNvSpPr>
            <a:spLocks noGrp="1" noRot="1" noMove="1" noResize="1" noEditPoints="1" noAdjustHandles="1" noChangeArrowheads="1" noChangeShapeType="1"/>
          </p:cNvSpPr>
          <p:nvPr>
            <p:ph type="pic" sz="quarter" idx="19"/>
          </p:nvPr>
        </p:nvSpPr>
        <p:spPr>
          <a:xfrm>
            <a:off x="6213000" y="4026521"/>
            <a:ext cx="3202058" cy="2007777"/>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22" name="Text Placeholder 3">
            <a:extLst>
              <a:ext uri="{FF2B5EF4-FFF2-40B4-BE49-F238E27FC236}">
                <a16:creationId xmlns:a16="http://schemas.microsoft.com/office/drawing/2014/main" id="{6D1E0F50-BCD0-59B8-7C58-050AA48E416C}"/>
              </a:ext>
            </a:extLst>
          </p:cNvPr>
          <p:cNvSpPr>
            <a:spLocks noGrp="1" noRot="1" noMove="1" noResize="1" noEditPoints="1" noAdjustHandles="1" noChangeArrowheads="1" noChangeShapeType="1"/>
          </p:cNvSpPr>
          <p:nvPr>
            <p:ph type="body" sz="quarter" idx="32"/>
          </p:nvPr>
        </p:nvSpPr>
        <p:spPr>
          <a:xfrm>
            <a:off x="9590952" y="2234594"/>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4" name="Picture Placeholder 3">
            <a:extLst>
              <a:ext uri="{FF2B5EF4-FFF2-40B4-BE49-F238E27FC236}">
                <a16:creationId xmlns:a16="http://schemas.microsoft.com/office/drawing/2014/main" id="{2857B101-D607-2257-C586-C89E07249160}"/>
              </a:ext>
            </a:extLst>
          </p:cNvPr>
          <p:cNvSpPr>
            <a:spLocks noGrp="1" noRot="1" noMove="1" noResize="1" noEditPoints="1" noAdjustHandles="1" noChangeArrowheads="1" noChangeShapeType="1"/>
          </p:cNvSpPr>
          <p:nvPr>
            <p:ph type="pic" sz="quarter" idx="15"/>
          </p:nvPr>
        </p:nvSpPr>
        <p:spPr>
          <a:xfrm>
            <a:off x="6212996" y="1802836"/>
            <a:ext cx="3202060" cy="20088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21" name="Text Placeholder 2">
            <a:extLst>
              <a:ext uri="{FF2B5EF4-FFF2-40B4-BE49-F238E27FC236}">
                <a16:creationId xmlns:a16="http://schemas.microsoft.com/office/drawing/2014/main" id="{A8D48B1D-7593-F5E8-6A08-E01EE51AF074}"/>
              </a:ext>
            </a:extLst>
          </p:cNvPr>
          <p:cNvSpPr>
            <a:spLocks noGrp="1" noRot="1" noMove="1" noResize="1" noEditPoints="1" noAdjustHandles="1" noChangeArrowheads="1" noChangeShapeType="1"/>
          </p:cNvSpPr>
          <p:nvPr>
            <p:ph type="body" sz="quarter" idx="31"/>
          </p:nvPr>
        </p:nvSpPr>
        <p:spPr>
          <a:xfrm>
            <a:off x="790575" y="4470898"/>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3" name="Picture Placeholder 2">
            <a:extLst>
              <a:ext uri="{FF2B5EF4-FFF2-40B4-BE49-F238E27FC236}">
                <a16:creationId xmlns:a16="http://schemas.microsoft.com/office/drawing/2014/main" id="{4A5F4488-3E52-7CBE-6634-905D25C4D686}"/>
              </a:ext>
            </a:extLst>
          </p:cNvPr>
          <p:cNvSpPr>
            <a:spLocks noGrp="1" noRot="1" noMove="1" noResize="1" noEditPoints="1" noAdjustHandles="1" noChangeArrowheads="1" noChangeShapeType="1"/>
          </p:cNvSpPr>
          <p:nvPr>
            <p:ph type="pic" sz="quarter" idx="14"/>
          </p:nvPr>
        </p:nvSpPr>
        <p:spPr>
          <a:xfrm>
            <a:off x="2775410" y="4026521"/>
            <a:ext cx="3202058" cy="2007777"/>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20" name="Text Placeholder 1">
            <a:extLst>
              <a:ext uri="{FF2B5EF4-FFF2-40B4-BE49-F238E27FC236}">
                <a16:creationId xmlns:a16="http://schemas.microsoft.com/office/drawing/2014/main" id="{44F99697-BF96-9427-DC6D-2B4D7E8EC7C2}"/>
              </a:ext>
            </a:extLst>
          </p:cNvPr>
          <p:cNvSpPr>
            <a:spLocks noGrp="1" noRot="1" noMove="1" noResize="1" noEditPoints="1" noAdjustHandles="1" noChangeArrowheads="1" noChangeShapeType="1"/>
          </p:cNvSpPr>
          <p:nvPr>
            <p:ph type="body" sz="quarter" idx="30"/>
          </p:nvPr>
        </p:nvSpPr>
        <p:spPr>
          <a:xfrm>
            <a:off x="790575" y="2234594"/>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 name="Picture Placeholder 1">
            <a:extLst>
              <a:ext uri="{FF2B5EF4-FFF2-40B4-BE49-F238E27FC236}">
                <a16:creationId xmlns:a16="http://schemas.microsoft.com/office/drawing/2014/main" id="{7AE53993-AA56-3F32-577F-460A25AF6B15}"/>
              </a:ext>
            </a:extLst>
          </p:cNvPr>
          <p:cNvSpPr>
            <a:spLocks noGrp="1" noRot="1" noMove="1" noResize="1" noEditPoints="1" noAdjustHandles="1" noChangeArrowheads="1" noChangeShapeType="1"/>
          </p:cNvSpPr>
          <p:nvPr>
            <p:ph type="pic" sz="quarter" idx="13"/>
          </p:nvPr>
        </p:nvSpPr>
        <p:spPr>
          <a:xfrm>
            <a:off x="2775409" y="1802836"/>
            <a:ext cx="3202059" cy="2007778"/>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8" name="Title">
            <a:extLst>
              <a:ext uri="{FF2B5EF4-FFF2-40B4-BE49-F238E27FC236}">
                <a16:creationId xmlns:a16="http://schemas.microsoft.com/office/drawing/2014/main" id="{7BE2D894-6305-2443-0E9B-4158CE84F95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216B07B7-7B71-C251-EF76-C01D63072BF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7017021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images, circle and text">
    <p:spTree>
      <p:nvGrpSpPr>
        <p:cNvPr id="1" name=""/>
        <p:cNvGrpSpPr/>
        <p:nvPr/>
      </p:nvGrpSpPr>
      <p:grpSpPr>
        <a:xfrm>
          <a:off x="0" y="0"/>
          <a:ext cx="0" cy="0"/>
          <a:chOff x="0" y="0"/>
          <a:chExt cx="0" cy="0"/>
        </a:xfrm>
      </p:grpSpPr>
      <p:sp>
        <p:nvSpPr>
          <p:cNvPr id="33" name="Text Placeholder 4">
            <a:extLst>
              <a:ext uri="{FF2B5EF4-FFF2-40B4-BE49-F238E27FC236}">
                <a16:creationId xmlns:a16="http://schemas.microsoft.com/office/drawing/2014/main" id="{1486E0D4-7E98-4364-DCDB-805876EC1FE6}"/>
              </a:ext>
            </a:extLst>
          </p:cNvPr>
          <p:cNvSpPr>
            <a:spLocks noGrp="1" noRot="1" noMove="1" noResize="1" noEditPoints="1" noAdjustHandles="1" noChangeArrowheads="1" noChangeShapeType="1"/>
          </p:cNvSpPr>
          <p:nvPr>
            <p:ph type="body" sz="quarter" idx="33"/>
          </p:nvPr>
        </p:nvSpPr>
        <p:spPr>
          <a:xfrm>
            <a:off x="9590952" y="4470898"/>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5" name="Picture Placeholder 4">
            <a:extLst>
              <a:ext uri="{FF2B5EF4-FFF2-40B4-BE49-F238E27FC236}">
                <a16:creationId xmlns:a16="http://schemas.microsoft.com/office/drawing/2014/main" id="{1C2B43DA-DC60-3F05-E365-AAEDB6647F43}"/>
              </a:ext>
            </a:extLst>
          </p:cNvPr>
          <p:cNvSpPr>
            <a:spLocks noGrp="1" noRot="1" noMove="1" noResize="1" noEditPoints="1" noAdjustHandles="1" noChangeArrowheads="1" noChangeShapeType="1"/>
          </p:cNvSpPr>
          <p:nvPr>
            <p:ph type="pic" sz="quarter" idx="19"/>
          </p:nvPr>
        </p:nvSpPr>
        <p:spPr>
          <a:xfrm>
            <a:off x="6213000" y="4026521"/>
            <a:ext cx="3202058" cy="2007777"/>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32" name="Text Placeholder 3">
            <a:extLst>
              <a:ext uri="{FF2B5EF4-FFF2-40B4-BE49-F238E27FC236}">
                <a16:creationId xmlns:a16="http://schemas.microsoft.com/office/drawing/2014/main" id="{D659FC6B-87D1-5774-9B87-090956C8C5D9}"/>
              </a:ext>
            </a:extLst>
          </p:cNvPr>
          <p:cNvSpPr>
            <a:spLocks noGrp="1" noRot="1" noMove="1" noResize="1" noEditPoints="1" noAdjustHandles="1" noChangeArrowheads="1" noChangeShapeType="1"/>
          </p:cNvSpPr>
          <p:nvPr>
            <p:ph type="body" sz="quarter" idx="32"/>
          </p:nvPr>
        </p:nvSpPr>
        <p:spPr>
          <a:xfrm>
            <a:off x="9590952" y="2234594"/>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4" name="Picture Placeholder 3">
            <a:extLst>
              <a:ext uri="{FF2B5EF4-FFF2-40B4-BE49-F238E27FC236}">
                <a16:creationId xmlns:a16="http://schemas.microsoft.com/office/drawing/2014/main" id="{2857B101-D607-2257-C586-C89E07249160}"/>
              </a:ext>
            </a:extLst>
          </p:cNvPr>
          <p:cNvSpPr>
            <a:spLocks noGrp="1" noRot="1" noMove="1" noResize="1" noEditPoints="1" noAdjustHandles="1" noChangeArrowheads="1" noChangeShapeType="1"/>
          </p:cNvSpPr>
          <p:nvPr>
            <p:ph type="pic" sz="quarter" idx="15"/>
          </p:nvPr>
        </p:nvSpPr>
        <p:spPr>
          <a:xfrm>
            <a:off x="6212996" y="1802836"/>
            <a:ext cx="3202060" cy="20088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31" name="Text Placeholder 2">
            <a:extLst>
              <a:ext uri="{FF2B5EF4-FFF2-40B4-BE49-F238E27FC236}">
                <a16:creationId xmlns:a16="http://schemas.microsoft.com/office/drawing/2014/main" id="{5FA31A8E-B52B-13ED-BBA3-B41682ECA611}"/>
              </a:ext>
            </a:extLst>
          </p:cNvPr>
          <p:cNvSpPr>
            <a:spLocks noGrp="1" noRot="1" noMove="1" noResize="1" noEditPoints="1" noAdjustHandles="1" noChangeArrowheads="1" noChangeShapeType="1"/>
          </p:cNvSpPr>
          <p:nvPr>
            <p:ph type="body" sz="quarter" idx="31"/>
          </p:nvPr>
        </p:nvSpPr>
        <p:spPr>
          <a:xfrm>
            <a:off x="790575" y="4470898"/>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3" name="Picture Placeholder 2">
            <a:extLst>
              <a:ext uri="{FF2B5EF4-FFF2-40B4-BE49-F238E27FC236}">
                <a16:creationId xmlns:a16="http://schemas.microsoft.com/office/drawing/2014/main" id="{4A5F4488-3E52-7CBE-6634-905D25C4D686}"/>
              </a:ext>
            </a:extLst>
          </p:cNvPr>
          <p:cNvSpPr>
            <a:spLocks noGrp="1" noRot="1" noMove="1" noResize="1" noEditPoints="1" noAdjustHandles="1" noChangeArrowheads="1" noChangeShapeType="1"/>
          </p:cNvSpPr>
          <p:nvPr>
            <p:ph type="pic" sz="quarter" idx="14"/>
          </p:nvPr>
        </p:nvSpPr>
        <p:spPr>
          <a:xfrm>
            <a:off x="2775410" y="4026521"/>
            <a:ext cx="3202058" cy="2007777"/>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29" name="Text Placeholder 1">
            <a:extLst>
              <a:ext uri="{FF2B5EF4-FFF2-40B4-BE49-F238E27FC236}">
                <a16:creationId xmlns:a16="http://schemas.microsoft.com/office/drawing/2014/main" id="{C5AE8296-3D46-E5B2-90EC-D71A52170D6E}"/>
              </a:ext>
            </a:extLst>
          </p:cNvPr>
          <p:cNvSpPr>
            <a:spLocks noGrp="1" noRot="1" noMove="1" noResize="1" noEditPoints="1" noAdjustHandles="1" noChangeArrowheads="1" noChangeShapeType="1"/>
          </p:cNvSpPr>
          <p:nvPr>
            <p:ph type="body" sz="quarter" idx="30"/>
          </p:nvPr>
        </p:nvSpPr>
        <p:spPr>
          <a:xfrm>
            <a:off x="790575" y="2234594"/>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 name="Picture Placeholder 1">
            <a:extLst>
              <a:ext uri="{FF2B5EF4-FFF2-40B4-BE49-F238E27FC236}">
                <a16:creationId xmlns:a16="http://schemas.microsoft.com/office/drawing/2014/main" id="{7AE53993-AA56-3F32-577F-460A25AF6B15}"/>
              </a:ext>
            </a:extLst>
          </p:cNvPr>
          <p:cNvSpPr>
            <a:spLocks noGrp="1" noRot="1" noMove="1" noResize="1" noEditPoints="1" noAdjustHandles="1" noChangeArrowheads="1" noChangeShapeType="1"/>
          </p:cNvSpPr>
          <p:nvPr>
            <p:ph type="pic" sz="quarter" idx="13"/>
          </p:nvPr>
        </p:nvSpPr>
        <p:spPr>
          <a:xfrm>
            <a:off x="2775409" y="1802836"/>
            <a:ext cx="3202059" cy="2007778"/>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10" name="Text Placeholder circle">
            <a:extLst>
              <a:ext uri="{FF2B5EF4-FFF2-40B4-BE49-F238E27FC236}">
                <a16:creationId xmlns:a16="http://schemas.microsoft.com/office/drawing/2014/main" id="{55A8AC3E-ED12-82DB-963F-BD2F7FE708FA}"/>
              </a:ext>
            </a:extLst>
          </p:cNvPr>
          <p:cNvSpPr>
            <a:spLocks noGrp="1" noRot="1" noMove="1" noResize="1" noEditPoints="1" noAdjustHandles="1" noChangeArrowheads="1" noChangeShapeType="1"/>
          </p:cNvSpPr>
          <p:nvPr>
            <p:ph type="body" sz="quarter" idx="29"/>
          </p:nvPr>
        </p:nvSpPr>
        <p:spPr>
          <a:xfrm>
            <a:off x="4877728" y="2675091"/>
            <a:ext cx="2520000" cy="2520000"/>
          </a:xfrm>
          <a:prstGeom prst="ellipse">
            <a:avLst/>
          </a:prstGeom>
          <a:solidFill>
            <a:schemeClr val="bg1"/>
          </a:solidFill>
        </p:spPr>
        <p:txBody>
          <a:bodyPr anchor="ctr" anchorCtr="0"/>
          <a:lstStyle>
            <a:lvl1pPr marL="0" marR="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sz="20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US"/>
              <a:t>Click to edit Master text styles</a:t>
            </a:r>
          </a:p>
        </p:txBody>
      </p:sp>
      <p:sp>
        <p:nvSpPr>
          <p:cNvPr id="8" name="Title">
            <a:extLst>
              <a:ext uri="{FF2B5EF4-FFF2-40B4-BE49-F238E27FC236}">
                <a16:creationId xmlns:a16="http://schemas.microsoft.com/office/drawing/2014/main" id="{6A2DE0CF-53AF-7B0B-F708-62183C4A0499}"/>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EC030558-FB0F-6926-53C1-86267E8113E5}"/>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3032375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circle images">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3F1862DA-5AF0-C82E-AE39-659BAFF76DB7}"/>
              </a:ext>
            </a:extLst>
          </p:cNvPr>
          <p:cNvSpPr>
            <a:spLocks noGrp="1" noRot="1" noMove="1" noResize="1" noEditPoints="1" noAdjustHandles="1" noChangeArrowheads="1" noChangeShapeType="1"/>
          </p:cNvSpPr>
          <p:nvPr>
            <p:ph type="body" sz="quarter" idx="34"/>
          </p:nvPr>
        </p:nvSpPr>
        <p:spPr>
          <a:xfrm>
            <a:off x="8674187" y="4504961"/>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9" name="Picture Placeholder 4">
            <a:extLst>
              <a:ext uri="{FF2B5EF4-FFF2-40B4-BE49-F238E27FC236}">
                <a16:creationId xmlns:a16="http://schemas.microsoft.com/office/drawing/2014/main" id="{1F268277-9F3E-948B-E041-10F52143DC77}"/>
              </a:ext>
            </a:extLst>
          </p:cNvPr>
          <p:cNvSpPr>
            <a:spLocks noGrp="1" noRot="1" noMove="1" noResize="1" noEditPoints="1" noAdjustHandles="1" noChangeArrowheads="1" noChangeShapeType="1"/>
          </p:cNvSpPr>
          <p:nvPr>
            <p:ph type="pic" sz="quarter" idx="19"/>
          </p:nvPr>
        </p:nvSpPr>
        <p:spPr>
          <a:xfrm>
            <a:off x="627725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22" name="Text Placeholder 3">
            <a:extLst>
              <a:ext uri="{FF2B5EF4-FFF2-40B4-BE49-F238E27FC236}">
                <a16:creationId xmlns:a16="http://schemas.microsoft.com/office/drawing/2014/main" id="{062605D5-D15C-6EFD-BD6E-2CB29D5F5A6B}"/>
              </a:ext>
            </a:extLst>
          </p:cNvPr>
          <p:cNvSpPr>
            <a:spLocks noGrp="1" noRot="1" noMove="1" noResize="1" noEditPoints="1" noAdjustHandles="1" noChangeArrowheads="1" noChangeShapeType="1"/>
          </p:cNvSpPr>
          <p:nvPr>
            <p:ph type="body" sz="quarter" idx="35"/>
          </p:nvPr>
        </p:nvSpPr>
        <p:spPr>
          <a:xfrm>
            <a:off x="8674187" y="2194248"/>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8" name="Picture Placeholder 3">
            <a:extLst>
              <a:ext uri="{FF2B5EF4-FFF2-40B4-BE49-F238E27FC236}">
                <a16:creationId xmlns:a16="http://schemas.microsoft.com/office/drawing/2014/main" id="{D90CE9F2-8960-C266-3776-8FEE74278537}"/>
              </a:ext>
            </a:extLst>
          </p:cNvPr>
          <p:cNvSpPr>
            <a:spLocks noGrp="1" noRot="1" noMove="1" noResize="1" noEditPoints="1" noAdjustHandles="1" noChangeArrowheads="1" noChangeShapeType="1"/>
          </p:cNvSpPr>
          <p:nvPr>
            <p:ph type="pic" sz="quarter" idx="15"/>
          </p:nvPr>
        </p:nvSpPr>
        <p:spPr>
          <a:xfrm>
            <a:off x="6270539"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17" name="Text Placeholder 2">
            <a:extLst>
              <a:ext uri="{FF2B5EF4-FFF2-40B4-BE49-F238E27FC236}">
                <a16:creationId xmlns:a16="http://schemas.microsoft.com/office/drawing/2014/main" id="{91056C46-17AC-DF86-EA0C-94B68D9E5D52}"/>
              </a:ext>
            </a:extLst>
          </p:cNvPr>
          <p:cNvSpPr>
            <a:spLocks noGrp="1" noRot="1" noMove="1" noResize="1" noEditPoints="1" noAdjustHandles="1" noChangeArrowheads="1" noChangeShapeType="1"/>
          </p:cNvSpPr>
          <p:nvPr>
            <p:ph type="body" sz="quarter" idx="18"/>
          </p:nvPr>
        </p:nvSpPr>
        <p:spPr>
          <a:xfrm>
            <a:off x="790576" y="4504961"/>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7" name="Picture Placeholder 2">
            <a:extLst>
              <a:ext uri="{FF2B5EF4-FFF2-40B4-BE49-F238E27FC236}">
                <a16:creationId xmlns:a16="http://schemas.microsoft.com/office/drawing/2014/main" id="{B4FFF937-EA2A-E65F-1F04-F8423509A5B4}"/>
              </a:ext>
            </a:extLst>
          </p:cNvPr>
          <p:cNvSpPr>
            <a:spLocks noGrp="1" noRot="1" noMove="1" noResize="1" noEditPoints="1" noAdjustHandles="1" noChangeArrowheads="1" noChangeShapeType="1"/>
          </p:cNvSpPr>
          <p:nvPr>
            <p:ph type="pic" sz="quarter" idx="14"/>
          </p:nvPr>
        </p:nvSpPr>
        <p:spPr>
          <a:xfrm>
            <a:off x="385437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18" name="Text Placeholder 1">
            <a:extLst>
              <a:ext uri="{FF2B5EF4-FFF2-40B4-BE49-F238E27FC236}">
                <a16:creationId xmlns:a16="http://schemas.microsoft.com/office/drawing/2014/main" id="{D0A2921B-BBAA-F008-752F-9F14DF8C75F5}"/>
              </a:ext>
            </a:extLst>
          </p:cNvPr>
          <p:cNvSpPr>
            <a:spLocks noGrp="1" noRot="1" noMove="1" noResize="1" noEditPoints="1" noAdjustHandles="1" noChangeArrowheads="1" noChangeShapeType="1"/>
          </p:cNvSpPr>
          <p:nvPr>
            <p:ph type="body" sz="quarter" idx="33"/>
          </p:nvPr>
        </p:nvSpPr>
        <p:spPr>
          <a:xfrm>
            <a:off x="790576" y="2194248"/>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6" name="Picture Placeholder 1">
            <a:extLst>
              <a:ext uri="{FF2B5EF4-FFF2-40B4-BE49-F238E27FC236}">
                <a16:creationId xmlns:a16="http://schemas.microsoft.com/office/drawing/2014/main" id="{40868CBF-E3B8-8442-4CFE-C54E26024E88}"/>
              </a:ext>
            </a:extLst>
          </p:cNvPr>
          <p:cNvSpPr>
            <a:spLocks noGrp="1" noRot="1" noMove="1" noResize="1" noEditPoints="1" noAdjustHandles="1" noChangeArrowheads="1" noChangeShapeType="1"/>
          </p:cNvSpPr>
          <p:nvPr>
            <p:ph type="pic" sz="quarter" idx="13"/>
          </p:nvPr>
        </p:nvSpPr>
        <p:spPr>
          <a:xfrm>
            <a:off x="3854371"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4" name="Title">
            <a:extLst>
              <a:ext uri="{FF2B5EF4-FFF2-40B4-BE49-F238E27FC236}">
                <a16:creationId xmlns:a16="http://schemas.microsoft.com/office/drawing/2014/main" id="{333B980E-7E1D-4A47-2295-BBE00666F474}"/>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F362F445-6051-9908-6B6B-059200DED082}"/>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6753439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5B99795D-F125-DE42-4FA9-30C157D6C650}"/>
              </a:ext>
            </a:extLst>
          </p:cNvPr>
          <p:cNvSpPr>
            <a:spLocks noGrp="1" noRot="1" noMove="1" noResize="1" noEditPoints="1" noAdjustHandles="1" noChangeArrowheads="1" noChangeShapeType="1"/>
          </p:cNvSpPr>
          <p:nvPr>
            <p:ph type="body" sz="quarter" idx="40"/>
          </p:nvPr>
        </p:nvSpPr>
        <p:spPr>
          <a:xfrm>
            <a:off x="9285220"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4" name="Picture Placeholder 5">
            <a:extLst>
              <a:ext uri="{FF2B5EF4-FFF2-40B4-BE49-F238E27FC236}">
                <a16:creationId xmlns:a16="http://schemas.microsoft.com/office/drawing/2014/main" id="{2EC4A908-6AA7-6EF5-3F8C-3E2123B02E0A}"/>
              </a:ext>
            </a:extLst>
          </p:cNvPr>
          <p:cNvSpPr>
            <a:spLocks noGrp="1" noRot="1" noMove="1" noResize="1" noEditPoints="1" noAdjustHandles="1" noChangeArrowheads="1" noChangeShapeType="1"/>
          </p:cNvSpPr>
          <p:nvPr>
            <p:ph type="pic" sz="quarter" idx="46"/>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r>
              <a:rPr lang="en-US"/>
              <a:t>Click icon to add picture</a:t>
            </a:r>
            <a:endParaRPr lang="en-BE"/>
          </a:p>
        </p:txBody>
      </p:sp>
      <p:sp>
        <p:nvSpPr>
          <p:cNvPr id="21" name="Text Placeholder 4">
            <a:extLst>
              <a:ext uri="{FF2B5EF4-FFF2-40B4-BE49-F238E27FC236}">
                <a16:creationId xmlns:a16="http://schemas.microsoft.com/office/drawing/2014/main" id="{D4838CCE-87D7-E2E4-52A4-ABB0A889E516}"/>
              </a:ext>
            </a:extLst>
          </p:cNvPr>
          <p:cNvSpPr>
            <a:spLocks noGrp="1" noRot="1" noMove="1" noResize="1" noEditPoints="1" noAdjustHandles="1" noChangeArrowheads="1" noChangeShapeType="1"/>
          </p:cNvSpPr>
          <p:nvPr>
            <p:ph type="body" sz="quarter" idx="43"/>
          </p:nvPr>
        </p:nvSpPr>
        <p:spPr>
          <a:xfrm>
            <a:off x="7303789"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6" name="Picture Placeholder 4">
            <a:extLst>
              <a:ext uri="{FF2B5EF4-FFF2-40B4-BE49-F238E27FC236}">
                <a16:creationId xmlns:a16="http://schemas.microsoft.com/office/drawing/2014/main" id="{1BEF6E2A-104A-E781-0ABB-DED36AE03A8B}"/>
              </a:ext>
            </a:extLst>
          </p:cNvPr>
          <p:cNvSpPr>
            <a:spLocks noGrp="1" noRot="1" noMove="1" noResize="1" noEditPoints="1" noAdjustHandles="1" noChangeArrowheads="1" noChangeShapeType="1"/>
          </p:cNvSpPr>
          <p:nvPr>
            <p:ph type="pic" sz="quarter" idx="48"/>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r>
              <a:rPr lang="en-US"/>
              <a:t>Click icon to add picture</a:t>
            </a:r>
            <a:endParaRPr lang="en-BE"/>
          </a:p>
        </p:txBody>
      </p:sp>
      <p:sp>
        <p:nvSpPr>
          <p:cNvPr id="7" name="Text Placeholder 3">
            <a:extLst>
              <a:ext uri="{FF2B5EF4-FFF2-40B4-BE49-F238E27FC236}">
                <a16:creationId xmlns:a16="http://schemas.microsoft.com/office/drawing/2014/main" id="{99312B99-D282-3ECB-A854-597C198BA468}"/>
              </a:ext>
            </a:extLst>
          </p:cNvPr>
          <p:cNvSpPr>
            <a:spLocks noGrp="1" noRot="1" noMove="1" noResize="1" noEditPoints="1" noAdjustHandles="1" noChangeArrowheads="1" noChangeShapeType="1"/>
          </p:cNvSpPr>
          <p:nvPr>
            <p:ph type="body" sz="quarter" idx="39"/>
          </p:nvPr>
        </p:nvSpPr>
        <p:spPr>
          <a:xfrm>
            <a:off x="5310278"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3" name="Picture Placeholder 3">
            <a:extLst>
              <a:ext uri="{FF2B5EF4-FFF2-40B4-BE49-F238E27FC236}">
                <a16:creationId xmlns:a16="http://schemas.microsoft.com/office/drawing/2014/main" id="{7367E657-41BA-424C-58A6-2D16DC04A12D}"/>
              </a:ext>
            </a:extLst>
          </p:cNvPr>
          <p:cNvSpPr>
            <a:spLocks noGrp="1" noRot="1" noMove="1" noResize="1" noEditPoints="1" noAdjustHandles="1" noChangeArrowheads="1" noChangeShapeType="1"/>
          </p:cNvSpPr>
          <p:nvPr>
            <p:ph type="pic" sz="quarter" idx="45"/>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r>
              <a:rPr lang="en-US"/>
              <a:t>Click icon to add picture</a:t>
            </a:r>
            <a:endParaRPr lang="en-BE"/>
          </a:p>
        </p:txBody>
      </p:sp>
      <p:sp>
        <p:nvSpPr>
          <p:cNvPr id="20" name="Text Placeholder 2">
            <a:extLst>
              <a:ext uri="{FF2B5EF4-FFF2-40B4-BE49-F238E27FC236}">
                <a16:creationId xmlns:a16="http://schemas.microsoft.com/office/drawing/2014/main" id="{1BBE5318-675A-6664-E231-A89054B58D70}"/>
              </a:ext>
            </a:extLst>
          </p:cNvPr>
          <p:cNvSpPr>
            <a:spLocks noGrp="1" noRot="1" noMove="1" noResize="1" noEditPoints="1" noAdjustHandles="1" noChangeArrowheads="1" noChangeShapeType="1"/>
          </p:cNvSpPr>
          <p:nvPr>
            <p:ph type="body" sz="quarter" idx="42"/>
          </p:nvPr>
        </p:nvSpPr>
        <p:spPr>
          <a:xfrm>
            <a:off x="3343448"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5" name="Picture Placeholder 2">
            <a:extLst>
              <a:ext uri="{FF2B5EF4-FFF2-40B4-BE49-F238E27FC236}">
                <a16:creationId xmlns:a16="http://schemas.microsoft.com/office/drawing/2014/main" id="{C67A05AD-8EBF-6C2A-8CA4-C65DE3AB6A0D}"/>
              </a:ext>
            </a:extLst>
          </p:cNvPr>
          <p:cNvSpPr>
            <a:spLocks noGrp="1" noRot="1" noMove="1" noResize="1" noEditPoints="1" noAdjustHandles="1" noChangeArrowheads="1" noChangeShapeType="1"/>
          </p:cNvSpPr>
          <p:nvPr>
            <p:ph type="pic" sz="quarter" idx="47"/>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r>
              <a:rPr lang="en-US"/>
              <a:t>Click icon to add picture</a:t>
            </a:r>
            <a:endParaRPr lang="en-BE"/>
          </a:p>
        </p:txBody>
      </p:sp>
      <p:sp>
        <p:nvSpPr>
          <p:cNvPr id="2" name="Text Placeholder 1">
            <a:extLst>
              <a:ext uri="{FF2B5EF4-FFF2-40B4-BE49-F238E27FC236}">
                <a16:creationId xmlns:a16="http://schemas.microsoft.com/office/drawing/2014/main" id="{8356B8A8-5CBC-9350-FFDF-F4EA48BE4082}"/>
              </a:ext>
            </a:extLst>
          </p:cNvPr>
          <p:cNvSpPr>
            <a:spLocks noGrp="1" noRot="1" noMove="1" noResize="1" noEditPoints="1" noAdjustHandles="1" noChangeArrowheads="1" noChangeShapeType="1"/>
          </p:cNvSpPr>
          <p:nvPr>
            <p:ph type="body" sz="quarter" idx="38"/>
          </p:nvPr>
        </p:nvSpPr>
        <p:spPr>
          <a:xfrm>
            <a:off x="1348681"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US"/>
              <a:t>Click to edit Master text styles</a:t>
            </a:r>
          </a:p>
        </p:txBody>
      </p:sp>
      <p:sp>
        <p:nvSpPr>
          <p:cNvPr id="22" name="Picture Placeholder 1">
            <a:extLst>
              <a:ext uri="{FF2B5EF4-FFF2-40B4-BE49-F238E27FC236}">
                <a16:creationId xmlns:a16="http://schemas.microsoft.com/office/drawing/2014/main" id="{EE475443-D40F-BA1A-D414-5897F96574FD}"/>
              </a:ext>
            </a:extLst>
          </p:cNvPr>
          <p:cNvSpPr>
            <a:spLocks noGrp="1" noRot="1" noMove="1" noResize="1" noEditPoints="1" noAdjustHandles="1" noChangeArrowheads="1" noChangeShapeType="1"/>
          </p:cNvSpPr>
          <p:nvPr>
            <p:ph type="pic" sz="quarter" idx="44"/>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r>
              <a:rPr lang="en-US"/>
              <a:t>Click icon to add picture</a:t>
            </a:r>
            <a:endParaRPr lang="en-BE"/>
          </a:p>
        </p:txBody>
      </p:sp>
      <p:sp>
        <p:nvSpPr>
          <p:cNvPr id="8" name="Title">
            <a:extLst>
              <a:ext uri="{FF2B5EF4-FFF2-40B4-BE49-F238E27FC236}">
                <a16:creationId xmlns:a16="http://schemas.microsoft.com/office/drawing/2014/main" id="{D2DF1DDC-0402-55BC-A9AD-DCF1C83C30F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EE5D71F4-B27D-B648-38A3-643A127C577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0406871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 circle images">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2813D306-D678-F601-3082-D18615D57F42}"/>
              </a:ext>
            </a:extLst>
          </p:cNvPr>
          <p:cNvSpPr>
            <a:spLocks noGrp="1" noRot="1" noMove="1" noResize="1" noEditPoints="1" noAdjustHandles="1" noChangeArrowheads="1" noChangeShapeType="1"/>
          </p:cNvSpPr>
          <p:nvPr>
            <p:ph type="body" sz="quarter" idx="40"/>
          </p:nvPr>
        </p:nvSpPr>
        <p:spPr>
          <a:xfrm>
            <a:off x="9686735" y="4564046"/>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9" name="Picture Placeholder 6">
            <a:extLst>
              <a:ext uri="{FF2B5EF4-FFF2-40B4-BE49-F238E27FC236}">
                <a16:creationId xmlns:a16="http://schemas.microsoft.com/office/drawing/2014/main" id="{752944DE-4A22-4E1B-8D95-500094EA00B3}"/>
              </a:ext>
            </a:extLst>
          </p:cNvPr>
          <p:cNvSpPr>
            <a:spLocks noGrp="1" noRot="1" noMove="1" noResize="1" noEditPoints="1" noAdjustHandles="1" noChangeArrowheads="1" noChangeShapeType="1"/>
          </p:cNvSpPr>
          <p:nvPr>
            <p:ph type="pic" sz="quarter" idx="28"/>
          </p:nvPr>
        </p:nvSpPr>
        <p:spPr>
          <a:xfrm>
            <a:off x="9537661"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8" name="Text Placeholder 5">
            <a:extLst>
              <a:ext uri="{FF2B5EF4-FFF2-40B4-BE49-F238E27FC236}">
                <a16:creationId xmlns:a16="http://schemas.microsoft.com/office/drawing/2014/main" id="{B6D0781D-8884-4989-E707-645C9D2F1EE7}"/>
              </a:ext>
            </a:extLst>
          </p:cNvPr>
          <p:cNvSpPr>
            <a:spLocks noGrp="1" noRot="1" noMove="1" noResize="1" noEditPoints="1" noAdjustHandles="1" noChangeArrowheads="1" noChangeShapeType="1"/>
          </p:cNvSpPr>
          <p:nvPr>
            <p:ph type="body" sz="quarter" idx="39"/>
          </p:nvPr>
        </p:nvSpPr>
        <p:spPr>
          <a:xfrm>
            <a:off x="793948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8" name="Picture Placeholder 5">
            <a:extLst>
              <a:ext uri="{FF2B5EF4-FFF2-40B4-BE49-F238E27FC236}">
                <a16:creationId xmlns:a16="http://schemas.microsoft.com/office/drawing/2014/main" id="{1F18D641-7E0D-7828-FE13-4B8D189B8898}"/>
              </a:ext>
            </a:extLst>
          </p:cNvPr>
          <p:cNvSpPr>
            <a:spLocks noGrp="1" noRot="1" noMove="1" noResize="1" noEditPoints="1" noAdjustHandles="1" noChangeArrowheads="1" noChangeShapeType="1"/>
          </p:cNvSpPr>
          <p:nvPr>
            <p:ph type="pic" sz="quarter" idx="27"/>
          </p:nvPr>
        </p:nvSpPr>
        <p:spPr>
          <a:xfrm>
            <a:off x="7788244"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7" name="Text Placeholder 4">
            <a:extLst>
              <a:ext uri="{FF2B5EF4-FFF2-40B4-BE49-F238E27FC236}">
                <a16:creationId xmlns:a16="http://schemas.microsoft.com/office/drawing/2014/main" id="{861A54BA-26D1-D4FB-C6EC-0A1E584A3913}"/>
              </a:ext>
            </a:extLst>
          </p:cNvPr>
          <p:cNvSpPr>
            <a:spLocks noGrp="1" noRot="1" noMove="1" noResize="1" noEditPoints="1" noAdjustHandles="1" noChangeArrowheads="1" noChangeShapeType="1"/>
          </p:cNvSpPr>
          <p:nvPr>
            <p:ph type="body" sz="quarter" idx="38"/>
          </p:nvPr>
        </p:nvSpPr>
        <p:spPr>
          <a:xfrm>
            <a:off x="6192243"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7" name="Picture Placeholder 4">
            <a:extLst>
              <a:ext uri="{FF2B5EF4-FFF2-40B4-BE49-F238E27FC236}">
                <a16:creationId xmlns:a16="http://schemas.microsoft.com/office/drawing/2014/main" id="{FC5CCB63-D943-8F2D-5F92-7CD281A2D2C8}"/>
              </a:ext>
            </a:extLst>
          </p:cNvPr>
          <p:cNvSpPr>
            <a:spLocks noGrp="1" noRot="1" noMove="1" noResize="1" noEditPoints="1" noAdjustHandles="1" noChangeArrowheads="1" noChangeShapeType="1"/>
          </p:cNvSpPr>
          <p:nvPr>
            <p:ph type="pic" sz="quarter" idx="26"/>
          </p:nvPr>
        </p:nvSpPr>
        <p:spPr>
          <a:xfrm>
            <a:off x="6038827"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6" name="Text Placeholder 3">
            <a:extLst>
              <a:ext uri="{FF2B5EF4-FFF2-40B4-BE49-F238E27FC236}">
                <a16:creationId xmlns:a16="http://schemas.microsoft.com/office/drawing/2014/main" id="{4DE28EF6-61AC-D5F0-55FA-E930C35AE568}"/>
              </a:ext>
            </a:extLst>
          </p:cNvPr>
          <p:cNvSpPr>
            <a:spLocks noGrp="1" noRot="1" noMove="1" noResize="1" noEditPoints="1" noAdjustHandles="1" noChangeArrowheads="1" noChangeShapeType="1"/>
          </p:cNvSpPr>
          <p:nvPr>
            <p:ph type="body" sz="quarter" idx="37"/>
          </p:nvPr>
        </p:nvSpPr>
        <p:spPr>
          <a:xfrm>
            <a:off x="444499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6" name="Picture Placeholder 3">
            <a:extLst>
              <a:ext uri="{FF2B5EF4-FFF2-40B4-BE49-F238E27FC236}">
                <a16:creationId xmlns:a16="http://schemas.microsoft.com/office/drawing/2014/main" id="{0237F1D1-C412-2166-7A8B-F6B3B0383EE5}"/>
              </a:ext>
            </a:extLst>
          </p:cNvPr>
          <p:cNvSpPr>
            <a:spLocks noGrp="1" noRot="1" noMove="1" noResize="1" noEditPoints="1" noAdjustHandles="1" noChangeArrowheads="1" noChangeShapeType="1"/>
          </p:cNvSpPr>
          <p:nvPr>
            <p:ph type="pic" sz="quarter" idx="25"/>
          </p:nvPr>
        </p:nvSpPr>
        <p:spPr>
          <a:xfrm>
            <a:off x="4289410"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5" name="Text Placeholder 2">
            <a:extLst>
              <a:ext uri="{FF2B5EF4-FFF2-40B4-BE49-F238E27FC236}">
                <a16:creationId xmlns:a16="http://schemas.microsoft.com/office/drawing/2014/main" id="{AD3D9197-6DDA-F7EC-814F-35598A03CB25}"/>
              </a:ext>
            </a:extLst>
          </p:cNvPr>
          <p:cNvSpPr>
            <a:spLocks noGrp="1" noRot="1" noMove="1" noResize="1" noEditPoints="1" noAdjustHandles="1" noChangeArrowheads="1" noChangeShapeType="1"/>
          </p:cNvSpPr>
          <p:nvPr>
            <p:ph type="body" sz="quarter" idx="36"/>
          </p:nvPr>
        </p:nvSpPr>
        <p:spPr>
          <a:xfrm>
            <a:off x="2697753"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5" name="Picture Placeholder 2">
            <a:extLst>
              <a:ext uri="{FF2B5EF4-FFF2-40B4-BE49-F238E27FC236}">
                <a16:creationId xmlns:a16="http://schemas.microsoft.com/office/drawing/2014/main" id="{349C422D-57BE-2C0E-C883-FFEA802AA6CD}"/>
              </a:ext>
            </a:extLst>
          </p:cNvPr>
          <p:cNvSpPr>
            <a:spLocks noGrp="1" noRot="1" noMove="1" noResize="1" noEditPoints="1" noAdjustHandles="1" noChangeArrowheads="1" noChangeShapeType="1"/>
          </p:cNvSpPr>
          <p:nvPr>
            <p:ph type="pic" sz="quarter" idx="24"/>
          </p:nvPr>
        </p:nvSpPr>
        <p:spPr>
          <a:xfrm>
            <a:off x="2539993"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3" name="Text Placeholder 1">
            <a:extLst>
              <a:ext uri="{FF2B5EF4-FFF2-40B4-BE49-F238E27FC236}">
                <a16:creationId xmlns:a16="http://schemas.microsoft.com/office/drawing/2014/main" id="{6BC64151-F3F5-CEEC-6E61-C0D124D6AEC6}"/>
              </a:ext>
            </a:extLst>
          </p:cNvPr>
          <p:cNvSpPr>
            <a:spLocks noGrp="1" noRot="1" noMove="1" noResize="1" noEditPoints="1" noAdjustHandles="1" noChangeArrowheads="1" noChangeShapeType="1"/>
          </p:cNvSpPr>
          <p:nvPr>
            <p:ph type="body" sz="quarter" idx="35"/>
          </p:nvPr>
        </p:nvSpPr>
        <p:spPr>
          <a:xfrm>
            <a:off x="95050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US"/>
              <a:t>Click to edit Master text styles</a:t>
            </a:r>
          </a:p>
        </p:txBody>
      </p:sp>
      <p:sp>
        <p:nvSpPr>
          <p:cNvPr id="24" name="Picture Placeholder 1">
            <a:extLst>
              <a:ext uri="{FF2B5EF4-FFF2-40B4-BE49-F238E27FC236}">
                <a16:creationId xmlns:a16="http://schemas.microsoft.com/office/drawing/2014/main" id="{FD2B75CA-4BDF-14CB-BA7F-6E6541C9CA27}"/>
              </a:ext>
            </a:extLst>
          </p:cNvPr>
          <p:cNvSpPr>
            <a:spLocks noGrp="1" noRot="1" noMove="1" noResize="1" noEditPoints="1" noAdjustHandles="1" noChangeArrowheads="1" noChangeShapeType="1"/>
          </p:cNvSpPr>
          <p:nvPr>
            <p:ph type="pic" sz="quarter" idx="23"/>
          </p:nvPr>
        </p:nvSpPr>
        <p:spPr>
          <a:xfrm>
            <a:off x="790576"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r>
              <a:rPr lang="en-US" sz="1800"/>
              <a:t>Click icon to add picture</a:t>
            </a:r>
            <a:endParaRPr lang="en-BE" sz="1800"/>
          </a:p>
        </p:txBody>
      </p:sp>
      <p:sp>
        <p:nvSpPr>
          <p:cNvPr id="4" name="Title">
            <a:extLst>
              <a:ext uri="{FF2B5EF4-FFF2-40B4-BE49-F238E27FC236}">
                <a16:creationId xmlns:a16="http://schemas.microsoft.com/office/drawing/2014/main" id="{345EBBC4-7324-E0A4-7B1E-76B995F4C45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10" name="Slide Number">
            <a:extLst>
              <a:ext uri="{FF2B5EF4-FFF2-40B4-BE49-F238E27FC236}">
                <a16:creationId xmlns:a16="http://schemas.microsoft.com/office/drawing/2014/main" id="{A3FE1678-6BBF-A285-8ACD-02F5267E890A}"/>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011669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 circle images text">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0980338D-1E37-2BB2-AB6D-1A0C06A50751}"/>
              </a:ext>
            </a:extLst>
          </p:cNvPr>
          <p:cNvSpPr>
            <a:spLocks noGrp="1" noRot="1" noMove="1" noResize="1" noEditPoints="1" noAdjustHandles="1" noChangeArrowheads="1" noChangeShapeType="1"/>
          </p:cNvSpPr>
          <p:nvPr>
            <p:ph type="pic" sz="quarter" idx="34"/>
          </p:nvPr>
        </p:nvSpPr>
        <p:spPr>
          <a:xfrm>
            <a:off x="7423583"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2" name="Picture Placeholder 5">
            <a:extLst>
              <a:ext uri="{FF2B5EF4-FFF2-40B4-BE49-F238E27FC236}">
                <a16:creationId xmlns:a16="http://schemas.microsoft.com/office/drawing/2014/main" id="{582AB74E-A1FA-768E-B3C6-7D9CF8664464}"/>
              </a:ext>
            </a:extLst>
          </p:cNvPr>
          <p:cNvSpPr>
            <a:spLocks noGrp="1" noRot="1" noMove="1" noResize="1" noEditPoints="1" noAdjustHandles="1" noChangeArrowheads="1" noChangeShapeType="1"/>
          </p:cNvSpPr>
          <p:nvPr>
            <p:ph type="pic" sz="quarter" idx="37"/>
          </p:nvPr>
        </p:nvSpPr>
        <p:spPr>
          <a:xfrm>
            <a:off x="9190544"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4" name="Picture Placeholder 4">
            <a:extLst>
              <a:ext uri="{FF2B5EF4-FFF2-40B4-BE49-F238E27FC236}">
                <a16:creationId xmlns:a16="http://schemas.microsoft.com/office/drawing/2014/main" id="{2CD33947-428F-F3BC-84EF-0CDD4882BE54}"/>
              </a:ext>
            </a:extLst>
          </p:cNvPr>
          <p:cNvSpPr>
            <a:spLocks noGrp="1" noRot="1" noMove="1" noResize="1" noEditPoints="1" noAdjustHandles="1" noChangeArrowheads="1" noChangeShapeType="1"/>
          </p:cNvSpPr>
          <p:nvPr>
            <p:ph type="pic" sz="quarter" idx="32"/>
          </p:nvPr>
        </p:nvSpPr>
        <p:spPr>
          <a:xfrm>
            <a:off x="7424555"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5" name="Circle">
            <a:extLst>
              <a:ext uri="{FF2B5EF4-FFF2-40B4-BE49-F238E27FC236}">
                <a16:creationId xmlns:a16="http://schemas.microsoft.com/office/drawing/2014/main" id="{30111986-B22C-41D1-C71A-E467C6A5779E}"/>
              </a:ext>
            </a:extLst>
          </p:cNvPr>
          <p:cNvSpPr>
            <a:spLocks noGrp="1" noRot="1" noMove="1" noResize="1" noEditPoints="1" noAdjustHandles="1" noChangeArrowheads="1" noChangeShapeType="1"/>
          </p:cNvSpPr>
          <p:nvPr>
            <p:ph type="body" sz="quarter" idx="45"/>
          </p:nvPr>
        </p:nvSpPr>
        <p:spPr>
          <a:xfrm>
            <a:off x="4803155" y="2631811"/>
            <a:ext cx="2581200" cy="2581200"/>
          </a:xfrm>
          <a:prstGeom prst="ellipse">
            <a:avLst/>
          </a:prstGeom>
          <a:solidFill>
            <a:schemeClr val="bg1">
              <a:lumMod val="95000"/>
            </a:schemeClr>
          </a:solidFill>
        </p:spPr>
        <p:txBody>
          <a:bodyPr anchor="ctr" anchorCtr="0"/>
          <a:lstStyle>
            <a:lvl1pPr marL="9425" indent="0" algn="ct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13" name="Picture Placeholder 3">
            <a:extLst>
              <a:ext uri="{FF2B5EF4-FFF2-40B4-BE49-F238E27FC236}">
                <a16:creationId xmlns:a16="http://schemas.microsoft.com/office/drawing/2014/main" id="{8C4855FD-FCBC-E295-BE64-49A00CF12142}"/>
              </a:ext>
            </a:extLst>
          </p:cNvPr>
          <p:cNvSpPr>
            <a:spLocks noGrp="1" noRot="1" noMove="1" noResize="1" noEditPoints="1" noAdjustHandles="1" noChangeArrowheads="1" noChangeShapeType="1"/>
          </p:cNvSpPr>
          <p:nvPr>
            <p:ph type="pic" sz="quarter" idx="39"/>
          </p:nvPr>
        </p:nvSpPr>
        <p:spPr>
          <a:xfrm>
            <a:off x="3024187"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20" name="Picture Placeholder 2">
            <a:extLst>
              <a:ext uri="{FF2B5EF4-FFF2-40B4-BE49-F238E27FC236}">
                <a16:creationId xmlns:a16="http://schemas.microsoft.com/office/drawing/2014/main" id="{F56377B9-AA2B-1FAC-738F-58AEA61F1F05}"/>
              </a:ext>
            </a:extLst>
          </p:cNvPr>
          <p:cNvSpPr>
            <a:spLocks noGrp="1" noRot="1" noMove="1" noResize="1" noEditPoints="1" noAdjustHandles="1" noChangeArrowheads="1" noChangeShapeType="1"/>
          </p:cNvSpPr>
          <p:nvPr>
            <p:ph type="pic" sz="quarter" idx="40"/>
          </p:nvPr>
        </p:nvSpPr>
        <p:spPr>
          <a:xfrm>
            <a:off x="1238399"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11" name="Picture Placeholder 1">
            <a:extLst>
              <a:ext uri="{FF2B5EF4-FFF2-40B4-BE49-F238E27FC236}">
                <a16:creationId xmlns:a16="http://schemas.microsoft.com/office/drawing/2014/main" id="{18F04D23-7466-3204-D663-73DCF67EA378}"/>
              </a:ext>
            </a:extLst>
          </p:cNvPr>
          <p:cNvSpPr>
            <a:spLocks noGrp="1" noRot="1" noMove="1" noResize="1" noEditPoints="1" noAdjustHandles="1" noChangeArrowheads="1" noChangeShapeType="1"/>
          </p:cNvSpPr>
          <p:nvPr>
            <p:ph type="pic" sz="quarter" idx="38"/>
          </p:nvPr>
        </p:nvSpPr>
        <p:spPr>
          <a:xfrm>
            <a:off x="3025159"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8" name="Title">
            <a:extLst>
              <a:ext uri="{FF2B5EF4-FFF2-40B4-BE49-F238E27FC236}">
                <a16:creationId xmlns:a16="http://schemas.microsoft.com/office/drawing/2014/main" id="{D2DF1DDC-0402-55BC-A9AD-DCF1C83C30F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7" name="Slide Number">
            <a:extLst>
              <a:ext uri="{FF2B5EF4-FFF2-40B4-BE49-F238E27FC236}">
                <a16:creationId xmlns:a16="http://schemas.microsoft.com/office/drawing/2014/main" id="{1B3DAD12-387C-F8E9-4B51-0F90D6A8F034}"/>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712583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 circle images">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0980338D-1E37-2BB2-AB6D-1A0C06A50751}"/>
              </a:ext>
            </a:extLst>
          </p:cNvPr>
          <p:cNvSpPr>
            <a:spLocks noGrp="1" noRot="1" noMove="1" noResize="1" noEditPoints="1" noAdjustHandles="1" noChangeArrowheads="1" noChangeShapeType="1"/>
          </p:cNvSpPr>
          <p:nvPr>
            <p:ph type="pic" sz="quarter" idx="34"/>
          </p:nvPr>
        </p:nvSpPr>
        <p:spPr>
          <a:xfrm>
            <a:off x="7423583"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2" name="Picture Placeholder 6">
            <a:extLst>
              <a:ext uri="{FF2B5EF4-FFF2-40B4-BE49-F238E27FC236}">
                <a16:creationId xmlns:a16="http://schemas.microsoft.com/office/drawing/2014/main" id="{582AB74E-A1FA-768E-B3C6-7D9CF8664464}"/>
              </a:ext>
            </a:extLst>
          </p:cNvPr>
          <p:cNvSpPr>
            <a:spLocks noGrp="1" noRot="1" noMove="1" noResize="1" noEditPoints="1" noAdjustHandles="1" noChangeArrowheads="1" noChangeShapeType="1"/>
          </p:cNvSpPr>
          <p:nvPr>
            <p:ph type="pic" sz="quarter" idx="37"/>
          </p:nvPr>
        </p:nvSpPr>
        <p:spPr>
          <a:xfrm>
            <a:off x="9190544"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4" name="Picture Placeholder 5">
            <a:extLst>
              <a:ext uri="{FF2B5EF4-FFF2-40B4-BE49-F238E27FC236}">
                <a16:creationId xmlns:a16="http://schemas.microsoft.com/office/drawing/2014/main" id="{2CD33947-428F-F3BC-84EF-0CDD4882BE54}"/>
              </a:ext>
            </a:extLst>
          </p:cNvPr>
          <p:cNvSpPr>
            <a:spLocks noGrp="1" noRot="1" noMove="1" noResize="1" noEditPoints="1" noAdjustHandles="1" noChangeArrowheads="1" noChangeShapeType="1"/>
          </p:cNvSpPr>
          <p:nvPr>
            <p:ph type="pic" sz="quarter" idx="32"/>
          </p:nvPr>
        </p:nvSpPr>
        <p:spPr>
          <a:xfrm>
            <a:off x="7424555"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30" name="Picture Placeholder 4">
            <a:extLst>
              <a:ext uri="{FF2B5EF4-FFF2-40B4-BE49-F238E27FC236}">
                <a16:creationId xmlns:a16="http://schemas.microsoft.com/office/drawing/2014/main" id="{3D5C0CD4-E911-C6C7-88BD-62C712B011A1}"/>
              </a:ext>
            </a:extLst>
          </p:cNvPr>
          <p:cNvSpPr>
            <a:spLocks noGrp="1" noRot="1" noMove="1" noResize="1" noEditPoints="1" noAdjustHandles="1" noChangeArrowheads="1" noChangeShapeType="1"/>
          </p:cNvSpPr>
          <p:nvPr>
            <p:ph type="pic" sz="quarter" idx="42"/>
          </p:nvPr>
        </p:nvSpPr>
        <p:spPr>
          <a:xfrm>
            <a:off x="4803217" y="2627624"/>
            <a:ext cx="2596664" cy="2596664"/>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13" name="Picture Placeholder 3">
            <a:extLst>
              <a:ext uri="{FF2B5EF4-FFF2-40B4-BE49-F238E27FC236}">
                <a16:creationId xmlns:a16="http://schemas.microsoft.com/office/drawing/2014/main" id="{8C4855FD-FCBC-E295-BE64-49A00CF12142}"/>
              </a:ext>
            </a:extLst>
          </p:cNvPr>
          <p:cNvSpPr>
            <a:spLocks noGrp="1" noRot="1" noMove="1" noResize="1" noEditPoints="1" noAdjustHandles="1" noChangeArrowheads="1" noChangeShapeType="1"/>
          </p:cNvSpPr>
          <p:nvPr>
            <p:ph type="pic" sz="quarter" idx="39"/>
          </p:nvPr>
        </p:nvSpPr>
        <p:spPr>
          <a:xfrm>
            <a:off x="3024187"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20" name="Picture Placeholder 2">
            <a:extLst>
              <a:ext uri="{FF2B5EF4-FFF2-40B4-BE49-F238E27FC236}">
                <a16:creationId xmlns:a16="http://schemas.microsoft.com/office/drawing/2014/main" id="{F56377B9-AA2B-1FAC-738F-58AEA61F1F05}"/>
              </a:ext>
            </a:extLst>
          </p:cNvPr>
          <p:cNvSpPr>
            <a:spLocks noGrp="1" noRot="1" noMove="1" noResize="1" noEditPoints="1" noAdjustHandles="1" noChangeArrowheads="1" noChangeShapeType="1"/>
          </p:cNvSpPr>
          <p:nvPr>
            <p:ph type="pic" sz="quarter" idx="40"/>
          </p:nvPr>
        </p:nvSpPr>
        <p:spPr>
          <a:xfrm>
            <a:off x="1238399"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11" name="Picture Placeholder 1">
            <a:extLst>
              <a:ext uri="{FF2B5EF4-FFF2-40B4-BE49-F238E27FC236}">
                <a16:creationId xmlns:a16="http://schemas.microsoft.com/office/drawing/2014/main" id="{18F04D23-7466-3204-D663-73DCF67EA378}"/>
              </a:ext>
            </a:extLst>
          </p:cNvPr>
          <p:cNvSpPr>
            <a:spLocks noGrp="1" noRot="1" noMove="1" noResize="1" noEditPoints="1" noAdjustHandles="1" noChangeArrowheads="1" noChangeShapeType="1"/>
          </p:cNvSpPr>
          <p:nvPr>
            <p:ph type="pic" sz="quarter" idx="38"/>
          </p:nvPr>
        </p:nvSpPr>
        <p:spPr>
          <a:xfrm>
            <a:off x="3025159"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r>
              <a:rPr lang="en-US" sz="1800"/>
              <a:t>Click icon to add picture</a:t>
            </a:r>
            <a:endParaRPr lang="en-BE" sz="1800"/>
          </a:p>
        </p:txBody>
      </p:sp>
      <p:sp>
        <p:nvSpPr>
          <p:cNvPr id="8" name="Title">
            <a:extLst>
              <a:ext uri="{FF2B5EF4-FFF2-40B4-BE49-F238E27FC236}">
                <a16:creationId xmlns:a16="http://schemas.microsoft.com/office/drawing/2014/main" id="{D2DF1DDC-0402-55BC-A9AD-DCF1C83C30F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5" name="Slide Number">
            <a:extLst>
              <a:ext uri="{FF2B5EF4-FFF2-40B4-BE49-F238E27FC236}">
                <a16:creationId xmlns:a16="http://schemas.microsoft.com/office/drawing/2014/main" id="{89907D88-6902-7261-E878-3000927BD7A4}"/>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0446917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ento gallery">
    <p:spTree>
      <p:nvGrpSpPr>
        <p:cNvPr id="1" name=""/>
        <p:cNvGrpSpPr/>
        <p:nvPr/>
      </p:nvGrpSpPr>
      <p:grpSpPr>
        <a:xfrm>
          <a:off x="0" y="0"/>
          <a:ext cx="0" cy="0"/>
          <a:chOff x="0" y="0"/>
          <a:chExt cx="0" cy="0"/>
        </a:xfrm>
      </p:grpSpPr>
      <p:sp>
        <p:nvSpPr>
          <p:cNvPr id="208" name="Picture Placeholder 8">
            <a:extLst>
              <a:ext uri="{FF2B5EF4-FFF2-40B4-BE49-F238E27FC236}">
                <a16:creationId xmlns:a16="http://schemas.microsoft.com/office/drawing/2014/main" id="{FB60CE53-9624-F058-2873-25F09A81AD0F}"/>
              </a:ext>
            </a:extLst>
          </p:cNvPr>
          <p:cNvSpPr>
            <a:spLocks noGrp="1" noRot="1" noMove="1" noResize="1" noEditPoints="1" noAdjustHandles="1" noChangeArrowheads="1" noChangeShapeType="1"/>
          </p:cNvSpPr>
          <p:nvPr>
            <p:ph type="pic" sz="quarter" idx="41"/>
          </p:nvPr>
        </p:nvSpPr>
        <p:spPr>
          <a:xfrm>
            <a:off x="7979324" y="4016870"/>
            <a:ext cx="3420513" cy="20160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207" name="Picture Placeholder 7">
            <a:extLst>
              <a:ext uri="{FF2B5EF4-FFF2-40B4-BE49-F238E27FC236}">
                <a16:creationId xmlns:a16="http://schemas.microsoft.com/office/drawing/2014/main" id="{E81757EF-A637-1B88-7CB2-5637FD2D5E64}"/>
              </a:ext>
            </a:extLst>
          </p:cNvPr>
          <p:cNvSpPr>
            <a:spLocks noGrp="1" noRot="1" noMove="1" noResize="1" noEditPoints="1" noAdjustHandles="1" noChangeArrowheads="1" noChangeShapeType="1"/>
          </p:cNvSpPr>
          <p:nvPr>
            <p:ph type="pic" sz="quarter" idx="40"/>
          </p:nvPr>
        </p:nvSpPr>
        <p:spPr>
          <a:xfrm>
            <a:off x="6185535" y="5114150"/>
            <a:ext cx="1616897" cy="913746"/>
          </a:xfrm>
          <a:prstGeom prst="roundRect">
            <a:avLst/>
          </a:prstGeom>
          <a:solidFill>
            <a:srgbClr val="D6E0FF"/>
          </a:solidFill>
        </p:spPr>
        <p:txBody>
          <a:bodyPr tIns="576000" bIns="0" anchor="ctr" anchorCtr="0"/>
          <a:lstStyle>
            <a:lvl1pPr marL="0" indent="0" algn="ctr">
              <a:buNone/>
              <a:defRPr sz="1600"/>
            </a:lvl1pPr>
          </a:lstStyle>
          <a:p>
            <a:r>
              <a:rPr lang="en-US"/>
              <a:t>Click icon to add picture</a:t>
            </a:r>
            <a:endParaRPr lang="en-BE"/>
          </a:p>
        </p:txBody>
      </p:sp>
      <p:sp>
        <p:nvSpPr>
          <p:cNvPr id="206" name="Picture Placeholder 6">
            <a:extLst>
              <a:ext uri="{FF2B5EF4-FFF2-40B4-BE49-F238E27FC236}">
                <a16:creationId xmlns:a16="http://schemas.microsoft.com/office/drawing/2014/main" id="{B848D501-1E0B-FDEE-0B28-2F843AEE86FF}"/>
              </a:ext>
            </a:extLst>
          </p:cNvPr>
          <p:cNvSpPr>
            <a:spLocks noGrp="1" noRot="1" noMove="1" noResize="1" noEditPoints="1" noAdjustHandles="1" noChangeArrowheads="1" noChangeShapeType="1"/>
          </p:cNvSpPr>
          <p:nvPr>
            <p:ph type="pic" sz="quarter" idx="39"/>
          </p:nvPr>
        </p:nvSpPr>
        <p:spPr>
          <a:xfrm>
            <a:off x="6185535" y="4016870"/>
            <a:ext cx="1616897" cy="913746"/>
          </a:xfrm>
          <a:prstGeom prst="roundRect">
            <a:avLst/>
          </a:prstGeom>
          <a:solidFill>
            <a:srgbClr val="D6E0FF"/>
          </a:solidFill>
        </p:spPr>
        <p:txBody>
          <a:bodyPr tIns="576000" bIns="0" anchor="ctr" anchorCtr="0"/>
          <a:lstStyle>
            <a:lvl1pPr marL="0" indent="0" algn="ctr">
              <a:buNone/>
              <a:defRPr sz="1600"/>
            </a:lvl1pPr>
          </a:lstStyle>
          <a:p>
            <a:r>
              <a:rPr lang="en-US"/>
              <a:t>Click icon to add picture</a:t>
            </a:r>
            <a:endParaRPr lang="en-BE"/>
          </a:p>
        </p:txBody>
      </p:sp>
      <p:sp>
        <p:nvSpPr>
          <p:cNvPr id="205" name="Picture Placeholder 5">
            <a:extLst>
              <a:ext uri="{FF2B5EF4-FFF2-40B4-BE49-F238E27FC236}">
                <a16:creationId xmlns:a16="http://schemas.microsoft.com/office/drawing/2014/main" id="{8E2B3FB2-8D21-A10B-3100-3C086D0D1C43}"/>
              </a:ext>
            </a:extLst>
          </p:cNvPr>
          <p:cNvSpPr>
            <a:spLocks noGrp="1" noRot="1" noMove="1" noResize="1" noEditPoints="1" noAdjustHandles="1" noChangeArrowheads="1" noChangeShapeType="1"/>
          </p:cNvSpPr>
          <p:nvPr>
            <p:ph type="pic" sz="quarter" idx="38"/>
          </p:nvPr>
        </p:nvSpPr>
        <p:spPr>
          <a:xfrm>
            <a:off x="4387215" y="5114150"/>
            <a:ext cx="1616897" cy="913746"/>
          </a:xfrm>
          <a:prstGeom prst="roundRect">
            <a:avLst/>
          </a:prstGeom>
          <a:solidFill>
            <a:srgbClr val="D6E0FF"/>
          </a:solidFill>
        </p:spPr>
        <p:txBody>
          <a:bodyPr tIns="576000" bIns="0" anchor="ctr" anchorCtr="0"/>
          <a:lstStyle>
            <a:lvl1pPr marL="0" indent="0" algn="ctr">
              <a:buNone/>
              <a:defRPr sz="1600"/>
            </a:lvl1pPr>
          </a:lstStyle>
          <a:p>
            <a:r>
              <a:rPr lang="en-US"/>
              <a:t>Click icon to add picture</a:t>
            </a:r>
            <a:endParaRPr lang="en-BE"/>
          </a:p>
        </p:txBody>
      </p:sp>
      <p:sp>
        <p:nvSpPr>
          <p:cNvPr id="204" name="Picture Placeholder 4">
            <a:extLst>
              <a:ext uri="{FF2B5EF4-FFF2-40B4-BE49-F238E27FC236}">
                <a16:creationId xmlns:a16="http://schemas.microsoft.com/office/drawing/2014/main" id="{028A7DF6-5937-F8FC-DC27-52E2E059C7E3}"/>
              </a:ext>
            </a:extLst>
          </p:cNvPr>
          <p:cNvSpPr>
            <a:spLocks noGrp="1" noRot="1" noMove="1" noResize="1" noEditPoints="1" noAdjustHandles="1" noChangeArrowheads="1" noChangeShapeType="1"/>
          </p:cNvSpPr>
          <p:nvPr>
            <p:ph type="pic" sz="quarter" idx="37"/>
          </p:nvPr>
        </p:nvSpPr>
        <p:spPr>
          <a:xfrm>
            <a:off x="4387215" y="4016870"/>
            <a:ext cx="1616897" cy="913746"/>
          </a:xfrm>
          <a:prstGeom prst="roundRect">
            <a:avLst/>
          </a:prstGeom>
          <a:solidFill>
            <a:srgbClr val="D6E0FF"/>
          </a:solidFill>
        </p:spPr>
        <p:txBody>
          <a:bodyPr tIns="576000" bIns="0" anchor="ctr" anchorCtr="0"/>
          <a:lstStyle>
            <a:lvl1pPr marL="0" indent="0" algn="ctr">
              <a:buNone/>
              <a:defRPr sz="1600"/>
            </a:lvl1pPr>
          </a:lstStyle>
          <a:p>
            <a:r>
              <a:rPr lang="en-US"/>
              <a:t>Click icon to add picture</a:t>
            </a:r>
            <a:endParaRPr lang="en-BE"/>
          </a:p>
        </p:txBody>
      </p:sp>
      <p:sp>
        <p:nvSpPr>
          <p:cNvPr id="144" name="Picture Placeholder 3">
            <a:extLst>
              <a:ext uri="{FF2B5EF4-FFF2-40B4-BE49-F238E27FC236}">
                <a16:creationId xmlns:a16="http://schemas.microsoft.com/office/drawing/2014/main" id="{7551FFA7-FC96-0C4E-7BAF-0AA9D2A5504C}"/>
              </a:ext>
            </a:extLst>
          </p:cNvPr>
          <p:cNvSpPr>
            <a:spLocks noGrp="1" noRot="1" noMove="1" noResize="1" noEditPoints="1" noAdjustHandles="1" noChangeArrowheads="1" noChangeShapeType="1"/>
          </p:cNvSpPr>
          <p:nvPr>
            <p:ph type="pic" sz="quarter" idx="36"/>
          </p:nvPr>
        </p:nvSpPr>
        <p:spPr>
          <a:xfrm>
            <a:off x="790575" y="4016870"/>
            <a:ext cx="3420513" cy="2016000"/>
          </a:xfrm>
          <a:prstGeom prst="roundRect">
            <a:avLst/>
          </a:prstGeom>
          <a:solidFill>
            <a:srgbClr val="D6E0FF"/>
          </a:solidFill>
        </p:spPr>
        <p:txBody>
          <a:bodyPr tIns="720000" bIns="0" anchor="ctr" anchorCtr="0"/>
          <a:lstStyle>
            <a:lvl1pPr>
              <a:defRPr lang="en-BE" sz="1600" dirty="0"/>
            </a:lvl1pPr>
          </a:lstStyle>
          <a:p>
            <a:pPr marL="0" lvl="0" indent="0" algn="ctr">
              <a:buNone/>
            </a:pPr>
            <a:r>
              <a:rPr lang="en-US"/>
              <a:t>Click icon to add picture</a:t>
            </a:r>
            <a:endParaRPr lang="en-BE"/>
          </a:p>
        </p:txBody>
      </p:sp>
      <p:sp>
        <p:nvSpPr>
          <p:cNvPr id="142" name="Picture Placeholder 2">
            <a:extLst>
              <a:ext uri="{FF2B5EF4-FFF2-40B4-BE49-F238E27FC236}">
                <a16:creationId xmlns:a16="http://schemas.microsoft.com/office/drawing/2014/main" id="{901A4E63-35E0-4E22-7F0F-22B61061D5FA}"/>
              </a:ext>
            </a:extLst>
          </p:cNvPr>
          <p:cNvSpPr>
            <a:spLocks noGrp="1" noRot="1" noMove="1" noResize="1" noEditPoints="1" noAdjustHandles="1" noChangeArrowheads="1" noChangeShapeType="1"/>
          </p:cNvSpPr>
          <p:nvPr>
            <p:ph type="pic" sz="quarter" idx="33"/>
          </p:nvPr>
        </p:nvSpPr>
        <p:spPr>
          <a:xfrm>
            <a:off x="4392410" y="1822310"/>
            <a:ext cx="7007427" cy="2015999"/>
          </a:xfrm>
          <a:prstGeom prst="roundRect">
            <a:avLst/>
          </a:prstGeom>
          <a:solidFill>
            <a:srgbClr val="D6E0FF"/>
          </a:solidFill>
        </p:spPr>
        <p:txBody>
          <a:bodyPr tIns="720000" bIns="0" anchor="ctr" anchorCtr="0"/>
          <a:lstStyle>
            <a:lvl1pPr>
              <a:defRPr lang="en-BE" sz="1600" dirty="0"/>
            </a:lvl1pPr>
          </a:lstStyle>
          <a:p>
            <a:pPr marL="0" lvl="0" indent="0" algn="ctr">
              <a:buNone/>
            </a:pPr>
            <a:r>
              <a:rPr lang="en-US"/>
              <a:t>Click icon to add picture</a:t>
            </a:r>
            <a:endParaRPr lang="en-BE"/>
          </a:p>
        </p:txBody>
      </p:sp>
      <p:sp>
        <p:nvSpPr>
          <p:cNvPr id="143" name="Picture Placeholder 1">
            <a:extLst>
              <a:ext uri="{FF2B5EF4-FFF2-40B4-BE49-F238E27FC236}">
                <a16:creationId xmlns:a16="http://schemas.microsoft.com/office/drawing/2014/main" id="{1672F6F7-B5C6-A5AC-1A63-FE1D6D65285B}"/>
              </a:ext>
            </a:extLst>
          </p:cNvPr>
          <p:cNvSpPr>
            <a:spLocks noGrp="1" noRot="1" noMove="1" noResize="1" noEditPoints="1" noAdjustHandles="1" noChangeArrowheads="1" noChangeShapeType="1"/>
          </p:cNvSpPr>
          <p:nvPr>
            <p:ph type="pic" sz="quarter" idx="24"/>
          </p:nvPr>
        </p:nvSpPr>
        <p:spPr>
          <a:xfrm>
            <a:off x="790575" y="1822310"/>
            <a:ext cx="3420513" cy="2016000"/>
          </a:xfrm>
          <a:prstGeom prst="roundRect">
            <a:avLst/>
          </a:prstGeom>
          <a:solidFill>
            <a:srgbClr val="D6E0FF"/>
          </a:solidFill>
        </p:spPr>
        <p:txBody>
          <a:bodyPr tIns="720000" bIns="0" anchor="ctr" anchorCtr="0"/>
          <a:lstStyle>
            <a:lvl1pPr>
              <a:defRPr lang="en-BE" sz="1600" dirty="0"/>
            </a:lvl1pPr>
          </a:lstStyle>
          <a:p>
            <a:pPr marL="0" lvl="0" indent="0" algn="ctr">
              <a:buNone/>
            </a:pPr>
            <a:r>
              <a:rPr lang="en-US"/>
              <a:t>Click icon to add picture</a:t>
            </a:r>
            <a:endParaRPr lang="en-BE"/>
          </a:p>
        </p:txBody>
      </p:sp>
      <p:sp>
        <p:nvSpPr>
          <p:cNvPr id="4" name="Title">
            <a:extLst>
              <a:ext uri="{FF2B5EF4-FFF2-40B4-BE49-F238E27FC236}">
                <a16:creationId xmlns:a16="http://schemas.microsoft.com/office/drawing/2014/main" id="{734CDD21-B44A-79F5-89A6-085C800363ED}"/>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91A508F8-CD2E-4C61-CFCC-BEE1CD04986E}"/>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62961306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ento mix">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1B986473-9296-C548-A3D6-DAB8AE4D1BE1}"/>
              </a:ext>
            </a:extLst>
          </p:cNvPr>
          <p:cNvSpPr>
            <a:spLocks noGrp="1"/>
          </p:cNvSpPr>
          <p:nvPr>
            <p:ph type="body" sz="quarter" idx="43"/>
          </p:nvPr>
        </p:nvSpPr>
        <p:spPr>
          <a:xfrm>
            <a:off x="7968570" y="4016586"/>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1" name="Text Placeholder 1">
            <a:extLst>
              <a:ext uri="{FF2B5EF4-FFF2-40B4-BE49-F238E27FC236}">
                <a16:creationId xmlns:a16="http://schemas.microsoft.com/office/drawing/2014/main" id="{51A8639A-3B9F-5EC6-4C8C-FFAD60243C6C}"/>
              </a:ext>
            </a:extLst>
          </p:cNvPr>
          <p:cNvSpPr>
            <a:spLocks noGrp="1"/>
          </p:cNvSpPr>
          <p:nvPr>
            <p:ph type="body" sz="quarter" idx="42"/>
          </p:nvPr>
        </p:nvSpPr>
        <p:spPr>
          <a:xfrm>
            <a:off x="4380698" y="4016586"/>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2" name="Picture Placeholder 1">
            <a:extLst>
              <a:ext uri="{FF2B5EF4-FFF2-40B4-BE49-F238E27FC236}">
                <a16:creationId xmlns:a16="http://schemas.microsoft.com/office/drawing/2014/main" id="{CA769A42-B0B0-CFD4-5032-90AE3663AF5E}"/>
              </a:ext>
            </a:extLst>
          </p:cNvPr>
          <p:cNvSpPr>
            <a:spLocks noGrp="1"/>
          </p:cNvSpPr>
          <p:nvPr>
            <p:ph type="pic" sz="quarter" idx="24"/>
          </p:nvPr>
        </p:nvSpPr>
        <p:spPr>
          <a:xfrm>
            <a:off x="800667" y="4030788"/>
            <a:ext cx="3420513" cy="20160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8" name="Picture Placeholder 1">
            <a:extLst>
              <a:ext uri="{FF2B5EF4-FFF2-40B4-BE49-F238E27FC236}">
                <a16:creationId xmlns:a16="http://schemas.microsoft.com/office/drawing/2014/main" id="{5EADED87-D09E-B437-2EFF-E27E952293B8}"/>
              </a:ext>
            </a:extLst>
          </p:cNvPr>
          <p:cNvSpPr>
            <a:spLocks noGrp="1"/>
          </p:cNvSpPr>
          <p:nvPr>
            <p:ph type="pic" sz="quarter" idx="46"/>
          </p:nvPr>
        </p:nvSpPr>
        <p:spPr>
          <a:xfrm>
            <a:off x="4377623" y="1812882"/>
            <a:ext cx="7021552" cy="20160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9" name="Text Placeholder 1">
            <a:extLst>
              <a:ext uri="{FF2B5EF4-FFF2-40B4-BE49-F238E27FC236}">
                <a16:creationId xmlns:a16="http://schemas.microsoft.com/office/drawing/2014/main" id="{12CF8E89-1F21-F6E0-C134-CF1F700BDD4A}"/>
              </a:ext>
            </a:extLst>
          </p:cNvPr>
          <p:cNvSpPr>
            <a:spLocks noGrp="1"/>
          </p:cNvSpPr>
          <p:nvPr>
            <p:ph type="body" sz="quarter" idx="47"/>
          </p:nvPr>
        </p:nvSpPr>
        <p:spPr>
          <a:xfrm>
            <a:off x="800667" y="1812882"/>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itle">
            <a:extLst>
              <a:ext uri="{FF2B5EF4-FFF2-40B4-BE49-F238E27FC236}">
                <a16:creationId xmlns:a16="http://schemas.microsoft.com/office/drawing/2014/main" id="{B991D6BE-CBB6-D9DE-F8EA-8F201C763E7E}"/>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C1B9AF2D-1A0A-F5D5-2AD3-12146A3D5798}"/>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5229023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32525" y="1825625"/>
            <a:ext cx="5002090" cy="4170363"/>
          </a:xfrm>
          <a:prstGeom prst="rect">
            <a:avLst/>
          </a:prstGeom>
          <a:noFill/>
        </p:spPr>
        <p:txBody>
          <a:bodyPr>
            <a:noAutofit/>
          </a:bodyPr>
          <a:lstStyle>
            <a:lvl1pPr marL="0" indent="0">
              <a:buClr>
                <a:schemeClr val="accent5"/>
              </a:buClr>
              <a:buFont typeface="Arial"/>
              <a:buNone/>
              <a:defRPr/>
            </a:lvl1pPr>
          </a:lstStyle>
          <a:p>
            <a:pPr lvl="0"/>
            <a:endParaRPr lang="en-GB" noProof="0" dirty="0"/>
          </a:p>
        </p:txBody>
      </p:sp>
      <p:cxnSp>
        <p:nvCxnSpPr>
          <p:cNvPr id="8" name="Straight Connector 7"/>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18" name="Content Placeholder 2"/>
          <p:cNvSpPr>
            <a:spLocks noGrp="1"/>
          </p:cNvSpPr>
          <p:nvPr>
            <p:ph idx="10" hasCustomPrompt="1"/>
          </p:nvPr>
        </p:nvSpPr>
        <p:spPr>
          <a:xfrm>
            <a:off x="967154" y="1825624"/>
            <a:ext cx="5004000"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marL="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a:p>
            <a:pPr marL="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endParaRPr lang="en-GB" noProof="0" dirty="0"/>
          </a:p>
          <a:p>
            <a:pPr lvl="0"/>
            <a:endParaRPr lang="en-GB" noProof="0" dirty="0"/>
          </a:p>
        </p:txBody>
      </p:sp>
    </p:spTree>
    <p:extLst>
      <p:ext uri="{BB962C8B-B14F-4D97-AF65-F5344CB8AC3E}">
        <p14:creationId xmlns:p14="http://schemas.microsoft.com/office/powerpoint/2010/main" val="16863999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ento mix">
    <p:spTree>
      <p:nvGrpSpPr>
        <p:cNvPr id="1" name=""/>
        <p:cNvGrpSpPr/>
        <p:nvPr/>
      </p:nvGrpSpPr>
      <p:grpSpPr>
        <a:xfrm>
          <a:off x="0" y="0"/>
          <a:ext cx="0" cy="0"/>
          <a:chOff x="0" y="0"/>
          <a:chExt cx="0" cy="0"/>
        </a:xfrm>
      </p:grpSpPr>
      <p:sp>
        <p:nvSpPr>
          <p:cNvPr id="27" name="Picture Placeholder 2">
            <a:extLst>
              <a:ext uri="{FF2B5EF4-FFF2-40B4-BE49-F238E27FC236}">
                <a16:creationId xmlns:a16="http://schemas.microsoft.com/office/drawing/2014/main" id="{13BC340A-F58E-4116-6CE2-C20DEA63798A}"/>
              </a:ext>
            </a:extLst>
          </p:cNvPr>
          <p:cNvSpPr>
            <a:spLocks noGrp="1" noRot="1" noMove="1" noResize="1" noEditPoints="1" noAdjustHandles="1" noChangeArrowheads="1" noChangeShapeType="1"/>
          </p:cNvSpPr>
          <p:nvPr>
            <p:ph type="pic" sz="quarter" idx="41"/>
          </p:nvPr>
        </p:nvSpPr>
        <p:spPr>
          <a:xfrm>
            <a:off x="4377623" y="4030788"/>
            <a:ext cx="7021552" cy="20160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7" name="Text Placeholder 3">
            <a:extLst>
              <a:ext uri="{FF2B5EF4-FFF2-40B4-BE49-F238E27FC236}">
                <a16:creationId xmlns:a16="http://schemas.microsoft.com/office/drawing/2014/main" id="{C91E5177-7E3E-0CA7-3764-BFD362BB5091}"/>
              </a:ext>
            </a:extLst>
          </p:cNvPr>
          <p:cNvSpPr>
            <a:spLocks noGrp="1" noRot="1" noMove="1" noResize="1" noEditPoints="1" noAdjustHandles="1" noChangeArrowheads="1" noChangeShapeType="1"/>
          </p:cNvSpPr>
          <p:nvPr>
            <p:ph type="body" sz="quarter" idx="44"/>
          </p:nvPr>
        </p:nvSpPr>
        <p:spPr>
          <a:xfrm>
            <a:off x="800667"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2">
            <a:extLst>
              <a:ext uri="{FF2B5EF4-FFF2-40B4-BE49-F238E27FC236}">
                <a16:creationId xmlns:a16="http://schemas.microsoft.com/office/drawing/2014/main" id="{FD849283-C19A-8178-0641-051FCC212455}"/>
              </a:ext>
            </a:extLst>
          </p:cNvPr>
          <p:cNvSpPr>
            <a:spLocks noGrp="1" noRot="1" noMove="1" noResize="1" noEditPoints="1" noAdjustHandles="1" noChangeArrowheads="1" noChangeShapeType="1"/>
          </p:cNvSpPr>
          <p:nvPr>
            <p:ph type="body" sz="quarter" idx="43"/>
          </p:nvPr>
        </p:nvSpPr>
        <p:spPr>
          <a:xfrm>
            <a:off x="7968570" y="1818928"/>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3" name="Text Placeholder 1">
            <a:extLst>
              <a:ext uri="{FF2B5EF4-FFF2-40B4-BE49-F238E27FC236}">
                <a16:creationId xmlns:a16="http://schemas.microsoft.com/office/drawing/2014/main" id="{28EF6AD2-832B-3CFA-47AE-7819BB8C0C89}"/>
              </a:ext>
            </a:extLst>
          </p:cNvPr>
          <p:cNvSpPr>
            <a:spLocks noGrp="1" noRot="1" noMove="1" noResize="1" noEditPoints="1" noAdjustHandles="1" noChangeArrowheads="1" noChangeShapeType="1"/>
          </p:cNvSpPr>
          <p:nvPr>
            <p:ph type="body" sz="quarter" idx="42"/>
          </p:nvPr>
        </p:nvSpPr>
        <p:spPr>
          <a:xfrm>
            <a:off x="4380698" y="1818928"/>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7" name="Picture Placeholder 1">
            <a:extLst>
              <a:ext uri="{FF2B5EF4-FFF2-40B4-BE49-F238E27FC236}">
                <a16:creationId xmlns:a16="http://schemas.microsoft.com/office/drawing/2014/main" id="{3E585325-7B22-0598-C4E6-2E6C4EE39F2D}"/>
              </a:ext>
            </a:extLst>
          </p:cNvPr>
          <p:cNvSpPr>
            <a:spLocks noGrp="1" noRot="1" noMove="1" noResize="1" noEditPoints="1" noAdjustHandles="1" noChangeArrowheads="1" noChangeShapeType="1"/>
          </p:cNvSpPr>
          <p:nvPr>
            <p:ph type="pic" sz="quarter" idx="24"/>
          </p:nvPr>
        </p:nvSpPr>
        <p:spPr>
          <a:xfrm>
            <a:off x="800667" y="1833130"/>
            <a:ext cx="3420513" cy="2016000"/>
          </a:xfrm>
          <a:prstGeom prst="roundRect">
            <a:avLst/>
          </a:prstGeom>
          <a:solidFill>
            <a:srgbClr val="D6E0FF"/>
          </a:solidFill>
        </p:spPr>
        <p:txBody>
          <a:bodyPr tIns="720000" bIns="0" anchor="ctr" anchorCtr="0"/>
          <a:lstStyle>
            <a:lvl1pPr marL="0" indent="0" algn="ctr">
              <a:buNone/>
              <a:defRPr sz="1600"/>
            </a:lvl1pPr>
          </a:lstStyle>
          <a:p>
            <a:r>
              <a:rPr lang="en-US"/>
              <a:t>Click icon to add picture</a:t>
            </a:r>
            <a:endParaRPr lang="en-BE"/>
          </a:p>
        </p:txBody>
      </p:sp>
      <p:sp>
        <p:nvSpPr>
          <p:cNvPr id="4" name="Title">
            <a:extLst>
              <a:ext uri="{FF2B5EF4-FFF2-40B4-BE49-F238E27FC236}">
                <a16:creationId xmlns:a16="http://schemas.microsoft.com/office/drawing/2014/main" id="{B991D6BE-CBB6-D9DE-F8EA-8F201C763E7E}"/>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6" name="Slide Number">
            <a:extLst>
              <a:ext uri="{FF2B5EF4-FFF2-40B4-BE49-F238E27FC236}">
                <a16:creationId xmlns:a16="http://schemas.microsoft.com/office/drawing/2014/main" id="{552E62C0-1C25-FE7B-2816-06D04DEEC42A}"/>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31198521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ento text">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EC50206F-1D7C-2FB1-A0D3-5DA2924E30AF}"/>
              </a:ext>
            </a:extLst>
          </p:cNvPr>
          <p:cNvSpPr>
            <a:spLocks noGrp="1" noRot="1" noMove="1" noResize="1" noEditPoints="1" noAdjustHandles="1" noChangeArrowheads="1" noChangeShapeType="1"/>
          </p:cNvSpPr>
          <p:nvPr>
            <p:ph type="body" sz="quarter" idx="46"/>
          </p:nvPr>
        </p:nvSpPr>
        <p:spPr>
          <a:xfrm>
            <a:off x="7956532"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9" name="Text Placeholder 4">
            <a:extLst>
              <a:ext uri="{FF2B5EF4-FFF2-40B4-BE49-F238E27FC236}">
                <a16:creationId xmlns:a16="http://schemas.microsoft.com/office/drawing/2014/main" id="{095F5A97-589A-1BA8-A55C-E5B699799334}"/>
              </a:ext>
            </a:extLst>
          </p:cNvPr>
          <p:cNvSpPr>
            <a:spLocks noGrp="1" noRot="1" noMove="1" noResize="1" noEditPoints="1" noAdjustHandles="1" noChangeArrowheads="1" noChangeShapeType="1"/>
          </p:cNvSpPr>
          <p:nvPr>
            <p:ph type="body" sz="quarter" idx="45"/>
          </p:nvPr>
        </p:nvSpPr>
        <p:spPr>
          <a:xfrm>
            <a:off x="4376777"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8" name="Text Placeholder 3">
            <a:extLst>
              <a:ext uri="{FF2B5EF4-FFF2-40B4-BE49-F238E27FC236}">
                <a16:creationId xmlns:a16="http://schemas.microsoft.com/office/drawing/2014/main" id="{60D9E2B3-A6C0-6479-3793-AD1614E09B98}"/>
              </a:ext>
            </a:extLst>
          </p:cNvPr>
          <p:cNvSpPr>
            <a:spLocks noGrp="1" noRot="1" noMove="1" noResize="1" noEditPoints="1" noAdjustHandles="1" noChangeArrowheads="1" noChangeShapeType="1"/>
          </p:cNvSpPr>
          <p:nvPr>
            <p:ph type="body" sz="quarter" idx="44"/>
          </p:nvPr>
        </p:nvSpPr>
        <p:spPr>
          <a:xfrm>
            <a:off x="797022"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4" name="Text Placeholder 2">
            <a:extLst>
              <a:ext uri="{FF2B5EF4-FFF2-40B4-BE49-F238E27FC236}">
                <a16:creationId xmlns:a16="http://schemas.microsoft.com/office/drawing/2014/main" id="{E2AC9806-4F38-D448-3B25-40EB5327655D}"/>
              </a:ext>
            </a:extLst>
          </p:cNvPr>
          <p:cNvSpPr>
            <a:spLocks noGrp="1" noRot="1" noMove="1" noResize="1" noEditPoints="1" noAdjustHandles="1" noChangeArrowheads="1" noChangeShapeType="1"/>
          </p:cNvSpPr>
          <p:nvPr>
            <p:ph type="body" sz="quarter" idx="48"/>
          </p:nvPr>
        </p:nvSpPr>
        <p:spPr>
          <a:xfrm>
            <a:off x="6181822" y="1820988"/>
            <a:ext cx="5197984"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13" name="Text Placeholder 1">
            <a:extLst>
              <a:ext uri="{FF2B5EF4-FFF2-40B4-BE49-F238E27FC236}">
                <a16:creationId xmlns:a16="http://schemas.microsoft.com/office/drawing/2014/main" id="{BECECE09-1D5A-F633-ECF5-08C4B8BDE947}"/>
              </a:ext>
            </a:extLst>
          </p:cNvPr>
          <p:cNvSpPr>
            <a:spLocks noGrp="1" noRot="1" noMove="1" noResize="1" noEditPoints="1" noAdjustHandles="1" noChangeArrowheads="1" noChangeShapeType="1"/>
          </p:cNvSpPr>
          <p:nvPr>
            <p:ph type="body" sz="quarter" idx="47"/>
          </p:nvPr>
        </p:nvSpPr>
        <p:spPr>
          <a:xfrm>
            <a:off x="797022" y="1820988"/>
            <a:ext cx="5197984"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itle">
            <a:extLst>
              <a:ext uri="{FF2B5EF4-FFF2-40B4-BE49-F238E27FC236}">
                <a16:creationId xmlns:a16="http://schemas.microsoft.com/office/drawing/2014/main" id="{38F6820F-64CB-AE71-E9F8-40898D8BF48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2D1588CB-C99E-7CA1-D7CC-3F0822458D5F}"/>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24245650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ento text">
    <p:spTree>
      <p:nvGrpSpPr>
        <p:cNvPr id="1" name=""/>
        <p:cNvGrpSpPr/>
        <p:nvPr/>
      </p:nvGrpSpPr>
      <p:grpSpPr>
        <a:xfrm>
          <a:off x="0" y="0"/>
          <a:ext cx="0" cy="0"/>
          <a:chOff x="0" y="0"/>
          <a:chExt cx="0" cy="0"/>
        </a:xfrm>
      </p:grpSpPr>
      <p:sp>
        <p:nvSpPr>
          <p:cNvPr id="3" name="box background">
            <a:extLst>
              <a:ext uri="{FF2B5EF4-FFF2-40B4-BE49-F238E27FC236}">
                <a16:creationId xmlns:a16="http://schemas.microsoft.com/office/drawing/2014/main" id="{EF318BA3-19A6-FC19-BF4F-AFF5E62EAF8B}"/>
              </a:ext>
            </a:extLst>
          </p:cNvPr>
          <p:cNvSpPr/>
          <p:nvPr userDrawn="1"/>
        </p:nvSpPr>
        <p:spPr>
          <a:xfrm>
            <a:off x="4712491" y="2085293"/>
            <a:ext cx="4208188" cy="2174882"/>
          </a:xfrm>
          <a:prstGeom prst="roundRect">
            <a:avLst>
              <a:gd name="adj" fmla="val 8768"/>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b"/>
          <a:lstStyle/>
          <a:p>
            <a:endParaRPr lang="en-US">
              <a:solidFill>
                <a:schemeClr val="tx1"/>
              </a:solidFill>
              <a:latin typeface="+mj-lt"/>
            </a:endParaRPr>
          </a:p>
        </p:txBody>
      </p:sp>
      <p:sp>
        <p:nvSpPr>
          <p:cNvPr id="5" name="Picture Placeholder 12">
            <a:extLst>
              <a:ext uri="{FF2B5EF4-FFF2-40B4-BE49-F238E27FC236}">
                <a16:creationId xmlns:a16="http://schemas.microsoft.com/office/drawing/2014/main" id="{4C21DFD8-0832-38AF-2CA8-ABF8057A8A62}"/>
              </a:ext>
            </a:extLst>
          </p:cNvPr>
          <p:cNvSpPr>
            <a:spLocks noGrp="1"/>
          </p:cNvSpPr>
          <p:nvPr>
            <p:ph type="pic" sz="quarter" idx="29" hasCustomPrompt="1"/>
          </p:nvPr>
        </p:nvSpPr>
        <p:spPr>
          <a:xfrm>
            <a:off x="1030263" y="2103186"/>
            <a:ext cx="3484890" cy="2156988"/>
          </a:xfrm>
          <a:prstGeom prst="roundRect">
            <a:avLst>
              <a:gd name="adj" fmla="val 5491"/>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32" name="Text Placeholder 1">
            <a:extLst>
              <a:ext uri="{FF2B5EF4-FFF2-40B4-BE49-F238E27FC236}">
                <a16:creationId xmlns:a16="http://schemas.microsoft.com/office/drawing/2014/main" id="{34C09383-50E0-39CC-6F29-523832012E69}"/>
              </a:ext>
            </a:extLst>
          </p:cNvPr>
          <p:cNvSpPr>
            <a:spLocks noGrp="1"/>
          </p:cNvSpPr>
          <p:nvPr>
            <p:ph type="body" sz="quarter" idx="52"/>
          </p:nvPr>
        </p:nvSpPr>
        <p:spPr>
          <a:xfrm>
            <a:off x="9118017" y="2103186"/>
            <a:ext cx="2090119" cy="137296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39" name="box background">
            <a:extLst>
              <a:ext uri="{FF2B5EF4-FFF2-40B4-BE49-F238E27FC236}">
                <a16:creationId xmlns:a16="http://schemas.microsoft.com/office/drawing/2014/main" id="{BBF8B340-4A17-43D7-BC95-A298D63B9CB8}"/>
              </a:ext>
            </a:extLst>
          </p:cNvPr>
          <p:cNvSpPr/>
          <p:nvPr userDrawn="1"/>
        </p:nvSpPr>
        <p:spPr>
          <a:xfrm>
            <a:off x="9118018" y="3593148"/>
            <a:ext cx="2101727" cy="2453640"/>
          </a:xfrm>
          <a:prstGeom prst="roundRect">
            <a:avLst>
              <a:gd name="adj" fmla="val 10643"/>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251999" rtlCol="0" anchor="b"/>
          <a:lstStyle/>
          <a:p>
            <a:pPr algn="ctr"/>
            <a:r>
              <a:rPr lang="en-US">
                <a:solidFill>
                  <a:schemeClr val="tx1"/>
                </a:solidFill>
              </a:rPr>
              <a:t>Lorem ipsum</a:t>
            </a:r>
            <a:endParaRPr lang="en-US" sz="700">
              <a:solidFill>
                <a:schemeClr val="tx1"/>
              </a:solidFill>
            </a:endParaRPr>
          </a:p>
        </p:txBody>
      </p:sp>
      <p:sp>
        <p:nvSpPr>
          <p:cNvPr id="40" name="Text Placeholder 1">
            <a:extLst>
              <a:ext uri="{FF2B5EF4-FFF2-40B4-BE49-F238E27FC236}">
                <a16:creationId xmlns:a16="http://schemas.microsoft.com/office/drawing/2014/main" id="{C615DE24-197D-61C8-FFD4-4F714A9600AF}"/>
              </a:ext>
            </a:extLst>
          </p:cNvPr>
          <p:cNvSpPr>
            <a:spLocks noGrp="1"/>
          </p:cNvSpPr>
          <p:nvPr>
            <p:ph type="body" sz="quarter" idx="53"/>
          </p:nvPr>
        </p:nvSpPr>
        <p:spPr>
          <a:xfrm>
            <a:off x="9118017" y="3590610"/>
            <a:ext cx="2090119" cy="245364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42" name="Text Placeholder 1">
            <a:extLst>
              <a:ext uri="{FF2B5EF4-FFF2-40B4-BE49-F238E27FC236}">
                <a16:creationId xmlns:a16="http://schemas.microsoft.com/office/drawing/2014/main" id="{6144CC3F-70BE-C3CE-20A9-F2D2005EFC31}"/>
              </a:ext>
            </a:extLst>
          </p:cNvPr>
          <p:cNvSpPr>
            <a:spLocks noGrp="1"/>
          </p:cNvSpPr>
          <p:nvPr>
            <p:ph type="body" sz="quarter" idx="47"/>
          </p:nvPr>
        </p:nvSpPr>
        <p:spPr>
          <a:xfrm>
            <a:off x="1030263" y="757172"/>
            <a:ext cx="1656000" cy="1152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43" name="Text Placeholder 1">
            <a:extLst>
              <a:ext uri="{FF2B5EF4-FFF2-40B4-BE49-F238E27FC236}">
                <a16:creationId xmlns:a16="http://schemas.microsoft.com/office/drawing/2014/main" id="{40353809-100A-E9EB-B4D3-4CBA8874311D}"/>
              </a:ext>
            </a:extLst>
          </p:cNvPr>
          <p:cNvSpPr>
            <a:spLocks noGrp="1"/>
          </p:cNvSpPr>
          <p:nvPr>
            <p:ph type="body" sz="quarter" idx="50"/>
          </p:nvPr>
        </p:nvSpPr>
        <p:spPr>
          <a:xfrm>
            <a:off x="2871944" y="757172"/>
            <a:ext cx="1656000" cy="1152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44" name="Text Placeholder 1">
            <a:extLst>
              <a:ext uri="{FF2B5EF4-FFF2-40B4-BE49-F238E27FC236}">
                <a16:creationId xmlns:a16="http://schemas.microsoft.com/office/drawing/2014/main" id="{06AC82F5-8D4E-A415-07AB-34E041FE592F}"/>
              </a:ext>
            </a:extLst>
          </p:cNvPr>
          <p:cNvSpPr>
            <a:spLocks noGrp="1"/>
          </p:cNvSpPr>
          <p:nvPr>
            <p:ph type="body" sz="quarter" idx="51"/>
          </p:nvPr>
        </p:nvSpPr>
        <p:spPr>
          <a:xfrm>
            <a:off x="4712935" y="757172"/>
            <a:ext cx="3167555" cy="1152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45" name="Text Placeholder 1">
            <a:extLst>
              <a:ext uri="{FF2B5EF4-FFF2-40B4-BE49-F238E27FC236}">
                <a16:creationId xmlns:a16="http://schemas.microsoft.com/office/drawing/2014/main" id="{A906A151-7B41-0638-0E40-CDF085809A31}"/>
              </a:ext>
            </a:extLst>
          </p:cNvPr>
          <p:cNvSpPr>
            <a:spLocks noGrp="1"/>
          </p:cNvSpPr>
          <p:nvPr>
            <p:ph type="body" sz="quarter" idx="54"/>
          </p:nvPr>
        </p:nvSpPr>
        <p:spPr>
          <a:xfrm>
            <a:off x="8053543" y="757172"/>
            <a:ext cx="3167555" cy="1152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50" name="Text Placeholder 1">
            <a:extLst>
              <a:ext uri="{FF2B5EF4-FFF2-40B4-BE49-F238E27FC236}">
                <a16:creationId xmlns:a16="http://schemas.microsoft.com/office/drawing/2014/main" id="{B46A0D9A-DFC9-35DA-B3EB-EE6E0B380A2D}"/>
              </a:ext>
            </a:extLst>
          </p:cNvPr>
          <p:cNvSpPr>
            <a:spLocks noGrp="1"/>
          </p:cNvSpPr>
          <p:nvPr>
            <p:ph type="body" sz="quarter" idx="55"/>
          </p:nvPr>
        </p:nvSpPr>
        <p:spPr>
          <a:xfrm>
            <a:off x="1030263" y="4436784"/>
            <a:ext cx="2130266" cy="160659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51" name="Text Placeholder 1">
            <a:extLst>
              <a:ext uri="{FF2B5EF4-FFF2-40B4-BE49-F238E27FC236}">
                <a16:creationId xmlns:a16="http://schemas.microsoft.com/office/drawing/2014/main" id="{203C0C30-AFDA-7709-193B-E251C93988F1}"/>
              </a:ext>
            </a:extLst>
          </p:cNvPr>
          <p:cNvSpPr>
            <a:spLocks noGrp="1"/>
          </p:cNvSpPr>
          <p:nvPr>
            <p:ph type="body" sz="quarter" idx="56"/>
          </p:nvPr>
        </p:nvSpPr>
        <p:spPr>
          <a:xfrm>
            <a:off x="3361352" y="4436784"/>
            <a:ext cx="1153800" cy="160659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52" name="Text Placeholder 1">
            <a:extLst>
              <a:ext uri="{FF2B5EF4-FFF2-40B4-BE49-F238E27FC236}">
                <a16:creationId xmlns:a16="http://schemas.microsoft.com/office/drawing/2014/main" id="{0607F714-E8B5-3869-031B-3A7E2AEFCC6F}"/>
              </a:ext>
            </a:extLst>
          </p:cNvPr>
          <p:cNvSpPr>
            <a:spLocks noGrp="1"/>
          </p:cNvSpPr>
          <p:nvPr>
            <p:ph type="body" sz="quarter" idx="57"/>
          </p:nvPr>
        </p:nvSpPr>
        <p:spPr>
          <a:xfrm>
            <a:off x="4722415" y="4436784"/>
            <a:ext cx="2006521" cy="160659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53" name="Text Placeholder 1">
            <a:extLst>
              <a:ext uri="{FF2B5EF4-FFF2-40B4-BE49-F238E27FC236}">
                <a16:creationId xmlns:a16="http://schemas.microsoft.com/office/drawing/2014/main" id="{D6946E3F-F9EA-50A5-513A-A5164DEF43A0}"/>
              </a:ext>
            </a:extLst>
          </p:cNvPr>
          <p:cNvSpPr>
            <a:spLocks noGrp="1"/>
          </p:cNvSpPr>
          <p:nvPr>
            <p:ph type="body" sz="quarter" idx="58"/>
          </p:nvPr>
        </p:nvSpPr>
        <p:spPr>
          <a:xfrm>
            <a:off x="6901195" y="4436784"/>
            <a:ext cx="2015999" cy="160659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US"/>
              <a:t>Click to edit Master text styles</a:t>
            </a:r>
          </a:p>
        </p:txBody>
      </p:sp>
      <p:sp>
        <p:nvSpPr>
          <p:cNvPr id="56" name="Slide Number">
            <a:extLst>
              <a:ext uri="{FF2B5EF4-FFF2-40B4-BE49-F238E27FC236}">
                <a16:creationId xmlns:a16="http://schemas.microsoft.com/office/drawing/2014/main" id="{4B8F5750-EFAA-CB17-D1E6-FE59CF6D743A}"/>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8651012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A5953C1-CDD4-D150-3A79-366ACD550B82}"/>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5D105BF3-FC31-9DD0-66AC-C7FEFDBF22B0}"/>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78439028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Grey background">
    <p:bg>
      <p:bgPr>
        <a:solidFill>
          <a:srgbClr val="4E52A6"/>
        </a:solidFill>
        <a:effectLst/>
      </p:bgPr>
    </p:bg>
    <p:spTree>
      <p:nvGrpSpPr>
        <p:cNvPr id="1" name=""/>
        <p:cNvGrpSpPr/>
        <p:nvPr/>
      </p:nvGrpSpPr>
      <p:grpSpPr>
        <a:xfrm>
          <a:off x="0" y="0"/>
          <a:ext cx="0" cy="0"/>
          <a:chOff x="0" y="0"/>
          <a:chExt cx="0" cy="0"/>
        </a:xfrm>
      </p:grpSpPr>
      <p:pic>
        <p:nvPicPr>
          <p:cNvPr id="2" name="EC logo" descr="European Commission">
            <a:extLst>
              <a:ext uri="{FF2B5EF4-FFF2-40B4-BE49-F238E27FC236}">
                <a16:creationId xmlns:a16="http://schemas.microsoft.com/office/drawing/2014/main" id="{1ABFEDB5-36D3-593E-1D1D-1C012A6CD96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a:srcRect r="45043"/>
          <a:stretch/>
        </p:blipFill>
        <p:spPr>
          <a:xfrm>
            <a:off x="10729044" y="5893948"/>
            <a:ext cx="1158155" cy="779504"/>
          </a:xfrm>
          <a:prstGeom prst="rect">
            <a:avLst/>
          </a:prstGeom>
          <a:noFill/>
        </p:spPr>
      </p:pic>
      <p:sp>
        <p:nvSpPr>
          <p:cNvPr id="5" name="Title">
            <a:extLst>
              <a:ext uri="{FF2B5EF4-FFF2-40B4-BE49-F238E27FC236}">
                <a16:creationId xmlns:a16="http://schemas.microsoft.com/office/drawing/2014/main" id="{EA5953C1-CDD4-D150-3A79-366ACD550B82}"/>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solidFill>
                  <a:schemeClr val="bg1"/>
                </a:solidFill>
              </a:defRPr>
            </a:lvl1pPr>
          </a:lstStyle>
          <a:p>
            <a:r>
              <a:rPr lang="en-US" noProof="0"/>
              <a:t>Click to edit Master title style</a:t>
            </a:r>
            <a:endParaRPr lang="en-GB" noProof="0"/>
          </a:p>
        </p:txBody>
      </p:sp>
      <p:sp>
        <p:nvSpPr>
          <p:cNvPr id="3" name="Slide Number">
            <a:extLst>
              <a:ext uri="{FF2B5EF4-FFF2-40B4-BE49-F238E27FC236}">
                <a16:creationId xmlns:a16="http://schemas.microsoft.com/office/drawing/2014/main" id="{5554DF69-DD6E-7A41-66CF-700CF476AC2F}"/>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solidFill>
                  <a:schemeClr val="bg1"/>
                </a:solidFill>
              </a:rPr>
              <a:pPr/>
              <a:t>‹#›</a:t>
            </a:fld>
            <a:endParaRPr lang="en-BE" sz="1050">
              <a:solidFill>
                <a:schemeClr val="bg1"/>
              </a:solidFill>
            </a:endParaRPr>
          </a:p>
        </p:txBody>
      </p:sp>
    </p:spTree>
    <p:extLst>
      <p:ext uri="{BB962C8B-B14F-4D97-AF65-F5344CB8AC3E}">
        <p14:creationId xmlns:p14="http://schemas.microsoft.com/office/powerpoint/2010/main" val="368459901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utro_1">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AD29EBB-D18E-1467-ED43-AED25FD23CFF}"/>
              </a:ext>
            </a:extLst>
          </p:cNvPr>
          <p:cNvSpPr>
            <a:spLocks noGrp="1" noRot="1" noMove="1" noResize="1" noEditPoints="1" noAdjustHandles="1" noChangeArrowheads="1" noChangeShapeType="1"/>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nvGrpSpPr>
          <p:cNvPr id="3" name="Disclaimer">
            <a:extLst>
              <a:ext uri="{FF2B5EF4-FFF2-40B4-BE49-F238E27FC236}">
                <a16:creationId xmlns:a16="http://schemas.microsoft.com/office/drawing/2014/main" id="{7D927E25-1711-442E-7B4B-0A2ED022FF5E}"/>
              </a:ext>
            </a:extLst>
          </p:cNvPr>
          <p:cNvGrpSpPr>
            <a:grpSpLocks noGrp="1" noUngrp="1" noRot="1" noMove="1" noResize="1"/>
          </p:cNvGrpSpPr>
          <p:nvPr userDrawn="1"/>
        </p:nvGrpSpPr>
        <p:grpSpPr>
          <a:xfrm>
            <a:off x="803275" y="4257985"/>
            <a:ext cx="8941016" cy="1271439"/>
            <a:chOff x="803275" y="4257985"/>
            <a:chExt cx="8941016" cy="1271439"/>
          </a:xfrm>
        </p:grpSpPr>
        <p:sp>
          <p:nvSpPr>
            <p:cNvPr id="2" name="Disclaimer">
              <a:extLst>
                <a:ext uri="{FF2B5EF4-FFF2-40B4-BE49-F238E27FC236}">
                  <a16:creationId xmlns:a16="http://schemas.microsoft.com/office/drawing/2014/main" id="{48E87B2E-8ADA-D267-8D3F-9F22BD9D181B}"/>
                </a:ext>
              </a:extLst>
            </p:cNvPr>
            <p:cNvSpPr txBox="1">
              <a:spLocks noGrp="1" noRot="1" noMove="1" noResize="1" noEditPoints="1" noAdjustHandles="1" noChangeArrowheads="1" noChangeShapeType="1"/>
            </p:cNvSpPr>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tx1"/>
                  </a:solidFill>
                  <a:latin typeface="+mj-lt"/>
                  <a:ea typeface="Arial"/>
                  <a:cs typeface="Arial"/>
                  <a:sym typeface="Arial"/>
                </a:rPr>
                <a:t>© European Union 2025</a:t>
              </a:r>
              <a:endParaRPr sz="1200">
                <a:solidFill>
                  <a:schemeClr val="tx1"/>
                </a:solidFill>
                <a:latin typeface="+mj-lt"/>
              </a:endParaRPr>
            </a:p>
            <a:p>
              <a:pPr marL="0" marR="0" lvl="0" indent="0" algn="l" rtl="0">
                <a:spcBef>
                  <a:spcPts val="1800"/>
                </a:spcBef>
                <a:spcAft>
                  <a:spcPts val="0"/>
                </a:spcAft>
                <a:buNone/>
              </a:pPr>
              <a:r>
                <a:rPr lang="en-GB" sz="1200">
                  <a:solidFill>
                    <a:schemeClr val="tx1"/>
                  </a:solidFill>
                  <a:latin typeface="+mj-lt"/>
                  <a:ea typeface="Arial"/>
                  <a:cs typeface="Arial"/>
                  <a:sym typeface="Arial"/>
                </a:rPr>
                <a:t>Unless otherwise noted the reuse of this presentation is authorised under the </a:t>
              </a:r>
              <a:r>
                <a:rPr lang="en-GB" sz="1200" u="sng">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a:solidFill>
                  <a:schemeClr val="tx1"/>
                </a:solidFill>
                <a:latin typeface="+mj-lt"/>
              </a:endParaRPr>
            </a:p>
          </p:txBody>
        </p:sp>
        <p:pic>
          <p:nvPicPr>
            <p:cNvPr id="6" name="Creative Commons logo">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grpSp>
      <p:sp>
        <p:nvSpPr>
          <p:cNvPr id="9" name="Subtitle 1"/>
          <p:cNvSpPr>
            <a:spLocks noGrp="1" noRot="1" noMove="1" noResize="1" noEditPoints="1" noAdjustHandles="1" noChangeArrowheads="1" noChangeShapeType="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sp>
        <p:nvSpPr>
          <p:cNvPr id="8" name="Title"/>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US" noProof="0"/>
              <a:t>Click to edit Master title style</a:t>
            </a:r>
            <a:endParaRPr lang="en-GB" noProof="0"/>
          </a:p>
        </p:txBody>
      </p:sp>
      <p:pic>
        <p:nvPicPr>
          <p:cNvPr id="5" name="JRC symbol" descr="A black circle with dots&#10;&#10;AI-generated content may be incorrect.">
            <a:extLst>
              <a:ext uri="{FF2B5EF4-FFF2-40B4-BE49-F238E27FC236}">
                <a16:creationId xmlns:a16="http://schemas.microsoft.com/office/drawing/2014/main" id="{ECB7CE66-2815-30D0-D6DF-CC8A352ACCF6}"/>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2547" r="49243" b="51138"/>
          <a:stretch>
            <a:fillRect/>
          </a:stretch>
        </p:blipFill>
        <p:spPr>
          <a:xfrm>
            <a:off x="8401069" y="0"/>
            <a:ext cx="3790932" cy="3429000"/>
          </a:xfrm>
          <a:prstGeom prst="rect">
            <a:avLst/>
          </a:prstGeom>
        </p:spPr>
      </p:pic>
    </p:spTree>
    <p:extLst>
      <p:ext uri="{BB962C8B-B14F-4D97-AF65-F5344CB8AC3E}">
        <p14:creationId xmlns:p14="http://schemas.microsoft.com/office/powerpoint/2010/main" val="33481782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utro_2">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AD29EBB-D18E-1467-ED43-AED25FD23CFF}"/>
              </a:ext>
            </a:extLst>
          </p:cNvPr>
          <p:cNvSpPr>
            <a:spLocks noGrp="1" noRot="1" noMove="1" noResize="1" noEditPoints="1" noAdjustHandles="1" noChangeArrowheads="1" noChangeShapeType="1"/>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 name="Title"/>
          <p:cNvSpPr>
            <a:spLocks noGrp="1" noRot="1" noMove="1" noResize="1" noEditPoints="1" noAdjustHandles="1" noChangeArrowheads="1" noChangeShapeType="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US" noProof="0"/>
              <a:t>Click to edit Master title style</a:t>
            </a:r>
            <a:endParaRPr lang="en-GB" noProof="0"/>
          </a:p>
        </p:txBody>
      </p:sp>
      <p:pic>
        <p:nvPicPr>
          <p:cNvPr id="2" name="JRC symbol" descr="A black circle with dots&#10;&#10;AI-generated content may be incorrect.">
            <a:extLst>
              <a:ext uri="{FF2B5EF4-FFF2-40B4-BE49-F238E27FC236}">
                <a16:creationId xmlns:a16="http://schemas.microsoft.com/office/drawing/2014/main" id="{55E0EFE4-F2C2-D835-C82F-01D5F83AF94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547" r="49243" b="51138"/>
          <a:stretch>
            <a:fillRect/>
          </a:stretch>
        </p:blipFill>
        <p:spPr>
          <a:xfrm>
            <a:off x="8401069" y="0"/>
            <a:ext cx="3790932" cy="3429000"/>
          </a:xfrm>
          <a:prstGeom prst="rect">
            <a:avLst/>
          </a:prstGeom>
        </p:spPr>
      </p:pic>
    </p:spTree>
    <p:extLst>
      <p:ext uri="{BB962C8B-B14F-4D97-AF65-F5344CB8AC3E}">
        <p14:creationId xmlns:p14="http://schemas.microsoft.com/office/powerpoint/2010/main" val="2387668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Content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5" y="1798638"/>
            <a:ext cx="10609263" cy="4248150"/>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sz="1600"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lvl="0"/>
            <a:r>
              <a:rPr lang="en-GB" noProof="0" dirty="0"/>
              <a:t>Insert text, picture, media,…</a:t>
            </a:r>
          </a:p>
        </p:txBody>
      </p:sp>
      <p:sp>
        <p:nvSpPr>
          <p:cNvPr id="4" name="Title Placeholder 1">
            <a:extLst>
              <a:ext uri="{FF2B5EF4-FFF2-40B4-BE49-F238E27FC236}">
                <a16:creationId xmlns:a16="http://schemas.microsoft.com/office/drawing/2014/main" id="{5209256F-2ACF-82E0-4B63-2250C7FA310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dirty="0"/>
              <a:t>Click to edit</a:t>
            </a:r>
          </a:p>
        </p:txBody>
      </p:sp>
    </p:spTree>
    <p:extLst>
      <p:ext uri="{BB962C8B-B14F-4D97-AF65-F5344CB8AC3E}">
        <p14:creationId xmlns:p14="http://schemas.microsoft.com/office/powerpoint/2010/main" val="87142765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619732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166709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8" name="Content Placeholder 2"/>
          <p:cNvSpPr>
            <a:spLocks noGrp="1"/>
          </p:cNvSpPr>
          <p:nvPr>
            <p:ph idx="11" hasCustomPrompt="1"/>
          </p:nvPr>
        </p:nvSpPr>
        <p:spPr>
          <a:xfrm>
            <a:off x="6232524" y="1825624"/>
            <a:ext cx="5004000"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a:buNone/>
              <a:defRPr strike="noStrike"/>
            </a:lvl1pPr>
            <a:lvl2pPr>
              <a:lnSpc>
                <a:spcPct val="100000"/>
              </a:lnSpc>
              <a:spcAft>
                <a:spcPts val="1800"/>
              </a:spcAft>
              <a:buClr>
                <a:schemeClr val="accent5"/>
              </a:buClr>
              <a:defRPr strike="noStrike"/>
            </a:lvl2pPr>
            <a:lvl3pPr>
              <a:lnSpc>
                <a:spcPct val="100000"/>
              </a:lnSpc>
              <a:spcAft>
                <a:spcPts val="1800"/>
              </a:spcAft>
              <a:buClr>
                <a:schemeClr val="accent5"/>
              </a:buClr>
              <a:defRPr strike="noStrike"/>
            </a:lvl3pPr>
            <a:lvl4pPr>
              <a:lnSpc>
                <a:spcPct val="100000"/>
              </a:lnSpc>
              <a:spcAft>
                <a:spcPts val="1800"/>
              </a:spcAft>
              <a:buClr>
                <a:schemeClr val="accent5"/>
              </a:buClr>
              <a:defRPr strike="noStrike"/>
            </a:lvl4pPr>
            <a:lvl5pPr>
              <a:lnSpc>
                <a:spcPct val="100000"/>
              </a:lnSpc>
              <a:spcAft>
                <a:spcPts val="1800"/>
              </a:spcAft>
              <a:buClr>
                <a:schemeClr val="accent5"/>
              </a:buClr>
              <a:defRPr strike="noStrike"/>
            </a:lvl5pPr>
          </a:lstStyle>
          <a:p>
            <a:pPr lvl="0"/>
            <a:r>
              <a:rPr lang="en-GB" noProof="0" dirty="0"/>
              <a:t>Insert text</a:t>
            </a:r>
          </a:p>
        </p:txBody>
      </p:sp>
      <p:cxnSp>
        <p:nvCxnSpPr>
          <p:cNvPr id="9" name="Straight Connector 8"/>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12" name="Content Placeholder 2"/>
          <p:cNvSpPr>
            <a:spLocks noGrp="1"/>
          </p:cNvSpPr>
          <p:nvPr>
            <p:ph idx="10" hasCustomPrompt="1"/>
          </p:nvPr>
        </p:nvSpPr>
        <p:spPr>
          <a:xfrm>
            <a:off x="967154" y="1825624"/>
            <a:ext cx="5004000"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baseline="0"/>
            </a:lvl1pPr>
            <a:lvl2pPr>
              <a:lnSpc>
                <a:spcPct val="100000"/>
              </a:lnSpc>
              <a:spcAft>
                <a:spcPts val="1800"/>
              </a:spcAft>
              <a:buClr>
                <a:schemeClr val="accent5"/>
              </a:buClr>
              <a:defRPr/>
            </a:lvl2pPr>
            <a:lvl3pPr>
              <a:lnSpc>
                <a:spcPct val="100000"/>
              </a:lnSpc>
              <a:spcAft>
                <a:spcPts val="1800"/>
              </a:spcAft>
              <a:buClr>
                <a:schemeClr val="accent5"/>
              </a:buClr>
              <a:defRPr/>
            </a:lvl3pPr>
            <a:lvl4pPr>
              <a:lnSpc>
                <a:spcPct val="100000"/>
              </a:lnSpc>
              <a:spcAft>
                <a:spcPts val="1800"/>
              </a:spcAft>
              <a:buClr>
                <a:schemeClr val="accent5"/>
              </a:buClr>
              <a:defRPr/>
            </a:lvl4pPr>
            <a:lvl5pPr>
              <a:lnSpc>
                <a:spcPct val="100000"/>
              </a:lnSpc>
              <a:spcAft>
                <a:spcPts val="1800"/>
              </a:spcAft>
              <a:buClr>
                <a:schemeClr val="accent5"/>
              </a:buClr>
              <a:defRPr/>
            </a:lvl5pPr>
          </a:lstStyle>
          <a:p>
            <a:pPr lvl="0"/>
            <a:r>
              <a:rPr lang="en-GB" noProof="0" dirty="0"/>
              <a:t>Insert text</a:t>
            </a:r>
          </a:p>
        </p:txBody>
      </p:sp>
    </p:spTree>
    <p:extLst>
      <p:ext uri="{BB962C8B-B14F-4D97-AF65-F5344CB8AC3E}">
        <p14:creationId xmlns:p14="http://schemas.microsoft.com/office/powerpoint/2010/main" val="2458029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584667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2118892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801777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624088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265896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1995543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5113529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728794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5092268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8055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970722" y="1825625"/>
            <a:ext cx="3229533" cy="4170363"/>
          </a:xfrm>
          <a:prstGeom prst="rect">
            <a:avLst/>
          </a:prstGeom>
        </p:spPr>
        <p:txBody>
          <a:bodyPr>
            <a:noAutofit/>
          </a:bodyPr>
          <a:lstStyle>
            <a:lvl1pPr marL="0" indent="-342900">
              <a:buClr>
                <a:schemeClr val="accent5"/>
              </a:buClr>
              <a:buFont typeface="Arial"/>
              <a:buNone/>
              <a:defRPr baseline="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9" name="Content Placeholder 2"/>
          <p:cNvSpPr>
            <a:spLocks noGrp="1"/>
          </p:cNvSpPr>
          <p:nvPr>
            <p:ph sz="half" idx="13" hasCustomPrompt="1"/>
          </p:nvPr>
        </p:nvSpPr>
        <p:spPr>
          <a:xfrm>
            <a:off x="4476002" y="1825624"/>
            <a:ext cx="3239996"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marL="34290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p:txBody>
      </p:sp>
      <p:sp>
        <p:nvSpPr>
          <p:cNvPr id="7" name="Content Placeholder 2"/>
          <p:cNvSpPr>
            <a:spLocks noGrp="1"/>
          </p:cNvSpPr>
          <p:nvPr>
            <p:ph sz="half" idx="15" hasCustomPrompt="1"/>
          </p:nvPr>
        </p:nvSpPr>
        <p:spPr>
          <a:xfrm>
            <a:off x="7990763" y="1825624"/>
            <a:ext cx="3239998"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marL="34290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p:txBody>
      </p:sp>
      <p:cxnSp>
        <p:nvCxnSpPr>
          <p:cNvPr id="8" name="Straight Connector 7"/>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14113192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4274026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6596424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5936416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26809319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21951147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11411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8724913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547" r="49243" b="4824"/>
          <a:stretch>
            <a:fillRect/>
          </a:stretch>
        </p:blipFill>
        <p:spPr>
          <a:xfrm>
            <a:off x="8401069" y="0"/>
            <a:ext cx="3790932" cy="6858000"/>
          </a:xfrm>
          <a:prstGeom prst="rect">
            <a:avLst/>
          </a:prstGeom>
        </p:spPr>
      </p:pic>
      <p:pic>
        <p:nvPicPr>
          <p:cNvPr id="5" name="EC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4"/>
          <a:stretch>
            <a:fillRect/>
          </a:stretch>
        </p:blipFill>
        <p:spPr>
          <a:xfrm>
            <a:off x="9463383" y="5738784"/>
            <a:ext cx="2544024" cy="941017"/>
          </a:xfrm>
          <a:prstGeom prst="rect">
            <a:avLst/>
          </a:prstGeom>
          <a:noFill/>
        </p:spPr>
      </p:pic>
      <p:sp>
        <p:nvSpPr>
          <p:cNvPr id="7" name="Speaker, venue">
            <a:extLst>
              <a:ext uri="{FF2B5EF4-FFF2-40B4-BE49-F238E27FC236}">
                <a16:creationId xmlns:a16="http://schemas.microsoft.com/office/drawing/2014/main" id="{CD23B510-2F58-56A1-7F6F-515ECCAF7363}"/>
              </a:ext>
            </a:extLst>
          </p:cNvPr>
          <p:cNvSpPr>
            <a:spLocks noGrp="1" noRot="1" noMove="1" noResize="1" noEditPoints="1" noAdjustHandles="1" noChangeArrowheads="1" noChangeShapeType="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p>
        </p:txBody>
      </p:sp>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42768149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Slide Number">
            <a:extLst>
              <a:ext uri="{FF2B5EF4-FFF2-40B4-BE49-F238E27FC236}">
                <a16:creationId xmlns:a16="http://schemas.microsoft.com/office/drawing/2014/main" id="{4F6BB3B9-1656-8CC1-621D-BE00C0BE3CC3}"/>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30611626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Only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38200" y="6131286"/>
            <a:ext cx="2743200" cy="365125"/>
          </a:xfrm>
          <a:prstGeom prst="rect">
            <a:avLst/>
          </a:prstGeom>
        </p:spPr>
        <p:txBody>
          <a:bodyPr/>
          <a:lstStyle/>
          <a:p>
            <a:fld id="{F46C79FD-C571-418B-AB0F-5EE936C85276}" type="slidenum">
              <a:rPr lang="en-GB" smtClean="0"/>
              <a:pPr/>
              <a:t>‹#›</a:t>
            </a:fld>
            <a:endParaRPr lang="en-GB"/>
          </a:p>
        </p:txBody>
      </p:sp>
      <p:sp>
        <p:nvSpPr>
          <p:cNvPr id="6"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cxnSp>
        <p:nvCxnSpPr>
          <p:cNvPr id="7" name="Straight Connector 6"/>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689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0722" y="1681163"/>
            <a:ext cx="5003999" cy="823912"/>
          </a:xfrm>
          <a:prstGeom prst="rect">
            <a:avLst/>
          </a:prstGeom>
        </p:spPr>
        <p:txBody>
          <a:bodyPr wrap="square" anchor="b">
            <a:no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Master text styles</a:t>
            </a:r>
          </a:p>
        </p:txBody>
      </p:sp>
      <p:sp>
        <p:nvSpPr>
          <p:cNvPr id="4" name="Content Placeholder 3"/>
          <p:cNvSpPr>
            <a:spLocks noGrp="1"/>
          </p:cNvSpPr>
          <p:nvPr>
            <p:ph sz="half" idx="2" hasCustomPrompt="1"/>
          </p:nvPr>
        </p:nvSpPr>
        <p:spPr>
          <a:xfrm>
            <a:off x="970722" y="2597727"/>
            <a:ext cx="5003999" cy="3398261"/>
          </a:xfrm>
          <a:prstGeom prst="rect">
            <a:avLst/>
          </a:prstGeom>
        </p:spPr>
        <p:txBody>
          <a:bodyPr wrap="square">
            <a:noAutofit/>
          </a:bodyPr>
          <a:lstStyle>
            <a:lvl1pPr marL="0" indent="-342900">
              <a:buClr>
                <a:schemeClr val="accent5"/>
              </a:buClr>
              <a:buFont typeface="Arial"/>
              <a:buNone/>
              <a:defRPr/>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5" name="Text Placeholder 4"/>
          <p:cNvSpPr>
            <a:spLocks noGrp="1"/>
          </p:cNvSpPr>
          <p:nvPr>
            <p:ph type="body" sz="quarter" idx="3"/>
          </p:nvPr>
        </p:nvSpPr>
        <p:spPr>
          <a:xfrm>
            <a:off x="6232768" y="1681163"/>
            <a:ext cx="5003999" cy="823912"/>
          </a:xfrm>
          <a:prstGeom prst="rect">
            <a:avLst/>
          </a:prstGeom>
          <a:noFill/>
        </p:spPr>
        <p:txBody>
          <a:bodyPr wrap="square" anchor="b">
            <a:no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Master text styles</a:t>
            </a:r>
          </a:p>
        </p:txBody>
      </p:sp>
      <p:sp>
        <p:nvSpPr>
          <p:cNvPr id="6" name="Content Placeholder 5"/>
          <p:cNvSpPr>
            <a:spLocks noGrp="1"/>
          </p:cNvSpPr>
          <p:nvPr>
            <p:ph sz="quarter" idx="4" hasCustomPrompt="1"/>
          </p:nvPr>
        </p:nvSpPr>
        <p:spPr>
          <a:xfrm>
            <a:off x="6232768" y="2597727"/>
            <a:ext cx="5003999" cy="3398261"/>
          </a:xfrm>
          <a:prstGeom prst="rect">
            <a:avLst/>
          </a:prstGeom>
        </p:spPr>
        <p:txBody>
          <a:bodyPr wrap="square">
            <a:noAutofit/>
          </a:bodyPr>
          <a:lstStyle>
            <a:lvl1pPr marL="0" indent="-342900">
              <a:buClr>
                <a:schemeClr val="accent5"/>
              </a:buClr>
              <a:buFont typeface="Arial"/>
              <a:buNone/>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dirty="0"/>
              <a:t>Insert text</a:t>
            </a:r>
          </a:p>
        </p:txBody>
      </p:sp>
      <p:cxnSp>
        <p:nvCxnSpPr>
          <p:cNvPr id="9" name="Straight Connector 8"/>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995912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5B99795D-F125-DE42-4FA9-30C157D6C650}"/>
              </a:ext>
            </a:extLst>
          </p:cNvPr>
          <p:cNvSpPr>
            <a:spLocks noGrp="1" noRot="1" noMove="1" noResize="1" noEditPoints="1" noAdjustHandles="1" noChangeArrowheads="1" noChangeShapeType="1"/>
          </p:cNvSpPr>
          <p:nvPr>
            <p:ph type="body" sz="quarter" idx="40"/>
          </p:nvPr>
        </p:nvSpPr>
        <p:spPr>
          <a:xfrm>
            <a:off x="9285220"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4" name="Picture Placeholder 5">
            <a:extLst>
              <a:ext uri="{FF2B5EF4-FFF2-40B4-BE49-F238E27FC236}">
                <a16:creationId xmlns:a16="http://schemas.microsoft.com/office/drawing/2014/main" id="{2EC4A908-6AA7-6EF5-3F8C-3E2123B02E0A}"/>
              </a:ext>
            </a:extLst>
          </p:cNvPr>
          <p:cNvSpPr>
            <a:spLocks noGrp="1" noRot="1" noMove="1" noResize="1" noEditPoints="1" noAdjustHandles="1" noChangeArrowheads="1" noChangeShapeType="1"/>
          </p:cNvSpPr>
          <p:nvPr>
            <p:ph type="pic" sz="quarter" idx="46"/>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1" name="Text Placeholder 4">
            <a:extLst>
              <a:ext uri="{FF2B5EF4-FFF2-40B4-BE49-F238E27FC236}">
                <a16:creationId xmlns:a16="http://schemas.microsoft.com/office/drawing/2014/main" id="{D4838CCE-87D7-E2E4-52A4-ABB0A889E516}"/>
              </a:ext>
            </a:extLst>
          </p:cNvPr>
          <p:cNvSpPr>
            <a:spLocks noGrp="1" noRot="1" noMove="1" noResize="1" noEditPoints="1" noAdjustHandles="1" noChangeArrowheads="1" noChangeShapeType="1"/>
          </p:cNvSpPr>
          <p:nvPr>
            <p:ph type="body" sz="quarter" idx="43"/>
          </p:nvPr>
        </p:nvSpPr>
        <p:spPr>
          <a:xfrm>
            <a:off x="7303789"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6" name="Picture Placeholder 4">
            <a:extLst>
              <a:ext uri="{FF2B5EF4-FFF2-40B4-BE49-F238E27FC236}">
                <a16:creationId xmlns:a16="http://schemas.microsoft.com/office/drawing/2014/main" id="{1BEF6E2A-104A-E781-0ABB-DED36AE03A8B}"/>
              </a:ext>
            </a:extLst>
          </p:cNvPr>
          <p:cNvSpPr>
            <a:spLocks noGrp="1" noRot="1" noMove="1" noResize="1" noEditPoints="1" noAdjustHandles="1" noChangeArrowheads="1" noChangeShapeType="1"/>
          </p:cNvSpPr>
          <p:nvPr>
            <p:ph type="pic" sz="quarter" idx="48"/>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7" name="Text Placeholder 3">
            <a:extLst>
              <a:ext uri="{FF2B5EF4-FFF2-40B4-BE49-F238E27FC236}">
                <a16:creationId xmlns:a16="http://schemas.microsoft.com/office/drawing/2014/main" id="{99312B99-D282-3ECB-A854-597C198BA468}"/>
              </a:ext>
            </a:extLst>
          </p:cNvPr>
          <p:cNvSpPr>
            <a:spLocks noGrp="1" noRot="1" noMove="1" noResize="1" noEditPoints="1" noAdjustHandles="1" noChangeArrowheads="1" noChangeShapeType="1"/>
          </p:cNvSpPr>
          <p:nvPr>
            <p:ph type="body" sz="quarter" idx="39"/>
          </p:nvPr>
        </p:nvSpPr>
        <p:spPr>
          <a:xfrm>
            <a:off x="5310278"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3" name="Picture Placeholder 3">
            <a:extLst>
              <a:ext uri="{FF2B5EF4-FFF2-40B4-BE49-F238E27FC236}">
                <a16:creationId xmlns:a16="http://schemas.microsoft.com/office/drawing/2014/main" id="{7367E657-41BA-424C-58A6-2D16DC04A12D}"/>
              </a:ext>
            </a:extLst>
          </p:cNvPr>
          <p:cNvSpPr>
            <a:spLocks noGrp="1" noRot="1" noMove="1" noResize="1" noEditPoints="1" noAdjustHandles="1" noChangeArrowheads="1" noChangeShapeType="1"/>
          </p:cNvSpPr>
          <p:nvPr>
            <p:ph type="pic" sz="quarter" idx="45"/>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0" name="Text Placeholder 2">
            <a:extLst>
              <a:ext uri="{FF2B5EF4-FFF2-40B4-BE49-F238E27FC236}">
                <a16:creationId xmlns:a16="http://schemas.microsoft.com/office/drawing/2014/main" id="{1BBE5318-675A-6664-E231-A89054B58D70}"/>
              </a:ext>
            </a:extLst>
          </p:cNvPr>
          <p:cNvSpPr>
            <a:spLocks noGrp="1" noRot="1" noMove="1" noResize="1" noEditPoints="1" noAdjustHandles="1" noChangeArrowheads="1" noChangeShapeType="1"/>
          </p:cNvSpPr>
          <p:nvPr>
            <p:ph type="body" sz="quarter" idx="42"/>
          </p:nvPr>
        </p:nvSpPr>
        <p:spPr>
          <a:xfrm>
            <a:off x="3343448"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5" name="Picture Placeholder 2">
            <a:extLst>
              <a:ext uri="{FF2B5EF4-FFF2-40B4-BE49-F238E27FC236}">
                <a16:creationId xmlns:a16="http://schemas.microsoft.com/office/drawing/2014/main" id="{C67A05AD-8EBF-6C2A-8CA4-C65DE3AB6A0D}"/>
              </a:ext>
            </a:extLst>
          </p:cNvPr>
          <p:cNvSpPr>
            <a:spLocks noGrp="1" noRot="1" noMove="1" noResize="1" noEditPoints="1" noAdjustHandles="1" noChangeArrowheads="1" noChangeShapeType="1"/>
          </p:cNvSpPr>
          <p:nvPr>
            <p:ph type="pic" sz="quarter" idx="47"/>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 name="Text Placeholder 1">
            <a:extLst>
              <a:ext uri="{FF2B5EF4-FFF2-40B4-BE49-F238E27FC236}">
                <a16:creationId xmlns:a16="http://schemas.microsoft.com/office/drawing/2014/main" id="{8356B8A8-5CBC-9350-FFDF-F4EA48BE4082}"/>
              </a:ext>
            </a:extLst>
          </p:cNvPr>
          <p:cNvSpPr>
            <a:spLocks noGrp="1" noRot="1" noMove="1" noResize="1" noEditPoints="1" noAdjustHandles="1" noChangeArrowheads="1" noChangeShapeType="1"/>
          </p:cNvSpPr>
          <p:nvPr>
            <p:ph type="body" sz="quarter" idx="38"/>
          </p:nvPr>
        </p:nvSpPr>
        <p:spPr>
          <a:xfrm>
            <a:off x="1348681"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2" name="Picture Placeholder 1">
            <a:extLst>
              <a:ext uri="{FF2B5EF4-FFF2-40B4-BE49-F238E27FC236}">
                <a16:creationId xmlns:a16="http://schemas.microsoft.com/office/drawing/2014/main" id="{EE475443-D40F-BA1A-D414-5897F96574FD}"/>
              </a:ext>
            </a:extLst>
          </p:cNvPr>
          <p:cNvSpPr>
            <a:spLocks noGrp="1" noRot="1" noMove="1" noResize="1" noEditPoints="1" noAdjustHandles="1" noChangeArrowheads="1" noChangeShapeType="1"/>
          </p:cNvSpPr>
          <p:nvPr>
            <p:ph type="pic" sz="quarter" idx="44"/>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8" name="Title">
            <a:extLst>
              <a:ext uri="{FF2B5EF4-FFF2-40B4-BE49-F238E27FC236}">
                <a16:creationId xmlns:a16="http://schemas.microsoft.com/office/drawing/2014/main" id="{D2DF1DDC-0402-55BC-A9AD-DCF1C83C30FC}"/>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EE5D71F4-B27D-B648-38A3-643A127C577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1255122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circle image">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E9222AD-1A38-FA9E-C702-E8334AA7F457}"/>
              </a:ext>
            </a:extLst>
          </p:cNvPr>
          <p:cNvSpPr>
            <a:spLocks noGrp="1" noRot="1" noMove="1" noResize="1" noEditPoints="1" noAdjustHandles="1" noChangeArrowheads="1" noChangeShapeType="1"/>
          </p:cNvSpPr>
          <p:nvPr>
            <p:ph type="body" sz="quarter" idx="16"/>
          </p:nvPr>
        </p:nvSpPr>
        <p:spPr>
          <a:xfrm>
            <a:off x="6095206" y="2215464"/>
            <a:ext cx="530463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6" name="Picture Placeholder 1">
            <a:extLst>
              <a:ext uri="{FF2B5EF4-FFF2-40B4-BE49-F238E27FC236}">
                <a16:creationId xmlns:a16="http://schemas.microsoft.com/office/drawing/2014/main" id="{40868CBF-E3B8-8442-4CFE-C54E26024E88}"/>
              </a:ext>
            </a:extLst>
          </p:cNvPr>
          <p:cNvSpPr>
            <a:spLocks noGrp="1" noRot="1" noMove="1" noResize="1" noEditPoints="1" noAdjustHandles="1" noChangeArrowheads="1" noChangeShapeType="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5" name="Title">
            <a:extLst>
              <a:ext uri="{FF2B5EF4-FFF2-40B4-BE49-F238E27FC236}">
                <a16:creationId xmlns:a16="http://schemas.microsoft.com/office/drawing/2014/main" id="{9F12B5C1-FF92-7B0D-F4CC-6E025BE782D7}"/>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70105170-6CDF-42AE-95F8-A7A31A4FBD20}"/>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418490787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 circle images">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141ADBEC-E3C6-D031-A722-27EF7145D4BF}"/>
              </a:ext>
            </a:extLst>
          </p:cNvPr>
          <p:cNvSpPr>
            <a:spLocks noGrp="1" noRot="1" noMove="1" noResize="1" noEditPoints="1" noAdjustHandles="1" noChangeArrowheads="1" noChangeShapeType="1"/>
          </p:cNvSpPr>
          <p:nvPr>
            <p:ph type="body" sz="quarter" idx="16"/>
          </p:nvPr>
        </p:nvSpPr>
        <p:spPr>
          <a:xfrm>
            <a:off x="6803756" y="2215464"/>
            <a:ext cx="459608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9" name="Picture Placeholder 1">
            <a:extLst>
              <a:ext uri="{FF2B5EF4-FFF2-40B4-BE49-F238E27FC236}">
                <a16:creationId xmlns:a16="http://schemas.microsoft.com/office/drawing/2014/main" id="{3C1570E3-BE36-B211-C4F9-153743C112BA}"/>
              </a:ext>
            </a:extLst>
          </p:cNvPr>
          <p:cNvSpPr>
            <a:spLocks noGrp="1" noRot="1" noMove="1" noResize="1" noEditPoints="1" noAdjustHandles="1" noChangeArrowheads="1" noChangeShapeType="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8" name="Picture Placeholder 2">
            <a:extLst>
              <a:ext uri="{FF2B5EF4-FFF2-40B4-BE49-F238E27FC236}">
                <a16:creationId xmlns:a16="http://schemas.microsoft.com/office/drawing/2014/main" id="{D90CE9F2-8960-C266-3776-8FEE74278537}"/>
              </a:ext>
            </a:extLst>
          </p:cNvPr>
          <p:cNvSpPr>
            <a:spLocks noGrp="1" noRot="1" noMove="1" noResize="1" noEditPoints="1" noAdjustHandles="1" noChangeArrowheads="1" noChangeShapeType="1"/>
          </p:cNvSpPr>
          <p:nvPr>
            <p:ph type="pic" sz="quarter" idx="15"/>
          </p:nvPr>
        </p:nvSpPr>
        <p:spPr>
          <a:xfrm>
            <a:off x="4390939" y="3999008"/>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endParaRPr lang="en-BE" sz="1800"/>
          </a:p>
        </p:txBody>
      </p:sp>
      <p:sp>
        <p:nvSpPr>
          <p:cNvPr id="4" name="Title">
            <a:extLst>
              <a:ext uri="{FF2B5EF4-FFF2-40B4-BE49-F238E27FC236}">
                <a16:creationId xmlns:a16="http://schemas.microsoft.com/office/drawing/2014/main" id="{0016EDA7-C805-1A18-57A1-4BF4380D2723}"/>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4E10F2DB-699B-CC3E-603D-05C117988A4C}"/>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24125164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D825FAB2-D10C-6D06-FE11-197B7B180FD0}"/>
              </a:ext>
            </a:extLst>
          </p:cNvPr>
          <p:cNvSpPr>
            <a:spLocks noGrp="1" noRot="1" noMove="1" noResize="1" noEditPoints="1" noAdjustHandles="1" noChangeArrowheads="1" noChangeShapeType="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21" name="Picture Placeholder 3">
            <a:extLst>
              <a:ext uri="{FF2B5EF4-FFF2-40B4-BE49-F238E27FC236}">
                <a16:creationId xmlns:a16="http://schemas.microsoft.com/office/drawing/2014/main" id="{82EE2749-4448-E94D-A3B6-E8FD4C9B9E33}"/>
              </a:ext>
            </a:extLst>
          </p:cNvPr>
          <p:cNvSpPr>
            <a:spLocks noGrp="1" noRot="1" noMove="1" noResize="1" noEditPoints="1" noAdjustHandles="1" noChangeArrowheads="1" noChangeShapeType="1"/>
          </p:cNvSpPr>
          <p:nvPr>
            <p:ph type="pic" sz="quarter" idx="22"/>
          </p:nvPr>
        </p:nvSpPr>
        <p:spPr>
          <a:xfrm>
            <a:off x="8028567"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12" name="Text Placeholder 2">
            <a:extLst>
              <a:ext uri="{FF2B5EF4-FFF2-40B4-BE49-F238E27FC236}">
                <a16:creationId xmlns:a16="http://schemas.microsoft.com/office/drawing/2014/main" id="{6A0E92DE-31B1-5CBE-D5AC-9699C31B263C}"/>
              </a:ext>
            </a:extLst>
          </p:cNvPr>
          <p:cNvSpPr>
            <a:spLocks noGrp="1" noRot="1" noMove="1" noResize="1" noEditPoints="1" noAdjustHandles="1" noChangeArrowheads="1" noChangeShapeType="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8" name="Picture Placeholder 2">
            <a:extLst>
              <a:ext uri="{FF2B5EF4-FFF2-40B4-BE49-F238E27FC236}">
                <a16:creationId xmlns:a16="http://schemas.microsoft.com/office/drawing/2014/main" id="{E020C457-3C2E-CA42-88B4-5E3F06B1AE96}"/>
              </a:ext>
            </a:extLst>
          </p:cNvPr>
          <p:cNvSpPr>
            <a:spLocks noGrp="1" noRot="1" noMove="1" noResize="1" noEditPoints="1" noAdjustHandles="1" noChangeArrowheads="1" noChangeShapeType="1"/>
          </p:cNvSpPr>
          <p:nvPr>
            <p:ph type="pic" sz="quarter" idx="20"/>
          </p:nvPr>
        </p:nvSpPr>
        <p:spPr>
          <a:xfrm>
            <a:off x="4727207"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11" name="Text Placeholder 1">
            <a:extLst>
              <a:ext uri="{FF2B5EF4-FFF2-40B4-BE49-F238E27FC236}">
                <a16:creationId xmlns:a16="http://schemas.microsoft.com/office/drawing/2014/main" id="{71004B11-A169-8942-2A67-F774A4D88FFD}"/>
              </a:ext>
            </a:extLst>
          </p:cNvPr>
          <p:cNvSpPr>
            <a:spLocks noGrp="1" noRot="1" noMove="1" noResize="1" noEditPoints="1" noAdjustHandles="1" noChangeArrowheads="1" noChangeShapeType="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4" name="Picture Placeholder 1">
            <a:extLst>
              <a:ext uri="{FF2B5EF4-FFF2-40B4-BE49-F238E27FC236}">
                <a16:creationId xmlns:a16="http://schemas.microsoft.com/office/drawing/2014/main" id="{BF77687C-AC6F-634F-AC60-81131BCE7FCF}"/>
              </a:ext>
            </a:extLst>
          </p:cNvPr>
          <p:cNvSpPr>
            <a:spLocks noGrp="1" noRot="1" noMove="1" noResize="1" noEditPoints="1" noAdjustHandles="1" noChangeArrowheads="1" noChangeShapeType="1"/>
          </p:cNvSpPr>
          <p:nvPr>
            <p:ph type="pic" sz="quarter" idx="19"/>
          </p:nvPr>
        </p:nvSpPr>
        <p:spPr>
          <a:xfrm>
            <a:off x="1372591"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4" name="Title">
            <a:extLst>
              <a:ext uri="{FF2B5EF4-FFF2-40B4-BE49-F238E27FC236}">
                <a16:creationId xmlns:a16="http://schemas.microsoft.com/office/drawing/2014/main" id="{6C9C267C-EFF4-28A8-E414-2A63AADFEBB6}"/>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793D46A4-9973-F635-573D-81A79BF8C80B}"/>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10864494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Outro_1">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CAD29EBB-D18E-1467-ED43-AED25FD23CFF}"/>
              </a:ext>
            </a:extLst>
          </p:cNvPr>
          <p:cNvSpPr>
            <a:spLocks noGrp="1" noRot="1" noMove="1" noResize="1" noEditPoints="1" noAdjustHandles="1" noChangeArrowheads="1" noChangeShapeType="1"/>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nvGrpSpPr>
          <p:cNvPr id="3" name="Disclaimer">
            <a:extLst>
              <a:ext uri="{FF2B5EF4-FFF2-40B4-BE49-F238E27FC236}">
                <a16:creationId xmlns:a16="http://schemas.microsoft.com/office/drawing/2014/main" id="{7D927E25-1711-442E-7B4B-0A2ED022FF5E}"/>
              </a:ext>
            </a:extLst>
          </p:cNvPr>
          <p:cNvGrpSpPr>
            <a:grpSpLocks noGrp="1" noUngrp="1" noRot="1" noMove="1" noResize="1"/>
          </p:cNvGrpSpPr>
          <p:nvPr userDrawn="1"/>
        </p:nvGrpSpPr>
        <p:grpSpPr>
          <a:xfrm>
            <a:off x="803275" y="4257985"/>
            <a:ext cx="8941016" cy="1271439"/>
            <a:chOff x="803275" y="4257985"/>
            <a:chExt cx="8941016" cy="1271439"/>
          </a:xfrm>
        </p:grpSpPr>
        <p:sp>
          <p:nvSpPr>
            <p:cNvPr id="2" name="Disclaimer">
              <a:extLst>
                <a:ext uri="{FF2B5EF4-FFF2-40B4-BE49-F238E27FC236}">
                  <a16:creationId xmlns:a16="http://schemas.microsoft.com/office/drawing/2014/main" id="{48E87B2E-8ADA-D267-8D3F-9F22BD9D181B}"/>
                </a:ext>
              </a:extLst>
            </p:cNvPr>
            <p:cNvSpPr txBox="1">
              <a:spLocks noGrp="1" noRot="1" noMove="1" noResize="1" noEditPoints="1" noAdjustHandles="1" noChangeArrowheads="1" noChangeShapeType="1"/>
            </p:cNvSpPr>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tx1"/>
                  </a:solidFill>
                  <a:latin typeface="+mj-lt"/>
                  <a:ea typeface="Arial"/>
                  <a:cs typeface="Arial"/>
                  <a:sym typeface="Arial"/>
                </a:rPr>
                <a:t>© European Union 2025</a:t>
              </a:r>
              <a:endParaRPr sz="1200">
                <a:solidFill>
                  <a:schemeClr val="tx1"/>
                </a:solidFill>
                <a:latin typeface="+mj-lt"/>
              </a:endParaRPr>
            </a:p>
            <a:p>
              <a:pPr marL="0" marR="0" lvl="0" indent="0" algn="l" rtl="0">
                <a:spcBef>
                  <a:spcPts val="1800"/>
                </a:spcBef>
                <a:spcAft>
                  <a:spcPts val="0"/>
                </a:spcAft>
                <a:buNone/>
              </a:pPr>
              <a:r>
                <a:rPr lang="en-GB" sz="1200">
                  <a:solidFill>
                    <a:schemeClr val="tx1"/>
                  </a:solidFill>
                  <a:latin typeface="+mj-lt"/>
                  <a:ea typeface="Arial"/>
                  <a:cs typeface="Arial"/>
                  <a:sym typeface="Arial"/>
                </a:rPr>
                <a:t>Unless otherwise noted the reuse of this presentation is authorised under the </a:t>
              </a:r>
              <a:r>
                <a:rPr lang="en-GB" sz="1200" u="sng">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a:solidFill>
                  <a:schemeClr val="tx1"/>
                </a:solidFill>
                <a:latin typeface="+mj-lt"/>
              </a:endParaRPr>
            </a:p>
          </p:txBody>
        </p:sp>
        <p:pic>
          <p:nvPicPr>
            <p:cNvPr id="6" name="Creative Commons logo">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grpSp>
      <p:sp>
        <p:nvSpPr>
          <p:cNvPr id="9" name="Subtitle 1"/>
          <p:cNvSpPr>
            <a:spLocks noGrp="1" noRot="1" noMove="1" noResize="1" noEditPoints="1" noAdjustHandles="1" noChangeArrowheads="1" noChangeShapeType="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8" name="Title"/>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pic>
        <p:nvPicPr>
          <p:cNvPr id="5" name="JRC symbol" descr="A black circle with dots&#10;&#10;AI-generated content may be incorrect.">
            <a:extLst>
              <a:ext uri="{FF2B5EF4-FFF2-40B4-BE49-F238E27FC236}">
                <a16:creationId xmlns:a16="http://schemas.microsoft.com/office/drawing/2014/main" id="{ECB7CE66-2815-30D0-D6DF-CC8A352ACCF6}"/>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2547" r="49243" b="51138"/>
          <a:stretch>
            <a:fillRect/>
          </a:stretch>
        </p:blipFill>
        <p:spPr>
          <a:xfrm>
            <a:off x="8401069" y="0"/>
            <a:ext cx="3790932" cy="3429000"/>
          </a:xfrm>
          <a:prstGeom prst="rect">
            <a:avLst/>
          </a:prstGeom>
        </p:spPr>
      </p:pic>
    </p:spTree>
    <p:extLst>
      <p:ext uri="{BB962C8B-B14F-4D97-AF65-F5344CB8AC3E}">
        <p14:creationId xmlns:p14="http://schemas.microsoft.com/office/powerpoint/2010/main" val="155820154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 circle images">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3F1862DA-5AF0-C82E-AE39-659BAFF76DB7}"/>
              </a:ext>
            </a:extLst>
          </p:cNvPr>
          <p:cNvSpPr>
            <a:spLocks noGrp="1" noRot="1" noMove="1" noResize="1" noEditPoints="1" noAdjustHandles="1" noChangeArrowheads="1" noChangeShapeType="1"/>
          </p:cNvSpPr>
          <p:nvPr>
            <p:ph type="body" sz="quarter" idx="34"/>
          </p:nvPr>
        </p:nvSpPr>
        <p:spPr>
          <a:xfrm>
            <a:off x="8674187" y="4504961"/>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9" name="Picture Placeholder 4">
            <a:extLst>
              <a:ext uri="{FF2B5EF4-FFF2-40B4-BE49-F238E27FC236}">
                <a16:creationId xmlns:a16="http://schemas.microsoft.com/office/drawing/2014/main" id="{1F268277-9F3E-948B-E041-10F52143DC77}"/>
              </a:ext>
            </a:extLst>
          </p:cNvPr>
          <p:cNvSpPr>
            <a:spLocks noGrp="1" noRot="1" noMove="1" noResize="1" noEditPoints="1" noAdjustHandles="1" noChangeArrowheads="1" noChangeShapeType="1"/>
          </p:cNvSpPr>
          <p:nvPr>
            <p:ph type="pic" sz="quarter" idx="19"/>
          </p:nvPr>
        </p:nvSpPr>
        <p:spPr>
          <a:xfrm>
            <a:off x="627725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endParaRPr lang="en-BE" sz="1800"/>
          </a:p>
        </p:txBody>
      </p:sp>
      <p:sp>
        <p:nvSpPr>
          <p:cNvPr id="22" name="Text Placeholder 3">
            <a:extLst>
              <a:ext uri="{FF2B5EF4-FFF2-40B4-BE49-F238E27FC236}">
                <a16:creationId xmlns:a16="http://schemas.microsoft.com/office/drawing/2014/main" id="{062605D5-D15C-6EFD-BD6E-2CB29D5F5A6B}"/>
              </a:ext>
            </a:extLst>
          </p:cNvPr>
          <p:cNvSpPr>
            <a:spLocks noGrp="1" noRot="1" noMove="1" noResize="1" noEditPoints="1" noAdjustHandles="1" noChangeArrowheads="1" noChangeShapeType="1"/>
          </p:cNvSpPr>
          <p:nvPr>
            <p:ph type="body" sz="quarter" idx="35"/>
          </p:nvPr>
        </p:nvSpPr>
        <p:spPr>
          <a:xfrm>
            <a:off x="8674187" y="2194248"/>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8" name="Picture Placeholder 3">
            <a:extLst>
              <a:ext uri="{FF2B5EF4-FFF2-40B4-BE49-F238E27FC236}">
                <a16:creationId xmlns:a16="http://schemas.microsoft.com/office/drawing/2014/main" id="{D90CE9F2-8960-C266-3776-8FEE74278537}"/>
              </a:ext>
            </a:extLst>
          </p:cNvPr>
          <p:cNvSpPr>
            <a:spLocks noGrp="1" noRot="1" noMove="1" noResize="1" noEditPoints="1" noAdjustHandles="1" noChangeArrowheads="1" noChangeShapeType="1"/>
          </p:cNvSpPr>
          <p:nvPr>
            <p:ph type="pic" sz="quarter" idx="15"/>
          </p:nvPr>
        </p:nvSpPr>
        <p:spPr>
          <a:xfrm>
            <a:off x="6270539"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17" name="Text Placeholder 2">
            <a:extLst>
              <a:ext uri="{FF2B5EF4-FFF2-40B4-BE49-F238E27FC236}">
                <a16:creationId xmlns:a16="http://schemas.microsoft.com/office/drawing/2014/main" id="{91056C46-17AC-DF86-EA0C-94B68D9E5D52}"/>
              </a:ext>
            </a:extLst>
          </p:cNvPr>
          <p:cNvSpPr>
            <a:spLocks noGrp="1" noRot="1" noMove="1" noResize="1" noEditPoints="1" noAdjustHandles="1" noChangeArrowheads="1" noChangeShapeType="1"/>
          </p:cNvSpPr>
          <p:nvPr>
            <p:ph type="body" sz="quarter" idx="18"/>
          </p:nvPr>
        </p:nvSpPr>
        <p:spPr>
          <a:xfrm>
            <a:off x="790576" y="4504961"/>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7" name="Picture Placeholder 2">
            <a:extLst>
              <a:ext uri="{FF2B5EF4-FFF2-40B4-BE49-F238E27FC236}">
                <a16:creationId xmlns:a16="http://schemas.microsoft.com/office/drawing/2014/main" id="{B4FFF937-EA2A-E65F-1F04-F8423509A5B4}"/>
              </a:ext>
            </a:extLst>
          </p:cNvPr>
          <p:cNvSpPr>
            <a:spLocks noGrp="1" noRot="1" noMove="1" noResize="1" noEditPoints="1" noAdjustHandles="1" noChangeArrowheads="1" noChangeShapeType="1"/>
          </p:cNvSpPr>
          <p:nvPr>
            <p:ph type="pic" sz="quarter" idx="14"/>
          </p:nvPr>
        </p:nvSpPr>
        <p:spPr>
          <a:xfrm>
            <a:off x="385437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endParaRPr lang="en-BE" sz="1800"/>
          </a:p>
        </p:txBody>
      </p:sp>
      <p:sp>
        <p:nvSpPr>
          <p:cNvPr id="18" name="Text Placeholder 1">
            <a:extLst>
              <a:ext uri="{FF2B5EF4-FFF2-40B4-BE49-F238E27FC236}">
                <a16:creationId xmlns:a16="http://schemas.microsoft.com/office/drawing/2014/main" id="{D0A2921B-BBAA-F008-752F-9F14DF8C75F5}"/>
              </a:ext>
            </a:extLst>
          </p:cNvPr>
          <p:cNvSpPr>
            <a:spLocks noGrp="1" noRot="1" noMove="1" noResize="1" noEditPoints="1" noAdjustHandles="1" noChangeArrowheads="1" noChangeShapeType="1"/>
          </p:cNvSpPr>
          <p:nvPr>
            <p:ph type="body" sz="quarter" idx="33"/>
          </p:nvPr>
        </p:nvSpPr>
        <p:spPr>
          <a:xfrm>
            <a:off x="790576" y="2194248"/>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6" name="Picture Placeholder 1">
            <a:extLst>
              <a:ext uri="{FF2B5EF4-FFF2-40B4-BE49-F238E27FC236}">
                <a16:creationId xmlns:a16="http://schemas.microsoft.com/office/drawing/2014/main" id="{40868CBF-E3B8-8442-4CFE-C54E26024E88}"/>
              </a:ext>
            </a:extLst>
          </p:cNvPr>
          <p:cNvSpPr>
            <a:spLocks noGrp="1" noRot="1" noMove="1" noResize="1" noEditPoints="1" noAdjustHandles="1" noChangeArrowheads="1" noChangeShapeType="1"/>
          </p:cNvSpPr>
          <p:nvPr>
            <p:ph type="pic" sz="quarter" idx="13"/>
          </p:nvPr>
        </p:nvSpPr>
        <p:spPr>
          <a:xfrm>
            <a:off x="3854371"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4" name="Title">
            <a:extLst>
              <a:ext uri="{FF2B5EF4-FFF2-40B4-BE49-F238E27FC236}">
                <a16:creationId xmlns:a16="http://schemas.microsoft.com/office/drawing/2014/main" id="{333B980E-7E1D-4A47-2295-BBE00666F474}"/>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F362F445-6051-9908-6B6B-059200DED082}"/>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37879813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Picture and Content (half page)">
    <p:spTree>
      <p:nvGrpSpPr>
        <p:cNvPr id="1" name=""/>
        <p:cNvGrpSpPr/>
        <p:nvPr/>
      </p:nvGrpSpPr>
      <p:grpSpPr>
        <a:xfrm>
          <a:off x="0" y="0"/>
          <a:ext cx="0" cy="0"/>
          <a:chOff x="0" y="0"/>
          <a:chExt cx="0" cy="0"/>
        </a:xfrm>
      </p:grpSpPr>
      <p:sp>
        <p:nvSpPr>
          <p:cNvPr id="2" name="Picture Placeholder">
            <a:extLst>
              <a:ext uri="{FF2B5EF4-FFF2-40B4-BE49-F238E27FC236}">
                <a16:creationId xmlns:a16="http://schemas.microsoft.com/office/drawing/2014/main" id="{DFBD9765-3C72-06D1-09D8-10CDE03BBEAA}"/>
              </a:ext>
            </a:extLst>
          </p:cNvPr>
          <p:cNvSpPr>
            <a:spLocks noGrp="1" noRot="1" noMove="1" noResize="1" noEditPoints="1" noAdjustHandles="1" noChangeArrowheads="1" noChangeShapeType="1"/>
          </p:cNvSpPr>
          <p:nvPr>
            <p:ph type="pic" sz="quarter" idx="18"/>
          </p:nvPr>
        </p:nvSpPr>
        <p:spPr>
          <a:xfrm>
            <a:off x="6096001" y="1805204"/>
            <a:ext cx="5303838" cy="4241583"/>
          </a:xfrm>
          <a:prstGeom prst="roundRect">
            <a:avLst>
              <a:gd name="adj" fmla="val 8983"/>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10" name="Text Placeholder">
            <a:extLst>
              <a:ext uri="{FF2B5EF4-FFF2-40B4-BE49-F238E27FC236}">
                <a16:creationId xmlns:a16="http://schemas.microsoft.com/office/drawing/2014/main" id="{E4E583BE-0611-D157-910C-723414A4A6AA}"/>
              </a:ext>
            </a:extLst>
          </p:cNvPr>
          <p:cNvSpPr>
            <a:spLocks noGrp="1"/>
          </p:cNvSpPr>
          <p:nvPr>
            <p:ph type="body" sz="quarter" idx="15"/>
          </p:nvPr>
        </p:nvSpPr>
        <p:spPr>
          <a:xfrm>
            <a:off x="790575" y="2358000"/>
            <a:ext cx="4985536" cy="3474000"/>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9" name="Title">
            <a:extLst>
              <a:ext uri="{FF2B5EF4-FFF2-40B4-BE49-F238E27FC236}">
                <a16:creationId xmlns:a16="http://schemas.microsoft.com/office/drawing/2014/main" id="{AA0E8AFA-B815-894A-CDD8-718FCA065CDF}"/>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Slide Number">
            <a:extLst>
              <a:ext uri="{FF2B5EF4-FFF2-40B4-BE49-F238E27FC236}">
                <a16:creationId xmlns:a16="http://schemas.microsoft.com/office/drawing/2014/main" id="{79C5041D-2DA5-80C0-E0FA-80521700E9B7}"/>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6141579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 images, circle and text">
    <p:spTree>
      <p:nvGrpSpPr>
        <p:cNvPr id="1" name=""/>
        <p:cNvGrpSpPr/>
        <p:nvPr/>
      </p:nvGrpSpPr>
      <p:grpSpPr>
        <a:xfrm>
          <a:off x="0" y="0"/>
          <a:ext cx="0" cy="0"/>
          <a:chOff x="0" y="0"/>
          <a:chExt cx="0" cy="0"/>
        </a:xfrm>
      </p:grpSpPr>
      <p:sp>
        <p:nvSpPr>
          <p:cNvPr id="33" name="Text Placeholder 4">
            <a:extLst>
              <a:ext uri="{FF2B5EF4-FFF2-40B4-BE49-F238E27FC236}">
                <a16:creationId xmlns:a16="http://schemas.microsoft.com/office/drawing/2014/main" id="{1486E0D4-7E98-4364-DCDB-805876EC1FE6}"/>
              </a:ext>
            </a:extLst>
          </p:cNvPr>
          <p:cNvSpPr>
            <a:spLocks noGrp="1" noRot="1" noMove="1" noResize="1" noEditPoints="1" noAdjustHandles="1" noChangeArrowheads="1" noChangeShapeType="1"/>
          </p:cNvSpPr>
          <p:nvPr>
            <p:ph type="body" sz="quarter" idx="33"/>
          </p:nvPr>
        </p:nvSpPr>
        <p:spPr>
          <a:xfrm>
            <a:off x="9590952" y="4470898"/>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5" name="Picture Placeholder 4">
            <a:extLst>
              <a:ext uri="{FF2B5EF4-FFF2-40B4-BE49-F238E27FC236}">
                <a16:creationId xmlns:a16="http://schemas.microsoft.com/office/drawing/2014/main" id="{1C2B43DA-DC60-3F05-E365-AAEDB6647F43}"/>
              </a:ext>
            </a:extLst>
          </p:cNvPr>
          <p:cNvSpPr>
            <a:spLocks noGrp="1" noRot="1" noMove="1" noResize="1" noEditPoints="1" noAdjustHandles="1" noChangeArrowheads="1" noChangeShapeType="1"/>
          </p:cNvSpPr>
          <p:nvPr>
            <p:ph type="pic" sz="quarter" idx="19"/>
          </p:nvPr>
        </p:nvSpPr>
        <p:spPr>
          <a:xfrm>
            <a:off x="621300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32" name="Text Placeholder 3">
            <a:extLst>
              <a:ext uri="{FF2B5EF4-FFF2-40B4-BE49-F238E27FC236}">
                <a16:creationId xmlns:a16="http://schemas.microsoft.com/office/drawing/2014/main" id="{D659FC6B-87D1-5774-9B87-090956C8C5D9}"/>
              </a:ext>
            </a:extLst>
          </p:cNvPr>
          <p:cNvSpPr>
            <a:spLocks noGrp="1" noRot="1" noMove="1" noResize="1" noEditPoints="1" noAdjustHandles="1" noChangeArrowheads="1" noChangeShapeType="1"/>
          </p:cNvSpPr>
          <p:nvPr>
            <p:ph type="body" sz="quarter" idx="32"/>
          </p:nvPr>
        </p:nvSpPr>
        <p:spPr>
          <a:xfrm>
            <a:off x="9590952" y="2234594"/>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4" name="Picture Placeholder 3">
            <a:extLst>
              <a:ext uri="{FF2B5EF4-FFF2-40B4-BE49-F238E27FC236}">
                <a16:creationId xmlns:a16="http://schemas.microsoft.com/office/drawing/2014/main" id="{2857B101-D607-2257-C586-C89E07249160}"/>
              </a:ext>
            </a:extLst>
          </p:cNvPr>
          <p:cNvSpPr>
            <a:spLocks noGrp="1" noRot="1" noMove="1" noResize="1" noEditPoints="1" noAdjustHandles="1" noChangeArrowheads="1" noChangeShapeType="1"/>
          </p:cNvSpPr>
          <p:nvPr>
            <p:ph type="pic" sz="quarter" idx="15"/>
          </p:nvPr>
        </p:nvSpPr>
        <p:spPr>
          <a:xfrm>
            <a:off x="6212996" y="1802836"/>
            <a:ext cx="3202060" cy="20088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31" name="Text Placeholder 2">
            <a:extLst>
              <a:ext uri="{FF2B5EF4-FFF2-40B4-BE49-F238E27FC236}">
                <a16:creationId xmlns:a16="http://schemas.microsoft.com/office/drawing/2014/main" id="{5FA31A8E-B52B-13ED-BBA3-B41682ECA611}"/>
              </a:ext>
            </a:extLst>
          </p:cNvPr>
          <p:cNvSpPr>
            <a:spLocks noGrp="1" noRot="1" noMove="1" noResize="1" noEditPoints="1" noAdjustHandles="1" noChangeArrowheads="1" noChangeShapeType="1"/>
          </p:cNvSpPr>
          <p:nvPr>
            <p:ph type="body" sz="quarter" idx="31"/>
          </p:nvPr>
        </p:nvSpPr>
        <p:spPr>
          <a:xfrm>
            <a:off x="790575" y="4470898"/>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3" name="Picture Placeholder 2">
            <a:extLst>
              <a:ext uri="{FF2B5EF4-FFF2-40B4-BE49-F238E27FC236}">
                <a16:creationId xmlns:a16="http://schemas.microsoft.com/office/drawing/2014/main" id="{4A5F4488-3E52-7CBE-6634-905D25C4D686}"/>
              </a:ext>
            </a:extLst>
          </p:cNvPr>
          <p:cNvSpPr>
            <a:spLocks noGrp="1" noRot="1" noMove="1" noResize="1" noEditPoints="1" noAdjustHandles="1" noChangeArrowheads="1" noChangeShapeType="1"/>
          </p:cNvSpPr>
          <p:nvPr>
            <p:ph type="pic" sz="quarter" idx="14"/>
          </p:nvPr>
        </p:nvSpPr>
        <p:spPr>
          <a:xfrm>
            <a:off x="277541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29" name="Text Placeholder 1">
            <a:extLst>
              <a:ext uri="{FF2B5EF4-FFF2-40B4-BE49-F238E27FC236}">
                <a16:creationId xmlns:a16="http://schemas.microsoft.com/office/drawing/2014/main" id="{C5AE8296-3D46-E5B2-90EC-D71A52170D6E}"/>
              </a:ext>
            </a:extLst>
          </p:cNvPr>
          <p:cNvSpPr>
            <a:spLocks noGrp="1" noRot="1" noMove="1" noResize="1" noEditPoints="1" noAdjustHandles="1" noChangeArrowheads="1" noChangeShapeType="1"/>
          </p:cNvSpPr>
          <p:nvPr>
            <p:ph type="body" sz="quarter" idx="30"/>
          </p:nvPr>
        </p:nvSpPr>
        <p:spPr>
          <a:xfrm>
            <a:off x="790575" y="2234594"/>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 name="Picture Placeholder 1">
            <a:extLst>
              <a:ext uri="{FF2B5EF4-FFF2-40B4-BE49-F238E27FC236}">
                <a16:creationId xmlns:a16="http://schemas.microsoft.com/office/drawing/2014/main" id="{7AE53993-AA56-3F32-577F-460A25AF6B15}"/>
              </a:ext>
            </a:extLst>
          </p:cNvPr>
          <p:cNvSpPr>
            <a:spLocks noGrp="1" noRot="1" noMove="1" noResize="1" noEditPoints="1" noAdjustHandles="1" noChangeArrowheads="1" noChangeShapeType="1"/>
          </p:cNvSpPr>
          <p:nvPr>
            <p:ph type="pic" sz="quarter" idx="13"/>
          </p:nvPr>
        </p:nvSpPr>
        <p:spPr>
          <a:xfrm>
            <a:off x="2775409" y="1802836"/>
            <a:ext cx="3202059" cy="2007778"/>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10" name="Text Placeholder circle">
            <a:extLst>
              <a:ext uri="{FF2B5EF4-FFF2-40B4-BE49-F238E27FC236}">
                <a16:creationId xmlns:a16="http://schemas.microsoft.com/office/drawing/2014/main" id="{55A8AC3E-ED12-82DB-963F-BD2F7FE708FA}"/>
              </a:ext>
            </a:extLst>
          </p:cNvPr>
          <p:cNvSpPr>
            <a:spLocks noGrp="1" noRot="1" noMove="1" noResize="1" noEditPoints="1" noAdjustHandles="1" noChangeArrowheads="1" noChangeShapeType="1"/>
          </p:cNvSpPr>
          <p:nvPr>
            <p:ph type="body" sz="quarter" idx="29"/>
          </p:nvPr>
        </p:nvSpPr>
        <p:spPr>
          <a:xfrm>
            <a:off x="4877728" y="2675091"/>
            <a:ext cx="2520000" cy="2520000"/>
          </a:xfrm>
          <a:prstGeom prst="ellipse">
            <a:avLst/>
          </a:prstGeom>
          <a:solidFill>
            <a:schemeClr val="bg1"/>
          </a:solidFill>
        </p:spPr>
        <p:txBody>
          <a:bodyPr anchor="ctr" anchorCtr="0"/>
          <a:lstStyle>
            <a:lvl1pPr marL="0" marR="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sz="20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p>
        </p:txBody>
      </p:sp>
      <p:sp>
        <p:nvSpPr>
          <p:cNvPr id="8" name="Title">
            <a:extLst>
              <a:ext uri="{FF2B5EF4-FFF2-40B4-BE49-F238E27FC236}">
                <a16:creationId xmlns:a16="http://schemas.microsoft.com/office/drawing/2014/main" id="{6A2DE0CF-53AF-7B0B-F708-62183C4A0499}"/>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Slide Number">
            <a:extLst>
              <a:ext uri="{FF2B5EF4-FFF2-40B4-BE49-F238E27FC236}">
                <a16:creationId xmlns:a16="http://schemas.microsoft.com/office/drawing/2014/main" id="{EC030558-FB0F-6926-53C1-86267E8113E5}"/>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BE" sz="1050" smtClean="0"/>
              <a:pPr/>
              <a:t>‹#›</a:t>
            </a:fld>
            <a:endParaRPr lang="en-BE" sz="1050"/>
          </a:p>
        </p:txBody>
      </p:sp>
    </p:spTree>
    <p:extLst>
      <p:ext uri="{BB962C8B-B14F-4D97-AF65-F5344CB8AC3E}">
        <p14:creationId xmlns:p14="http://schemas.microsoft.com/office/powerpoint/2010/main" val="8870331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84603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98676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photo">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0" y="1750540"/>
            <a:ext cx="12192000" cy="4245448"/>
          </a:xfrm>
          <a:prstGeom prst="rect">
            <a:avLst/>
          </a:prstGeom>
          <a:solidFill>
            <a:schemeClr val="bg2"/>
          </a:solidFill>
        </p:spPr>
        <p:txBody>
          <a:bodyPr/>
          <a:lstStyle>
            <a:lvl1pPr marL="0" indent="0">
              <a:buNone/>
              <a:defRPr/>
            </a:lvl1pPr>
          </a:lstStyle>
          <a:p>
            <a:endParaRPr lang="en-GB" noProof="0"/>
          </a:p>
        </p:txBody>
      </p:sp>
      <p:sp>
        <p:nvSpPr>
          <p:cNvPr id="10"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5" name="Straight Connector 4"/>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6323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524555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309658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85048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688246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758901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164819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844799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856400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004140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547" r="49243" b="4824"/>
          <a:stretch>
            <a:fillRect/>
          </a:stretch>
        </p:blipFill>
        <p:spPr>
          <a:xfrm>
            <a:off x="8401069" y="0"/>
            <a:ext cx="3790932" cy="6858000"/>
          </a:xfrm>
          <a:prstGeom prst="rect">
            <a:avLst/>
          </a:prstGeom>
        </p:spPr>
      </p:pic>
      <p:pic>
        <p:nvPicPr>
          <p:cNvPr id="5" name="EC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4"/>
          <a:stretch>
            <a:fillRect/>
          </a:stretch>
        </p:blipFill>
        <p:spPr>
          <a:xfrm>
            <a:off x="9463383" y="5738784"/>
            <a:ext cx="2544024" cy="941017"/>
          </a:xfrm>
          <a:prstGeom prst="rect">
            <a:avLst/>
          </a:prstGeom>
          <a:noFill/>
        </p:spPr>
      </p:pic>
      <p:sp>
        <p:nvSpPr>
          <p:cNvPr id="7" name="Speaker, venue">
            <a:extLst>
              <a:ext uri="{FF2B5EF4-FFF2-40B4-BE49-F238E27FC236}">
                <a16:creationId xmlns:a16="http://schemas.microsoft.com/office/drawing/2014/main" id="{CD23B510-2F58-56A1-7F6F-515ECCAF7363}"/>
              </a:ext>
            </a:extLst>
          </p:cNvPr>
          <p:cNvSpPr>
            <a:spLocks noGrp="1" noRot="1" noMove="1" noResize="1" noEditPoints="1" noAdjustHandles="1" noChangeArrowheads="1" noChangeShapeType="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p>
        </p:txBody>
      </p:sp>
      <p:sp>
        <p:nvSpPr>
          <p:cNvPr id="40" name="Subtitle">
            <a:extLst>
              <a:ext uri="{FF2B5EF4-FFF2-40B4-BE49-F238E27FC236}">
                <a16:creationId xmlns:a16="http://schemas.microsoft.com/office/drawing/2014/main" id="{BE9F0F0B-69CC-DFB6-5C7F-41B2FD0B0A99}"/>
              </a:ext>
            </a:extLst>
          </p:cNvPr>
          <p:cNvSpPr>
            <a:spLocks noGrp="1" noRot="1" noMove="1" noResize="1" noEditPoints="1" noAdjustHandles="1" noChangeArrowheads="1" noChangeShapeType="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noRot="1" noMove="1" noResize="1" noEditPoints="1" noAdjustHandles="1" noChangeArrowheads="1" noChangeShapeType="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360397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xml"/><Relationship Id="rId1"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38" Type="http://schemas.openxmlformats.org/officeDocument/2006/relationships/image" Target="../media/image8.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37"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slideLayout" Target="../slideLayouts/slideLayout57.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 Id="rId8" Type="http://schemas.openxmlformats.org/officeDocument/2006/relationships/slideLayout" Target="../slideLayouts/slideLayout29.xml"/><Relationship Id="rId3"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image" Target="../media/image10.png"/><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theme" Target="../theme/theme4.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11.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image" Target="../media/image8.png"/><Relationship Id="rId5" Type="http://schemas.openxmlformats.org/officeDocument/2006/relationships/theme" Target="../theme/theme6.xml"/><Relationship Id="rId4"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EC-JRC-logo_horizontal_EN_pos_transparent-background.png"/>
          <p:cNvPicPr>
            <a:picLocks noChangeAspect="1"/>
          </p:cNvPicPr>
          <p:nvPr userDrawn="1"/>
        </p:nvPicPr>
        <p:blipFill rotWithShape="1">
          <a:blip r:embed="rId22" cstate="print">
            <a:extLst>
              <a:ext uri="{28A0092B-C50C-407E-A947-70E740481C1C}">
                <a14:useLocalDpi xmlns:a14="http://schemas.microsoft.com/office/drawing/2010/main" val="0"/>
              </a:ext>
            </a:extLst>
          </a:blip>
          <a:srcRect l="6902" t="10944" r="6669" b="9113"/>
          <a:stretch/>
        </p:blipFill>
        <p:spPr>
          <a:xfrm>
            <a:off x="9945929" y="6177847"/>
            <a:ext cx="1727997" cy="467228"/>
          </a:xfrm>
          <a:prstGeom prst="rect">
            <a:avLst/>
          </a:prstGeom>
        </p:spPr>
      </p:pic>
      <p:sp>
        <p:nvSpPr>
          <p:cNvPr id="11" name="TextBox 10"/>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dirty="0">
              <a:ln>
                <a:noFill/>
              </a:ln>
              <a:solidFill>
                <a:schemeClr val="bg1">
                  <a:lumMod val="65000"/>
                </a:schemeClr>
              </a:solidFill>
            </a:endParaRPr>
          </a:p>
        </p:txBody>
      </p:sp>
      <p:cxnSp>
        <p:nvCxnSpPr>
          <p:cNvPr id="12" name="Straight Connector 11"/>
          <p:cNvCxnSpPr/>
          <p:nvPr userDrawn="1"/>
        </p:nvCxnSpPr>
        <p:spPr>
          <a:xfrm>
            <a:off x="799653" y="6411461"/>
            <a:ext cx="1" cy="446539"/>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5234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78">
          <p15:clr>
            <a:srgbClr val="F26B43"/>
          </p15:clr>
        </p15:guide>
        <p15:guide id="2" pos="50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EC logo">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725768" y="5901016"/>
            <a:ext cx="1256063" cy="762106"/>
          </a:xfrm>
          <a:prstGeom prst="rect">
            <a:avLst/>
          </a:prstGeom>
        </p:spPr>
      </p:pic>
      <p:sp>
        <p:nvSpPr>
          <p:cNvPr id="2" name="Slide Number">
            <a:extLst>
              <a:ext uri="{FF2B5EF4-FFF2-40B4-BE49-F238E27FC236}">
                <a16:creationId xmlns:a16="http://schemas.microsoft.com/office/drawing/2014/main" id="{928336C1-1B33-AD91-91C6-F3F67D585640}"/>
              </a:ext>
            </a:extLst>
          </p:cNvPr>
          <p:cNvSpPr>
            <a:spLocks noGrp="1" noRot="1" noMove="1" noResize="1" noEditPoints="1" noAdjustHandles="1" noChangeArrowheads="1" noChangeShapeType="1"/>
          </p:cNvSpPr>
          <p:nvPr>
            <p:ph type="sldNum" sz="quarter" idx="4"/>
          </p:nvPr>
        </p:nvSpPr>
        <p:spPr>
          <a:xfrm>
            <a:off x="790574" y="6282780"/>
            <a:ext cx="415926" cy="241845"/>
          </a:xfrm>
          <a:prstGeom prst="rect">
            <a:avLst/>
          </a:prstGeom>
        </p:spPr>
        <p:txBody>
          <a:bodyPr lIns="0" tIns="0" rIns="0" bIns="0" anchor="b" anchorCtr="0"/>
          <a:lstStyle>
            <a:lvl1pPr algn="l">
              <a:defRPr sz="1000"/>
            </a:lvl1pPr>
          </a:lstStyle>
          <a:p>
            <a:fld id="{A7A86C49-B7E3-104F-B035-865A47D3B65A}" type="slidenum">
              <a:rPr lang="en-BE" smtClean="0"/>
              <a:pPr/>
              <a:t>‹#›</a:t>
            </a:fld>
            <a:endParaRPr lang="en-BE"/>
          </a:p>
        </p:txBody>
      </p:sp>
    </p:spTree>
    <p:extLst>
      <p:ext uri="{BB962C8B-B14F-4D97-AF65-F5344CB8AC3E}">
        <p14:creationId xmlns:p14="http://schemas.microsoft.com/office/powerpoint/2010/main" val="997649445"/>
      </p:ext>
    </p:extLst>
  </p:cSld>
  <p:clrMap bg1="lt1" tx1="dk1" bg2="lt2" tx2="dk2" accent1="accent1" accent2="accent2" accent3="accent3" accent4="accent4" accent5="accent5" accent6="accent6" hlink="hlink" folHlink="folHlink"/>
  <p:sldLayoutIdLst>
    <p:sldLayoutId id="2147483688" r:id="rId1"/>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EC logo">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8"/>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416814033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 id="2147483723" r:id="rId34"/>
    <p:sldLayoutId id="2147483724" r:id="rId35"/>
    <p:sldLayoutId id="2147483725" r:id="rId36"/>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32"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284781234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2/27/2026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110142137"/>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5" r:id="rId15"/>
    <p:sldLayoutId id="2147483776" r:id="rId16"/>
    <p:sldLayoutId id="2147483777" r:id="rId17"/>
    <p:sldLayoutId id="2147483778" r:id="rId18"/>
    <p:sldLayoutId id="2147483779" r:id="rId19"/>
    <p:sldLayoutId id="2147483780" r:id="rId20"/>
    <p:sldLayoutId id="2147483786"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EC logo">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6"/>
          <a:stretch>
            <a:fillRect/>
          </a:stretch>
        </p:blipFill>
        <p:spPr>
          <a:xfrm>
            <a:off x="10725768" y="5901016"/>
            <a:ext cx="1256063" cy="762106"/>
          </a:xfrm>
          <a:prstGeom prst="rect">
            <a:avLst/>
          </a:prstGeom>
        </p:spPr>
      </p:pic>
      <p:sp>
        <p:nvSpPr>
          <p:cNvPr id="2" name="Slide Number">
            <a:extLst>
              <a:ext uri="{FF2B5EF4-FFF2-40B4-BE49-F238E27FC236}">
                <a16:creationId xmlns:a16="http://schemas.microsoft.com/office/drawing/2014/main" id="{928336C1-1B33-AD91-91C6-F3F67D585640}"/>
              </a:ext>
            </a:extLst>
          </p:cNvPr>
          <p:cNvSpPr>
            <a:spLocks noGrp="1" noRot="1" noMove="1" noResize="1" noEditPoints="1" noAdjustHandles="1" noChangeArrowheads="1" noChangeShapeType="1"/>
          </p:cNvSpPr>
          <p:nvPr>
            <p:ph type="sldNum" sz="quarter" idx="4"/>
          </p:nvPr>
        </p:nvSpPr>
        <p:spPr>
          <a:xfrm>
            <a:off x="790574" y="6282780"/>
            <a:ext cx="415926" cy="241845"/>
          </a:xfrm>
          <a:prstGeom prst="rect">
            <a:avLst/>
          </a:prstGeom>
        </p:spPr>
        <p:txBody>
          <a:bodyPr lIns="0" tIns="0" rIns="0" bIns="0" anchor="b" anchorCtr="0"/>
          <a:lstStyle>
            <a:lvl1pPr algn="l">
              <a:defRPr sz="1000"/>
            </a:lvl1pPr>
          </a:lstStyle>
          <a:p>
            <a:fld id="{A7A86C49-B7E3-104F-B035-865A47D3B65A}" type="slidenum">
              <a:rPr lang="en-BE" smtClean="0"/>
              <a:pPr/>
              <a:t>‹#›</a:t>
            </a:fld>
            <a:endParaRPr lang="en-BE"/>
          </a:p>
        </p:txBody>
      </p:sp>
    </p:spTree>
    <p:extLst>
      <p:ext uri="{BB962C8B-B14F-4D97-AF65-F5344CB8AC3E}">
        <p14:creationId xmlns:p14="http://schemas.microsoft.com/office/powerpoint/2010/main" val="124063209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9.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50.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49.png"/><Relationship Id="rId2" Type="http://schemas.openxmlformats.org/officeDocument/2006/relationships/diagramData" Target="../diagrams/data1.xml"/><Relationship Id="rId1" Type="http://schemas.openxmlformats.org/officeDocument/2006/relationships/slideLayout" Target="../slideLayouts/slideLayout109.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10.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1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s://creativecommons.org/licenses/by/4.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21.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80.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10.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5.xml"/><Relationship Id="rId1" Type="http://schemas.openxmlformats.org/officeDocument/2006/relationships/slideLayout" Target="../slideLayouts/slideLayout108.xml"/><Relationship Id="rId4" Type="http://schemas.openxmlformats.org/officeDocument/2006/relationships/image" Target="../media/image4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00AF360-E4FC-260C-009E-E9312CAF3A85}"/>
              </a:ext>
            </a:extLst>
          </p:cNvPr>
          <p:cNvSpPr>
            <a:spLocks noGrp="1"/>
          </p:cNvSpPr>
          <p:nvPr>
            <p:ph type="body" sz="quarter" idx="13"/>
          </p:nvPr>
        </p:nvSpPr>
        <p:spPr>
          <a:xfrm>
            <a:off x="803275" y="4522660"/>
            <a:ext cx="6493264" cy="684000"/>
          </a:xfrm>
        </p:spPr>
        <p:txBody>
          <a:bodyPr/>
          <a:lstStyle/>
          <a:p>
            <a:r>
              <a:rPr lang="en-IE" dirty="0"/>
              <a:t>Ulla Engelmann</a:t>
            </a:r>
          </a:p>
          <a:p>
            <a:r>
              <a:rPr lang="en-IE" dirty="0"/>
              <a:t>Director of the Joint Research Centre for Nuclear Safety and Security</a:t>
            </a:r>
          </a:p>
          <a:p>
            <a:r>
              <a:rPr lang="en-IE" dirty="0"/>
              <a:t>European Commission</a:t>
            </a:r>
          </a:p>
          <a:p>
            <a:endParaRPr lang="en-IE" dirty="0"/>
          </a:p>
          <a:p>
            <a:r>
              <a:rPr lang="en-IE" dirty="0"/>
              <a:t>Madrid, 4 March 2026</a:t>
            </a:r>
            <a:endParaRPr lang="en-BE" dirty="0"/>
          </a:p>
        </p:txBody>
      </p:sp>
      <p:sp>
        <p:nvSpPr>
          <p:cNvPr id="8" name="Title 7">
            <a:extLst>
              <a:ext uri="{FF2B5EF4-FFF2-40B4-BE49-F238E27FC236}">
                <a16:creationId xmlns:a16="http://schemas.microsoft.com/office/drawing/2014/main" id="{7D1D6E42-CC9E-B789-6F29-1D76E67DF7B7}"/>
              </a:ext>
            </a:extLst>
          </p:cNvPr>
          <p:cNvSpPr>
            <a:spLocks noGrp="1"/>
          </p:cNvSpPr>
          <p:nvPr>
            <p:ph type="ctrTitle"/>
          </p:nvPr>
        </p:nvSpPr>
        <p:spPr>
          <a:xfrm>
            <a:off x="803275" y="-532400"/>
            <a:ext cx="9177487" cy="4367479"/>
          </a:xfrm>
        </p:spPr>
        <p:txBody>
          <a:bodyPr/>
          <a:lstStyle/>
          <a:p>
            <a:r>
              <a:rPr lang="en-US" dirty="0"/>
              <a:t>The Joint Research Centre - the science and knowledge service of the European Commission</a:t>
            </a:r>
            <a:endParaRPr lang="en-BE" sz="5400" dirty="0"/>
          </a:p>
        </p:txBody>
      </p:sp>
    </p:spTree>
    <p:extLst>
      <p:ext uri="{BB962C8B-B14F-4D97-AF65-F5344CB8AC3E}">
        <p14:creationId xmlns:p14="http://schemas.microsoft.com/office/powerpoint/2010/main" val="359610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6BFE4-A3BA-83F6-5212-0B4C9930347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F12BC93-EC80-2693-A23C-740667D90B0B}"/>
              </a:ext>
            </a:extLst>
          </p:cNvPr>
          <p:cNvGrpSpPr/>
          <p:nvPr/>
        </p:nvGrpSpPr>
        <p:grpSpPr>
          <a:xfrm>
            <a:off x="4252823" y="1357577"/>
            <a:ext cx="7888170" cy="4715419"/>
            <a:chOff x="188287" y="502391"/>
            <a:chExt cx="9501492" cy="5968483"/>
          </a:xfrm>
        </p:grpSpPr>
        <p:sp>
          <p:nvSpPr>
            <p:cNvPr id="4" name="Oval 3">
              <a:extLst>
                <a:ext uri="{FF2B5EF4-FFF2-40B4-BE49-F238E27FC236}">
                  <a16:creationId xmlns:a16="http://schemas.microsoft.com/office/drawing/2014/main" id="{17191EC1-22EE-D466-925D-8A029B9E187C}"/>
                </a:ext>
              </a:extLst>
            </p:cNvPr>
            <p:cNvSpPr/>
            <p:nvPr/>
          </p:nvSpPr>
          <p:spPr>
            <a:xfrm>
              <a:off x="8540152" y="4351388"/>
              <a:ext cx="1149627" cy="1151285"/>
            </a:xfrm>
            <a:prstGeom prst="ellipse">
              <a:avLst/>
            </a:prstGeom>
            <a:solidFill>
              <a:srgbClr val="D9F0F3"/>
            </a:solidFill>
            <a:ln>
              <a:solidFill>
                <a:srgbClr val="D9F0F3"/>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CD4A963-55F1-860A-6E67-F66957648FD0}"/>
                </a:ext>
              </a:extLst>
            </p:cNvPr>
            <p:cNvGrpSpPr/>
            <p:nvPr/>
          </p:nvGrpSpPr>
          <p:grpSpPr>
            <a:xfrm>
              <a:off x="188287" y="502391"/>
              <a:ext cx="8397205" cy="5968483"/>
              <a:chOff x="188287" y="502391"/>
              <a:chExt cx="8397205" cy="5968483"/>
            </a:xfrm>
          </p:grpSpPr>
          <p:pic>
            <p:nvPicPr>
              <p:cNvPr id="9" name="Picture 8">
                <a:extLst>
                  <a:ext uri="{FF2B5EF4-FFF2-40B4-BE49-F238E27FC236}">
                    <a16:creationId xmlns:a16="http://schemas.microsoft.com/office/drawing/2014/main" id="{CAC712D2-1E2C-88D7-947F-EF06D94B1942}"/>
                  </a:ext>
                </a:extLst>
              </p:cNvPr>
              <p:cNvPicPr>
                <a:picLocks noChangeAspect="1"/>
              </p:cNvPicPr>
              <p:nvPr/>
            </p:nvPicPr>
            <p:blipFill>
              <a:blip r:embed="rId2"/>
              <a:stretch>
                <a:fillRect/>
              </a:stretch>
            </p:blipFill>
            <p:spPr>
              <a:xfrm>
                <a:off x="1270342" y="1564658"/>
                <a:ext cx="7315150" cy="4906216"/>
              </a:xfrm>
              <a:prstGeom prst="rect">
                <a:avLst/>
              </a:prstGeom>
            </p:spPr>
          </p:pic>
          <p:sp>
            <p:nvSpPr>
              <p:cNvPr id="10" name="Oval 9">
                <a:extLst>
                  <a:ext uri="{FF2B5EF4-FFF2-40B4-BE49-F238E27FC236}">
                    <a16:creationId xmlns:a16="http://schemas.microsoft.com/office/drawing/2014/main" id="{6288D8CC-5C31-28A9-4928-A67C0A2A8DFF}"/>
                  </a:ext>
                </a:extLst>
              </p:cNvPr>
              <p:cNvSpPr/>
              <p:nvPr/>
            </p:nvSpPr>
            <p:spPr>
              <a:xfrm>
                <a:off x="942824" y="1003599"/>
                <a:ext cx="1879916" cy="1832142"/>
              </a:xfrm>
              <a:prstGeom prst="ellipse">
                <a:avLst/>
              </a:prstGeom>
              <a:solidFill>
                <a:srgbClr val="EDF4F8"/>
              </a:solidFill>
              <a:ln>
                <a:solidFill>
                  <a:srgbClr val="EDF4F8"/>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4953ACC8-8157-F5C1-E6DA-0FF8A3C18C0D}"/>
                  </a:ext>
                </a:extLst>
              </p:cNvPr>
              <p:cNvPicPr>
                <a:picLocks noChangeAspect="1"/>
              </p:cNvPicPr>
              <p:nvPr/>
            </p:nvPicPr>
            <p:blipFill>
              <a:blip r:embed="rId3"/>
              <a:stretch>
                <a:fillRect/>
              </a:stretch>
            </p:blipFill>
            <p:spPr>
              <a:xfrm>
                <a:off x="1028707" y="1686512"/>
                <a:ext cx="3040406" cy="4784362"/>
              </a:xfrm>
              <a:prstGeom prst="rect">
                <a:avLst/>
              </a:prstGeom>
            </p:spPr>
          </p:pic>
          <p:sp>
            <p:nvSpPr>
              <p:cNvPr id="12" name="Oval 11">
                <a:extLst>
                  <a:ext uri="{FF2B5EF4-FFF2-40B4-BE49-F238E27FC236}">
                    <a16:creationId xmlns:a16="http://schemas.microsoft.com/office/drawing/2014/main" id="{1F7FFBC6-AE62-A074-F475-57C993C0079E}"/>
                  </a:ext>
                </a:extLst>
              </p:cNvPr>
              <p:cNvSpPr/>
              <p:nvPr/>
            </p:nvSpPr>
            <p:spPr>
              <a:xfrm>
                <a:off x="2715797" y="502391"/>
                <a:ext cx="1999615" cy="1985497"/>
              </a:xfrm>
              <a:prstGeom prst="ellipse">
                <a:avLst/>
              </a:prstGeom>
              <a:solidFill>
                <a:srgbClr val="D9F0F3"/>
              </a:solidFill>
              <a:ln>
                <a:solidFill>
                  <a:srgbClr val="D9F0F3"/>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3D4CE3B2-8690-45A5-A1E4-A9BE7D44BCB6}"/>
                  </a:ext>
                </a:extLst>
              </p:cNvPr>
              <p:cNvSpPr/>
              <p:nvPr/>
            </p:nvSpPr>
            <p:spPr>
              <a:xfrm>
                <a:off x="188287" y="1495140"/>
                <a:ext cx="1149627" cy="1151285"/>
              </a:xfrm>
              <a:prstGeom prst="ellipse">
                <a:avLst/>
              </a:prstGeom>
              <a:solidFill>
                <a:srgbClr val="D9F0F3"/>
              </a:solidFill>
              <a:ln>
                <a:solidFill>
                  <a:srgbClr val="D9F0F3"/>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sp>
        <p:nvSpPr>
          <p:cNvPr id="6" name="Title">
            <a:extLst>
              <a:ext uri="{FF2B5EF4-FFF2-40B4-BE49-F238E27FC236}">
                <a16:creationId xmlns:a16="http://schemas.microsoft.com/office/drawing/2014/main" id="{8A5CA1A6-CBD1-D974-F9C9-DE2D37DA5844}"/>
              </a:ext>
            </a:extLst>
          </p:cNvPr>
          <p:cNvSpPr>
            <a:spLocks noGrp="1"/>
          </p:cNvSpPr>
          <p:nvPr>
            <p:ph type="title"/>
          </p:nvPr>
        </p:nvSpPr>
        <p:spPr>
          <a:xfrm>
            <a:off x="790576" y="575220"/>
            <a:ext cx="10609262" cy="782357"/>
          </a:xfrm>
        </p:spPr>
        <p:txBody>
          <a:bodyPr/>
          <a:lstStyle/>
          <a:p>
            <a:r>
              <a:rPr lang="en-US" dirty="0">
                <a:solidFill>
                  <a:srgbClr val="034EA2"/>
                </a:solidFill>
              </a:rPr>
              <a:t>JRC’s vision for Nuclear Skills</a:t>
            </a:r>
          </a:p>
        </p:txBody>
      </p:sp>
      <p:sp>
        <p:nvSpPr>
          <p:cNvPr id="33" name="Text Placeholder 2">
            <a:extLst>
              <a:ext uri="{FF2B5EF4-FFF2-40B4-BE49-F238E27FC236}">
                <a16:creationId xmlns:a16="http://schemas.microsoft.com/office/drawing/2014/main" id="{F16ECE20-9C5C-0FC8-C950-50F12D9B738B}"/>
              </a:ext>
            </a:extLst>
          </p:cNvPr>
          <p:cNvSpPr txBox="1">
            <a:spLocks/>
          </p:cNvSpPr>
          <p:nvPr/>
        </p:nvSpPr>
        <p:spPr>
          <a:xfrm>
            <a:off x="790576" y="2042237"/>
            <a:ext cx="3053923" cy="2773525"/>
          </a:xfrm>
          <a:prstGeom prst="rect">
            <a:avLst/>
          </a:prstGeom>
          <a:noFill/>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2400" kern="1200" baseline="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342900" algn="l" defTabSz="914400" rtl="0" eaLnBrk="1" fontAlgn="auto" latinLnBrk="0" hangingPunct="1">
              <a:lnSpc>
                <a:spcPct val="100000"/>
              </a:lnSpc>
              <a:spcBef>
                <a:spcPts val="0"/>
              </a:spcBef>
              <a:spcAft>
                <a:spcPts val="1800"/>
              </a:spcAft>
              <a:buClr>
                <a:srgbClr val="EAC04B"/>
              </a:buClr>
              <a:buSzTx/>
              <a:buFont typeface="Arial"/>
              <a:buNone/>
              <a:tabLst/>
              <a:defRPr/>
            </a:pPr>
            <a:r>
              <a:rPr kumimoji="0" lang="en-GB" sz="1600" b="0" i="0" u="none" strike="noStrike" kern="1200" cap="none" spc="0" normalizeH="0" baseline="0" noProof="0" dirty="0">
                <a:ln>
                  <a:noFill/>
                </a:ln>
                <a:solidFill>
                  <a:srgbClr val="0C91CF"/>
                </a:solidFill>
                <a:effectLst/>
                <a:uLnTx/>
                <a:uFillTx/>
                <a:latin typeface="Arial"/>
                <a:ea typeface="+mn-ea"/>
                <a:cs typeface="Arial"/>
              </a:rPr>
              <a:t>The JRC has adopted a Portfolio structure for its Work Programme. </a:t>
            </a:r>
          </a:p>
          <a:p>
            <a:pPr marL="0" marR="0" lvl="0" indent="-342900" algn="l" defTabSz="914400" rtl="0" eaLnBrk="1" fontAlgn="auto" latinLnBrk="0" hangingPunct="1">
              <a:lnSpc>
                <a:spcPct val="100000"/>
              </a:lnSpc>
              <a:spcBef>
                <a:spcPts val="0"/>
              </a:spcBef>
              <a:spcAft>
                <a:spcPts val="1800"/>
              </a:spcAft>
              <a:buClr>
                <a:srgbClr val="EAC04B"/>
              </a:buClr>
              <a:buSzTx/>
              <a:buFont typeface="Arial"/>
              <a:buNone/>
              <a:tabLst/>
              <a:defRPr/>
            </a:pPr>
            <a:r>
              <a:rPr kumimoji="0" lang="en-GB" sz="1600" b="0" i="0" u="none" strike="noStrike" kern="1200" cap="none" spc="0" normalizeH="0" baseline="0" noProof="0" dirty="0">
                <a:ln>
                  <a:noFill/>
                </a:ln>
                <a:solidFill>
                  <a:srgbClr val="0C91CF"/>
                </a:solidFill>
                <a:effectLst/>
                <a:uLnTx/>
                <a:uFillTx/>
                <a:latin typeface="Arial"/>
                <a:ea typeface="+mn-ea"/>
                <a:cs typeface="Arial"/>
              </a:rPr>
              <a:t>The NUSKILLS project is implemented in Portfolio 4 – “Nuclear safety: technology and skills” </a:t>
            </a:r>
          </a:p>
          <a:p>
            <a:pPr marL="0" marR="0" lvl="0" indent="0" algn="l" defTabSz="914400" rtl="0" eaLnBrk="1" fontAlgn="auto" latinLnBrk="0" hangingPunct="1">
              <a:lnSpc>
                <a:spcPct val="100000"/>
              </a:lnSpc>
              <a:spcBef>
                <a:spcPts val="0"/>
              </a:spcBef>
              <a:spcAft>
                <a:spcPts val="1800"/>
              </a:spcAft>
              <a:buClr>
                <a:srgbClr val="EAC04B"/>
              </a:buClr>
              <a:buSzTx/>
              <a:buFont typeface="Arial"/>
              <a:buNone/>
              <a:tabLst/>
              <a:defRPr/>
            </a:pPr>
            <a:endParaRPr kumimoji="0" lang="en-GB" sz="1600" b="1" i="0" u="none" strike="noStrike" kern="1200" cap="none" spc="0" normalizeH="0" baseline="0" noProof="0" dirty="0">
              <a:ln>
                <a:noFill/>
              </a:ln>
              <a:solidFill>
                <a:srgbClr val="0C91CF"/>
              </a:solidFill>
              <a:effectLst/>
              <a:uLnTx/>
              <a:uFillTx/>
              <a:latin typeface="Arial"/>
              <a:ea typeface="+mn-ea"/>
              <a:cs typeface="Arial"/>
            </a:endParaRPr>
          </a:p>
        </p:txBody>
      </p:sp>
    </p:spTree>
    <p:extLst>
      <p:ext uri="{BB962C8B-B14F-4D97-AF65-F5344CB8AC3E}">
        <p14:creationId xmlns:p14="http://schemas.microsoft.com/office/powerpoint/2010/main" val="195577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EC243-B034-EABC-271F-40DF0377629E}"/>
            </a:ext>
          </a:extLst>
        </p:cNvPr>
        <p:cNvGrpSpPr/>
        <p:nvPr/>
      </p:nvGrpSpPr>
      <p:grpSpPr>
        <a:xfrm>
          <a:off x="0" y="0"/>
          <a:ext cx="0" cy="0"/>
          <a:chOff x="0" y="0"/>
          <a:chExt cx="0" cy="0"/>
        </a:xfrm>
      </p:grpSpPr>
      <p:sp>
        <p:nvSpPr>
          <p:cNvPr id="6" name="Title">
            <a:extLst>
              <a:ext uri="{FF2B5EF4-FFF2-40B4-BE49-F238E27FC236}">
                <a16:creationId xmlns:a16="http://schemas.microsoft.com/office/drawing/2014/main" id="{919EED64-9F13-49CC-5F6A-16537018FBA9}"/>
              </a:ext>
            </a:extLst>
          </p:cNvPr>
          <p:cNvSpPr>
            <a:spLocks noGrp="1"/>
          </p:cNvSpPr>
          <p:nvPr>
            <p:ph type="title"/>
          </p:nvPr>
        </p:nvSpPr>
        <p:spPr>
          <a:xfrm>
            <a:off x="791369" y="365947"/>
            <a:ext cx="10609262" cy="782357"/>
          </a:xfrm>
        </p:spPr>
        <p:txBody>
          <a:bodyPr/>
          <a:lstStyle/>
          <a:p>
            <a:r>
              <a:rPr lang="en-US" dirty="0">
                <a:solidFill>
                  <a:srgbClr val="034EA2"/>
                </a:solidFill>
              </a:rPr>
              <a:t>JRC’s offers and outreach</a:t>
            </a:r>
          </a:p>
        </p:txBody>
      </p:sp>
      <p:grpSp>
        <p:nvGrpSpPr>
          <p:cNvPr id="5" name="Group 4"/>
          <p:cNvGrpSpPr/>
          <p:nvPr/>
        </p:nvGrpSpPr>
        <p:grpSpPr>
          <a:xfrm>
            <a:off x="1687723" y="229857"/>
            <a:ext cx="9811276" cy="4764450"/>
            <a:chOff x="1271837" y="1944725"/>
            <a:chExt cx="9542674" cy="4913275"/>
          </a:xfrm>
        </p:grpSpPr>
        <p:graphicFrame>
          <p:nvGraphicFramePr>
            <p:cNvPr id="7" name="Diagram 6"/>
            <p:cNvGraphicFramePr/>
            <p:nvPr/>
          </p:nvGraphicFramePr>
          <p:xfrm>
            <a:off x="1271837" y="2702703"/>
            <a:ext cx="5547605" cy="415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5266906" y="1944725"/>
            <a:ext cx="5547605" cy="41552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4" name="Group 13"/>
            <p:cNvGrpSpPr/>
            <p:nvPr/>
          </p:nvGrpSpPr>
          <p:grpSpPr>
            <a:xfrm>
              <a:off x="9255634" y="2966309"/>
              <a:ext cx="1558877" cy="1344023"/>
              <a:chOff x="1332534" y="1036518"/>
              <a:chExt cx="1558877" cy="1344023"/>
            </a:xfrm>
          </p:grpSpPr>
          <p:sp>
            <p:nvSpPr>
              <p:cNvPr id="15" name="Hexagon 14"/>
              <p:cNvSpPr/>
              <p:nvPr/>
            </p:nvSpPr>
            <p:spPr>
              <a:xfrm>
                <a:off x="1332534" y="1036518"/>
                <a:ext cx="1558877" cy="1344023"/>
              </a:xfrm>
              <a:prstGeom prst="hexagon">
                <a:avLst>
                  <a:gd name="adj" fmla="val 25000"/>
                  <a:gd name="vf" fmla="val 115470"/>
                </a:avLst>
              </a:prstGeom>
              <a:solidFill>
                <a:srgbClr val="749CC0"/>
              </a:solidFill>
              <a:ln w="28575">
                <a:solidFill>
                  <a:srgbClr val="FFC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Hexagon 4"/>
              <p:cNvSpPr txBox="1"/>
              <p:nvPr/>
            </p:nvSpPr>
            <p:spPr>
              <a:xfrm>
                <a:off x="1574442" y="1245085"/>
                <a:ext cx="1075061" cy="9268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7780" rIns="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We participate in </a:t>
                </a:r>
                <a:r>
                  <a:rPr kumimoji="0" lang="en-US" sz="1400" b="0" i="0" u="none" strike="noStrike" kern="1200" cap="none" spc="0" normalizeH="0" baseline="0" noProof="0" dirty="0" err="1">
                    <a:ln>
                      <a:noFill/>
                    </a:ln>
                    <a:solidFill>
                      <a:srgbClr val="FFFFFF"/>
                    </a:solidFill>
                    <a:effectLst/>
                    <a:uLnTx/>
                    <a:uFillTx/>
                    <a:latin typeface="Arial"/>
                    <a:ea typeface="+mn-ea"/>
                    <a:cs typeface="+mn-cs"/>
                  </a:rPr>
                  <a:t>Euratom</a:t>
                </a:r>
                <a:r>
                  <a:rPr kumimoji="0" lang="en-US" sz="1400" b="0" i="0" u="none" strike="noStrike" kern="1200" cap="none" spc="0" normalizeH="0" baseline="0" noProof="0" dirty="0">
                    <a:ln>
                      <a:noFill/>
                    </a:ln>
                    <a:solidFill>
                      <a:srgbClr val="FFFFFF"/>
                    </a:solidFill>
                    <a:effectLst/>
                    <a:uLnTx/>
                    <a:uFillTx/>
                    <a:latin typeface="Arial"/>
                    <a:ea typeface="+mn-ea"/>
                    <a:cs typeface="+mn-cs"/>
                  </a:rPr>
                  <a:t> projects and start </a:t>
                </a:r>
                <a:r>
                  <a:rPr kumimoji="0" lang="en-US" sz="1400" b="1" i="0" u="none" strike="noStrike" kern="1200" cap="none" spc="0" normalizeH="0" baseline="0" noProof="0" dirty="0">
                    <a:ln>
                      <a:noFill/>
                    </a:ln>
                    <a:solidFill>
                      <a:srgbClr val="FFFFFF"/>
                    </a:solidFill>
                    <a:effectLst/>
                    <a:uLnTx/>
                    <a:uFillTx/>
                    <a:latin typeface="Arial"/>
                    <a:ea typeface="+mn-ea"/>
                    <a:cs typeface="+mn-cs"/>
                  </a:rPr>
                  <a:t>own initiatives</a:t>
                </a:r>
              </a:p>
            </p:txBody>
          </p:sp>
        </p:grpSp>
      </p:grpSp>
      <p:pic>
        <p:nvPicPr>
          <p:cNvPr id="17" name="Picture 16">
            <a:extLst>
              <a:ext uri="{FF2B5EF4-FFF2-40B4-BE49-F238E27FC236}">
                <a16:creationId xmlns:a16="http://schemas.microsoft.com/office/drawing/2014/main" id="{09EE5902-5506-0B97-272F-58929543C025}"/>
              </a:ext>
            </a:extLst>
          </p:cNvPr>
          <p:cNvPicPr>
            <a:picLocks noChangeAspect="1"/>
          </p:cNvPicPr>
          <p:nvPr/>
        </p:nvPicPr>
        <p:blipFill>
          <a:blip r:embed="rId12"/>
          <a:stretch>
            <a:fillRect/>
          </a:stretch>
        </p:blipFill>
        <p:spPr>
          <a:xfrm>
            <a:off x="635977" y="4909976"/>
            <a:ext cx="3686723" cy="1747577"/>
          </a:xfrm>
          <a:prstGeom prst="rect">
            <a:avLst/>
          </a:prstGeom>
          <a:ln w="19050">
            <a:solidFill>
              <a:schemeClr val="accent1"/>
            </a:solidFill>
          </a:ln>
        </p:spPr>
      </p:pic>
      <p:pic>
        <p:nvPicPr>
          <p:cNvPr id="18" name="Picture 17">
            <a:extLst>
              <a:ext uri="{FF2B5EF4-FFF2-40B4-BE49-F238E27FC236}">
                <a16:creationId xmlns:a16="http://schemas.microsoft.com/office/drawing/2014/main" id="{1F7644E9-315C-8D1E-446A-36BC97924D1B}"/>
              </a:ext>
            </a:extLst>
          </p:cNvPr>
          <p:cNvPicPr>
            <a:picLocks noChangeAspect="1"/>
          </p:cNvPicPr>
          <p:nvPr/>
        </p:nvPicPr>
        <p:blipFill>
          <a:blip r:embed="rId13"/>
          <a:stretch>
            <a:fillRect/>
          </a:stretch>
        </p:blipFill>
        <p:spPr>
          <a:xfrm>
            <a:off x="7391479" y="4510988"/>
            <a:ext cx="2818252" cy="1848531"/>
          </a:xfrm>
          <a:prstGeom prst="rect">
            <a:avLst/>
          </a:prstGeom>
          <a:ln w="19050">
            <a:solidFill>
              <a:schemeClr val="accent1"/>
            </a:solidFill>
          </a:ln>
        </p:spPr>
      </p:pic>
    </p:spTree>
    <p:extLst>
      <p:ext uri="{BB962C8B-B14F-4D97-AF65-F5344CB8AC3E}">
        <p14:creationId xmlns:p14="http://schemas.microsoft.com/office/powerpoint/2010/main" val="191311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a:extLst>
              <a:ext uri="{FF2B5EF4-FFF2-40B4-BE49-F238E27FC236}">
                <a16:creationId xmlns:a16="http://schemas.microsoft.com/office/drawing/2014/main" id="{90CDB667-FB2F-3438-6984-77819E7D7D7A}"/>
              </a:ext>
            </a:extLst>
          </p:cNvPr>
          <p:cNvSpPr>
            <a:spLocks noGrp="1"/>
          </p:cNvSpPr>
          <p:nvPr>
            <p:ph type="body" sz="quarter" idx="15"/>
          </p:nvPr>
        </p:nvSpPr>
        <p:spPr>
          <a:xfrm>
            <a:off x="560717" y="2173857"/>
            <a:ext cx="2967941" cy="3545999"/>
          </a:xfrm>
        </p:spPr>
        <p:txBody>
          <a:bodyPr lIns="91440" tIns="45720" rIns="91440" bIns="45720" anchor="t"/>
          <a:lstStyle/>
          <a:p>
            <a:pPr marL="8890" indent="0">
              <a:spcAft>
                <a:spcPts val="600"/>
              </a:spcAft>
              <a:buNone/>
            </a:pPr>
            <a:r>
              <a:rPr lang="en-GB" sz="2000" dirty="0">
                <a:solidFill>
                  <a:srgbClr val="0571AB"/>
                </a:solidFill>
              </a:rPr>
              <a:t>Access based on:</a:t>
            </a:r>
            <a:endParaRPr lang="en-US" sz="2000" dirty="0">
              <a:solidFill>
                <a:srgbClr val="0571AB"/>
              </a:solidFill>
            </a:endParaRPr>
          </a:p>
          <a:p>
            <a:pPr marL="285750" indent="-215900">
              <a:spcAft>
                <a:spcPts val="0"/>
              </a:spcAft>
              <a:buFont typeface="Arial"/>
              <a:buChar char="•"/>
            </a:pPr>
            <a:r>
              <a:rPr lang="en-GB" sz="2000" dirty="0">
                <a:solidFill>
                  <a:srgbClr val="0571AB"/>
                </a:solidFill>
              </a:rPr>
              <a:t>Scientific merit</a:t>
            </a:r>
            <a:endParaRPr lang="en-US" sz="2000" dirty="0">
              <a:solidFill>
                <a:srgbClr val="0571AB"/>
              </a:solidFill>
            </a:endParaRPr>
          </a:p>
          <a:p>
            <a:pPr marL="285750" indent="-215900">
              <a:spcAft>
                <a:spcPts val="0"/>
              </a:spcAft>
              <a:buFont typeface="Arial"/>
              <a:buChar char="•"/>
            </a:pPr>
            <a:r>
              <a:rPr lang="en-GB" sz="2000" dirty="0">
                <a:solidFill>
                  <a:srgbClr val="0571AB"/>
                </a:solidFill>
              </a:rPr>
              <a:t>Peer review of proposals</a:t>
            </a:r>
          </a:p>
          <a:p>
            <a:pPr marL="285750" indent="-215900">
              <a:spcAft>
                <a:spcPts val="0"/>
              </a:spcAft>
              <a:buFont typeface="Arial"/>
              <a:buChar char="•"/>
            </a:pPr>
            <a:r>
              <a:rPr lang="en-GB" sz="2000" dirty="0">
                <a:solidFill>
                  <a:srgbClr val="0571AB"/>
                </a:solidFill>
              </a:rPr>
              <a:t>Fair and transparent selection procedure</a:t>
            </a:r>
          </a:p>
          <a:p>
            <a:pPr marL="285750" indent="-215900">
              <a:spcAft>
                <a:spcPts val="0"/>
              </a:spcAft>
              <a:buFont typeface="Arial"/>
            </a:pPr>
            <a:endParaRPr lang="en-GB" dirty="0">
              <a:solidFill>
                <a:srgbClr val="0571AB"/>
              </a:solidFill>
            </a:endParaRPr>
          </a:p>
          <a:p>
            <a:pPr marL="69850" indent="0">
              <a:spcAft>
                <a:spcPts val="0"/>
              </a:spcAft>
              <a:buNone/>
            </a:pPr>
            <a:endParaRPr lang="en-GB" dirty="0">
              <a:solidFill>
                <a:srgbClr val="0571AB"/>
              </a:solidFill>
            </a:endParaRPr>
          </a:p>
        </p:txBody>
      </p:sp>
      <p:sp>
        <p:nvSpPr>
          <p:cNvPr id="12" name="Title 11">
            <a:extLst>
              <a:ext uri="{FF2B5EF4-FFF2-40B4-BE49-F238E27FC236}">
                <a16:creationId xmlns:a16="http://schemas.microsoft.com/office/drawing/2014/main" id="{93DBA089-2EAC-2F01-A40B-492F15109ECA}"/>
              </a:ext>
            </a:extLst>
          </p:cNvPr>
          <p:cNvSpPr>
            <a:spLocks noGrp="1"/>
          </p:cNvSpPr>
          <p:nvPr>
            <p:ph type="title"/>
          </p:nvPr>
        </p:nvSpPr>
        <p:spPr>
          <a:xfrm>
            <a:off x="635300" y="598349"/>
            <a:ext cx="12019650" cy="782357"/>
          </a:xfrm>
        </p:spPr>
        <p:txBody>
          <a:bodyPr/>
          <a:lstStyle/>
          <a:p>
            <a:r>
              <a:rPr lang="en-US" dirty="0">
                <a:solidFill>
                  <a:srgbClr val="034EA2"/>
                </a:solidFill>
              </a:rPr>
              <a:t>JRC Open Access – Nuclear Research Infrastructure</a:t>
            </a:r>
            <a:endParaRPr lang="en-US" dirty="0"/>
          </a:p>
        </p:txBody>
      </p:sp>
      <p:pic>
        <p:nvPicPr>
          <p:cNvPr id="3" name="Picture 2" descr="A group of people in lab coats&#10;&#10;AI-generated content may be incorrect.">
            <a:extLst>
              <a:ext uri="{FF2B5EF4-FFF2-40B4-BE49-F238E27FC236}">
                <a16:creationId xmlns:a16="http://schemas.microsoft.com/office/drawing/2014/main" id="{7CE97E68-053F-33D7-A783-BB32CF3AA0B8}"/>
              </a:ext>
            </a:extLst>
          </p:cNvPr>
          <p:cNvPicPr>
            <a:picLocks noChangeAspect="1"/>
          </p:cNvPicPr>
          <p:nvPr/>
        </p:nvPicPr>
        <p:blipFill>
          <a:blip r:embed="rId3"/>
          <a:stretch>
            <a:fillRect/>
          </a:stretch>
        </p:blipFill>
        <p:spPr>
          <a:xfrm>
            <a:off x="3135141" y="1841776"/>
            <a:ext cx="9056859" cy="4447492"/>
          </a:xfrm>
          <a:prstGeom prst="rect">
            <a:avLst/>
          </a:prstGeom>
        </p:spPr>
      </p:pic>
      <p:sp>
        <p:nvSpPr>
          <p:cNvPr id="6" name="Text Placeholder">
            <a:extLst>
              <a:ext uri="{FF2B5EF4-FFF2-40B4-BE49-F238E27FC236}">
                <a16:creationId xmlns:a16="http://schemas.microsoft.com/office/drawing/2014/main" id="{512E0F8B-5B63-4B60-1757-A147CE8D0EB4}"/>
              </a:ext>
            </a:extLst>
          </p:cNvPr>
          <p:cNvSpPr txBox="1">
            <a:spLocks/>
          </p:cNvSpPr>
          <p:nvPr/>
        </p:nvSpPr>
        <p:spPr>
          <a:xfrm>
            <a:off x="4524828" y="1835288"/>
            <a:ext cx="1867198" cy="578401"/>
          </a:xfrm>
          <a:prstGeom prst="rect">
            <a:avLst/>
          </a:prstGeom>
        </p:spPr>
        <p:txBody>
          <a:bodyPr lIns="91440" tIns="45720" rIns="91440" bIns="45720" anchor="t"/>
          <a:lstStyle>
            <a:lvl1pPr marL="225425" indent="-2160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 indent="0">
              <a:spcAft>
                <a:spcPts val="600"/>
              </a:spcAft>
              <a:buNone/>
            </a:pPr>
            <a:r>
              <a:rPr lang="en-GB" sz="2000" dirty="0">
                <a:solidFill>
                  <a:srgbClr val="553B8C"/>
                </a:solidFill>
              </a:rPr>
              <a:t>2020-2024</a:t>
            </a:r>
            <a:endParaRPr lang="en-US" dirty="0">
              <a:solidFill>
                <a:srgbClr val="553B8C"/>
              </a:solidFill>
            </a:endParaRPr>
          </a:p>
        </p:txBody>
      </p:sp>
    </p:spTree>
    <p:extLst>
      <p:ext uri="{BB962C8B-B14F-4D97-AF65-F5344CB8AC3E}">
        <p14:creationId xmlns:p14="http://schemas.microsoft.com/office/powerpoint/2010/main" val="101747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949778" y="6182423"/>
            <a:ext cx="1715752" cy="453963"/>
          </a:xfrm>
          <a:prstGeom prst="rect">
            <a:avLst/>
          </a:prstGeom>
        </p:spPr>
      </p:pic>
      <p:grpSp>
        <p:nvGrpSpPr>
          <p:cNvPr id="3" name="object 3"/>
          <p:cNvGrpSpPr/>
          <p:nvPr/>
        </p:nvGrpSpPr>
        <p:grpSpPr>
          <a:xfrm>
            <a:off x="0" y="0"/>
            <a:ext cx="12192000" cy="3429000"/>
            <a:chOff x="0" y="0"/>
            <a:chExt cx="12192000" cy="3429000"/>
          </a:xfrm>
        </p:grpSpPr>
        <p:pic>
          <p:nvPicPr>
            <p:cNvPr id="4" name="object 4"/>
            <p:cNvPicPr/>
            <p:nvPr/>
          </p:nvPicPr>
          <p:blipFill>
            <a:blip r:embed="rId3" cstate="print"/>
            <a:stretch>
              <a:fillRect/>
            </a:stretch>
          </p:blipFill>
          <p:spPr>
            <a:xfrm>
              <a:off x="0" y="0"/>
              <a:ext cx="12191999" cy="3429000"/>
            </a:xfrm>
            <a:prstGeom prst="rect">
              <a:avLst/>
            </a:prstGeom>
          </p:spPr>
        </p:pic>
        <p:sp>
          <p:nvSpPr>
            <p:cNvPr id="5" name="object 5"/>
            <p:cNvSpPr/>
            <p:nvPr/>
          </p:nvSpPr>
          <p:spPr>
            <a:xfrm>
              <a:off x="838961" y="761"/>
              <a:ext cx="0" cy="2362835"/>
            </a:xfrm>
            <a:custGeom>
              <a:avLst/>
              <a:gdLst/>
              <a:ahLst/>
              <a:cxnLst/>
              <a:rect l="l" t="t" r="r" b="b"/>
              <a:pathLst>
                <a:path h="2362835">
                  <a:moveTo>
                    <a:pt x="0" y="0"/>
                  </a:moveTo>
                  <a:lnTo>
                    <a:pt x="0" y="2362708"/>
                  </a:lnTo>
                </a:path>
              </a:pathLst>
            </a:custGeom>
            <a:ln w="28956">
              <a:solidFill>
                <a:srgbClr val="FFFFFF"/>
              </a:solidFill>
            </a:ln>
          </p:spPr>
          <p:txBody>
            <a:bodyPr wrap="square" lIns="0" tIns="0" rIns="0" bIns="0"/>
            <a:lstStyle/>
            <a:p>
              <a:endParaRPr/>
            </a:p>
          </p:txBody>
        </p:sp>
      </p:grpSp>
      <p:sp>
        <p:nvSpPr>
          <p:cNvPr id="6" name="object 6"/>
          <p:cNvSpPr txBox="1">
            <a:spLocks noGrp="1"/>
          </p:cNvSpPr>
          <p:nvPr>
            <p:ph type="title"/>
          </p:nvPr>
        </p:nvSpPr>
        <p:spPr>
          <a:xfrm>
            <a:off x="1151636" y="1035177"/>
            <a:ext cx="3835400" cy="1282065"/>
          </a:xfrm>
          <a:prstGeom prst="rect">
            <a:avLst/>
          </a:prstGeom>
        </p:spPr>
        <p:txBody>
          <a:bodyPr vert="horz" wrap="square" lIns="0" tIns="12700" rIns="0" bIns="0">
            <a:spAutoFit/>
          </a:bodyPr>
          <a:lstStyle/>
          <a:p>
            <a:pPr marL="12700">
              <a:lnSpc>
                <a:spcPts val="5545"/>
              </a:lnSpc>
              <a:spcBef>
                <a:spcPts val="100"/>
              </a:spcBef>
              <a:defRPr sz="4800" b="0">
                <a:solidFill>
                  <a:srgbClr val="FFFFFF"/>
                </a:solidFill>
                <a:latin typeface="Arial"/>
                <a:cs typeface="Arial"/>
              </a:defRPr>
            </a:pPr>
            <a:r>
              <a:t>Thank you</a:t>
            </a:r>
            <a:endParaRPr sz="4800">
              <a:latin typeface="Arial"/>
              <a:cs typeface="Arial"/>
            </a:endParaRPr>
          </a:p>
          <a:p>
            <a:pPr marL="12700">
              <a:lnSpc>
                <a:spcPts val="4345"/>
              </a:lnSpc>
              <a:defRPr b="0">
                <a:solidFill>
                  <a:srgbClr val="FFFFFF"/>
                </a:solidFill>
                <a:latin typeface="Arial"/>
                <a:cs typeface="Arial"/>
              </a:defRPr>
            </a:pPr>
            <a:r>
              <a:t>and keep in touch</a:t>
            </a:r>
          </a:p>
        </p:txBody>
      </p:sp>
      <p:sp>
        <p:nvSpPr>
          <p:cNvPr id="7" name="object 7"/>
          <p:cNvSpPr txBox="1"/>
          <p:nvPr/>
        </p:nvSpPr>
        <p:spPr>
          <a:xfrm>
            <a:off x="1155903" y="4330446"/>
            <a:ext cx="4239260" cy="1016000"/>
          </a:xfrm>
          <a:prstGeom prst="rect">
            <a:avLst/>
          </a:prstGeom>
        </p:spPr>
        <p:txBody>
          <a:bodyPr vert="horz" wrap="square" lIns="0" tIns="12065" rIns="0" bIns="0">
            <a:spAutoFit/>
          </a:bodyPr>
          <a:lstStyle/>
          <a:p>
            <a:pPr marL="12700">
              <a:lnSpc>
                <a:spcPct val="100000"/>
              </a:lnSpc>
              <a:spcBef>
                <a:spcPts val="95"/>
              </a:spcBef>
              <a:defRPr sz="1000" b="1">
                <a:solidFill>
                  <a:srgbClr val="7E7E7E"/>
                </a:solidFill>
                <a:latin typeface="Arial"/>
                <a:cs typeface="Arial"/>
              </a:defRPr>
            </a:pPr>
            <a:r>
              <a:t>© European Atomic Energy Community 2024</a:t>
            </a:r>
            <a:endParaRPr sz="1000">
              <a:latin typeface="Arial"/>
              <a:cs typeface="Arial"/>
            </a:endParaRPr>
          </a:p>
          <a:p>
            <a:pPr>
              <a:lnSpc>
                <a:spcPct val="100000"/>
              </a:lnSpc>
              <a:spcBef>
                <a:spcPts val="650"/>
              </a:spcBef>
            </a:pPr>
            <a:endParaRPr sz="1000">
              <a:latin typeface="Arial"/>
              <a:cs typeface="Arial"/>
            </a:endParaRPr>
          </a:p>
          <a:p>
            <a:pPr marL="12700" marR="5080">
              <a:lnSpc>
                <a:spcPct val="100000"/>
              </a:lnSpc>
              <a:defRPr sz="1000">
                <a:latin typeface="Arial"/>
                <a:cs typeface="Arial"/>
              </a:defRPr>
            </a:pPr>
            <a:r>
              <a:rPr>
                <a:solidFill>
                  <a:srgbClr val="7E7E7E"/>
                </a:solidFill>
              </a:rPr>
              <a:t>Otherwise note the reuse of this presentation is authorised under the </a:t>
            </a:r>
            <a:r>
              <a:rPr u="sng">
                <a:solidFill>
                  <a:srgbClr val="9353C3"/>
                </a:solidFill>
                <a:uFill>
                  <a:solidFill>
                    <a:srgbClr val="9353C3"/>
                  </a:solidFill>
                </a:uFill>
                <a:hlinkClick r:id="rId4"/>
              </a:rPr>
              <a:t>CC BY 4.0</a:t>
            </a:r>
            <a:r>
              <a:rPr>
                <a:solidFill>
                  <a:srgbClr val="9353C3"/>
                </a:solidFill>
              </a:rPr>
              <a:t> </a:t>
            </a:r>
            <a:r>
              <a:rPr>
                <a:solidFill>
                  <a:srgbClr val="7E7E7E"/>
                </a:solidFill>
              </a:rPr>
              <a:t>license. For any use or reproduction of elements that are not owned by the EU, permission may need to be sought directly from</a:t>
            </a:r>
            <a:endParaRPr sz="1000">
              <a:latin typeface="Arial"/>
              <a:cs typeface="Arial"/>
            </a:endParaRPr>
          </a:p>
          <a:p>
            <a:pPr marL="12700">
              <a:lnSpc>
                <a:spcPct val="100000"/>
              </a:lnSpc>
              <a:defRPr sz="1000">
                <a:solidFill>
                  <a:srgbClr val="7E7E7E"/>
                </a:solidFill>
                <a:latin typeface="Arial"/>
                <a:cs typeface="Arial"/>
              </a:defRPr>
            </a:pPr>
            <a:r>
              <a:t>the relevant right holders.</a:t>
            </a:r>
            <a:endParaRPr sz="1000">
              <a:latin typeface="Arial"/>
              <a:cs typeface="Arial"/>
            </a:endParaRPr>
          </a:p>
        </p:txBody>
      </p:sp>
      <p:pic>
        <p:nvPicPr>
          <p:cNvPr id="8" name="object 8"/>
          <p:cNvPicPr/>
          <p:nvPr/>
        </p:nvPicPr>
        <p:blipFill>
          <a:blip r:embed="rId5" cstate="print"/>
          <a:stretch>
            <a:fillRect/>
          </a:stretch>
        </p:blipFill>
        <p:spPr>
          <a:xfrm>
            <a:off x="1171955" y="3887723"/>
            <a:ext cx="1024128" cy="358139"/>
          </a:xfrm>
          <a:prstGeom prst="rect">
            <a:avLst/>
          </a:prstGeom>
        </p:spPr>
      </p:pic>
      <p:pic>
        <p:nvPicPr>
          <p:cNvPr id="9" name="object 9"/>
          <p:cNvPicPr/>
          <p:nvPr/>
        </p:nvPicPr>
        <p:blipFill>
          <a:blip r:embed="rId6" cstate="print"/>
          <a:stretch>
            <a:fillRect/>
          </a:stretch>
        </p:blipFill>
        <p:spPr>
          <a:xfrm>
            <a:off x="6594773" y="3887723"/>
            <a:ext cx="2888065" cy="209385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F9405-A73F-D39E-B696-D5E8284B0E4F}"/>
            </a:ext>
          </a:extLst>
        </p:cNvPr>
        <p:cNvGrpSpPr/>
        <p:nvPr/>
      </p:nvGrpSpPr>
      <p:grpSpPr>
        <a:xfrm>
          <a:off x="0" y="0"/>
          <a:ext cx="0" cy="0"/>
          <a:chOff x="0" y="0"/>
          <a:chExt cx="0" cy="0"/>
        </a:xfrm>
      </p:grpSpPr>
      <p:sp>
        <p:nvSpPr>
          <p:cNvPr id="5" name="Title">
            <a:extLst>
              <a:ext uri="{FF2B5EF4-FFF2-40B4-BE49-F238E27FC236}">
                <a16:creationId xmlns:a16="http://schemas.microsoft.com/office/drawing/2014/main" id="{10478CA8-39C2-02E7-B6BD-4CA3AA76846B}"/>
              </a:ext>
            </a:extLst>
          </p:cNvPr>
          <p:cNvSpPr>
            <a:spLocks noGrp="1" noRot="1" noMove="1" noResize="1" noEditPoints="1" noAdjustHandles="1" noChangeArrowheads="1" noChangeShapeType="1"/>
          </p:cNvSpPr>
          <p:nvPr>
            <p:ph type="title"/>
          </p:nvPr>
        </p:nvSpPr>
        <p:spPr>
          <a:xfrm>
            <a:off x="790576" y="575220"/>
            <a:ext cx="4695964" cy="782357"/>
          </a:xfrm>
        </p:spPr>
        <p:txBody>
          <a:bodyPr/>
          <a:lstStyle/>
          <a:p>
            <a:r>
              <a:rPr lang="en-GB" dirty="0"/>
              <a:t>JRC sites map</a:t>
            </a:r>
            <a:endParaRPr lang="en-BE" dirty="0"/>
          </a:p>
        </p:txBody>
      </p:sp>
      <p:pic>
        <p:nvPicPr>
          <p:cNvPr id="136" name="Picture 135" descr="A map of europe with dots and text&#10;&#10;AI-generated content may be incorrect.">
            <a:extLst>
              <a:ext uri="{FF2B5EF4-FFF2-40B4-BE49-F238E27FC236}">
                <a16:creationId xmlns:a16="http://schemas.microsoft.com/office/drawing/2014/main" id="{38F7E3A3-8597-2711-F23E-C38C11489B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575" y="-708542"/>
            <a:ext cx="7566542" cy="7566542"/>
          </a:xfrm>
          <a:prstGeom prst="rect">
            <a:avLst/>
          </a:prstGeom>
        </p:spPr>
      </p:pic>
      <p:sp>
        <p:nvSpPr>
          <p:cNvPr id="2" name="Content Placeholder 3">
            <a:extLst>
              <a:ext uri="{FF2B5EF4-FFF2-40B4-BE49-F238E27FC236}">
                <a16:creationId xmlns:a16="http://schemas.microsoft.com/office/drawing/2014/main" id="{E6C77C13-305E-B4CB-50EF-CD17B057DF6E}"/>
              </a:ext>
            </a:extLst>
          </p:cNvPr>
          <p:cNvSpPr>
            <a:spLocks noGrp="1"/>
          </p:cNvSpPr>
          <p:nvPr>
            <p:ph idx="10"/>
          </p:nvPr>
        </p:nvSpPr>
        <p:spPr>
          <a:xfrm>
            <a:off x="687940" y="1506867"/>
            <a:ext cx="5731522" cy="4603167"/>
          </a:xfrm>
        </p:spPr>
        <p:txBody>
          <a:bodyPr/>
          <a:lstStyle/>
          <a:p>
            <a:pPr marL="0" indent="0">
              <a:buNone/>
            </a:pPr>
            <a:r>
              <a:rPr lang="en-GB" dirty="0">
                <a:solidFill>
                  <a:srgbClr val="000000"/>
                </a:solidFill>
                <a:latin typeface="Arial"/>
              </a:rPr>
              <a:t>The Joint Research Centre provides independent, evidence-based knowledge and science, supporting EU policies to positively impact society.</a:t>
            </a:r>
          </a:p>
          <a:p>
            <a:pPr marL="0" indent="0">
              <a:buNone/>
            </a:pPr>
            <a:endParaRPr lang="en-GB" dirty="0">
              <a:solidFill>
                <a:srgbClr val="000000"/>
              </a:solidFill>
              <a:latin typeface="Arial"/>
            </a:endParaRPr>
          </a:p>
          <a:p>
            <a:pPr marL="0" indent="0">
              <a:buNone/>
            </a:pPr>
            <a:r>
              <a:rPr lang="en-US" dirty="0">
                <a:solidFill>
                  <a:srgbClr val="000000"/>
                </a:solidFill>
                <a:latin typeface="Arial"/>
              </a:rPr>
              <a:t>Headquarters in </a:t>
            </a:r>
            <a:r>
              <a:rPr lang="en-US" b="1" dirty="0">
                <a:solidFill>
                  <a:srgbClr val="000000"/>
                </a:solidFill>
                <a:latin typeface="Arial"/>
              </a:rPr>
              <a:t>Brussels</a:t>
            </a:r>
            <a:r>
              <a:rPr lang="en-US" dirty="0">
                <a:solidFill>
                  <a:srgbClr val="000000"/>
                </a:solidFill>
                <a:latin typeface="Arial"/>
              </a:rPr>
              <a:t> and research facilities </a:t>
            </a:r>
          </a:p>
          <a:p>
            <a:pPr marL="0" indent="0">
              <a:buNone/>
            </a:pPr>
            <a:r>
              <a:rPr lang="en-US" dirty="0">
                <a:solidFill>
                  <a:srgbClr val="000000"/>
                </a:solidFill>
                <a:latin typeface="Arial"/>
              </a:rPr>
              <a:t>located in </a:t>
            </a:r>
            <a:r>
              <a:rPr lang="en-US" b="1" dirty="0">
                <a:solidFill>
                  <a:srgbClr val="000000"/>
                </a:solidFill>
                <a:latin typeface="Arial"/>
              </a:rPr>
              <a:t>5 Member States:</a:t>
            </a:r>
          </a:p>
          <a:p>
            <a:pPr marL="0" indent="0">
              <a:buNone/>
            </a:pPr>
            <a:r>
              <a:rPr lang="en-US" dirty="0">
                <a:solidFill>
                  <a:srgbClr val="000000"/>
                </a:solidFill>
                <a:latin typeface="Arial"/>
              </a:rPr>
              <a:t> </a:t>
            </a:r>
          </a:p>
          <a:p>
            <a:pPr>
              <a:buFont typeface="Arial" panose="020B0604020202020204" pitchFamily="34" charset="0"/>
              <a:buChar char="•"/>
            </a:pPr>
            <a:r>
              <a:rPr lang="en-US" dirty="0">
                <a:solidFill>
                  <a:srgbClr val="000000"/>
                </a:solidFill>
                <a:latin typeface="Arial"/>
              </a:rPr>
              <a:t>Belgium (Geel)</a:t>
            </a:r>
          </a:p>
          <a:p>
            <a:pPr>
              <a:buFont typeface="Arial" panose="020B0604020202020204" pitchFamily="34" charset="0"/>
              <a:buChar char="•"/>
            </a:pPr>
            <a:endParaRPr lang="en-US" dirty="0">
              <a:solidFill>
                <a:srgbClr val="000000"/>
              </a:solidFill>
              <a:latin typeface="Arial"/>
            </a:endParaRPr>
          </a:p>
          <a:p>
            <a:pPr>
              <a:buFont typeface="Arial" panose="020B0604020202020204" pitchFamily="34" charset="0"/>
              <a:buChar char="•"/>
            </a:pPr>
            <a:r>
              <a:rPr lang="en-US" dirty="0">
                <a:solidFill>
                  <a:srgbClr val="000000"/>
                </a:solidFill>
                <a:latin typeface="Arial"/>
              </a:rPr>
              <a:t>Germany (Karlsruhe)</a:t>
            </a:r>
          </a:p>
          <a:p>
            <a:pPr>
              <a:buFont typeface="Arial" panose="020B0604020202020204" pitchFamily="34" charset="0"/>
              <a:buChar char="•"/>
            </a:pPr>
            <a:endParaRPr lang="en-US" dirty="0">
              <a:solidFill>
                <a:srgbClr val="000000"/>
              </a:solidFill>
              <a:latin typeface="Arial"/>
            </a:endParaRPr>
          </a:p>
          <a:p>
            <a:pPr>
              <a:buFont typeface="Arial" panose="020B0604020202020204" pitchFamily="34" charset="0"/>
              <a:buChar char="•"/>
            </a:pPr>
            <a:r>
              <a:rPr lang="en-US" dirty="0">
                <a:solidFill>
                  <a:srgbClr val="000000"/>
                </a:solidFill>
                <a:latin typeface="Arial"/>
              </a:rPr>
              <a:t>Italy (</a:t>
            </a:r>
            <a:r>
              <a:rPr lang="en-US" dirty="0" err="1">
                <a:solidFill>
                  <a:srgbClr val="000000"/>
                </a:solidFill>
                <a:latin typeface="Arial"/>
              </a:rPr>
              <a:t>Ispra</a:t>
            </a:r>
            <a:r>
              <a:rPr lang="en-US" dirty="0">
                <a:solidFill>
                  <a:srgbClr val="000000"/>
                </a:solidFill>
                <a:latin typeface="Arial"/>
              </a:rPr>
              <a:t>)</a:t>
            </a:r>
          </a:p>
          <a:p>
            <a:pPr>
              <a:buFont typeface="Arial" panose="020B0604020202020204" pitchFamily="34" charset="0"/>
              <a:buChar char="•"/>
            </a:pPr>
            <a:endParaRPr lang="en-US" dirty="0">
              <a:solidFill>
                <a:srgbClr val="000000"/>
              </a:solidFill>
              <a:latin typeface="Arial"/>
            </a:endParaRPr>
          </a:p>
          <a:p>
            <a:pPr>
              <a:buFont typeface="Arial" panose="020B0604020202020204" pitchFamily="34" charset="0"/>
              <a:buChar char="•"/>
            </a:pPr>
            <a:r>
              <a:rPr lang="en-US" dirty="0">
                <a:solidFill>
                  <a:srgbClr val="000000"/>
                </a:solidFill>
                <a:latin typeface="Arial"/>
              </a:rPr>
              <a:t>The Netherlands (Petten)</a:t>
            </a:r>
          </a:p>
          <a:p>
            <a:pPr>
              <a:buFont typeface="Arial" panose="020B0604020202020204" pitchFamily="34" charset="0"/>
              <a:buChar char="•"/>
            </a:pPr>
            <a:endParaRPr lang="en-US" dirty="0">
              <a:solidFill>
                <a:srgbClr val="000000"/>
              </a:solidFill>
              <a:latin typeface="Arial"/>
            </a:endParaRPr>
          </a:p>
          <a:p>
            <a:pPr>
              <a:buFont typeface="Arial" panose="020B0604020202020204" pitchFamily="34" charset="0"/>
              <a:buChar char="•"/>
            </a:pPr>
            <a:r>
              <a:rPr lang="en-US" dirty="0">
                <a:solidFill>
                  <a:srgbClr val="000000"/>
                </a:solidFill>
                <a:latin typeface="Arial"/>
              </a:rPr>
              <a:t>Spain (Seville)</a:t>
            </a:r>
            <a:endParaRPr lang="en-GB" dirty="0">
              <a:solidFill>
                <a:srgbClr val="000000"/>
              </a:solidFill>
              <a:latin typeface="Arial"/>
            </a:endParaRPr>
          </a:p>
        </p:txBody>
      </p:sp>
    </p:spTree>
    <p:extLst>
      <p:ext uri="{BB962C8B-B14F-4D97-AF65-F5344CB8AC3E}">
        <p14:creationId xmlns:p14="http://schemas.microsoft.com/office/powerpoint/2010/main" val="350037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DA6E6-814E-9035-5D1C-6A39F2054E95}"/>
            </a:ext>
          </a:extLst>
        </p:cNvPr>
        <p:cNvGrpSpPr/>
        <p:nvPr/>
      </p:nvGrpSpPr>
      <p:grpSpPr>
        <a:xfrm>
          <a:off x="0" y="0"/>
          <a:ext cx="0" cy="0"/>
          <a:chOff x="0" y="0"/>
          <a:chExt cx="0" cy="0"/>
        </a:xfrm>
      </p:grpSpPr>
      <p:sp>
        <p:nvSpPr>
          <p:cNvPr id="10" name="Ovale 5"/>
          <p:cNvSpPr/>
          <p:nvPr/>
        </p:nvSpPr>
        <p:spPr>
          <a:xfrm rot="9487692">
            <a:off x="6718288" y="4152275"/>
            <a:ext cx="1532229" cy="1532229"/>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Title">
            <a:extLst>
              <a:ext uri="{FF2B5EF4-FFF2-40B4-BE49-F238E27FC236}">
                <a16:creationId xmlns:a16="http://schemas.microsoft.com/office/drawing/2014/main" id="{AA2D8C62-557E-B65B-796A-35400C731C29}"/>
              </a:ext>
            </a:extLst>
          </p:cNvPr>
          <p:cNvSpPr>
            <a:spLocks noGrp="1"/>
          </p:cNvSpPr>
          <p:nvPr>
            <p:ph type="title"/>
          </p:nvPr>
        </p:nvSpPr>
        <p:spPr>
          <a:xfrm>
            <a:off x="791369" y="432066"/>
            <a:ext cx="10609262" cy="782357"/>
          </a:xfrm>
        </p:spPr>
        <p:txBody>
          <a:bodyPr/>
          <a:lstStyle/>
          <a:p>
            <a:r>
              <a:rPr lang="en-IE" dirty="0"/>
              <a:t>JRC’s role</a:t>
            </a:r>
            <a:endParaRPr lang="en-BE" dirty="0"/>
          </a:p>
        </p:txBody>
      </p:sp>
      <p:grpSp>
        <p:nvGrpSpPr>
          <p:cNvPr id="7" name="Gruppo 6"/>
          <p:cNvGrpSpPr/>
          <p:nvPr/>
        </p:nvGrpSpPr>
        <p:grpSpPr>
          <a:xfrm rot="17688163">
            <a:off x="10355894" y="4378612"/>
            <a:ext cx="1505128" cy="1236568"/>
            <a:chOff x="9473184" y="4389120"/>
            <a:chExt cx="1382285" cy="1135646"/>
          </a:xfrm>
        </p:grpSpPr>
        <p:sp>
          <p:nvSpPr>
            <p:cNvPr id="8" name="Ovale 7"/>
            <p:cNvSpPr/>
            <p:nvPr/>
          </p:nvSpPr>
          <p:spPr>
            <a:xfrm>
              <a:off x="9473184" y="4389120"/>
              <a:ext cx="1080000" cy="1080000"/>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Ovale 8"/>
            <p:cNvSpPr/>
            <p:nvPr/>
          </p:nvSpPr>
          <p:spPr>
            <a:xfrm>
              <a:off x="10309547" y="4978843"/>
              <a:ext cx="545922" cy="545923"/>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4" name="Content Placeholder 1"/>
          <p:cNvSpPr txBox="1">
            <a:spLocks/>
          </p:cNvSpPr>
          <p:nvPr/>
        </p:nvSpPr>
        <p:spPr>
          <a:xfrm>
            <a:off x="791368" y="1401920"/>
            <a:ext cx="8567235" cy="1063663"/>
          </a:xfrm>
          <a:prstGeom prst="rect">
            <a:avLst/>
          </a:prstGeom>
        </p:spPr>
        <p:txBody>
          <a:bodyPr/>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1800"/>
              </a:spcAft>
              <a:buClr>
                <a:srgbClr val="FFC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Independent</a:t>
            </a:r>
            <a:r>
              <a:rPr kumimoji="0" lang="en-US" sz="1800" b="0" i="0" u="none" strike="noStrike" kern="1200" cap="none" spc="0" normalizeH="0" baseline="0" noProof="0" dirty="0">
                <a:ln>
                  <a:noFill/>
                </a:ln>
                <a:solidFill>
                  <a:srgbClr val="000000"/>
                </a:solidFill>
                <a:effectLst/>
                <a:uLnTx/>
                <a:uFillTx/>
                <a:latin typeface="Arial"/>
                <a:ea typeface="+mn-ea"/>
                <a:cs typeface="+mn-cs"/>
              </a:rPr>
              <a:t> of private, commercial or national interests</a:t>
            </a:r>
          </a:p>
          <a:p>
            <a:pPr marL="228600" marR="0" lvl="0" indent="-228600" algn="l" defTabSz="914400" rtl="0" eaLnBrk="1" fontAlgn="auto" latinLnBrk="0" hangingPunct="1">
              <a:lnSpc>
                <a:spcPct val="100000"/>
              </a:lnSpc>
              <a:spcBef>
                <a:spcPts val="0"/>
              </a:spcBef>
              <a:spcAft>
                <a:spcPts val="1800"/>
              </a:spcAft>
              <a:buClr>
                <a:srgbClr val="FFC00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Works for more than </a:t>
            </a:r>
            <a:r>
              <a:rPr kumimoji="0" lang="en-US" sz="1800" b="1" i="0" u="none" strike="noStrike" kern="1200" cap="none" spc="0" normalizeH="0" baseline="0" noProof="0" dirty="0">
                <a:ln>
                  <a:noFill/>
                </a:ln>
                <a:solidFill>
                  <a:srgbClr val="000000"/>
                </a:solidFill>
                <a:effectLst/>
                <a:uLnTx/>
                <a:uFillTx/>
                <a:latin typeface="Arial"/>
                <a:ea typeface="+mn-ea"/>
                <a:cs typeface="+mn-cs"/>
              </a:rPr>
              <a:t>40 European Commission’s policy departments</a:t>
            </a:r>
          </a:p>
          <a:p>
            <a:pPr marL="228600" marR="0" lvl="0" indent="-22860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000000"/>
              </a:solidFill>
              <a:effectLst/>
              <a:uLnTx/>
              <a:uFillTx/>
              <a:latin typeface="EC Square Sans Cond Pro" panose="020B0506040000020004" pitchFamily="34" charset="0"/>
              <a:ea typeface="+mn-ea"/>
              <a:cs typeface="+mn-cs"/>
            </a:endParaRPr>
          </a:p>
        </p:txBody>
      </p:sp>
      <p:pic>
        <p:nvPicPr>
          <p:cNvPr id="2050" name="Picture 2" descr="H:\Lavoro\JRC-presentations\2020\Materials\Slide_Illustration-3.png"/>
          <p:cNvPicPr>
            <a:picLocks noChangeAspect="1" noChangeArrowheads="1"/>
          </p:cNvPicPr>
          <p:nvPr/>
        </p:nvPicPr>
        <p:blipFill>
          <a:blip r:embed="rId2" cstate="print">
            <a:extLst>
              <a:ext uri="{28A0092B-C50C-407E-A947-70E740481C1C}">
                <a14:useLocalDpi xmlns:a14="http://schemas.microsoft.com/office/drawing/2010/main"/>
              </a:ext>
            </a:extLst>
          </a:blip>
          <a:srcRect l="16862" t="-127" r="4961" b="22268"/>
          <a:stretch>
            <a:fillRect/>
          </a:stretch>
        </p:blipFill>
        <p:spPr bwMode="auto">
          <a:xfrm>
            <a:off x="6869932" y="2974211"/>
            <a:ext cx="4492752" cy="2662123"/>
          </a:xfrm>
          <a:prstGeom prst="rect">
            <a:avLst/>
          </a:prstGeom>
          <a:noFill/>
        </p:spPr>
      </p:pic>
      <p:sp>
        <p:nvSpPr>
          <p:cNvPr id="6" name="Content Placeholder 1">
            <a:extLst>
              <a:ext uri="{FF2B5EF4-FFF2-40B4-BE49-F238E27FC236}">
                <a16:creationId xmlns:a16="http://schemas.microsoft.com/office/drawing/2014/main" id="{13CCB2FB-3501-0840-60CE-12D235CA141E}"/>
              </a:ext>
            </a:extLst>
          </p:cNvPr>
          <p:cNvSpPr txBox="1">
            <a:spLocks/>
          </p:cNvSpPr>
          <p:nvPr/>
        </p:nvSpPr>
        <p:spPr>
          <a:xfrm>
            <a:off x="766802" y="2465583"/>
            <a:ext cx="7037015" cy="3076426"/>
          </a:xfrm>
          <a:prstGeom prst="rect">
            <a:avLst/>
          </a:prstGeom>
        </p:spPr>
        <p:txBody>
          <a:bodyPr>
            <a:noAutofit/>
          </a:bodyPr>
          <a:lstStyle>
            <a:lvl1pPr marL="0" indent="-342900" algn="l" defTabSz="914400" rtl="0" eaLnBrk="1" latinLnBrk="0" hangingPunct="1">
              <a:lnSpc>
                <a:spcPct val="100000"/>
              </a:lnSpc>
              <a:spcBef>
                <a:spcPts val="0"/>
              </a:spcBef>
              <a:spcAft>
                <a:spcPts val="1800"/>
              </a:spcAft>
              <a:buClr>
                <a:schemeClr val="accent5"/>
              </a:buClr>
              <a:buFont typeface="Arial" pitchFamily="34" charset="0"/>
              <a:buNone/>
              <a:defRPr sz="2400" kern="1200" baseline="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342900" algn="l" defTabSz="914400" rtl="0" eaLnBrk="1" fontAlgn="auto" latinLnBrk="0" hangingPunct="1">
              <a:lnSpc>
                <a:spcPct val="100000"/>
              </a:lnSpc>
              <a:spcBef>
                <a:spcPts val="0"/>
              </a:spcBef>
              <a:spcAft>
                <a:spcPts val="1800"/>
              </a:spcAft>
              <a:buClr>
                <a:srgbClr val="EAC04B"/>
              </a:buClr>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Fully </a:t>
            </a:r>
            <a:r>
              <a:rPr kumimoji="0" lang="en-US" sz="1800" b="1" i="0" u="none" strike="noStrike" kern="1200" cap="none" spc="0" normalizeH="0" baseline="0" noProof="0" dirty="0">
                <a:ln>
                  <a:noFill/>
                </a:ln>
                <a:solidFill>
                  <a:srgbClr val="000000"/>
                </a:solidFill>
                <a:effectLst/>
                <a:uLnTx/>
                <a:uFillTx/>
                <a:latin typeface="Arial"/>
                <a:ea typeface="+mn-ea"/>
                <a:cs typeface="+mn-cs"/>
              </a:rPr>
              <a:t>policy-relevant </a:t>
            </a:r>
            <a:r>
              <a:rPr kumimoji="0" lang="en-US" sz="1800" b="0" i="0" u="none" strike="noStrike" kern="1200" cap="none" spc="0" normalizeH="0" baseline="0" noProof="0" dirty="0">
                <a:ln>
                  <a:noFill/>
                </a:ln>
                <a:solidFill>
                  <a:srgbClr val="000000"/>
                </a:solidFill>
                <a:effectLst/>
                <a:uLnTx/>
                <a:uFillTx/>
                <a:latin typeface="Arial"/>
                <a:ea typeface="+mn-ea"/>
                <a:cs typeface="+mn-cs"/>
              </a:rPr>
              <a:t>and world class </a:t>
            </a:r>
            <a:r>
              <a:rPr kumimoji="0" lang="en-US" sz="1800" b="1" i="0" u="none" strike="noStrike" kern="1200" cap="none" spc="0" normalizeH="0" baseline="0" noProof="0" dirty="0">
                <a:ln>
                  <a:noFill/>
                </a:ln>
                <a:solidFill>
                  <a:srgbClr val="000000"/>
                </a:solidFill>
                <a:effectLst/>
                <a:uLnTx/>
                <a:uFillTx/>
                <a:latin typeface="Arial"/>
                <a:ea typeface="+mn-ea"/>
                <a:cs typeface="+mn-cs"/>
              </a:rPr>
              <a:t>knowledge production</a:t>
            </a:r>
          </a:p>
          <a:p>
            <a:pPr marL="0" marR="0" lvl="0" indent="-342900" algn="l" defTabSz="914400" rtl="0" eaLnBrk="1" fontAlgn="auto" latinLnBrk="0" hangingPunct="1">
              <a:lnSpc>
                <a:spcPct val="100000"/>
              </a:lnSpc>
              <a:spcBef>
                <a:spcPts val="0"/>
              </a:spcBef>
              <a:spcAft>
                <a:spcPts val="1800"/>
              </a:spcAft>
              <a:buClr>
                <a:srgbClr val="EAC04B"/>
              </a:buClr>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Priorities driven </a:t>
            </a:r>
            <a:r>
              <a:rPr kumimoji="0" lang="en-US" sz="1800" b="1" i="0" u="none" strike="noStrike" kern="1200" cap="none" spc="0" normalizeH="0" baseline="0" noProof="0" dirty="0">
                <a:ln>
                  <a:noFill/>
                </a:ln>
                <a:solidFill>
                  <a:srgbClr val="000000"/>
                </a:solidFill>
                <a:effectLst/>
                <a:uLnTx/>
                <a:uFillTx/>
                <a:latin typeface="Arial"/>
                <a:ea typeface="+mn-ea"/>
                <a:cs typeface="+mn-cs"/>
              </a:rPr>
              <a:t>knowledge and competence management</a:t>
            </a:r>
          </a:p>
          <a:p>
            <a:pPr marL="0" marR="0" lvl="0" indent="-342900" algn="l" defTabSz="914400" rtl="0" eaLnBrk="1" fontAlgn="auto" latinLnBrk="0" hangingPunct="1">
              <a:lnSpc>
                <a:spcPct val="100000"/>
              </a:lnSpc>
              <a:spcBef>
                <a:spcPts val="0"/>
              </a:spcBef>
              <a:spcAft>
                <a:spcPts val="1800"/>
              </a:spcAft>
              <a:buClr>
                <a:srgbClr val="EAC04B"/>
              </a:buClr>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One JRC – </a:t>
            </a:r>
            <a:r>
              <a:rPr kumimoji="0" lang="en-US" sz="1800" b="1" i="0" u="none" strike="noStrike" kern="1200" cap="none" spc="0" normalizeH="0" baseline="0" noProof="0" dirty="0">
                <a:ln>
                  <a:noFill/>
                </a:ln>
                <a:solidFill>
                  <a:srgbClr val="000000"/>
                </a:solidFill>
                <a:effectLst/>
                <a:uLnTx/>
                <a:uFillTx/>
                <a:latin typeface="Arial"/>
                <a:ea typeface="+mn-ea"/>
                <a:cs typeface="+mn-cs"/>
              </a:rPr>
              <a:t>anticipating</a:t>
            </a:r>
            <a:r>
              <a:rPr kumimoji="0" lang="en-US" sz="1800" b="0" i="0" u="none" strike="noStrike" kern="1200" cap="none" spc="0" normalizeH="0" baseline="0" noProof="0" dirty="0">
                <a:ln>
                  <a:noFill/>
                </a:ln>
                <a:solidFill>
                  <a:srgbClr val="000000"/>
                </a:solidFill>
                <a:effectLst/>
                <a:uLnTx/>
                <a:uFillTx/>
                <a:latin typeface="Arial"/>
                <a:ea typeface="+mn-ea"/>
                <a:cs typeface="+mn-cs"/>
              </a:rPr>
              <a:t> emerging issues, </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    </a:t>
            </a:r>
            <a:r>
              <a:rPr kumimoji="0" lang="en-US" sz="1800" b="1" i="0" u="none" strike="noStrike" kern="1200" cap="none" spc="0" normalizeH="0" baseline="0" noProof="0" dirty="0">
                <a:ln>
                  <a:noFill/>
                </a:ln>
                <a:solidFill>
                  <a:srgbClr val="000000"/>
                </a:solidFill>
                <a:effectLst/>
                <a:uLnTx/>
                <a:uFillTx/>
                <a:latin typeface="Arial"/>
                <a:ea typeface="+mn-ea"/>
                <a:cs typeface="+mn-cs"/>
              </a:rPr>
              <a:t>understanding</a:t>
            </a:r>
            <a:r>
              <a:rPr kumimoji="0" lang="en-US" sz="1800" b="0" i="0" u="none" strike="noStrike" kern="1200" cap="none" spc="0" normalizeH="0" baseline="0" noProof="0" dirty="0">
                <a:ln>
                  <a:noFill/>
                </a:ln>
                <a:solidFill>
                  <a:srgbClr val="000000"/>
                </a:solidFill>
                <a:effectLst/>
                <a:uLnTx/>
                <a:uFillTx/>
                <a:latin typeface="Arial"/>
                <a:ea typeface="+mn-ea"/>
                <a:cs typeface="+mn-cs"/>
              </a:rPr>
              <a:t> complexities and </a:t>
            </a:r>
            <a:r>
              <a:rPr kumimoji="0" lang="en-US" sz="1800" b="1" i="0" u="none" strike="noStrike" kern="1200" cap="none" spc="0" normalizeH="0" baseline="0" noProof="0" dirty="0">
                <a:ln>
                  <a:noFill/>
                </a:ln>
                <a:solidFill>
                  <a:srgbClr val="000000"/>
                </a:solidFill>
                <a:effectLst/>
                <a:uLnTx/>
                <a:uFillTx/>
                <a:latin typeface="Arial"/>
                <a:ea typeface="+mn-ea"/>
                <a:cs typeface="+mn-cs"/>
              </a:rPr>
              <a:t>bridging</a:t>
            </a:r>
            <a:r>
              <a:rPr kumimoji="0" lang="en-US" sz="1800" b="0" i="0" u="none" strike="noStrike" kern="1200" cap="none" spc="0" normalizeH="0" baseline="0" noProof="0" dirty="0">
                <a:ln>
                  <a:noFill/>
                </a:ln>
                <a:solidFill>
                  <a:srgbClr val="000000"/>
                </a:solidFill>
                <a:effectLst/>
                <a:uLnTx/>
                <a:uFillTx/>
                <a:latin typeface="Arial"/>
                <a:ea typeface="+mn-ea"/>
                <a:cs typeface="+mn-cs"/>
              </a:rPr>
              <a:t> silos</a:t>
            </a:r>
          </a:p>
          <a:p>
            <a:pPr marL="0" marR="0" lvl="0" indent="-342900" algn="l" defTabSz="914400" rtl="0" eaLnBrk="1" fontAlgn="auto" latinLnBrk="0" hangingPunct="1">
              <a:lnSpc>
                <a:spcPct val="100000"/>
              </a:lnSpc>
              <a:spcBef>
                <a:spcPts val="0"/>
              </a:spcBef>
              <a:spcAft>
                <a:spcPts val="1800"/>
              </a:spcAft>
              <a:buClr>
                <a:srgbClr val="EAC04B"/>
              </a:buClr>
              <a:buSzTx/>
              <a:buFont typeface="Arial"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Addressing challenges of research</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    (information deluge, </a:t>
            </a:r>
            <a:r>
              <a:rPr kumimoji="0" lang="en-US" sz="1800" b="0" i="0" u="none" strike="noStrike" kern="1200" cap="none" spc="0" normalizeH="0" baseline="0" noProof="0" dirty="0" err="1">
                <a:ln>
                  <a:noFill/>
                </a:ln>
                <a:solidFill>
                  <a:srgbClr val="000000"/>
                </a:solidFill>
                <a:effectLst/>
                <a:uLnTx/>
                <a:uFillTx/>
                <a:latin typeface="Arial"/>
                <a:ea typeface="+mn-ea"/>
                <a:cs typeface="+mn-cs"/>
              </a:rPr>
              <a:t>multidisciplinarity</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    integrity, reproducibility)</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1011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95504-8C3A-ADF2-A0EA-F0A123021E8D}"/>
              </a:ext>
            </a:extLst>
          </p:cNvPr>
          <p:cNvSpPr>
            <a:spLocks noGrp="1"/>
          </p:cNvSpPr>
          <p:nvPr>
            <p:ph type="title"/>
          </p:nvPr>
        </p:nvSpPr>
        <p:spPr>
          <a:xfrm>
            <a:off x="790576" y="575220"/>
            <a:ext cx="6651432" cy="1186246"/>
          </a:xfrm>
        </p:spPr>
        <p:txBody>
          <a:bodyPr/>
          <a:lstStyle/>
          <a:p>
            <a:r>
              <a:rPr lang="en-GB"/>
              <a:t>25 research portfolios to support Commission priorities</a:t>
            </a:r>
            <a:br>
              <a:rPr lang="en-BE"/>
            </a:br>
            <a:endParaRPr lang="it-IT"/>
          </a:p>
        </p:txBody>
      </p:sp>
      <p:grpSp>
        <p:nvGrpSpPr>
          <p:cNvPr id="5" name="Body legend">
            <a:extLst>
              <a:ext uri="{FF2B5EF4-FFF2-40B4-BE49-F238E27FC236}">
                <a16:creationId xmlns:a16="http://schemas.microsoft.com/office/drawing/2014/main" id="{77D0D952-43EA-5FE2-135F-E1BB883B3A48}"/>
              </a:ext>
            </a:extLst>
          </p:cNvPr>
          <p:cNvGrpSpPr/>
          <p:nvPr/>
        </p:nvGrpSpPr>
        <p:grpSpPr>
          <a:xfrm>
            <a:off x="7540042" y="437850"/>
            <a:ext cx="4264223" cy="1207188"/>
            <a:chOff x="7645706" y="265475"/>
            <a:chExt cx="4264223" cy="1207188"/>
          </a:xfrm>
        </p:grpSpPr>
        <p:sp>
          <p:nvSpPr>
            <p:cNvPr id="6" name="Text Placeholder 73">
              <a:extLst>
                <a:ext uri="{FF2B5EF4-FFF2-40B4-BE49-F238E27FC236}">
                  <a16:creationId xmlns:a16="http://schemas.microsoft.com/office/drawing/2014/main" id="{914A7A74-9DDB-825B-DBED-B840EE5F654A}"/>
                </a:ext>
              </a:extLst>
            </p:cNvPr>
            <p:cNvSpPr txBox="1">
              <a:spLocks/>
            </p:cNvSpPr>
            <p:nvPr/>
          </p:nvSpPr>
          <p:spPr>
            <a:xfrm>
              <a:off x="7792757" y="265475"/>
              <a:ext cx="4117172" cy="1207188"/>
            </a:xfrm>
            <a:prstGeom prst="rect">
              <a:avLst/>
            </a:prstGeom>
            <a:noFill/>
          </p:spPr>
          <p:txBody>
            <a:bodyPr tIns="0" rIns="0" anchor="t" anchorCtr="0"/>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A new plan for Europe’s sustainable prosperity and competitiveness</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A new era for European Defence and Security</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Supporting people, strengthening our societies and our social model</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Sustaining our quality of life: food security, water and nature</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Protecting our democracy, upholding our values</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A global Europe: Leveraging our power and partnerships</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r>
                <a:rPr kumimoji="0" lang="en-GB" sz="1000" b="0" i="0" u="none" strike="noStrike" kern="1200" cap="none" spc="0" normalizeH="0" baseline="0" noProof="0">
                  <a:ln>
                    <a:noFill/>
                  </a:ln>
                  <a:solidFill>
                    <a:srgbClr val="000000"/>
                  </a:solidFill>
                  <a:effectLst/>
                  <a:uLnTx/>
                  <a:uFillTx/>
                  <a:latin typeface="Arial"/>
                  <a:ea typeface="+mn-ea"/>
                  <a:cs typeface="+mn-cs"/>
                </a:rPr>
                <a:t>Delivering together and preparing our Union for the future</a:t>
              </a:r>
            </a:p>
            <a:p>
              <a:pPr marL="0" marR="0" lvl="0" indent="0" algn="l" defTabSz="914400" rtl="0" eaLnBrk="1" fontAlgn="auto" latinLnBrk="0" hangingPunct="1">
                <a:lnSpc>
                  <a:spcPct val="100000"/>
                </a:lnSpc>
                <a:spcBef>
                  <a:spcPts val="0"/>
                </a:spcBef>
                <a:spcAft>
                  <a:spcPts val="200"/>
                </a:spcAft>
                <a:buClr>
                  <a:srgbClr val="2B91C5"/>
                </a:buClr>
                <a:buSzTx/>
                <a:buFont typeface="Arial" panose="020B0604020202020204" pitchFamily="34" charset="0"/>
                <a:buNone/>
                <a:tabLst/>
                <a:defRPr/>
              </a:pPr>
              <a:endParaRPr kumimoji="0" lang="en-GB" sz="1000" b="0" i="0" u="none" strike="noStrike" kern="1200" cap="none" spc="0" normalizeH="0" baseline="0" noProof="0">
                <a:ln>
                  <a:noFill/>
                </a:ln>
                <a:solidFill>
                  <a:srgbClr val="000000"/>
                </a:solidFill>
                <a:effectLst/>
                <a:uLnTx/>
                <a:uFillTx/>
                <a:latin typeface="Arial"/>
                <a:ea typeface="+mn-ea"/>
                <a:cs typeface="+mn-cs"/>
              </a:endParaRPr>
            </a:p>
          </p:txBody>
        </p:sp>
        <p:sp>
          <p:nvSpPr>
            <p:cNvPr id="7" name="Oval 6">
              <a:extLst>
                <a:ext uri="{FF2B5EF4-FFF2-40B4-BE49-F238E27FC236}">
                  <a16:creationId xmlns:a16="http://schemas.microsoft.com/office/drawing/2014/main" id="{B7E2132B-18E8-BD41-1642-D8323AE26152}"/>
                </a:ext>
              </a:extLst>
            </p:cNvPr>
            <p:cNvSpPr/>
            <p:nvPr/>
          </p:nvSpPr>
          <p:spPr>
            <a:xfrm>
              <a:off x="7645706" y="474454"/>
              <a:ext cx="98034" cy="98034"/>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 name="Oval 7">
              <a:extLst>
                <a:ext uri="{FF2B5EF4-FFF2-40B4-BE49-F238E27FC236}">
                  <a16:creationId xmlns:a16="http://schemas.microsoft.com/office/drawing/2014/main" id="{737C3A2A-7BC8-874C-36F3-9FF1A1C6BF46}"/>
                </a:ext>
              </a:extLst>
            </p:cNvPr>
            <p:cNvSpPr/>
            <p:nvPr/>
          </p:nvSpPr>
          <p:spPr>
            <a:xfrm>
              <a:off x="7645706" y="1364513"/>
              <a:ext cx="98034" cy="98034"/>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 name="Oval 8">
              <a:extLst>
                <a:ext uri="{FF2B5EF4-FFF2-40B4-BE49-F238E27FC236}">
                  <a16:creationId xmlns:a16="http://schemas.microsoft.com/office/drawing/2014/main" id="{40549944-1B91-DA90-01A9-E4EEFB309906}"/>
                </a:ext>
              </a:extLst>
            </p:cNvPr>
            <p:cNvSpPr/>
            <p:nvPr/>
          </p:nvSpPr>
          <p:spPr>
            <a:xfrm>
              <a:off x="7645706" y="1186692"/>
              <a:ext cx="98034" cy="98034"/>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 name="Oval 9">
              <a:extLst>
                <a:ext uri="{FF2B5EF4-FFF2-40B4-BE49-F238E27FC236}">
                  <a16:creationId xmlns:a16="http://schemas.microsoft.com/office/drawing/2014/main" id="{6E0EAC42-CCC2-7DE7-55E7-3407E7069A10}"/>
                </a:ext>
              </a:extLst>
            </p:cNvPr>
            <p:cNvSpPr/>
            <p:nvPr/>
          </p:nvSpPr>
          <p:spPr>
            <a:xfrm>
              <a:off x="7645706" y="652513"/>
              <a:ext cx="98034" cy="98034"/>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 name="Oval 10">
              <a:extLst>
                <a:ext uri="{FF2B5EF4-FFF2-40B4-BE49-F238E27FC236}">
                  <a16:creationId xmlns:a16="http://schemas.microsoft.com/office/drawing/2014/main" id="{6D8C1473-A3F3-9C8D-5D87-27FB4D5DBB06}"/>
                </a:ext>
              </a:extLst>
            </p:cNvPr>
            <p:cNvSpPr/>
            <p:nvPr/>
          </p:nvSpPr>
          <p:spPr>
            <a:xfrm>
              <a:off x="7645706" y="830572"/>
              <a:ext cx="98034" cy="98034"/>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2" name="Oval 11">
              <a:extLst>
                <a:ext uri="{FF2B5EF4-FFF2-40B4-BE49-F238E27FC236}">
                  <a16:creationId xmlns:a16="http://schemas.microsoft.com/office/drawing/2014/main" id="{3B937E7A-2F7F-1C5F-42B8-FA3962047473}"/>
                </a:ext>
              </a:extLst>
            </p:cNvPr>
            <p:cNvSpPr/>
            <p:nvPr/>
          </p:nvSpPr>
          <p:spPr>
            <a:xfrm>
              <a:off x="7645706" y="1008632"/>
              <a:ext cx="98034" cy="98034"/>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 name="Oval 12">
              <a:extLst>
                <a:ext uri="{FF2B5EF4-FFF2-40B4-BE49-F238E27FC236}">
                  <a16:creationId xmlns:a16="http://schemas.microsoft.com/office/drawing/2014/main" id="{1233B543-DDBB-3CAF-255E-D5C90D39BC1A}"/>
                </a:ext>
              </a:extLst>
            </p:cNvPr>
            <p:cNvSpPr/>
            <p:nvPr/>
          </p:nvSpPr>
          <p:spPr>
            <a:xfrm>
              <a:off x="7645706" y="296395"/>
              <a:ext cx="98034" cy="98034"/>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14" name="Group 13">
            <a:extLst>
              <a:ext uri="{FF2B5EF4-FFF2-40B4-BE49-F238E27FC236}">
                <a16:creationId xmlns:a16="http://schemas.microsoft.com/office/drawing/2014/main" id="{ED39CA32-EEDE-9150-25C1-01996CC9A066}"/>
              </a:ext>
            </a:extLst>
          </p:cNvPr>
          <p:cNvGrpSpPr/>
          <p:nvPr/>
        </p:nvGrpSpPr>
        <p:grpSpPr>
          <a:xfrm>
            <a:off x="721743" y="2060683"/>
            <a:ext cx="1964400" cy="472171"/>
            <a:chOff x="721743" y="2060683"/>
            <a:chExt cx="1964400" cy="472171"/>
          </a:xfrm>
        </p:grpSpPr>
        <p:sp>
          <p:nvSpPr>
            <p:cNvPr id="15" name="TextBox 14">
              <a:extLst>
                <a:ext uri="{FF2B5EF4-FFF2-40B4-BE49-F238E27FC236}">
                  <a16:creationId xmlns:a16="http://schemas.microsoft.com/office/drawing/2014/main" id="{7603169D-0E0C-95C2-5050-91EC6EA1A634}"/>
                </a:ext>
              </a:extLst>
            </p:cNvPr>
            <p:cNvSpPr txBox="1"/>
            <p:nvPr/>
          </p:nvSpPr>
          <p:spPr>
            <a:xfrm>
              <a:off x="1197519" y="2071189"/>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Just, competitive and sustainable green transition</a:t>
              </a:r>
            </a:p>
          </p:txBody>
        </p:sp>
        <p:grpSp>
          <p:nvGrpSpPr>
            <p:cNvPr id="16" name="Group 15">
              <a:extLst>
                <a:ext uri="{FF2B5EF4-FFF2-40B4-BE49-F238E27FC236}">
                  <a16:creationId xmlns:a16="http://schemas.microsoft.com/office/drawing/2014/main" id="{5807A170-9FF8-85EA-EB17-31547B77658D}"/>
                </a:ext>
              </a:extLst>
            </p:cNvPr>
            <p:cNvGrpSpPr/>
            <p:nvPr/>
          </p:nvGrpSpPr>
          <p:grpSpPr>
            <a:xfrm>
              <a:off x="721743" y="2060683"/>
              <a:ext cx="476582" cy="466193"/>
              <a:chOff x="7192572" y="-2684404"/>
              <a:chExt cx="2330393" cy="2279592"/>
            </a:xfrm>
          </p:grpSpPr>
          <p:sp>
            <p:nvSpPr>
              <p:cNvPr id="17" name="Oval 16">
                <a:extLst>
                  <a:ext uri="{FF2B5EF4-FFF2-40B4-BE49-F238E27FC236}">
                    <a16:creationId xmlns:a16="http://schemas.microsoft.com/office/drawing/2014/main" id="{D2A874CF-0205-7672-8390-EBA681D0C6AE}"/>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a:t>
                </a:r>
              </a:p>
            </p:txBody>
          </p:sp>
          <p:sp>
            <p:nvSpPr>
              <p:cNvPr id="18" name="Oval 17">
                <a:extLst>
                  <a:ext uri="{FF2B5EF4-FFF2-40B4-BE49-F238E27FC236}">
                    <a16:creationId xmlns:a16="http://schemas.microsoft.com/office/drawing/2014/main" id="{433B533F-E779-7C14-3019-8DA2D6B6DCF9}"/>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9" name="Oval 18">
                <a:extLst>
                  <a:ext uri="{FF2B5EF4-FFF2-40B4-BE49-F238E27FC236}">
                    <a16:creationId xmlns:a16="http://schemas.microsoft.com/office/drawing/2014/main" id="{D1F89D3F-CCFE-125A-495A-E12CE195CBF7}"/>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0" name="Oval 19">
                <a:extLst>
                  <a:ext uri="{FF2B5EF4-FFF2-40B4-BE49-F238E27FC236}">
                    <a16:creationId xmlns:a16="http://schemas.microsoft.com/office/drawing/2014/main" id="{4CCC44D0-98CD-65B8-E01A-94172F039033}"/>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1" name="Oval 20">
                <a:extLst>
                  <a:ext uri="{FF2B5EF4-FFF2-40B4-BE49-F238E27FC236}">
                    <a16:creationId xmlns:a16="http://schemas.microsoft.com/office/drawing/2014/main" id="{39EC297C-B9E9-1458-1101-6DC0D3B9E62D}"/>
                  </a:ext>
                </a:extLst>
              </p:cNvPr>
              <p:cNvSpPr/>
              <p:nvPr/>
            </p:nvSpPr>
            <p:spPr>
              <a:xfrm>
                <a:off x="7713273" y="-884179"/>
                <a:ext cx="479367" cy="479367"/>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 name="Oval 21">
                <a:extLst>
                  <a:ext uri="{FF2B5EF4-FFF2-40B4-BE49-F238E27FC236}">
                    <a16:creationId xmlns:a16="http://schemas.microsoft.com/office/drawing/2014/main" id="{D03170A5-03C1-C67D-857D-C4C1828C92CD}"/>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23" name="Group 22">
            <a:extLst>
              <a:ext uri="{FF2B5EF4-FFF2-40B4-BE49-F238E27FC236}">
                <a16:creationId xmlns:a16="http://schemas.microsoft.com/office/drawing/2014/main" id="{29ADADD7-2969-998A-A14A-024F5445A61C}"/>
              </a:ext>
            </a:extLst>
          </p:cNvPr>
          <p:cNvGrpSpPr/>
          <p:nvPr/>
        </p:nvGrpSpPr>
        <p:grpSpPr>
          <a:xfrm>
            <a:off x="2924678" y="2060683"/>
            <a:ext cx="1902203" cy="466193"/>
            <a:chOff x="2924678" y="2060683"/>
            <a:chExt cx="1902203" cy="466193"/>
          </a:xfrm>
        </p:grpSpPr>
        <p:sp>
          <p:nvSpPr>
            <p:cNvPr id="24" name="TextBox 23">
              <a:extLst>
                <a:ext uri="{FF2B5EF4-FFF2-40B4-BE49-F238E27FC236}">
                  <a16:creationId xmlns:a16="http://schemas.microsoft.com/office/drawing/2014/main" id="{20F0A813-3679-6AB3-11CA-97241CFAFEC9}"/>
                </a:ext>
              </a:extLst>
            </p:cNvPr>
            <p:cNvSpPr txBox="1"/>
            <p:nvPr/>
          </p:nvSpPr>
          <p:spPr>
            <a:xfrm>
              <a:off x="3401867" y="2256881"/>
              <a:ext cx="1425014" cy="153888"/>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Energy solutions</a:t>
              </a:r>
            </a:p>
          </p:txBody>
        </p:sp>
        <p:grpSp>
          <p:nvGrpSpPr>
            <p:cNvPr id="25" name="Group 24">
              <a:extLst>
                <a:ext uri="{FF2B5EF4-FFF2-40B4-BE49-F238E27FC236}">
                  <a16:creationId xmlns:a16="http://schemas.microsoft.com/office/drawing/2014/main" id="{C5BDBD47-24E6-D5E0-ED47-A77B9A5F2791}"/>
                </a:ext>
              </a:extLst>
            </p:cNvPr>
            <p:cNvGrpSpPr/>
            <p:nvPr/>
          </p:nvGrpSpPr>
          <p:grpSpPr>
            <a:xfrm>
              <a:off x="2924678" y="2060683"/>
              <a:ext cx="476582" cy="466193"/>
              <a:chOff x="7192572" y="-2684404"/>
              <a:chExt cx="2330393" cy="2279593"/>
            </a:xfrm>
          </p:grpSpPr>
          <p:sp>
            <p:nvSpPr>
              <p:cNvPr id="26" name="Oval 25">
                <a:extLst>
                  <a:ext uri="{FF2B5EF4-FFF2-40B4-BE49-F238E27FC236}">
                    <a16:creationId xmlns:a16="http://schemas.microsoft.com/office/drawing/2014/main" id="{6E9A1771-2909-F41D-7D02-C49E5399C721}"/>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a:t>
                </a:r>
              </a:p>
            </p:txBody>
          </p:sp>
          <p:sp>
            <p:nvSpPr>
              <p:cNvPr id="27" name="Oval 26">
                <a:extLst>
                  <a:ext uri="{FF2B5EF4-FFF2-40B4-BE49-F238E27FC236}">
                    <a16:creationId xmlns:a16="http://schemas.microsoft.com/office/drawing/2014/main" id="{E1F6BAA4-5A0A-20C1-119E-DC1731D42131}"/>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8" name="Oval 27">
                <a:extLst>
                  <a:ext uri="{FF2B5EF4-FFF2-40B4-BE49-F238E27FC236}">
                    <a16:creationId xmlns:a16="http://schemas.microsoft.com/office/drawing/2014/main" id="{2D21B746-9A89-1D0E-C242-C5FFEE1424D4}"/>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9" name="Oval 28">
                <a:extLst>
                  <a:ext uri="{FF2B5EF4-FFF2-40B4-BE49-F238E27FC236}">
                    <a16:creationId xmlns:a16="http://schemas.microsoft.com/office/drawing/2014/main" id="{DD2E4264-BE96-BA8A-54AC-F413EB43B06B}"/>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30" name="Oval 29">
                <a:extLst>
                  <a:ext uri="{FF2B5EF4-FFF2-40B4-BE49-F238E27FC236}">
                    <a16:creationId xmlns:a16="http://schemas.microsoft.com/office/drawing/2014/main" id="{B2C0DE0B-61F0-9670-DE5C-7B1E652CB4BE}"/>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31" name="Oval 30">
                <a:extLst>
                  <a:ext uri="{FF2B5EF4-FFF2-40B4-BE49-F238E27FC236}">
                    <a16:creationId xmlns:a16="http://schemas.microsoft.com/office/drawing/2014/main" id="{C08D848D-375F-6FFF-0F87-4A86FCB0575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32" name="Group 31">
            <a:extLst>
              <a:ext uri="{FF2B5EF4-FFF2-40B4-BE49-F238E27FC236}">
                <a16:creationId xmlns:a16="http://schemas.microsoft.com/office/drawing/2014/main" id="{E0AF857A-7129-445E-0C05-0BB1C5F9B42A}"/>
              </a:ext>
            </a:extLst>
          </p:cNvPr>
          <p:cNvGrpSpPr/>
          <p:nvPr/>
        </p:nvGrpSpPr>
        <p:grpSpPr>
          <a:xfrm>
            <a:off x="5078272" y="2060683"/>
            <a:ext cx="1963272" cy="466193"/>
            <a:chOff x="5078272" y="2060683"/>
            <a:chExt cx="1963272" cy="466193"/>
          </a:xfrm>
        </p:grpSpPr>
        <p:sp>
          <p:nvSpPr>
            <p:cNvPr id="33" name="TextBox 32">
              <a:extLst>
                <a:ext uri="{FF2B5EF4-FFF2-40B4-BE49-F238E27FC236}">
                  <a16:creationId xmlns:a16="http://schemas.microsoft.com/office/drawing/2014/main" id="{5E787E83-4BC0-7676-0F28-3A8C49BBB98F}"/>
                </a:ext>
              </a:extLst>
            </p:cNvPr>
            <p:cNvSpPr txBox="1"/>
            <p:nvPr/>
          </p:nvSpPr>
          <p:spPr>
            <a:xfrm>
              <a:off x="5552920" y="2179937"/>
              <a:ext cx="1488624"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Pathways to climate neutrality</a:t>
              </a:r>
            </a:p>
          </p:txBody>
        </p:sp>
        <p:grpSp>
          <p:nvGrpSpPr>
            <p:cNvPr id="34" name="Group 33">
              <a:extLst>
                <a:ext uri="{FF2B5EF4-FFF2-40B4-BE49-F238E27FC236}">
                  <a16:creationId xmlns:a16="http://schemas.microsoft.com/office/drawing/2014/main" id="{3BAC21D2-F985-213A-FEFE-8B1A61EBA05D}"/>
                </a:ext>
              </a:extLst>
            </p:cNvPr>
            <p:cNvGrpSpPr/>
            <p:nvPr/>
          </p:nvGrpSpPr>
          <p:grpSpPr>
            <a:xfrm>
              <a:off x="5078272" y="2060683"/>
              <a:ext cx="476582" cy="466193"/>
              <a:chOff x="7192572" y="-2684404"/>
              <a:chExt cx="2330393" cy="2279593"/>
            </a:xfrm>
          </p:grpSpPr>
          <p:sp>
            <p:nvSpPr>
              <p:cNvPr id="35" name="Oval 34">
                <a:extLst>
                  <a:ext uri="{FF2B5EF4-FFF2-40B4-BE49-F238E27FC236}">
                    <a16:creationId xmlns:a16="http://schemas.microsoft.com/office/drawing/2014/main" id="{3C17EF75-203F-AB42-9D46-3883FFF8B944}"/>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3</a:t>
                </a:r>
              </a:p>
            </p:txBody>
          </p:sp>
          <p:sp>
            <p:nvSpPr>
              <p:cNvPr id="36" name="Oval 35">
                <a:extLst>
                  <a:ext uri="{FF2B5EF4-FFF2-40B4-BE49-F238E27FC236}">
                    <a16:creationId xmlns:a16="http://schemas.microsoft.com/office/drawing/2014/main" id="{5FDB55D9-5A7F-F792-9B01-832B2C9AB697}"/>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37" name="Oval 36">
                <a:extLst>
                  <a:ext uri="{FF2B5EF4-FFF2-40B4-BE49-F238E27FC236}">
                    <a16:creationId xmlns:a16="http://schemas.microsoft.com/office/drawing/2014/main" id="{335967BC-B2F9-7653-0F23-E565E0488616}"/>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38" name="Oval 37">
                <a:extLst>
                  <a:ext uri="{FF2B5EF4-FFF2-40B4-BE49-F238E27FC236}">
                    <a16:creationId xmlns:a16="http://schemas.microsoft.com/office/drawing/2014/main" id="{87527F04-C066-2927-1139-F4F17B5CEAE8}"/>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39" name="Oval 38">
                <a:extLst>
                  <a:ext uri="{FF2B5EF4-FFF2-40B4-BE49-F238E27FC236}">
                    <a16:creationId xmlns:a16="http://schemas.microsoft.com/office/drawing/2014/main" id="{AFCA6437-6097-5CE2-CB03-F0B03CA8D5C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40" name="Group 39">
            <a:extLst>
              <a:ext uri="{FF2B5EF4-FFF2-40B4-BE49-F238E27FC236}">
                <a16:creationId xmlns:a16="http://schemas.microsoft.com/office/drawing/2014/main" id="{A7F842CC-0D17-A242-95F1-F8E8BBBADC83}"/>
              </a:ext>
            </a:extLst>
          </p:cNvPr>
          <p:cNvGrpSpPr/>
          <p:nvPr/>
        </p:nvGrpSpPr>
        <p:grpSpPr>
          <a:xfrm>
            <a:off x="7392609" y="2060683"/>
            <a:ext cx="1925190" cy="466193"/>
            <a:chOff x="7392609" y="2060683"/>
            <a:chExt cx="1925190" cy="466193"/>
          </a:xfrm>
        </p:grpSpPr>
        <p:sp>
          <p:nvSpPr>
            <p:cNvPr id="41" name="TextBox 40">
              <a:extLst>
                <a:ext uri="{FF2B5EF4-FFF2-40B4-BE49-F238E27FC236}">
                  <a16:creationId xmlns:a16="http://schemas.microsoft.com/office/drawing/2014/main" id="{4C60286B-4570-8B4D-8849-F53F72AB82E5}"/>
                </a:ext>
              </a:extLst>
            </p:cNvPr>
            <p:cNvSpPr txBox="1"/>
            <p:nvPr/>
          </p:nvSpPr>
          <p:spPr>
            <a:xfrm>
              <a:off x="7829175" y="2179937"/>
              <a:ext cx="1488624" cy="307777"/>
            </a:xfrm>
            <a:prstGeom prst="rect">
              <a:avLst/>
            </a:prstGeom>
            <a:noFill/>
            <a:ln w="6350">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i="0" u="none" strike="noStrike" kern="1200" cap="none" spc="0" normalizeH="0" baseline="0" noProof="0" dirty="0">
                  <a:ln>
                    <a:noFill/>
                  </a:ln>
                  <a:solidFill>
                    <a:srgbClr val="000000"/>
                  </a:solidFill>
                  <a:effectLst/>
                  <a:uLnTx/>
                  <a:uFillTx/>
                  <a:latin typeface="Arial"/>
                  <a:cs typeface="Arial"/>
                </a:rPr>
                <a:t>Nuclear safety – technology and skills</a:t>
              </a:r>
            </a:p>
          </p:txBody>
        </p:sp>
        <p:grpSp>
          <p:nvGrpSpPr>
            <p:cNvPr id="42" name="Group 41">
              <a:extLst>
                <a:ext uri="{FF2B5EF4-FFF2-40B4-BE49-F238E27FC236}">
                  <a16:creationId xmlns:a16="http://schemas.microsoft.com/office/drawing/2014/main" id="{B39F279E-2FEB-0AE0-BBF9-A7433161EE20}"/>
                </a:ext>
              </a:extLst>
            </p:cNvPr>
            <p:cNvGrpSpPr/>
            <p:nvPr/>
          </p:nvGrpSpPr>
          <p:grpSpPr>
            <a:xfrm>
              <a:off x="7392609" y="2060683"/>
              <a:ext cx="433132" cy="466193"/>
              <a:chOff x="7405034" y="-2684404"/>
              <a:chExt cx="2117931" cy="2279593"/>
            </a:xfrm>
          </p:grpSpPr>
          <p:sp>
            <p:nvSpPr>
              <p:cNvPr id="43" name="Oval 42">
                <a:extLst>
                  <a:ext uri="{FF2B5EF4-FFF2-40B4-BE49-F238E27FC236}">
                    <a16:creationId xmlns:a16="http://schemas.microsoft.com/office/drawing/2014/main" id="{16FC0450-D1D4-CE83-107E-6F6D9A380E94}"/>
                  </a:ext>
                </a:extLst>
              </p:cNvPr>
              <p:cNvSpPr/>
              <p:nvPr/>
            </p:nvSpPr>
            <p:spPr>
              <a:xfrm>
                <a:off x="7405034" y="-2455806"/>
                <a:ext cx="1900689" cy="1900689"/>
              </a:xfrm>
              <a:prstGeom prst="ellipse">
                <a:avLst/>
              </a:prstGeom>
              <a:solidFill>
                <a:schemeClr val="bg1">
                  <a:lumMod val="9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i="0" u="none" strike="noStrike" kern="1200" cap="none" spc="-30" normalizeH="0" baseline="0" noProof="0">
                    <a:ln>
                      <a:noFill/>
                    </a:ln>
                    <a:solidFill>
                      <a:srgbClr val="000000"/>
                    </a:solidFill>
                    <a:effectLst/>
                    <a:uLnTx/>
                    <a:uFillTx/>
                    <a:latin typeface="Arial"/>
                    <a:ea typeface="+mn-lt"/>
                    <a:cs typeface="Arial"/>
                  </a:rPr>
                  <a:t>4</a:t>
                </a:r>
              </a:p>
            </p:txBody>
          </p:sp>
          <p:sp>
            <p:nvSpPr>
              <p:cNvPr id="44" name="Oval 43">
                <a:extLst>
                  <a:ext uri="{FF2B5EF4-FFF2-40B4-BE49-F238E27FC236}">
                    <a16:creationId xmlns:a16="http://schemas.microsoft.com/office/drawing/2014/main" id="{AFAD5765-DA69-7431-6EDF-4CC7F5CA35A3}"/>
                  </a:ext>
                </a:extLst>
              </p:cNvPr>
              <p:cNvSpPr/>
              <p:nvPr/>
            </p:nvSpPr>
            <p:spPr>
              <a:xfrm>
                <a:off x="8862622" y="-2328804"/>
                <a:ext cx="479368" cy="479368"/>
              </a:xfrm>
              <a:prstGeom prst="ellipse">
                <a:avLst/>
              </a:prstGeom>
              <a:solidFill>
                <a:srgbClr val="26636D"/>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i="0" u="none" strike="noStrike" kern="1200" cap="none" spc="-30" normalizeH="0" baseline="0" noProof="0">
                  <a:ln>
                    <a:noFill/>
                  </a:ln>
                  <a:solidFill>
                    <a:srgbClr val="000000"/>
                  </a:solidFill>
                  <a:effectLst/>
                  <a:uLnTx/>
                  <a:uFillTx/>
                  <a:latin typeface="Arial"/>
                  <a:ea typeface="+mn-lt"/>
                  <a:cs typeface="Arial"/>
                </a:endParaRPr>
              </a:p>
            </p:txBody>
          </p:sp>
          <p:sp>
            <p:nvSpPr>
              <p:cNvPr id="45" name="Oval 44">
                <a:extLst>
                  <a:ext uri="{FF2B5EF4-FFF2-40B4-BE49-F238E27FC236}">
                    <a16:creationId xmlns:a16="http://schemas.microsoft.com/office/drawing/2014/main" id="{11CCC776-0470-6261-59E5-36752CFA3CEF}"/>
                  </a:ext>
                </a:extLst>
              </p:cNvPr>
              <p:cNvSpPr/>
              <p:nvPr/>
            </p:nvSpPr>
            <p:spPr>
              <a:xfrm>
                <a:off x="9043597" y="-1525529"/>
                <a:ext cx="479368" cy="479368"/>
              </a:xfrm>
              <a:prstGeom prst="ellipse">
                <a:avLst/>
              </a:prstGeom>
              <a:solidFill>
                <a:srgbClr val="DF792E"/>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i="0" u="none" strike="noStrike" kern="1200" cap="none" spc="-30" normalizeH="0" baseline="0" noProof="0">
                  <a:ln>
                    <a:noFill/>
                  </a:ln>
                  <a:solidFill>
                    <a:srgbClr val="000000"/>
                  </a:solidFill>
                  <a:effectLst/>
                  <a:uLnTx/>
                  <a:uFillTx/>
                  <a:latin typeface="Arial"/>
                  <a:ea typeface="+mn-lt"/>
                  <a:cs typeface="Arial"/>
                </a:endParaRPr>
              </a:p>
            </p:txBody>
          </p:sp>
          <p:sp>
            <p:nvSpPr>
              <p:cNvPr id="46" name="Oval 45">
                <a:extLst>
                  <a:ext uri="{FF2B5EF4-FFF2-40B4-BE49-F238E27FC236}">
                    <a16:creationId xmlns:a16="http://schemas.microsoft.com/office/drawing/2014/main" id="{8B04C58F-CDE5-318E-C9B6-2D424BDF4269}"/>
                  </a:ext>
                </a:extLst>
              </p:cNvPr>
              <p:cNvSpPr/>
              <p:nvPr/>
            </p:nvSpPr>
            <p:spPr>
              <a:xfrm>
                <a:off x="8526072" y="-884179"/>
                <a:ext cx="479368" cy="479368"/>
              </a:xfrm>
              <a:prstGeom prst="ellipse">
                <a:avLst/>
              </a:prstGeom>
              <a:solidFill>
                <a:srgbClr val="55AA74"/>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i="0" u="none" strike="noStrike" kern="1200" cap="none" spc="-30" normalizeH="0" baseline="0" noProof="0">
                  <a:ln>
                    <a:noFill/>
                  </a:ln>
                  <a:solidFill>
                    <a:srgbClr val="000000"/>
                  </a:solidFill>
                  <a:effectLst/>
                  <a:uLnTx/>
                  <a:uFillTx/>
                  <a:latin typeface="Arial"/>
                  <a:ea typeface="+mn-lt"/>
                  <a:cs typeface="Arial"/>
                </a:endParaRPr>
              </a:p>
            </p:txBody>
          </p:sp>
          <p:sp>
            <p:nvSpPr>
              <p:cNvPr id="47" name="Oval 46">
                <a:extLst>
                  <a:ext uri="{FF2B5EF4-FFF2-40B4-BE49-F238E27FC236}">
                    <a16:creationId xmlns:a16="http://schemas.microsoft.com/office/drawing/2014/main" id="{0079A096-C891-134F-1957-BB79BF4DAD20}"/>
                  </a:ext>
                </a:extLst>
              </p:cNvPr>
              <p:cNvSpPr/>
              <p:nvPr/>
            </p:nvSpPr>
            <p:spPr>
              <a:xfrm>
                <a:off x="8119672" y="-2684404"/>
                <a:ext cx="479368" cy="479368"/>
              </a:xfrm>
              <a:prstGeom prst="ellipse">
                <a:avLst/>
              </a:prstGeom>
              <a:solidFill>
                <a:srgbClr val="29519A"/>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48" name="Group 47">
            <a:extLst>
              <a:ext uri="{FF2B5EF4-FFF2-40B4-BE49-F238E27FC236}">
                <a16:creationId xmlns:a16="http://schemas.microsoft.com/office/drawing/2014/main" id="{BC457B54-92FF-F9B1-9385-2A12471ACB16}"/>
              </a:ext>
            </a:extLst>
          </p:cNvPr>
          <p:cNvGrpSpPr/>
          <p:nvPr/>
        </p:nvGrpSpPr>
        <p:grpSpPr>
          <a:xfrm>
            <a:off x="9719608" y="2026049"/>
            <a:ext cx="1924244" cy="615553"/>
            <a:chOff x="9719608" y="2026049"/>
            <a:chExt cx="1801832" cy="615553"/>
          </a:xfrm>
        </p:grpSpPr>
        <p:sp>
          <p:nvSpPr>
            <p:cNvPr id="49" name="TextBox 48">
              <a:extLst>
                <a:ext uri="{FF2B5EF4-FFF2-40B4-BE49-F238E27FC236}">
                  <a16:creationId xmlns:a16="http://schemas.microsoft.com/office/drawing/2014/main" id="{4D032C27-D805-3FE7-BF93-D3E5FEE6DC8D}"/>
                </a:ext>
              </a:extLst>
            </p:cNvPr>
            <p:cNvSpPr txBox="1"/>
            <p:nvPr/>
          </p:nvSpPr>
          <p:spPr>
            <a:xfrm>
              <a:off x="10198223" y="2026049"/>
              <a:ext cx="1323217" cy="615553"/>
            </a:xfrm>
            <a:prstGeom prst="rect">
              <a:avLst/>
            </a:prstGeom>
            <a:noFill/>
            <a:ln w="6350">
              <a:solidFill>
                <a:schemeClr val="bg1"/>
              </a:solidFill>
            </a:ln>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Small modular reactors and innovative reactor systems</a:t>
              </a:r>
            </a:p>
          </p:txBody>
        </p:sp>
        <p:grpSp>
          <p:nvGrpSpPr>
            <p:cNvPr id="50" name="Group 49">
              <a:extLst>
                <a:ext uri="{FF2B5EF4-FFF2-40B4-BE49-F238E27FC236}">
                  <a16:creationId xmlns:a16="http://schemas.microsoft.com/office/drawing/2014/main" id="{A613E96F-05F5-3FEE-B5B9-ECCDE0BEE4AA}"/>
                </a:ext>
              </a:extLst>
            </p:cNvPr>
            <p:cNvGrpSpPr/>
            <p:nvPr/>
          </p:nvGrpSpPr>
          <p:grpSpPr>
            <a:xfrm>
              <a:off x="9719608" y="2060683"/>
              <a:ext cx="439571" cy="466193"/>
              <a:chOff x="7192572" y="-2684404"/>
              <a:chExt cx="2149418" cy="2279593"/>
            </a:xfrm>
          </p:grpSpPr>
          <p:sp>
            <p:nvSpPr>
              <p:cNvPr id="51" name="Oval 50">
                <a:extLst>
                  <a:ext uri="{FF2B5EF4-FFF2-40B4-BE49-F238E27FC236}">
                    <a16:creationId xmlns:a16="http://schemas.microsoft.com/office/drawing/2014/main" id="{6963A995-7E66-B0D7-AA52-313D2F8658DC}"/>
                  </a:ext>
                </a:extLst>
              </p:cNvPr>
              <p:cNvSpPr/>
              <p:nvPr/>
            </p:nvSpPr>
            <p:spPr>
              <a:xfrm>
                <a:off x="7405034" y="-2455806"/>
                <a:ext cx="1900689" cy="1900689"/>
              </a:xfrm>
              <a:prstGeom prst="ellipse">
                <a:avLst/>
              </a:prstGeom>
              <a:solidFill>
                <a:schemeClr val="bg1">
                  <a:lumMod val="9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5</a:t>
                </a:r>
              </a:p>
            </p:txBody>
          </p:sp>
          <p:sp>
            <p:nvSpPr>
              <p:cNvPr id="52" name="Oval 51">
                <a:extLst>
                  <a:ext uri="{FF2B5EF4-FFF2-40B4-BE49-F238E27FC236}">
                    <a16:creationId xmlns:a16="http://schemas.microsoft.com/office/drawing/2014/main" id="{4AE900D2-9BCA-1365-16E1-D8C7E9F9803A}"/>
                  </a:ext>
                </a:extLst>
              </p:cNvPr>
              <p:cNvSpPr/>
              <p:nvPr/>
            </p:nvSpPr>
            <p:spPr>
              <a:xfrm>
                <a:off x="8862622" y="-2328804"/>
                <a:ext cx="479368" cy="479368"/>
              </a:xfrm>
              <a:prstGeom prst="ellipse">
                <a:avLst/>
              </a:prstGeom>
              <a:solidFill>
                <a:srgbClr val="26636D"/>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53" name="Oval 52">
                <a:extLst>
                  <a:ext uri="{FF2B5EF4-FFF2-40B4-BE49-F238E27FC236}">
                    <a16:creationId xmlns:a16="http://schemas.microsoft.com/office/drawing/2014/main" id="{0FB07E96-75F5-33D2-B669-3B9112B7FFDB}"/>
                  </a:ext>
                </a:extLst>
              </p:cNvPr>
              <p:cNvSpPr/>
              <p:nvPr/>
            </p:nvSpPr>
            <p:spPr>
              <a:xfrm>
                <a:off x="7192572" y="-1525529"/>
                <a:ext cx="479368" cy="479368"/>
              </a:xfrm>
              <a:prstGeom prst="ellipse">
                <a:avLst/>
              </a:prstGeom>
              <a:solidFill>
                <a:srgbClr val="2A2460"/>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54" name="Oval 53">
                <a:extLst>
                  <a:ext uri="{FF2B5EF4-FFF2-40B4-BE49-F238E27FC236}">
                    <a16:creationId xmlns:a16="http://schemas.microsoft.com/office/drawing/2014/main" id="{96DF409E-C2A7-7ED7-8ECE-2FF45F6BE734}"/>
                  </a:ext>
                </a:extLst>
              </p:cNvPr>
              <p:cNvSpPr/>
              <p:nvPr/>
            </p:nvSpPr>
            <p:spPr>
              <a:xfrm>
                <a:off x="8526072" y="-884179"/>
                <a:ext cx="479368" cy="479368"/>
              </a:xfrm>
              <a:prstGeom prst="ellipse">
                <a:avLst/>
              </a:prstGeom>
              <a:solidFill>
                <a:srgbClr val="55AA74"/>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55" name="Oval 54">
                <a:extLst>
                  <a:ext uri="{FF2B5EF4-FFF2-40B4-BE49-F238E27FC236}">
                    <a16:creationId xmlns:a16="http://schemas.microsoft.com/office/drawing/2014/main" id="{17F38F46-9E05-FF1E-F9E4-3C30E8E2F13A}"/>
                  </a:ext>
                </a:extLst>
              </p:cNvPr>
              <p:cNvSpPr/>
              <p:nvPr/>
            </p:nvSpPr>
            <p:spPr>
              <a:xfrm>
                <a:off x="8119672" y="-2684404"/>
                <a:ext cx="479368" cy="479368"/>
              </a:xfrm>
              <a:prstGeom prst="ellipse">
                <a:avLst/>
              </a:prstGeom>
              <a:solidFill>
                <a:srgbClr val="29519A"/>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sp>
        <p:nvSpPr>
          <p:cNvPr id="56" name="TextBox 55">
            <a:extLst>
              <a:ext uri="{FF2B5EF4-FFF2-40B4-BE49-F238E27FC236}">
                <a16:creationId xmlns:a16="http://schemas.microsoft.com/office/drawing/2014/main" id="{94CED8FC-A777-268E-D3E3-7824A3975FFF}"/>
              </a:ext>
            </a:extLst>
          </p:cNvPr>
          <p:cNvSpPr txBox="1"/>
          <p:nvPr/>
        </p:nvSpPr>
        <p:spPr>
          <a:xfrm>
            <a:off x="1197519" y="2874381"/>
            <a:ext cx="1466272"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Future transport, mobility and related infrastructure</a:t>
            </a:r>
          </a:p>
        </p:txBody>
      </p:sp>
      <p:grpSp>
        <p:nvGrpSpPr>
          <p:cNvPr id="57" name="Group 56">
            <a:extLst>
              <a:ext uri="{FF2B5EF4-FFF2-40B4-BE49-F238E27FC236}">
                <a16:creationId xmlns:a16="http://schemas.microsoft.com/office/drawing/2014/main" id="{ACFFC156-4D70-3CC9-F5AF-318260F11745}"/>
              </a:ext>
            </a:extLst>
          </p:cNvPr>
          <p:cNvGrpSpPr/>
          <p:nvPr/>
        </p:nvGrpSpPr>
        <p:grpSpPr>
          <a:xfrm>
            <a:off x="721743" y="2829213"/>
            <a:ext cx="476582" cy="466193"/>
            <a:chOff x="7192572" y="-2684404"/>
            <a:chExt cx="2330393" cy="2279592"/>
          </a:xfrm>
        </p:grpSpPr>
        <p:sp>
          <p:nvSpPr>
            <p:cNvPr id="58" name="Oval 57">
              <a:extLst>
                <a:ext uri="{FF2B5EF4-FFF2-40B4-BE49-F238E27FC236}">
                  <a16:creationId xmlns:a16="http://schemas.microsoft.com/office/drawing/2014/main" id="{9A01E665-9A61-362E-03E6-299141BCFC75}"/>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6</a:t>
              </a:r>
            </a:p>
          </p:txBody>
        </p:sp>
        <p:sp>
          <p:nvSpPr>
            <p:cNvPr id="59" name="Oval 58">
              <a:extLst>
                <a:ext uri="{FF2B5EF4-FFF2-40B4-BE49-F238E27FC236}">
                  <a16:creationId xmlns:a16="http://schemas.microsoft.com/office/drawing/2014/main" id="{646D6946-0FF3-04D6-DE26-AB045D976373}"/>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0" name="Oval 59">
              <a:extLst>
                <a:ext uri="{FF2B5EF4-FFF2-40B4-BE49-F238E27FC236}">
                  <a16:creationId xmlns:a16="http://schemas.microsoft.com/office/drawing/2014/main" id="{451BA1BB-D77D-3DE8-1751-91A87CEA8322}"/>
                </a:ext>
              </a:extLst>
            </p:cNvPr>
            <p:cNvSpPr/>
            <p:nvPr/>
          </p:nvSpPr>
          <p:spPr>
            <a:xfrm>
              <a:off x="7379896" y="-2328803"/>
              <a:ext cx="479367" cy="479367"/>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1" name="Oval 60">
              <a:extLst>
                <a:ext uri="{FF2B5EF4-FFF2-40B4-BE49-F238E27FC236}">
                  <a16:creationId xmlns:a16="http://schemas.microsoft.com/office/drawing/2014/main" id="{26C1E232-819C-8091-3C48-26531C98ED75}"/>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2" name="Oval 61">
              <a:extLst>
                <a:ext uri="{FF2B5EF4-FFF2-40B4-BE49-F238E27FC236}">
                  <a16:creationId xmlns:a16="http://schemas.microsoft.com/office/drawing/2014/main" id="{826476A3-A760-ECD5-75AF-B7CFDC5F2D7A}"/>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3" name="Oval 62">
              <a:extLst>
                <a:ext uri="{FF2B5EF4-FFF2-40B4-BE49-F238E27FC236}">
                  <a16:creationId xmlns:a16="http://schemas.microsoft.com/office/drawing/2014/main" id="{A09DC3F7-ECD5-7DEF-9534-CFEF2F5C4122}"/>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4" name="Oval 63">
              <a:extLst>
                <a:ext uri="{FF2B5EF4-FFF2-40B4-BE49-F238E27FC236}">
                  <a16:creationId xmlns:a16="http://schemas.microsoft.com/office/drawing/2014/main" id="{39D2511D-53C9-BEB9-BDAE-E958756241B0}"/>
                </a:ext>
              </a:extLst>
            </p:cNvPr>
            <p:cNvSpPr/>
            <p:nvPr/>
          </p:nvSpPr>
          <p:spPr>
            <a:xfrm>
              <a:off x="7713273" y="-884179"/>
              <a:ext cx="479367" cy="479367"/>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65" name="Oval 64">
              <a:extLst>
                <a:ext uri="{FF2B5EF4-FFF2-40B4-BE49-F238E27FC236}">
                  <a16:creationId xmlns:a16="http://schemas.microsoft.com/office/drawing/2014/main" id="{8408B8CD-416F-D818-8E9E-CE9D05EC552A}"/>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66" name="Group 65">
            <a:extLst>
              <a:ext uri="{FF2B5EF4-FFF2-40B4-BE49-F238E27FC236}">
                <a16:creationId xmlns:a16="http://schemas.microsoft.com/office/drawing/2014/main" id="{515060A5-800D-CE95-C9A8-4A25B21EB803}"/>
              </a:ext>
            </a:extLst>
          </p:cNvPr>
          <p:cNvGrpSpPr/>
          <p:nvPr/>
        </p:nvGrpSpPr>
        <p:grpSpPr>
          <a:xfrm>
            <a:off x="2924678" y="2797437"/>
            <a:ext cx="1965813" cy="615553"/>
            <a:chOff x="2924678" y="2797437"/>
            <a:chExt cx="1965813" cy="615553"/>
          </a:xfrm>
        </p:grpSpPr>
        <p:sp>
          <p:nvSpPr>
            <p:cNvPr id="67" name="TextBox 66">
              <a:extLst>
                <a:ext uri="{FF2B5EF4-FFF2-40B4-BE49-F238E27FC236}">
                  <a16:creationId xmlns:a16="http://schemas.microsoft.com/office/drawing/2014/main" id="{0817EC58-D683-37A9-ED49-AB6176B51EA4}"/>
                </a:ext>
              </a:extLst>
            </p:cNvPr>
            <p:cNvSpPr txBox="1"/>
            <p:nvPr/>
          </p:nvSpPr>
          <p:spPr>
            <a:xfrm>
              <a:off x="3401867" y="2797437"/>
              <a:ext cx="1488624"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Sustainable materials </a:t>
              </a:r>
              <a:br>
                <a:rPr kumimoji="0" lang="en-US" sz="1000" b="0" i="0" u="none" strike="noStrike" kern="1200" cap="none" spc="0" normalizeH="0" baseline="0" noProof="0">
                  <a:ln>
                    <a:noFill/>
                  </a:ln>
                  <a:solidFill>
                    <a:srgbClr val="000000"/>
                  </a:solidFill>
                  <a:effectLst/>
                  <a:uLnTx/>
                  <a:uFillTx/>
                  <a:latin typeface="Arial"/>
                  <a:cs typeface="Arial"/>
                </a:rPr>
              </a:br>
              <a:r>
                <a:rPr kumimoji="0" lang="en-US" sz="1000" b="0" i="0" u="none" strike="noStrike" kern="1200" cap="none" spc="0" normalizeH="0" baseline="0" noProof="0">
                  <a:ln>
                    <a:noFill/>
                  </a:ln>
                  <a:solidFill>
                    <a:srgbClr val="000000"/>
                  </a:solidFill>
                  <a:effectLst/>
                  <a:uLnTx/>
                  <a:uFillTx/>
                  <a:latin typeface="Arial"/>
                  <a:cs typeface="Arial"/>
                </a:rPr>
                <a:t>and products for a circular, resilient and competitive Europe</a:t>
              </a:r>
            </a:p>
          </p:txBody>
        </p:sp>
        <p:grpSp>
          <p:nvGrpSpPr>
            <p:cNvPr id="68" name="Group 67">
              <a:extLst>
                <a:ext uri="{FF2B5EF4-FFF2-40B4-BE49-F238E27FC236}">
                  <a16:creationId xmlns:a16="http://schemas.microsoft.com/office/drawing/2014/main" id="{D5335E3B-8B9B-7EAA-3F7C-35174CC91861}"/>
                </a:ext>
              </a:extLst>
            </p:cNvPr>
            <p:cNvGrpSpPr/>
            <p:nvPr/>
          </p:nvGrpSpPr>
          <p:grpSpPr>
            <a:xfrm>
              <a:off x="2924678" y="2829213"/>
              <a:ext cx="476582" cy="466193"/>
              <a:chOff x="7192572" y="-2684404"/>
              <a:chExt cx="2330393" cy="2279593"/>
            </a:xfrm>
          </p:grpSpPr>
          <p:sp>
            <p:nvSpPr>
              <p:cNvPr id="69" name="Oval 68">
                <a:extLst>
                  <a:ext uri="{FF2B5EF4-FFF2-40B4-BE49-F238E27FC236}">
                    <a16:creationId xmlns:a16="http://schemas.microsoft.com/office/drawing/2014/main" id="{846E7AAE-8F1F-0CA5-D62C-DA9169FD3639}"/>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7</a:t>
                </a:r>
              </a:p>
            </p:txBody>
          </p:sp>
          <p:sp>
            <p:nvSpPr>
              <p:cNvPr id="70" name="Oval 69">
                <a:extLst>
                  <a:ext uri="{FF2B5EF4-FFF2-40B4-BE49-F238E27FC236}">
                    <a16:creationId xmlns:a16="http://schemas.microsoft.com/office/drawing/2014/main" id="{A4535146-856F-9EED-5C7C-E39EE92EDF2F}"/>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71" name="Oval 70">
                <a:extLst>
                  <a:ext uri="{FF2B5EF4-FFF2-40B4-BE49-F238E27FC236}">
                    <a16:creationId xmlns:a16="http://schemas.microsoft.com/office/drawing/2014/main" id="{70E3197D-C9CE-43CE-89B1-86F24BBDAE62}"/>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72" name="Oval 71">
                <a:extLst>
                  <a:ext uri="{FF2B5EF4-FFF2-40B4-BE49-F238E27FC236}">
                    <a16:creationId xmlns:a16="http://schemas.microsoft.com/office/drawing/2014/main" id="{202ECA83-EE4C-6D41-1047-F406B8E39C86}"/>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73" name="Oval 72">
                <a:extLst>
                  <a:ext uri="{FF2B5EF4-FFF2-40B4-BE49-F238E27FC236}">
                    <a16:creationId xmlns:a16="http://schemas.microsoft.com/office/drawing/2014/main" id="{0323FFA7-A394-3A74-B3AE-911952DC17FD}"/>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74" name="Oval 73">
                <a:extLst>
                  <a:ext uri="{FF2B5EF4-FFF2-40B4-BE49-F238E27FC236}">
                    <a16:creationId xmlns:a16="http://schemas.microsoft.com/office/drawing/2014/main" id="{B8442DE3-0933-60A7-CE63-45D897E80E9E}"/>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75" name="Oval 74">
                <a:extLst>
                  <a:ext uri="{FF2B5EF4-FFF2-40B4-BE49-F238E27FC236}">
                    <a16:creationId xmlns:a16="http://schemas.microsoft.com/office/drawing/2014/main" id="{443C1D1B-34A6-8131-8052-77E98BB7D964}"/>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76" name="Group 75">
            <a:extLst>
              <a:ext uri="{FF2B5EF4-FFF2-40B4-BE49-F238E27FC236}">
                <a16:creationId xmlns:a16="http://schemas.microsoft.com/office/drawing/2014/main" id="{401B6C6E-C3D5-3DE1-4B11-B88CDD5202FA}"/>
              </a:ext>
            </a:extLst>
          </p:cNvPr>
          <p:cNvGrpSpPr/>
          <p:nvPr/>
        </p:nvGrpSpPr>
        <p:grpSpPr>
          <a:xfrm>
            <a:off x="5078272" y="2829213"/>
            <a:ext cx="2204710" cy="506833"/>
            <a:chOff x="5078272" y="2829213"/>
            <a:chExt cx="2204710" cy="506833"/>
          </a:xfrm>
        </p:grpSpPr>
        <p:sp>
          <p:nvSpPr>
            <p:cNvPr id="77" name="TextBox 76">
              <a:extLst>
                <a:ext uri="{FF2B5EF4-FFF2-40B4-BE49-F238E27FC236}">
                  <a16:creationId xmlns:a16="http://schemas.microsoft.com/office/drawing/2014/main" id="{C42E9F9D-93E1-B2BD-0E3E-2258DAECAD68}"/>
                </a:ext>
              </a:extLst>
            </p:cNvPr>
            <p:cNvSpPr txBox="1"/>
            <p:nvPr/>
          </p:nvSpPr>
          <p:spPr>
            <a:xfrm>
              <a:off x="5552920" y="2874381"/>
              <a:ext cx="1730062"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Digital transformation: technologies, cybersecurity, and socio-economic impact</a:t>
              </a:r>
            </a:p>
          </p:txBody>
        </p:sp>
        <p:grpSp>
          <p:nvGrpSpPr>
            <p:cNvPr id="78" name="Group 77">
              <a:extLst>
                <a:ext uri="{FF2B5EF4-FFF2-40B4-BE49-F238E27FC236}">
                  <a16:creationId xmlns:a16="http://schemas.microsoft.com/office/drawing/2014/main" id="{6436E9A2-8060-0F2C-EFFB-3CC5AA57DDB6}"/>
                </a:ext>
              </a:extLst>
            </p:cNvPr>
            <p:cNvGrpSpPr/>
            <p:nvPr/>
          </p:nvGrpSpPr>
          <p:grpSpPr>
            <a:xfrm>
              <a:off x="5078272" y="2829213"/>
              <a:ext cx="476582" cy="466193"/>
              <a:chOff x="7192572" y="-2684404"/>
              <a:chExt cx="2330393" cy="2279593"/>
            </a:xfrm>
          </p:grpSpPr>
          <p:sp>
            <p:nvSpPr>
              <p:cNvPr id="79" name="Oval 78">
                <a:extLst>
                  <a:ext uri="{FF2B5EF4-FFF2-40B4-BE49-F238E27FC236}">
                    <a16:creationId xmlns:a16="http://schemas.microsoft.com/office/drawing/2014/main" id="{EADE7238-D40E-0E70-270A-C52C425785F0}"/>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8</a:t>
                </a:r>
              </a:p>
            </p:txBody>
          </p:sp>
          <p:sp>
            <p:nvSpPr>
              <p:cNvPr id="80" name="Oval 79">
                <a:extLst>
                  <a:ext uri="{FF2B5EF4-FFF2-40B4-BE49-F238E27FC236}">
                    <a16:creationId xmlns:a16="http://schemas.microsoft.com/office/drawing/2014/main" id="{1A696C52-512C-E73B-B76A-8759CE32837D}"/>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1" name="Oval 80">
                <a:extLst>
                  <a:ext uri="{FF2B5EF4-FFF2-40B4-BE49-F238E27FC236}">
                    <a16:creationId xmlns:a16="http://schemas.microsoft.com/office/drawing/2014/main" id="{E20A0F68-9D94-EEEC-D52F-9671A2B47951}"/>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2" name="Oval 81">
                <a:extLst>
                  <a:ext uri="{FF2B5EF4-FFF2-40B4-BE49-F238E27FC236}">
                    <a16:creationId xmlns:a16="http://schemas.microsoft.com/office/drawing/2014/main" id="{9D3A2331-1BAC-ECDD-5584-33958AE7E098}"/>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3" name="Oval 82">
                <a:extLst>
                  <a:ext uri="{FF2B5EF4-FFF2-40B4-BE49-F238E27FC236}">
                    <a16:creationId xmlns:a16="http://schemas.microsoft.com/office/drawing/2014/main" id="{B68B192C-8E99-67FE-397A-0FCD87A930AA}"/>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4" name="Oval 83">
                <a:extLst>
                  <a:ext uri="{FF2B5EF4-FFF2-40B4-BE49-F238E27FC236}">
                    <a16:creationId xmlns:a16="http://schemas.microsoft.com/office/drawing/2014/main" id="{1DAB85C1-E39C-E0F8-1E2A-1775E825F923}"/>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85" name="Oval 84">
                <a:extLst>
                  <a:ext uri="{FF2B5EF4-FFF2-40B4-BE49-F238E27FC236}">
                    <a16:creationId xmlns:a16="http://schemas.microsoft.com/office/drawing/2014/main" id="{F7D2E2D9-C25E-F6B5-AFE4-E8B260504917}"/>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86" name="Group 85">
            <a:extLst>
              <a:ext uri="{FF2B5EF4-FFF2-40B4-BE49-F238E27FC236}">
                <a16:creationId xmlns:a16="http://schemas.microsoft.com/office/drawing/2014/main" id="{BD0CC10E-EBCB-9CC3-9F61-1BCED25A2889}"/>
              </a:ext>
            </a:extLst>
          </p:cNvPr>
          <p:cNvGrpSpPr/>
          <p:nvPr/>
        </p:nvGrpSpPr>
        <p:grpSpPr>
          <a:xfrm>
            <a:off x="7349159" y="2829213"/>
            <a:ext cx="1824338" cy="466193"/>
            <a:chOff x="7349159" y="2829213"/>
            <a:chExt cx="1824338" cy="466193"/>
          </a:xfrm>
        </p:grpSpPr>
        <p:sp>
          <p:nvSpPr>
            <p:cNvPr id="87" name="TextBox 86">
              <a:extLst>
                <a:ext uri="{FF2B5EF4-FFF2-40B4-BE49-F238E27FC236}">
                  <a16:creationId xmlns:a16="http://schemas.microsoft.com/office/drawing/2014/main" id="{5280AA10-A37F-BEEE-82D9-14757FD3226F}"/>
                </a:ext>
              </a:extLst>
            </p:cNvPr>
            <p:cNvSpPr txBox="1"/>
            <p:nvPr/>
          </p:nvSpPr>
          <p:spPr>
            <a:xfrm>
              <a:off x="7829174" y="2942369"/>
              <a:ext cx="1344323" cy="307777"/>
            </a:xfrm>
            <a:prstGeom prst="rect">
              <a:avLst/>
            </a:prstGeom>
            <a:noFill/>
            <a:ln>
              <a:solidFill>
                <a:schemeClr val="bg1"/>
              </a:solidFill>
            </a:ln>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Artificial intelligence and data</a:t>
              </a:r>
            </a:p>
          </p:txBody>
        </p:sp>
        <p:grpSp>
          <p:nvGrpSpPr>
            <p:cNvPr id="88" name="Group 87">
              <a:extLst>
                <a:ext uri="{FF2B5EF4-FFF2-40B4-BE49-F238E27FC236}">
                  <a16:creationId xmlns:a16="http://schemas.microsoft.com/office/drawing/2014/main" id="{21968B61-CF7B-50E4-526B-E749BEE052A1}"/>
                </a:ext>
              </a:extLst>
            </p:cNvPr>
            <p:cNvGrpSpPr/>
            <p:nvPr/>
          </p:nvGrpSpPr>
          <p:grpSpPr>
            <a:xfrm>
              <a:off x="7349159" y="2829213"/>
              <a:ext cx="476582" cy="466193"/>
              <a:chOff x="7192572" y="-2684404"/>
              <a:chExt cx="2330393" cy="2279593"/>
            </a:xfrm>
          </p:grpSpPr>
          <p:sp>
            <p:nvSpPr>
              <p:cNvPr id="89" name="Oval 88">
                <a:extLst>
                  <a:ext uri="{FF2B5EF4-FFF2-40B4-BE49-F238E27FC236}">
                    <a16:creationId xmlns:a16="http://schemas.microsoft.com/office/drawing/2014/main" id="{DF7FF192-08BE-14DD-EE49-AED177AAE390}"/>
                  </a:ext>
                </a:extLst>
              </p:cNvPr>
              <p:cNvSpPr/>
              <p:nvPr/>
            </p:nvSpPr>
            <p:spPr>
              <a:xfrm>
                <a:off x="7405034" y="-2455806"/>
                <a:ext cx="1900689" cy="1900689"/>
              </a:xfrm>
              <a:prstGeom prst="ellipse">
                <a:avLst/>
              </a:prstGeom>
              <a:solidFill>
                <a:schemeClr val="bg1">
                  <a:lumMod val="95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9</a:t>
                </a:r>
              </a:p>
            </p:txBody>
          </p:sp>
          <p:sp>
            <p:nvSpPr>
              <p:cNvPr id="90" name="Oval 89">
                <a:extLst>
                  <a:ext uri="{FF2B5EF4-FFF2-40B4-BE49-F238E27FC236}">
                    <a16:creationId xmlns:a16="http://schemas.microsoft.com/office/drawing/2014/main" id="{34D656D7-991A-2705-FD4C-3B7E65745D65}"/>
                  </a:ext>
                </a:extLst>
              </p:cNvPr>
              <p:cNvSpPr/>
              <p:nvPr/>
            </p:nvSpPr>
            <p:spPr>
              <a:xfrm>
                <a:off x="8862622" y="-2328804"/>
                <a:ext cx="479368" cy="479368"/>
              </a:xfrm>
              <a:prstGeom prst="ellipse">
                <a:avLst/>
              </a:prstGeom>
              <a:solidFill>
                <a:srgbClr val="26636D"/>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1" name="Oval 90">
                <a:extLst>
                  <a:ext uri="{FF2B5EF4-FFF2-40B4-BE49-F238E27FC236}">
                    <a16:creationId xmlns:a16="http://schemas.microsoft.com/office/drawing/2014/main" id="{298E54DA-DA17-E6E2-8656-8FBAA3AEE72A}"/>
                  </a:ext>
                </a:extLst>
              </p:cNvPr>
              <p:cNvSpPr/>
              <p:nvPr/>
            </p:nvSpPr>
            <p:spPr>
              <a:xfrm>
                <a:off x="7192572" y="-1525529"/>
                <a:ext cx="479368" cy="479368"/>
              </a:xfrm>
              <a:prstGeom prst="ellipse">
                <a:avLst/>
              </a:prstGeom>
              <a:solidFill>
                <a:srgbClr val="2A2460"/>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2" name="Oval 91">
                <a:extLst>
                  <a:ext uri="{FF2B5EF4-FFF2-40B4-BE49-F238E27FC236}">
                    <a16:creationId xmlns:a16="http://schemas.microsoft.com/office/drawing/2014/main" id="{7F98A26D-5F20-244A-1EB0-326F3A685BD6}"/>
                  </a:ext>
                </a:extLst>
              </p:cNvPr>
              <p:cNvSpPr/>
              <p:nvPr/>
            </p:nvSpPr>
            <p:spPr>
              <a:xfrm>
                <a:off x="9043597" y="-1525529"/>
                <a:ext cx="479368" cy="479368"/>
              </a:xfrm>
              <a:prstGeom prst="ellipse">
                <a:avLst/>
              </a:prstGeom>
              <a:solidFill>
                <a:srgbClr val="DF792E"/>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3" name="Oval 92">
                <a:extLst>
                  <a:ext uri="{FF2B5EF4-FFF2-40B4-BE49-F238E27FC236}">
                    <a16:creationId xmlns:a16="http://schemas.microsoft.com/office/drawing/2014/main" id="{F0076983-82E4-D7A5-C6A4-E7FC95CBABD3}"/>
                  </a:ext>
                </a:extLst>
              </p:cNvPr>
              <p:cNvSpPr/>
              <p:nvPr/>
            </p:nvSpPr>
            <p:spPr>
              <a:xfrm>
                <a:off x="8526072" y="-884179"/>
                <a:ext cx="479368" cy="479368"/>
              </a:xfrm>
              <a:prstGeom prst="ellipse">
                <a:avLst/>
              </a:prstGeom>
              <a:solidFill>
                <a:srgbClr val="55AA74"/>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4" name="Oval 93">
                <a:extLst>
                  <a:ext uri="{FF2B5EF4-FFF2-40B4-BE49-F238E27FC236}">
                    <a16:creationId xmlns:a16="http://schemas.microsoft.com/office/drawing/2014/main" id="{9C8FE9D1-3A8E-E59A-AA39-B35EB7299FE8}"/>
                  </a:ext>
                </a:extLst>
              </p:cNvPr>
              <p:cNvSpPr/>
              <p:nvPr/>
            </p:nvSpPr>
            <p:spPr>
              <a:xfrm>
                <a:off x="7713272" y="-884179"/>
                <a:ext cx="479368" cy="479368"/>
              </a:xfrm>
              <a:prstGeom prst="ellipse">
                <a:avLst/>
              </a:prstGeom>
              <a:solidFill>
                <a:srgbClr val="543687"/>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95" name="Oval 94">
                <a:extLst>
                  <a:ext uri="{FF2B5EF4-FFF2-40B4-BE49-F238E27FC236}">
                    <a16:creationId xmlns:a16="http://schemas.microsoft.com/office/drawing/2014/main" id="{97365CB8-81CD-5CAF-5AE4-A9A80B03995D}"/>
                  </a:ext>
                </a:extLst>
              </p:cNvPr>
              <p:cNvSpPr/>
              <p:nvPr/>
            </p:nvSpPr>
            <p:spPr>
              <a:xfrm>
                <a:off x="8119672" y="-2684404"/>
                <a:ext cx="479368" cy="479368"/>
              </a:xfrm>
              <a:prstGeom prst="ellipse">
                <a:avLst/>
              </a:prstGeom>
              <a:solidFill>
                <a:srgbClr val="29519A"/>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96" name="Group 95">
            <a:extLst>
              <a:ext uri="{FF2B5EF4-FFF2-40B4-BE49-F238E27FC236}">
                <a16:creationId xmlns:a16="http://schemas.microsoft.com/office/drawing/2014/main" id="{C7FA59E3-FCF5-64CC-D798-A45D2CD6D2F8}"/>
              </a:ext>
            </a:extLst>
          </p:cNvPr>
          <p:cNvGrpSpPr/>
          <p:nvPr/>
        </p:nvGrpSpPr>
        <p:grpSpPr>
          <a:xfrm>
            <a:off x="9719609" y="2829213"/>
            <a:ext cx="1644161" cy="506833"/>
            <a:chOff x="9719609" y="2829213"/>
            <a:chExt cx="1644161" cy="506833"/>
          </a:xfrm>
        </p:grpSpPr>
        <p:sp>
          <p:nvSpPr>
            <p:cNvPr id="97" name="TextBox 96">
              <a:extLst>
                <a:ext uri="{FF2B5EF4-FFF2-40B4-BE49-F238E27FC236}">
                  <a16:creationId xmlns:a16="http://schemas.microsoft.com/office/drawing/2014/main" id="{A610AA2F-AB82-3DDC-BA44-3F929264BA1F}"/>
                </a:ext>
              </a:extLst>
            </p:cNvPr>
            <p:cNvSpPr txBox="1"/>
            <p:nvPr/>
          </p:nvSpPr>
          <p:spPr>
            <a:xfrm>
              <a:off x="10198224" y="2874381"/>
              <a:ext cx="1165546"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Financial and economic drivers of competitiveness</a:t>
              </a:r>
            </a:p>
          </p:txBody>
        </p:sp>
        <p:grpSp>
          <p:nvGrpSpPr>
            <p:cNvPr id="98" name="Group 97">
              <a:extLst>
                <a:ext uri="{FF2B5EF4-FFF2-40B4-BE49-F238E27FC236}">
                  <a16:creationId xmlns:a16="http://schemas.microsoft.com/office/drawing/2014/main" id="{2B76A660-D44C-1290-B68A-C971617014D3}"/>
                </a:ext>
              </a:extLst>
            </p:cNvPr>
            <p:cNvGrpSpPr/>
            <p:nvPr/>
          </p:nvGrpSpPr>
          <p:grpSpPr>
            <a:xfrm>
              <a:off x="9719609" y="2829213"/>
              <a:ext cx="476582" cy="466193"/>
              <a:chOff x="7192572" y="-2684404"/>
              <a:chExt cx="2330393" cy="2279593"/>
            </a:xfrm>
          </p:grpSpPr>
          <p:sp>
            <p:nvSpPr>
              <p:cNvPr id="99" name="Oval 98">
                <a:extLst>
                  <a:ext uri="{FF2B5EF4-FFF2-40B4-BE49-F238E27FC236}">
                    <a16:creationId xmlns:a16="http://schemas.microsoft.com/office/drawing/2014/main" id="{AB556633-A0E6-7AAE-D29E-0D0A3880A780}"/>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10</a:t>
                </a:r>
              </a:p>
            </p:txBody>
          </p:sp>
          <p:sp>
            <p:nvSpPr>
              <p:cNvPr id="100" name="Oval 99">
                <a:extLst>
                  <a:ext uri="{FF2B5EF4-FFF2-40B4-BE49-F238E27FC236}">
                    <a16:creationId xmlns:a16="http://schemas.microsoft.com/office/drawing/2014/main" id="{0058BC79-DCC9-51FF-67EA-1A038A347463}"/>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1" name="Oval 100">
                <a:extLst>
                  <a:ext uri="{FF2B5EF4-FFF2-40B4-BE49-F238E27FC236}">
                    <a16:creationId xmlns:a16="http://schemas.microsoft.com/office/drawing/2014/main" id="{F9C0A568-AD4C-21D6-D8E6-3512883431D6}"/>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2" name="Oval 101">
                <a:extLst>
                  <a:ext uri="{FF2B5EF4-FFF2-40B4-BE49-F238E27FC236}">
                    <a16:creationId xmlns:a16="http://schemas.microsoft.com/office/drawing/2014/main" id="{8A022DA4-9DF1-2424-E75C-55DCBC6DA1B1}"/>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3" name="Oval 102">
                <a:extLst>
                  <a:ext uri="{FF2B5EF4-FFF2-40B4-BE49-F238E27FC236}">
                    <a16:creationId xmlns:a16="http://schemas.microsoft.com/office/drawing/2014/main" id="{4083ADAE-00A0-715F-AF87-524EA7D1E37B}"/>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4" name="Oval 103">
                <a:extLst>
                  <a:ext uri="{FF2B5EF4-FFF2-40B4-BE49-F238E27FC236}">
                    <a16:creationId xmlns:a16="http://schemas.microsoft.com/office/drawing/2014/main" id="{D5FE1544-E9EF-2464-0C29-41EB2C6A0BFB}"/>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05" name="Oval 104">
                <a:extLst>
                  <a:ext uri="{FF2B5EF4-FFF2-40B4-BE49-F238E27FC236}">
                    <a16:creationId xmlns:a16="http://schemas.microsoft.com/office/drawing/2014/main" id="{193EF539-9902-B06F-37DB-CFC8A964E75A}"/>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06" name="Group 105">
            <a:extLst>
              <a:ext uri="{FF2B5EF4-FFF2-40B4-BE49-F238E27FC236}">
                <a16:creationId xmlns:a16="http://schemas.microsoft.com/office/drawing/2014/main" id="{3E35DCB0-DAD1-BD33-BF40-37BB53975D92}"/>
              </a:ext>
            </a:extLst>
          </p:cNvPr>
          <p:cNvGrpSpPr/>
          <p:nvPr/>
        </p:nvGrpSpPr>
        <p:grpSpPr>
          <a:xfrm>
            <a:off x="721743" y="3645769"/>
            <a:ext cx="1885495" cy="615553"/>
            <a:chOff x="721743" y="3645769"/>
            <a:chExt cx="1885495" cy="615553"/>
          </a:xfrm>
        </p:grpSpPr>
        <p:sp>
          <p:nvSpPr>
            <p:cNvPr id="107" name="TextBox 106">
              <a:extLst>
                <a:ext uri="{FF2B5EF4-FFF2-40B4-BE49-F238E27FC236}">
                  <a16:creationId xmlns:a16="http://schemas.microsoft.com/office/drawing/2014/main" id="{704FDC7D-E8E3-CE20-A97F-128023B42316}"/>
                </a:ext>
              </a:extLst>
            </p:cNvPr>
            <p:cNvSpPr txBox="1"/>
            <p:nvPr/>
          </p:nvSpPr>
          <p:spPr>
            <a:xfrm>
              <a:off x="1197519" y="3645769"/>
              <a:ext cx="1409719" cy="615553"/>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Strategic technologies for economic security and innovative industrial ecosystems</a:t>
              </a:r>
            </a:p>
          </p:txBody>
        </p:sp>
        <p:grpSp>
          <p:nvGrpSpPr>
            <p:cNvPr id="108" name="Group 107">
              <a:extLst>
                <a:ext uri="{FF2B5EF4-FFF2-40B4-BE49-F238E27FC236}">
                  <a16:creationId xmlns:a16="http://schemas.microsoft.com/office/drawing/2014/main" id="{BEEA6E19-1CE8-9F1B-49FE-B72B25A8A397}"/>
                </a:ext>
              </a:extLst>
            </p:cNvPr>
            <p:cNvGrpSpPr/>
            <p:nvPr/>
          </p:nvGrpSpPr>
          <p:grpSpPr>
            <a:xfrm>
              <a:off x="721743" y="3667907"/>
              <a:ext cx="476582" cy="466193"/>
              <a:chOff x="7192572" y="-2684404"/>
              <a:chExt cx="2330393" cy="2279592"/>
            </a:xfrm>
          </p:grpSpPr>
          <p:sp>
            <p:nvSpPr>
              <p:cNvPr id="109" name="Oval 108">
                <a:extLst>
                  <a:ext uri="{FF2B5EF4-FFF2-40B4-BE49-F238E27FC236}">
                    <a16:creationId xmlns:a16="http://schemas.microsoft.com/office/drawing/2014/main" id="{26C8D3F9-BE51-C182-3F5D-38D50F9B095B}"/>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11</a:t>
                </a:r>
              </a:p>
            </p:txBody>
          </p:sp>
          <p:sp>
            <p:nvSpPr>
              <p:cNvPr id="110" name="Oval 109">
                <a:extLst>
                  <a:ext uri="{FF2B5EF4-FFF2-40B4-BE49-F238E27FC236}">
                    <a16:creationId xmlns:a16="http://schemas.microsoft.com/office/drawing/2014/main" id="{BEFD45AD-D512-521E-D6DE-7B9EC796BF00}"/>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1" name="Oval 110">
                <a:extLst>
                  <a:ext uri="{FF2B5EF4-FFF2-40B4-BE49-F238E27FC236}">
                    <a16:creationId xmlns:a16="http://schemas.microsoft.com/office/drawing/2014/main" id="{27BB6636-985A-715B-773D-8744F890215F}"/>
                  </a:ext>
                </a:extLst>
              </p:cNvPr>
              <p:cNvSpPr/>
              <p:nvPr/>
            </p:nvSpPr>
            <p:spPr>
              <a:xfrm>
                <a:off x="7379896" y="-2328803"/>
                <a:ext cx="479367" cy="479367"/>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2" name="Oval 111">
                <a:extLst>
                  <a:ext uri="{FF2B5EF4-FFF2-40B4-BE49-F238E27FC236}">
                    <a16:creationId xmlns:a16="http://schemas.microsoft.com/office/drawing/2014/main" id="{3ABFFF38-A4E5-27B6-57B8-470B9BFB3791}"/>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3" name="Oval 112">
                <a:extLst>
                  <a:ext uri="{FF2B5EF4-FFF2-40B4-BE49-F238E27FC236}">
                    <a16:creationId xmlns:a16="http://schemas.microsoft.com/office/drawing/2014/main" id="{FE4CB118-6330-22E1-4698-DD42B19B68DA}"/>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4" name="Oval 113">
                <a:extLst>
                  <a:ext uri="{FF2B5EF4-FFF2-40B4-BE49-F238E27FC236}">
                    <a16:creationId xmlns:a16="http://schemas.microsoft.com/office/drawing/2014/main" id="{0795945B-26C6-7F2F-A7B0-670E27B4B269}"/>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15" name="Oval 114">
                <a:extLst>
                  <a:ext uri="{FF2B5EF4-FFF2-40B4-BE49-F238E27FC236}">
                    <a16:creationId xmlns:a16="http://schemas.microsoft.com/office/drawing/2014/main" id="{C5D0962C-0F40-7D16-4943-07BE8ED324DC}"/>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16" name="Group 115">
            <a:extLst>
              <a:ext uri="{FF2B5EF4-FFF2-40B4-BE49-F238E27FC236}">
                <a16:creationId xmlns:a16="http://schemas.microsoft.com/office/drawing/2014/main" id="{60D5780F-2D28-83C9-0DA1-E2C0701D4E47}"/>
              </a:ext>
            </a:extLst>
          </p:cNvPr>
          <p:cNvGrpSpPr/>
          <p:nvPr/>
        </p:nvGrpSpPr>
        <p:grpSpPr>
          <a:xfrm>
            <a:off x="2962988" y="3696662"/>
            <a:ext cx="1927503" cy="466193"/>
            <a:chOff x="2962988" y="3667907"/>
            <a:chExt cx="1927503" cy="466193"/>
          </a:xfrm>
        </p:grpSpPr>
        <p:sp>
          <p:nvSpPr>
            <p:cNvPr id="117" name="TextBox 116">
              <a:extLst>
                <a:ext uri="{FF2B5EF4-FFF2-40B4-BE49-F238E27FC236}">
                  <a16:creationId xmlns:a16="http://schemas.microsoft.com/office/drawing/2014/main" id="{B935F1F4-1892-D8AC-D789-7BC7AE9AB11F}"/>
                </a:ext>
              </a:extLst>
            </p:cNvPr>
            <p:cNvSpPr txBox="1"/>
            <p:nvPr/>
          </p:nvSpPr>
          <p:spPr>
            <a:xfrm>
              <a:off x="3401867" y="3799657"/>
              <a:ext cx="1488624" cy="307777"/>
            </a:xfrm>
            <a:prstGeom prst="rect">
              <a:avLst/>
            </a:prstGeom>
            <a:noFill/>
            <a:ln>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Blueprints for a strong European Health Union</a:t>
              </a:r>
            </a:p>
          </p:txBody>
        </p:sp>
        <p:grpSp>
          <p:nvGrpSpPr>
            <p:cNvPr id="118" name="Group 117">
              <a:extLst>
                <a:ext uri="{FF2B5EF4-FFF2-40B4-BE49-F238E27FC236}">
                  <a16:creationId xmlns:a16="http://schemas.microsoft.com/office/drawing/2014/main" id="{9752C19E-7C10-27C6-0C61-99ABFDAA0D58}"/>
                </a:ext>
              </a:extLst>
            </p:cNvPr>
            <p:cNvGrpSpPr/>
            <p:nvPr/>
          </p:nvGrpSpPr>
          <p:grpSpPr>
            <a:xfrm>
              <a:off x="2962988" y="3667907"/>
              <a:ext cx="438273" cy="466193"/>
              <a:chOff x="7379897" y="-2684404"/>
              <a:chExt cx="2143068" cy="2279593"/>
            </a:xfrm>
          </p:grpSpPr>
          <p:sp>
            <p:nvSpPr>
              <p:cNvPr id="119" name="Oval 118">
                <a:extLst>
                  <a:ext uri="{FF2B5EF4-FFF2-40B4-BE49-F238E27FC236}">
                    <a16:creationId xmlns:a16="http://schemas.microsoft.com/office/drawing/2014/main" id="{8D2FB4A7-DF5A-359A-858D-2938775AA9F4}"/>
                  </a:ext>
                </a:extLst>
              </p:cNvPr>
              <p:cNvSpPr/>
              <p:nvPr/>
            </p:nvSpPr>
            <p:spPr>
              <a:xfrm>
                <a:off x="7405034" y="-2455806"/>
                <a:ext cx="1900689" cy="1900689"/>
              </a:xfrm>
              <a:prstGeom prst="ellipse">
                <a:avLst/>
              </a:prstGeom>
              <a:solidFill>
                <a:schemeClr val="bg1">
                  <a:lumMod val="95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12</a:t>
                </a:r>
              </a:p>
            </p:txBody>
          </p:sp>
          <p:sp>
            <p:nvSpPr>
              <p:cNvPr id="120" name="Oval 119">
                <a:extLst>
                  <a:ext uri="{FF2B5EF4-FFF2-40B4-BE49-F238E27FC236}">
                    <a16:creationId xmlns:a16="http://schemas.microsoft.com/office/drawing/2014/main" id="{87B24079-1917-ED86-5C5A-2853F053BFB7}"/>
                  </a:ext>
                </a:extLst>
              </p:cNvPr>
              <p:cNvSpPr/>
              <p:nvPr/>
            </p:nvSpPr>
            <p:spPr>
              <a:xfrm>
                <a:off x="8862622" y="-2328804"/>
                <a:ext cx="479368" cy="479368"/>
              </a:xfrm>
              <a:prstGeom prst="ellipse">
                <a:avLst/>
              </a:prstGeom>
              <a:solidFill>
                <a:srgbClr val="26636D"/>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21" name="Oval 120">
                <a:extLst>
                  <a:ext uri="{FF2B5EF4-FFF2-40B4-BE49-F238E27FC236}">
                    <a16:creationId xmlns:a16="http://schemas.microsoft.com/office/drawing/2014/main" id="{73383D64-E085-1547-2C13-CF924CAD9BC2}"/>
                  </a:ext>
                </a:extLst>
              </p:cNvPr>
              <p:cNvSpPr/>
              <p:nvPr/>
            </p:nvSpPr>
            <p:spPr>
              <a:xfrm>
                <a:off x="7379897" y="-2328804"/>
                <a:ext cx="479368" cy="479368"/>
              </a:xfrm>
              <a:prstGeom prst="ellipse">
                <a:avLst/>
              </a:prstGeom>
              <a:solidFill>
                <a:srgbClr val="5DB7CB"/>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22" name="Oval 121">
                <a:extLst>
                  <a:ext uri="{FF2B5EF4-FFF2-40B4-BE49-F238E27FC236}">
                    <a16:creationId xmlns:a16="http://schemas.microsoft.com/office/drawing/2014/main" id="{E4F2E982-5F4D-2E87-AD46-7D696DD651AA}"/>
                  </a:ext>
                </a:extLst>
              </p:cNvPr>
              <p:cNvSpPr/>
              <p:nvPr/>
            </p:nvSpPr>
            <p:spPr>
              <a:xfrm>
                <a:off x="9043597" y="-1525529"/>
                <a:ext cx="479368" cy="479368"/>
              </a:xfrm>
              <a:prstGeom prst="ellipse">
                <a:avLst/>
              </a:prstGeom>
              <a:solidFill>
                <a:srgbClr val="DF792E"/>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23" name="Oval 122">
                <a:extLst>
                  <a:ext uri="{FF2B5EF4-FFF2-40B4-BE49-F238E27FC236}">
                    <a16:creationId xmlns:a16="http://schemas.microsoft.com/office/drawing/2014/main" id="{FEDA49E9-8549-433A-71C7-83216939F917}"/>
                  </a:ext>
                </a:extLst>
              </p:cNvPr>
              <p:cNvSpPr/>
              <p:nvPr/>
            </p:nvSpPr>
            <p:spPr>
              <a:xfrm>
                <a:off x="8526072" y="-884179"/>
                <a:ext cx="479368" cy="479368"/>
              </a:xfrm>
              <a:prstGeom prst="ellipse">
                <a:avLst/>
              </a:prstGeom>
              <a:solidFill>
                <a:srgbClr val="55AA74"/>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24" name="Oval 123">
                <a:extLst>
                  <a:ext uri="{FF2B5EF4-FFF2-40B4-BE49-F238E27FC236}">
                    <a16:creationId xmlns:a16="http://schemas.microsoft.com/office/drawing/2014/main" id="{D4BEF3BD-5F0B-B199-777C-D933CAD68E8C}"/>
                  </a:ext>
                </a:extLst>
              </p:cNvPr>
              <p:cNvSpPr/>
              <p:nvPr/>
            </p:nvSpPr>
            <p:spPr>
              <a:xfrm>
                <a:off x="8119672" y="-2684404"/>
                <a:ext cx="479368" cy="479368"/>
              </a:xfrm>
              <a:prstGeom prst="ellipse">
                <a:avLst/>
              </a:prstGeom>
              <a:solidFill>
                <a:srgbClr val="29519A"/>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25" name="Group 124">
            <a:extLst>
              <a:ext uri="{FF2B5EF4-FFF2-40B4-BE49-F238E27FC236}">
                <a16:creationId xmlns:a16="http://schemas.microsoft.com/office/drawing/2014/main" id="{12F9A589-4DCB-F089-E713-F4E4A42EE8F2}"/>
              </a:ext>
            </a:extLst>
          </p:cNvPr>
          <p:cNvGrpSpPr/>
          <p:nvPr/>
        </p:nvGrpSpPr>
        <p:grpSpPr>
          <a:xfrm>
            <a:off x="5078272" y="3667907"/>
            <a:ext cx="1858135" cy="516471"/>
            <a:chOff x="5078272" y="3667907"/>
            <a:chExt cx="1858135" cy="516471"/>
          </a:xfrm>
        </p:grpSpPr>
        <p:sp>
          <p:nvSpPr>
            <p:cNvPr id="126" name="TextBox 125">
              <a:extLst>
                <a:ext uri="{FF2B5EF4-FFF2-40B4-BE49-F238E27FC236}">
                  <a16:creationId xmlns:a16="http://schemas.microsoft.com/office/drawing/2014/main" id="{ECDAF402-46EB-E6E6-E2D9-912DD8C79C38}"/>
                </a:ext>
              </a:extLst>
            </p:cNvPr>
            <p:cNvSpPr txBox="1"/>
            <p:nvPr/>
          </p:nvSpPr>
          <p:spPr>
            <a:xfrm>
              <a:off x="5552920" y="3722713"/>
              <a:ext cx="1383487"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Synergies for a stronger EU in space, security and </a:t>
              </a:r>
              <a:r>
                <a:rPr kumimoji="0" lang="en-US" sz="1000" b="0" i="0" u="none" strike="noStrike" kern="1200" cap="none" spc="0" normalizeH="0" baseline="0" noProof="0" err="1">
                  <a:ln>
                    <a:noFill/>
                  </a:ln>
                  <a:solidFill>
                    <a:srgbClr val="000000"/>
                  </a:solidFill>
                  <a:effectLst/>
                  <a:uLnTx/>
                  <a:uFillTx/>
                  <a:latin typeface="Arial"/>
                  <a:cs typeface="Arial"/>
                </a:rPr>
                <a:t>defence</a:t>
              </a:r>
              <a:endParaRPr kumimoji="0" lang="en-US" sz="1000" b="0" i="0" u="none" strike="noStrike" kern="1200" cap="none" spc="0" normalizeH="0" baseline="0" noProof="0">
                <a:ln>
                  <a:noFill/>
                </a:ln>
                <a:solidFill>
                  <a:srgbClr val="000000"/>
                </a:solidFill>
                <a:effectLst/>
                <a:uLnTx/>
                <a:uFillTx/>
                <a:latin typeface="Arial"/>
                <a:cs typeface="Arial"/>
              </a:endParaRPr>
            </a:p>
          </p:txBody>
        </p:sp>
        <p:grpSp>
          <p:nvGrpSpPr>
            <p:cNvPr id="127" name="Group 126">
              <a:extLst>
                <a:ext uri="{FF2B5EF4-FFF2-40B4-BE49-F238E27FC236}">
                  <a16:creationId xmlns:a16="http://schemas.microsoft.com/office/drawing/2014/main" id="{E49E652B-652F-43A0-BFFF-021302EA6FBF}"/>
                </a:ext>
              </a:extLst>
            </p:cNvPr>
            <p:cNvGrpSpPr/>
            <p:nvPr/>
          </p:nvGrpSpPr>
          <p:grpSpPr>
            <a:xfrm>
              <a:off x="5078272" y="3667907"/>
              <a:ext cx="476582" cy="466193"/>
              <a:chOff x="7192572" y="-2684404"/>
              <a:chExt cx="2330393" cy="2279593"/>
            </a:xfrm>
          </p:grpSpPr>
          <p:sp>
            <p:nvSpPr>
              <p:cNvPr id="128" name="Oval 127">
                <a:extLst>
                  <a:ext uri="{FF2B5EF4-FFF2-40B4-BE49-F238E27FC236}">
                    <a16:creationId xmlns:a16="http://schemas.microsoft.com/office/drawing/2014/main" id="{1E54FA26-62AE-6CAF-50DF-AA62A595C2EA}"/>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13</a:t>
                </a:r>
              </a:p>
            </p:txBody>
          </p:sp>
          <p:sp>
            <p:nvSpPr>
              <p:cNvPr id="129" name="Oval 128">
                <a:extLst>
                  <a:ext uri="{FF2B5EF4-FFF2-40B4-BE49-F238E27FC236}">
                    <a16:creationId xmlns:a16="http://schemas.microsoft.com/office/drawing/2014/main" id="{E024597A-4858-9088-8CA1-B8F2E33B58D2}"/>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0" name="Oval 129">
                <a:extLst>
                  <a:ext uri="{FF2B5EF4-FFF2-40B4-BE49-F238E27FC236}">
                    <a16:creationId xmlns:a16="http://schemas.microsoft.com/office/drawing/2014/main" id="{2807B40F-5C09-58E0-C723-5515C8B4BC4A}"/>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1" name="Oval 130">
                <a:extLst>
                  <a:ext uri="{FF2B5EF4-FFF2-40B4-BE49-F238E27FC236}">
                    <a16:creationId xmlns:a16="http://schemas.microsoft.com/office/drawing/2014/main" id="{61C64D21-90EA-F7AA-7FD0-7B8BA70D1A94}"/>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2" name="Oval 131">
                <a:extLst>
                  <a:ext uri="{FF2B5EF4-FFF2-40B4-BE49-F238E27FC236}">
                    <a16:creationId xmlns:a16="http://schemas.microsoft.com/office/drawing/2014/main" id="{FEDD1AE7-9B17-308A-DEF5-D845C593C7AA}"/>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3" name="Oval 132">
                <a:extLst>
                  <a:ext uri="{FF2B5EF4-FFF2-40B4-BE49-F238E27FC236}">
                    <a16:creationId xmlns:a16="http://schemas.microsoft.com/office/drawing/2014/main" id="{B5336CBF-4C4F-D3A9-C828-3FC00852851B}"/>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34" name="Group 133">
            <a:extLst>
              <a:ext uri="{FF2B5EF4-FFF2-40B4-BE49-F238E27FC236}">
                <a16:creationId xmlns:a16="http://schemas.microsoft.com/office/drawing/2014/main" id="{6E3DD5E3-BE23-5C7F-D3B6-D5BDC5CFCB6A}"/>
              </a:ext>
            </a:extLst>
          </p:cNvPr>
          <p:cNvGrpSpPr/>
          <p:nvPr/>
        </p:nvGrpSpPr>
        <p:grpSpPr>
          <a:xfrm>
            <a:off x="7349159" y="3645769"/>
            <a:ext cx="2200838" cy="615553"/>
            <a:chOff x="7349159" y="3645769"/>
            <a:chExt cx="2200838" cy="615553"/>
          </a:xfrm>
        </p:grpSpPr>
        <p:sp>
          <p:nvSpPr>
            <p:cNvPr id="135" name="TextBox 134">
              <a:extLst>
                <a:ext uri="{FF2B5EF4-FFF2-40B4-BE49-F238E27FC236}">
                  <a16:creationId xmlns:a16="http://schemas.microsoft.com/office/drawing/2014/main" id="{4EBB837D-A50F-D718-58AB-8E705088D642}"/>
                </a:ext>
              </a:extLst>
            </p:cNvPr>
            <p:cNvSpPr txBox="1"/>
            <p:nvPr/>
          </p:nvSpPr>
          <p:spPr>
            <a:xfrm>
              <a:off x="7829175" y="3645769"/>
              <a:ext cx="1720822" cy="615553"/>
            </a:xfrm>
            <a:prstGeom prst="rect">
              <a:avLst/>
            </a:prstGeom>
            <a:noFill/>
            <a:ln>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Societal resilience, systemic disruptive events and risks: enhancing anticipation, preparedness, and response</a:t>
              </a:r>
            </a:p>
          </p:txBody>
        </p:sp>
        <p:grpSp>
          <p:nvGrpSpPr>
            <p:cNvPr id="136" name="Group 135">
              <a:extLst>
                <a:ext uri="{FF2B5EF4-FFF2-40B4-BE49-F238E27FC236}">
                  <a16:creationId xmlns:a16="http://schemas.microsoft.com/office/drawing/2014/main" id="{ED26FCC7-A8C2-2806-B858-B6A06FD92F82}"/>
                </a:ext>
              </a:extLst>
            </p:cNvPr>
            <p:cNvGrpSpPr/>
            <p:nvPr/>
          </p:nvGrpSpPr>
          <p:grpSpPr>
            <a:xfrm>
              <a:off x="7349159" y="3667907"/>
              <a:ext cx="476582" cy="466193"/>
              <a:chOff x="7192572" y="-2684404"/>
              <a:chExt cx="2330393" cy="2279593"/>
            </a:xfrm>
          </p:grpSpPr>
          <p:sp>
            <p:nvSpPr>
              <p:cNvPr id="137" name="Oval 136">
                <a:extLst>
                  <a:ext uri="{FF2B5EF4-FFF2-40B4-BE49-F238E27FC236}">
                    <a16:creationId xmlns:a16="http://schemas.microsoft.com/office/drawing/2014/main" id="{6D6C8B7C-812A-78F6-4CEF-B7F25B136512}"/>
                  </a:ext>
                </a:extLst>
              </p:cNvPr>
              <p:cNvSpPr/>
              <p:nvPr/>
            </p:nvSpPr>
            <p:spPr>
              <a:xfrm>
                <a:off x="7405034" y="-2455805"/>
                <a:ext cx="1900687" cy="1900687"/>
              </a:xfrm>
              <a:prstGeom prst="ellipse">
                <a:avLst/>
              </a:prstGeom>
              <a:solidFill>
                <a:schemeClr val="bg1">
                  <a:lumMod val="95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14</a:t>
                </a:r>
              </a:p>
            </p:txBody>
          </p:sp>
          <p:sp>
            <p:nvSpPr>
              <p:cNvPr id="138" name="Oval 137">
                <a:extLst>
                  <a:ext uri="{FF2B5EF4-FFF2-40B4-BE49-F238E27FC236}">
                    <a16:creationId xmlns:a16="http://schemas.microsoft.com/office/drawing/2014/main" id="{C0C6A08C-0ABB-734A-167C-F815B68F1DB6}"/>
                  </a:ext>
                </a:extLst>
              </p:cNvPr>
              <p:cNvSpPr/>
              <p:nvPr/>
            </p:nvSpPr>
            <p:spPr>
              <a:xfrm>
                <a:off x="8862622" y="-2328804"/>
                <a:ext cx="479368" cy="479368"/>
              </a:xfrm>
              <a:prstGeom prst="ellipse">
                <a:avLst/>
              </a:prstGeom>
              <a:solidFill>
                <a:srgbClr val="26636D"/>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39" name="Oval 138">
                <a:extLst>
                  <a:ext uri="{FF2B5EF4-FFF2-40B4-BE49-F238E27FC236}">
                    <a16:creationId xmlns:a16="http://schemas.microsoft.com/office/drawing/2014/main" id="{B5EF358F-C816-E749-7D4F-F934327957B9}"/>
                  </a:ext>
                </a:extLst>
              </p:cNvPr>
              <p:cNvSpPr/>
              <p:nvPr/>
            </p:nvSpPr>
            <p:spPr>
              <a:xfrm>
                <a:off x="7379897" y="-2328804"/>
                <a:ext cx="479368" cy="479368"/>
              </a:xfrm>
              <a:prstGeom prst="ellipse">
                <a:avLst/>
              </a:prstGeom>
              <a:solidFill>
                <a:srgbClr val="5DB7CB"/>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40" name="Oval 139">
                <a:extLst>
                  <a:ext uri="{FF2B5EF4-FFF2-40B4-BE49-F238E27FC236}">
                    <a16:creationId xmlns:a16="http://schemas.microsoft.com/office/drawing/2014/main" id="{27F9B9F9-427B-224E-1E6A-DEA0867AB113}"/>
                  </a:ext>
                </a:extLst>
              </p:cNvPr>
              <p:cNvSpPr/>
              <p:nvPr/>
            </p:nvSpPr>
            <p:spPr>
              <a:xfrm>
                <a:off x="7192572" y="-1525529"/>
                <a:ext cx="479368" cy="479368"/>
              </a:xfrm>
              <a:prstGeom prst="ellipse">
                <a:avLst/>
              </a:prstGeom>
              <a:solidFill>
                <a:srgbClr val="2A2460"/>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41" name="Oval 140">
                <a:extLst>
                  <a:ext uri="{FF2B5EF4-FFF2-40B4-BE49-F238E27FC236}">
                    <a16:creationId xmlns:a16="http://schemas.microsoft.com/office/drawing/2014/main" id="{9B4639E2-7F2A-58C4-9217-47A054D9A3FE}"/>
                  </a:ext>
                </a:extLst>
              </p:cNvPr>
              <p:cNvSpPr/>
              <p:nvPr/>
            </p:nvSpPr>
            <p:spPr>
              <a:xfrm>
                <a:off x="9043597" y="-1525529"/>
                <a:ext cx="479368" cy="479368"/>
              </a:xfrm>
              <a:prstGeom prst="ellipse">
                <a:avLst/>
              </a:prstGeom>
              <a:solidFill>
                <a:srgbClr val="DF792E"/>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42" name="Oval 141">
                <a:extLst>
                  <a:ext uri="{FF2B5EF4-FFF2-40B4-BE49-F238E27FC236}">
                    <a16:creationId xmlns:a16="http://schemas.microsoft.com/office/drawing/2014/main" id="{509FAD4E-D851-09C2-08ED-6563FA3BFE0F}"/>
                  </a:ext>
                </a:extLst>
              </p:cNvPr>
              <p:cNvSpPr/>
              <p:nvPr/>
            </p:nvSpPr>
            <p:spPr>
              <a:xfrm>
                <a:off x="8526072" y="-884179"/>
                <a:ext cx="479368" cy="479368"/>
              </a:xfrm>
              <a:prstGeom prst="ellipse">
                <a:avLst/>
              </a:prstGeom>
              <a:solidFill>
                <a:srgbClr val="55AA74"/>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43" name="Oval 142">
                <a:extLst>
                  <a:ext uri="{FF2B5EF4-FFF2-40B4-BE49-F238E27FC236}">
                    <a16:creationId xmlns:a16="http://schemas.microsoft.com/office/drawing/2014/main" id="{A8E58E04-B9C0-709E-3093-68CFFD26BB70}"/>
                  </a:ext>
                </a:extLst>
              </p:cNvPr>
              <p:cNvSpPr/>
              <p:nvPr/>
            </p:nvSpPr>
            <p:spPr>
              <a:xfrm>
                <a:off x="7713272" y="-884179"/>
                <a:ext cx="479368" cy="479368"/>
              </a:xfrm>
              <a:prstGeom prst="ellipse">
                <a:avLst/>
              </a:prstGeom>
              <a:solidFill>
                <a:srgbClr val="543687"/>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44" name="Oval 143">
                <a:extLst>
                  <a:ext uri="{FF2B5EF4-FFF2-40B4-BE49-F238E27FC236}">
                    <a16:creationId xmlns:a16="http://schemas.microsoft.com/office/drawing/2014/main" id="{6D2C09D1-7734-CA53-5D8D-8C3109C80277}"/>
                  </a:ext>
                </a:extLst>
              </p:cNvPr>
              <p:cNvSpPr/>
              <p:nvPr/>
            </p:nvSpPr>
            <p:spPr>
              <a:xfrm>
                <a:off x="8049369" y="-2684404"/>
                <a:ext cx="479367" cy="479367"/>
              </a:xfrm>
              <a:prstGeom prst="ellipse">
                <a:avLst/>
              </a:prstGeom>
              <a:solidFill>
                <a:srgbClr val="29519A"/>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45" name="Group 144">
            <a:extLst>
              <a:ext uri="{FF2B5EF4-FFF2-40B4-BE49-F238E27FC236}">
                <a16:creationId xmlns:a16="http://schemas.microsoft.com/office/drawing/2014/main" id="{F624E2B0-CEF9-4B02-3E7D-EB35BF233F17}"/>
              </a:ext>
            </a:extLst>
          </p:cNvPr>
          <p:cNvGrpSpPr/>
          <p:nvPr/>
        </p:nvGrpSpPr>
        <p:grpSpPr>
          <a:xfrm>
            <a:off x="9719609" y="3667907"/>
            <a:ext cx="1791507" cy="466193"/>
            <a:chOff x="9719609" y="3667907"/>
            <a:chExt cx="1791507" cy="466193"/>
          </a:xfrm>
        </p:grpSpPr>
        <p:sp>
          <p:nvSpPr>
            <p:cNvPr id="146" name="TextBox 145">
              <a:extLst>
                <a:ext uri="{FF2B5EF4-FFF2-40B4-BE49-F238E27FC236}">
                  <a16:creationId xmlns:a16="http://schemas.microsoft.com/office/drawing/2014/main" id="{5C6AC872-050A-BEE4-ABD2-0BACC2361B02}"/>
                </a:ext>
              </a:extLst>
            </p:cNvPr>
            <p:cNvSpPr txBox="1"/>
            <p:nvPr/>
          </p:nvSpPr>
          <p:spPr>
            <a:xfrm>
              <a:off x="10198223" y="3799657"/>
              <a:ext cx="1312893" cy="307777"/>
            </a:xfrm>
            <a:prstGeom prst="rect">
              <a:avLst/>
            </a:prstGeom>
            <a:noFill/>
            <a:ln>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Science for security and law enforcement</a:t>
              </a:r>
            </a:p>
          </p:txBody>
        </p:sp>
        <p:grpSp>
          <p:nvGrpSpPr>
            <p:cNvPr id="147" name="Group 146">
              <a:extLst>
                <a:ext uri="{FF2B5EF4-FFF2-40B4-BE49-F238E27FC236}">
                  <a16:creationId xmlns:a16="http://schemas.microsoft.com/office/drawing/2014/main" id="{51C064DD-1012-CF16-4426-78D8D50517A1}"/>
                </a:ext>
              </a:extLst>
            </p:cNvPr>
            <p:cNvGrpSpPr/>
            <p:nvPr/>
          </p:nvGrpSpPr>
          <p:grpSpPr>
            <a:xfrm>
              <a:off x="9719609" y="3667907"/>
              <a:ext cx="476582" cy="466193"/>
              <a:chOff x="7192572" y="-2684404"/>
              <a:chExt cx="2330393" cy="2279593"/>
            </a:xfrm>
          </p:grpSpPr>
          <p:sp>
            <p:nvSpPr>
              <p:cNvPr id="148" name="Oval 147">
                <a:extLst>
                  <a:ext uri="{FF2B5EF4-FFF2-40B4-BE49-F238E27FC236}">
                    <a16:creationId xmlns:a16="http://schemas.microsoft.com/office/drawing/2014/main" id="{2C951355-7230-1C53-3089-2247D1CACF93}"/>
                  </a:ext>
                </a:extLst>
              </p:cNvPr>
              <p:cNvSpPr/>
              <p:nvPr/>
            </p:nvSpPr>
            <p:spPr>
              <a:xfrm>
                <a:off x="7405034" y="-2455806"/>
                <a:ext cx="1900689" cy="1900689"/>
              </a:xfrm>
              <a:prstGeom prst="ellipse">
                <a:avLst/>
              </a:prstGeom>
              <a:solidFill>
                <a:schemeClr val="bg1">
                  <a:lumMod val="95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15</a:t>
                </a:r>
              </a:p>
            </p:txBody>
          </p:sp>
          <p:sp>
            <p:nvSpPr>
              <p:cNvPr id="149" name="Oval 148">
                <a:extLst>
                  <a:ext uri="{FF2B5EF4-FFF2-40B4-BE49-F238E27FC236}">
                    <a16:creationId xmlns:a16="http://schemas.microsoft.com/office/drawing/2014/main" id="{489B54D0-C14D-2BBC-8143-ECCDD811BB37}"/>
                  </a:ext>
                </a:extLst>
              </p:cNvPr>
              <p:cNvSpPr/>
              <p:nvPr/>
            </p:nvSpPr>
            <p:spPr>
              <a:xfrm>
                <a:off x="8862622" y="-2328804"/>
                <a:ext cx="479368" cy="479368"/>
              </a:xfrm>
              <a:prstGeom prst="ellipse">
                <a:avLst/>
              </a:prstGeom>
              <a:solidFill>
                <a:srgbClr val="26636D"/>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50" name="Oval 149">
                <a:extLst>
                  <a:ext uri="{FF2B5EF4-FFF2-40B4-BE49-F238E27FC236}">
                    <a16:creationId xmlns:a16="http://schemas.microsoft.com/office/drawing/2014/main" id="{8AE1D850-BA73-9D1A-6D25-93625388C1B1}"/>
                  </a:ext>
                </a:extLst>
              </p:cNvPr>
              <p:cNvSpPr/>
              <p:nvPr/>
            </p:nvSpPr>
            <p:spPr>
              <a:xfrm>
                <a:off x="7379897" y="-2328804"/>
                <a:ext cx="479368" cy="479368"/>
              </a:xfrm>
              <a:prstGeom prst="ellipse">
                <a:avLst/>
              </a:prstGeom>
              <a:solidFill>
                <a:srgbClr val="5DB7CB"/>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51" name="Oval 150">
                <a:extLst>
                  <a:ext uri="{FF2B5EF4-FFF2-40B4-BE49-F238E27FC236}">
                    <a16:creationId xmlns:a16="http://schemas.microsoft.com/office/drawing/2014/main" id="{E8F6302E-2D7D-D420-B54C-8AFC9F307448}"/>
                  </a:ext>
                </a:extLst>
              </p:cNvPr>
              <p:cNvSpPr/>
              <p:nvPr/>
            </p:nvSpPr>
            <p:spPr>
              <a:xfrm>
                <a:off x="7192572" y="-1525529"/>
                <a:ext cx="479368" cy="479368"/>
              </a:xfrm>
              <a:prstGeom prst="ellipse">
                <a:avLst/>
              </a:prstGeom>
              <a:solidFill>
                <a:srgbClr val="2A2460"/>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52" name="Oval 151">
                <a:extLst>
                  <a:ext uri="{FF2B5EF4-FFF2-40B4-BE49-F238E27FC236}">
                    <a16:creationId xmlns:a16="http://schemas.microsoft.com/office/drawing/2014/main" id="{ED3CC1BF-A41E-6B7A-8BED-B75F4B880821}"/>
                  </a:ext>
                </a:extLst>
              </p:cNvPr>
              <p:cNvSpPr/>
              <p:nvPr/>
            </p:nvSpPr>
            <p:spPr>
              <a:xfrm>
                <a:off x="9043597" y="-1525529"/>
                <a:ext cx="479368" cy="479368"/>
              </a:xfrm>
              <a:prstGeom prst="ellipse">
                <a:avLst/>
              </a:prstGeom>
              <a:solidFill>
                <a:srgbClr val="DF792E"/>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53" name="Oval 152">
                <a:extLst>
                  <a:ext uri="{FF2B5EF4-FFF2-40B4-BE49-F238E27FC236}">
                    <a16:creationId xmlns:a16="http://schemas.microsoft.com/office/drawing/2014/main" id="{E920F2A0-E0E8-77E6-2D95-4E2F00DAD9DE}"/>
                  </a:ext>
                </a:extLst>
              </p:cNvPr>
              <p:cNvSpPr/>
              <p:nvPr/>
            </p:nvSpPr>
            <p:spPr>
              <a:xfrm>
                <a:off x="8526072" y="-884179"/>
                <a:ext cx="479368" cy="479368"/>
              </a:xfrm>
              <a:prstGeom prst="ellipse">
                <a:avLst/>
              </a:prstGeom>
              <a:solidFill>
                <a:srgbClr val="55AA74"/>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54" name="Oval 153">
                <a:extLst>
                  <a:ext uri="{FF2B5EF4-FFF2-40B4-BE49-F238E27FC236}">
                    <a16:creationId xmlns:a16="http://schemas.microsoft.com/office/drawing/2014/main" id="{6C8F3EDD-9140-414C-9EE8-A4587F214791}"/>
                  </a:ext>
                </a:extLst>
              </p:cNvPr>
              <p:cNvSpPr/>
              <p:nvPr/>
            </p:nvSpPr>
            <p:spPr>
              <a:xfrm>
                <a:off x="8119672" y="-2684404"/>
                <a:ext cx="479368" cy="479368"/>
              </a:xfrm>
              <a:prstGeom prst="ellipse">
                <a:avLst/>
              </a:prstGeom>
              <a:solidFill>
                <a:srgbClr val="29519A"/>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sp>
        <p:nvSpPr>
          <p:cNvPr id="156" name="TextBox 155">
            <a:extLst>
              <a:ext uri="{FF2B5EF4-FFF2-40B4-BE49-F238E27FC236}">
                <a16:creationId xmlns:a16="http://schemas.microsoft.com/office/drawing/2014/main" id="{1C313E64-5AF1-0FE5-8D31-375391A9204A}"/>
              </a:ext>
            </a:extLst>
          </p:cNvPr>
          <p:cNvSpPr txBox="1"/>
          <p:nvPr/>
        </p:nvSpPr>
        <p:spPr>
          <a:xfrm>
            <a:off x="1140010" y="4746313"/>
            <a:ext cx="1467228" cy="153888"/>
          </a:xfrm>
          <a:prstGeom prst="rect">
            <a:avLst/>
          </a:prstGeom>
          <a:noFill/>
          <a:ln w="6350">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Nuclear safeguards</a:t>
            </a:r>
          </a:p>
        </p:txBody>
      </p:sp>
      <p:grpSp>
        <p:nvGrpSpPr>
          <p:cNvPr id="157" name="Group 156">
            <a:extLst>
              <a:ext uri="{FF2B5EF4-FFF2-40B4-BE49-F238E27FC236}">
                <a16:creationId xmlns:a16="http://schemas.microsoft.com/office/drawing/2014/main" id="{249BB18B-D95C-27E7-C513-D7C182CCE0D8}"/>
              </a:ext>
            </a:extLst>
          </p:cNvPr>
          <p:cNvGrpSpPr/>
          <p:nvPr/>
        </p:nvGrpSpPr>
        <p:grpSpPr>
          <a:xfrm>
            <a:off x="721743" y="4526261"/>
            <a:ext cx="439571" cy="435454"/>
            <a:chOff x="7192572" y="-2684404"/>
            <a:chExt cx="2149416" cy="2129284"/>
          </a:xfrm>
        </p:grpSpPr>
        <p:sp>
          <p:nvSpPr>
            <p:cNvPr id="158" name="Oval 157">
              <a:extLst>
                <a:ext uri="{FF2B5EF4-FFF2-40B4-BE49-F238E27FC236}">
                  <a16:creationId xmlns:a16="http://schemas.microsoft.com/office/drawing/2014/main" id="{5A8F64F0-CB19-FE7F-6A74-3898CFB5C926}"/>
                </a:ext>
              </a:extLst>
            </p:cNvPr>
            <p:cNvSpPr/>
            <p:nvPr/>
          </p:nvSpPr>
          <p:spPr>
            <a:xfrm>
              <a:off x="7405034" y="-2455806"/>
              <a:ext cx="1900687" cy="1900686"/>
            </a:xfrm>
            <a:prstGeom prst="ellipse">
              <a:avLst/>
            </a:prstGeom>
            <a:solidFill>
              <a:schemeClr val="bg1">
                <a:lumMod val="95000"/>
              </a:schemeClr>
            </a:solidFill>
            <a:ln w="3810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16</a:t>
              </a:r>
            </a:p>
          </p:txBody>
        </p:sp>
        <p:sp>
          <p:nvSpPr>
            <p:cNvPr id="159" name="Oval 158">
              <a:extLst>
                <a:ext uri="{FF2B5EF4-FFF2-40B4-BE49-F238E27FC236}">
                  <a16:creationId xmlns:a16="http://schemas.microsoft.com/office/drawing/2014/main" id="{8C779A57-FF65-41A3-38EE-8C6C2260EA64}"/>
                </a:ext>
              </a:extLst>
            </p:cNvPr>
            <p:cNvSpPr/>
            <p:nvPr/>
          </p:nvSpPr>
          <p:spPr>
            <a:xfrm>
              <a:off x="8862621" y="-2328803"/>
              <a:ext cx="479367" cy="479367"/>
            </a:xfrm>
            <a:prstGeom prst="ellipse">
              <a:avLst/>
            </a:prstGeom>
            <a:solidFill>
              <a:srgbClr val="26636D"/>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60" name="Oval 159">
              <a:extLst>
                <a:ext uri="{FF2B5EF4-FFF2-40B4-BE49-F238E27FC236}">
                  <a16:creationId xmlns:a16="http://schemas.microsoft.com/office/drawing/2014/main" id="{40D60EF9-95C5-827F-2819-539A9924C98B}"/>
                </a:ext>
              </a:extLst>
            </p:cNvPr>
            <p:cNvSpPr/>
            <p:nvPr/>
          </p:nvSpPr>
          <p:spPr>
            <a:xfrm>
              <a:off x="7192572" y="-1525530"/>
              <a:ext cx="479367" cy="479367"/>
            </a:xfrm>
            <a:prstGeom prst="ellipse">
              <a:avLst/>
            </a:prstGeom>
            <a:solidFill>
              <a:srgbClr val="2A2460"/>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61" name="Oval 160">
              <a:extLst>
                <a:ext uri="{FF2B5EF4-FFF2-40B4-BE49-F238E27FC236}">
                  <a16:creationId xmlns:a16="http://schemas.microsoft.com/office/drawing/2014/main" id="{355B4BD3-87B8-3760-7ACC-70FCD9333027}"/>
                </a:ext>
              </a:extLst>
            </p:cNvPr>
            <p:cNvSpPr/>
            <p:nvPr/>
          </p:nvSpPr>
          <p:spPr>
            <a:xfrm>
              <a:off x="8119674" y="-2684404"/>
              <a:ext cx="479367" cy="479367"/>
            </a:xfrm>
            <a:prstGeom prst="ellipse">
              <a:avLst/>
            </a:prstGeom>
            <a:solidFill>
              <a:srgbClr val="29519A"/>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162" name="Group 161">
            <a:extLst>
              <a:ext uri="{FF2B5EF4-FFF2-40B4-BE49-F238E27FC236}">
                <a16:creationId xmlns:a16="http://schemas.microsoft.com/office/drawing/2014/main" id="{57E2803D-C62B-2072-E39D-15430EA2AC23}"/>
              </a:ext>
            </a:extLst>
          </p:cNvPr>
          <p:cNvGrpSpPr/>
          <p:nvPr/>
        </p:nvGrpSpPr>
        <p:grpSpPr>
          <a:xfrm>
            <a:off x="2924678" y="4526261"/>
            <a:ext cx="1965813" cy="506449"/>
            <a:chOff x="2924678" y="4526261"/>
            <a:chExt cx="1965813" cy="506449"/>
          </a:xfrm>
        </p:grpSpPr>
        <p:sp>
          <p:nvSpPr>
            <p:cNvPr id="163" name="TextBox 162">
              <a:extLst>
                <a:ext uri="{FF2B5EF4-FFF2-40B4-BE49-F238E27FC236}">
                  <a16:creationId xmlns:a16="http://schemas.microsoft.com/office/drawing/2014/main" id="{3A695ED9-754D-1B0E-2AAA-FBF4D867EFFD}"/>
                </a:ext>
              </a:extLst>
            </p:cNvPr>
            <p:cNvSpPr txBox="1"/>
            <p:nvPr/>
          </p:nvSpPr>
          <p:spPr>
            <a:xfrm>
              <a:off x="3401867" y="4571045"/>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Demographic resilience and effective migration strategies</a:t>
              </a:r>
            </a:p>
          </p:txBody>
        </p:sp>
        <p:grpSp>
          <p:nvGrpSpPr>
            <p:cNvPr id="164" name="Group 163">
              <a:extLst>
                <a:ext uri="{FF2B5EF4-FFF2-40B4-BE49-F238E27FC236}">
                  <a16:creationId xmlns:a16="http://schemas.microsoft.com/office/drawing/2014/main" id="{0C540733-D76E-7AEC-8F94-A5D6D1061A17}"/>
                </a:ext>
              </a:extLst>
            </p:cNvPr>
            <p:cNvGrpSpPr/>
            <p:nvPr/>
          </p:nvGrpSpPr>
          <p:grpSpPr>
            <a:xfrm>
              <a:off x="2924678" y="4526261"/>
              <a:ext cx="476582" cy="466193"/>
              <a:chOff x="7192572" y="-2684404"/>
              <a:chExt cx="2330393" cy="2279593"/>
            </a:xfrm>
          </p:grpSpPr>
          <p:sp>
            <p:nvSpPr>
              <p:cNvPr id="165" name="Oval 164">
                <a:extLst>
                  <a:ext uri="{FF2B5EF4-FFF2-40B4-BE49-F238E27FC236}">
                    <a16:creationId xmlns:a16="http://schemas.microsoft.com/office/drawing/2014/main" id="{60424ABB-42BE-28F6-780D-CB284C6E4499}"/>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17</a:t>
                </a:r>
              </a:p>
            </p:txBody>
          </p:sp>
          <p:sp>
            <p:nvSpPr>
              <p:cNvPr id="166" name="Oval 165">
                <a:extLst>
                  <a:ext uri="{FF2B5EF4-FFF2-40B4-BE49-F238E27FC236}">
                    <a16:creationId xmlns:a16="http://schemas.microsoft.com/office/drawing/2014/main" id="{E3A47600-6CB3-71AC-8B38-B45C29DF37FD}"/>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67" name="Oval 166">
                <a:extLst>
                  <a:ext uri="{FF2B5EF4-FFF2-40B4-BE49-F238E27FC236}">
                    <a16:creationId xmlns:a16="http://schemas.microsoft.com/office/drawing/2014/main" id="{8A5DF661-00A8-C72D-1811-9A28393550BB}"/>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68" name="Oval 167">
                <a:extLst>
                  <a:ext uri="{FF2B5EF4-FFF2-40B4-BE49-F238E27FC236}">
                    <a16:creationId xmlns:a16="http://schemas.microsoft.com/office/drawing/2014/main" id="{F8AEFAB3-240E-1AD1-0CAB-B46B5F45D9FF}"/>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69" name="Oval 168">
                <a:extLst>
                  <a:ext uri="{FF2B5EF4-FFF2-40B4-BE49-F238E27FC236}">
                    <a16:creationId xmlns:a16="http://schemas.microsoft.com/office/drawing/2014/main" id="{E6C20F28-B9A2-F638-5546-D64F1351BE52}"/>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70" name="Oval 169">
                <a:extLst>
                  <a:ext uri="{FF2B5EF4-FFF2-40B4-BE49-F238E27FC236}">
                    <a16:creationId xmlns:a16="http://schemas.microsoft.com/office/drawing/2014/main" id="{2A263C51-73E0-98C5-CD3A-AA53E9670550}"/>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71" name="Oval 170">
                <a:extLst>
                  <a:ext uri="{FF2B5EF4-FFF2-40B4-BE49-F238E27FC236}">
                    <a16:creationId xmlns:a16="http://schemas.microsoft.com/office/drawing/2014/main" id="{D2A3BBF0-43ED-C9B9-692C-9B3AC482BBF0}"/>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72" name="Group 171">
            <a:extLst>
              <a:ext uri="{FF2B5EF4-FFF2-40B4-BE49-F238E27FC236}">
                <a16:creationId xmlns:a16="http://schemas.microsoft.com/office/drawing/2014/main" id="{953F105D-D61B-98AE-65C4-9DFE69EC6AF1}"/>
              </a:ext>
            </a:extLst>
          </p:cNvPr>
          <p:cNvGrpSpPr/>
          <p:nvPr/>
        </p:nvGrpSpPr>
        <p:grpSpPr>
          <a:xfrm>
            <a:off x="5078272" y="4526261"/>
            <a:ext cx="1858135" cy="506449"/>
            <a:chOff x="5078272" y="4526261"/>
            <a:chExt cx="1858135" cy="506449"/>
          </a:xfrm>
        </p:grpSpPr>
        <p:sp>
          <p:nvSpPr>
            <p:cNvPr id="173" name="TextBox 172">
              <a:extLst>
                <a:ext uri="{FF2B5EF4-FFF2-40B4-BE49-F238E27FC236}">
                  <a16:creationId xmlns:a16="http://schemas.microsoft.com/office/drawing/2014/main" id="{51D11288-14C9-28FE-7F0E-5EE8958DADC5}"/>
                </a:ext>
              </a:extLst>
            </p:cNvPr>
            <p:cNvSpPr txBox="1"/>
            <p:nvPr/>
          </p:nvSpPr>
          <p:spPr>
            <a:xfrm>
              <a:off x="5552920" y="4571045"/>
              <a:ext cx="1383487"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Economic, social and territorial intelligence and impact</a:t>
              </a:r>
            </a:p>
          </p:txBody>
        </p:sp>
        <p:grpSp>
          <p:nvGrpSpPr>
            <p:cNvPr id="174" name="Group 173">
              <a:extLst>
                <a:ext uri="{FF2B5EF4-FFF2-40B4-BE49-F238E27FC236}">
                  <a16:creationId xmlns:a16="http://schemas.microsoft.com/office/drawing/2014/main" id="{A0293BB1-2CAB-2239-2FE7-DE67BADA7D87}"/>
                </a:ext>
              </a:extLst>
            </p:cNvPr>
            <p:cNvGrpSpPr/>
            <p:nvPr/>
          </p:nvGrpSpPr>
          <p:grpSpPr>
            <a:xfrm>
              <a:off x="5078272" y="4526261"/>
              <a:ext cx="476582" cy="466193"/>
              <a:chOff x="7192572" y="-2684404"/>
              <a:chExt cx="2330393" cy="2279593"/>
            </a:xfrm>
          </p:grpSpPr>
          <p:sp>
            <p:nvSpPr>
              <p:cNvPr id="175" name="Oval 174">
                <a:extLst>
                  <a:ext uri="{FF2B5EF4-FFF2-40B4-BE49-F238E27FC236}">
                    <a16:creationId xmlns:a16="http://schemas.microsoft.com/office/drawing/2014/main" id="{7B5730D5-F15A-10F5-3BB3-3B1FF98A3602}"/>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18</a:t>
                </a:r>
              </a:p>
            </p:txBody>
          </p:sp>
          <p:sp>
            <p:nvSpPr>
              <p:cNvPr id="176" name="Oval 175">
                <a:extLst>
                  <a:ext uri="{FF2B5EF4-FFF2-40B4-BE49-F238E27FC236}">
                    <a16:creationId xmlns:a16="http://schemas.microsoft.com/office/drawing/2014/main" id="{D8FD17E1-EDC0-873A-0F07-79C8CBBE3D81}"/>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77" name="Oval 176">
                <a:extLst>
                  <a:ext uri="{FF2B5EF4-FFF2-40B4-BE49-F238E27FC236}">
                    <a16:creationId xmlns:a16="http://schemas.microsoft.com/office/drawing/2014/main" id="{A9C109D9-BF14-DBF6-1D28-EB59018B58EC}"/>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78" name="Oval 177">
                <a:extLst>
                  <a:ext uri="{FF2B5EF4-FFF2-40B4-BE49-F238E27FC236}">
                    <a16:creationId xmlns:a16="http://schemas.microsoft.com/office/drawing/2014/main" id="{AD768EB1-FB4F-D268-CA55-B997527CF989}"/>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79" name="Oval 178">
                <a:extLst>
                  <a:ext uri="{FF2B5EF4-FFF2-40B4-BE49-F238E27FC236}">
                    <a16:creationId xmlns:a16="http://schemas.microsoft.com/office/drawing/2014/main" id="{6DBE8AE5-5197-F643-0887-39FD4D33CA65}"/>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80" name="Oval 179">
                <a:extLst>
                  <a:ext uri="{FF2B5EF4-FFF2-40B4-BE49-F238E27FC236}">
                    <a16:creationId xmlns:a16="http://schemas.microsoft.com/office/drawing/2014/main" id="{F116B732-C6DE-394D-836E-20CD8E1313F1}"/>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81" name="Group 180">
            <a:extLst>
              <a:ext uri="{FF2B5EF4-FFF2-40B4-BE49-F238E27FC236}">
                <a16:creationId xmlns:a16="http://schemas.microsoft.com/office/drawing/2014/main" id="{8F3B5BE2-A63C-032E-426A-89C0DA8ECEAD}"/>
              </a:ext>
            </a:extLst>
          </p:cNvPr>
          <p:cNvGrpSpPr/>
          <p:nvPr/>
        </p:nvGrpSpPr>
        <p:grpSpPr>
          <a:xfrm>
            <a:off x="7349159" y="4526261"/>
            <a:ext cx="2072204" cy="506449"/>
            <a:chOff x="7349159" y="4526261"/>
            <a:chExt cx="2072204" cy="506449"/>
          </a:xfrm>
        </p:grpSpPr>
        <p:sp>
          <p:nvSpPr>
            <p:cNvPr id="182" name="TextBox 181">
              <a:extLst>
                <a:ext uri="{FF2B5EF4-FFF2-40B4-BE49-F238E27FC236}">
                  <a16:creationId xmlns:a16="http://schemas.microsoft.com/office/drawing/2014/main" id="{5F7FEA1B-1413-C56F-AF21-7B04D7570B62}"/>
                </a:ext>
              </a:extLst>
            </p:cNvPr>
            <p:cNvSpPr txBox="1"/>
            <p:nvPr/>
          </p:nvSpPr>
          <p:spPr>
            <a:xfrm>
              <a:off x="7829174" y="4571045"/>
              <a:ext cx="1592189"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Zero pollution, biodiversity restoration and natural capita accounting</a:t>
              </a:r>
            </a:p>
          </p:txBody>
        </p:sp>
        <p:grpSp>
          <p:nvGrpSpPr>
            <p:cNvPr id="183" name="Group 182">
              <a:extLst>
                <a:ext uri="{FF2B5EF4-FFF2-40B4-BE49-F238E27FC236}">
                  <a16:creationId xmlns:a16="http://schemas.microsoft.com/office/drawing/2014/main" id="{F7CA35B5-5820-8B16-FB4C-9EB41674B36D}"/>
                </a:ext>
              </a:extLst>
            </p:cNvPr>
            <p:cNvGrpSpPr/>
            <p:nvPr/>
          </p:nvGrpSpPr>
          <p:grpSpPr>
            <a:xfrm>
              <a:off x="7349159" y="4526261"/>
              <a:ext cx="476582" cy="466193"/>
              <a:chOff x="7192572" y="-2684404"/>
              <a:chExt cx="2330393" cy="2279593"/>
            </a:xfrm>
          </p:grpSpPr>
          <p:sp>
            <p:nvSpPr>
              <p:cNvPr id="184" name="Oval 183">
                <a:extLst>
                  <a:ext uri="{FF2B5EF4-FFF2-40B4-BE49-F238E27FC236}">
                    <a16:creationId xmlns:a16="http://schemas.microsoft.com/office/drawing/2014/main" id="{0161DAAA-5FA8-FA61-612F-30E33B760EC4}"/>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19</a:t>
                </a:r>
              </a:p>
            </p:txBody>
          </p:sp>
          <p:sp>
            <p:nvSpPr>
              <p:cNvPr id="185" name="Oval 184">
                <a:extLst>
                  <a:ext uri="{FF2B5EF4-FFF2-40B4-BE49-F238E27FC236}">
                    <a16:creationId xmlns:a16="http://schemas.microsoft.com/office/drawing/2014/main" id="{268230B4-FDF1-DC1B-AF01-19C62A6BE6AD}"/>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86" name="Oval 185">
                <a:extLst>
                  <a:ext uri="{FF2B5EF4-FFF2-40B4-BE49-F238E27FC236}">
                    <a16:creationId xmlns:a16="http://schemas.microsoft.com/office/drawing/2014/main" id="{EDBD8F34-6312-4A16-64AD-B234F82F7DBD}"/>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87" name="Oval 186">
                <a:extLst>
                  <a:ext uri="{FF2B5EF4-FFF2-40B4-BE49-F238E27FC236}">
                    <a16:creationId xmlns:a16="http://schemas.microsoft.com/office/drawing/2014/main" id="{9A0AB1B3-9B41-305A-4CCB-8BFC8A072BBC}"/>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88" name="Oval 187">
                <a:extLst>
                  <a:ext uri="{FF2B5EF4-FFF2-40B4-BE49-F238E27FC236}">
                    <a16:creationId xmlns:a16="http://schemas.microsoft.com/office/drawing/2014/main" id="{9AF14C7B-3440-3300-AE7D-F639CB93D74A}"/>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89" name="Oval 188">
                <a:extLst>
                  <a:ext uri="{FF2B5EF4-FFF2-40B4-BE49-F238E27FC236}">
                    <a16:creationId xmlns:a16="http://schemas.microsoft.com/office/drawing/2014/main" id="{2FBAE360-6FD1-A993-6C86-D14ABBD245BB}"/>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90" name="Oval 189">
                <a:extLst>
                  <a:ext uri="{FF2B5EF4-FFF2-40B4-BE49-F238E27FC236}">
                    <a16:creationId xmlns:a16="http://schemas.microsoft.com/office/drawing/2014/main" id="{327AA026-640C-BB13-5057-06B958C0448A}"/>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91" name="Group 190">
            <a:extLst>
              <a:ext uri="{FF2B5EF4-FFF2-40B4-BE49-F238E27FC236}">
                <a16:creationId xmlns:a16="http://schemas.microsoft.com/office/drawing/2014/main" id="{F0523914-C569-D919-DE3A-7B6F9657E292}"/>
              </a:ext>
            </a:extLst>
          </p:cNvPr>
          <p:cNvGrpSpPr/>
          <p:nvPr/>
        </p:nvGrpSpPr>
        <p:grpSpPr>
          <a:xfrm>
            <a:off x="9719608" y="4494101"/>
            <a:ext cx="1967239" cy="615553"/>
            <a:chOff x="9719608" y="4494101"/>
            <a:chExt cx="1967239" cy="615553"/>
          </a:xfrm>
        </p:grpSpPr>
        <p:sp>
          <p:nvSpPr>
            <p:cNvPr id="192" name="TextBox 191">
              <a:extLst>
                <a:ext uri="{FF2B5EF4-FFF2-40B4-BE49-F238E27FC236}">
                  <a16:creationId xmlns:a16="http://schemas.microsoft.com/office/drawing/2014/main" id="{DB031920-9A72-D838-191C-C06D6CEB63EE}"/>
                </a:ext>
              </a:extLst>
            </p:cNvPr>
            <p:cNvSpPr txBox="1"/>
            <p:nvPr/>
          </p:nvSpPr>
          <p:spPr>
            <a:xfrm>
              <a:off x="10198223" y="4494101"/>
              <a:ext cx="1488624"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Transition to more resilient and sustainable food systems in an EU and global context</a:t>
              </a:r>
            </a:p>
          </p:txBody>
        </p:sp>
        <p:grpSp>
          <p:nvGrpSpPr>
            <p:cNvPr id="193" name="Group 192">
              <a:extLst>
                <a:ext uri="{FF2B5EF4-FFF2-40B4-BE49-F238E27FC236}">
                  <a16:creationId xmlns:a16="http://schemas.microsoft.com/office/drawing/2014/main" id="{A76BB380-60FD-3457-B43B-398A2C12457D}"/>
                </a:ext>
              </a:extLst>
            </p:cNvPr>
            <p:cNvGrpSpPr/>
            <p:nvPr/>
          </p:nvGrpSpPr>
          <p:grpSpPr>
            <a:xfrm>
              <a:off x="9719608" y="4526261"/>
              <a:ext cx="432154" cy="466193"/>
              <a:chOff x="7192572" y="-2684404"/>
              <a:chExt cx="2113151" cy="2279593"/>
            </a:xfrm>
          </p:grpSpPr>
          <p:sp>
            <p:nvSpPr>
              <p:cNvPr id="194" name="Oval 193">
                <a:extLst>
                  <a:ext uri="{FF2B5EF4-FFF2-40B4-BE49-F238E27FC236}">
                    <a16:creationId xmlns:a16="http://schemas.microsoft.com/office/drawing/2014/main" id="{CA491E0D-B8E1-0D1E-87DF-2F6457CE263D}"/>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20</a:t>
                </a:r>
              </a:p>
            </p:txBody>
          </p:sp>
          <p:sp>
            <p:nvSpPr>
              <p:cNvPr id="195" name="Oval 194">
                <a:extLst>
                  <a:ext uri="{FF2B5EF4-FFF2-40B4-BE49-F238E27FC236}">
                    <a16:creationId xmlns:a16="http://schemas.microsoft.com/office/drawing/2014/main" id="{7AEA527A-0BE2-7256-3EF4-E297ABB306FD}"/>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96" name="Oval 195">
                <a:extLst>
                  <a:ext uri="{FF2B5EF4-FFF2-40B4-BE49-F238E27FC236}">
                    <a16:creationId xmlns:a16="http://schemas.microsoft.com/office/drawing/2014/main" id="{6DF7F9AC-B6DD-8D2A-F58D-F385DB69EB3A}"/>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97" name="Oval 196">
                <a:extLst>
                  <a:ext uri="{FF2B5EF4-FFF2-40B4-BE49-F238E27FC236}">
                    <a16:creationId xmlns:a16="http://schemas.microsoft.com/office/drawing/2014/main" id="{D6E392F5-BD1C-F822-0831-335F76663F44}"/>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198" name="Oval 197">
                <a:extLst>
                  <a:ext uri="{FF2B5EF4-FFF2-40B4-BE49-F238E27FC236}">
                    <a16:creationId xmlns:a16="http://schemas.microsoft.com/office/drawing/2014/main" id="{9EA65187-D1A8-95F5-7018-756899B7651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199" name="Group 198">
            <a:extLst>
              <a:ext uri="{FF2B5EF4-FFF2-40B4-BE49-F238E27FC236}">
                <a16:creationId xmlns:a16="http://schemas.microsoft.com/office/drawing/2014/main" id="{18DE6CC7-A74D-2841-681B-A87FE1AF5728}"/>
              </a:ext>
            </a:extLst>
          </p:cNvPr>
          <p:cNvGrpSpPr/>
          <p:nvPr/>
        </p:nvGrpSpPr>
        <p:grpSpPr>
          <a:xfrm>
            <a:off x="721743" y="5342433"/>
            <a:ext cx="1964400" cy="503065"/>
            <a:chOff x="721743" y="5342433"/>
            <a:chExt cx="1964400" cy="503065"/>
          </a:xfrm>
        </p:grpSpPr>
        <p:sp>
          <p:nvSpPr>
            <p:cNvPr id="200" name="TextBox 199">
              <a:extLst>
                <a:ext uri="{FF2B5EF4-FFF2-40B4-BE49-F238E27FC236}">
                  <a16:creationId xmlns:a16="http://schemas.microsoft.com/office/drawing/2014/main" id="{6DD4B3A9-8AC7-DA0C-0B4C-AF666D6AB318}"/>
                </a:ext>
              </a:extLst>
            </p:cNvPr>
            <p:cNvSpPr txBox="1"/>
            <p:nvPr/>
          </p:nvSpPr>
          <p:spPr>
            <a:xfrm>
              <a:off x="1197519" y="5383833"/>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Coherent policies through Earth observation intelligence</a:t>
              </a:r>
            </a:p>
          </p:txBody>
        </p:sp>
        <p:grpSp>
          <p:nvGrpSpPr>
            <p:cNvPr id="201" name="Group 200">
              <a:extLst>
                <a:ext uri="{FF2B5EF4-FFF2-40B4-BE49-F238E27FC236}">
                  <a16:creationId xmlns:a16="http://schemas.microsoft.com/office/drawing/2014/main" id="{749DCC9D-FBE7-FE53-654C-FDB05F74E795}"/>
                </a:ext>
              </a:extLst>
            </p:cNvPr>
            <p:cNvGrpSpPr/>
            <p:nvPr/>
          </p:nvGrpSpPr>
          <p:grpSpPr>
            <a:xfrm>
              <a:off x="721743" y="5342433"/>
              <a:ext cx="476582" cy="466193"/>
              <a:chOff x="7192572" y="-2684404"/>
              <a:chExt cx="2330393" cy="2279592"/>
            </a:xfrm>
          </p:grpSpPr>
          <p:sp>
            <p:nvSpPr>
              <p:cNvPr id="202" name="Oval 201">
                <a:extLst>
                  <a:ext uri="{FF2B5EF4-FFF2-40B4-BE49-F238E27FC236}">
                    <a16:creationId xmlns:a16="http://schemas.microsoft.com/office/drawing/2014/main" id="{68B26691-FB2E-AD3E-3E87-15181DC97EAA}"/>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21</a:t>
                </a:r>
              </a:p>
            </p:txBody>
          </p:sp>
          <p:sp>
            <p:nvSpPr>
              <p:cNvPr id="203" name="Oval 202">
                <a:extLst>
                  <a:ext uri="{FF2B5EF4-FFF2-40B4-BE49-F238E27FC236}">
                    <a16:creationId xmlns:a16="http://schemas.microsoft.com/office/drawing/2014/main" id="{D4259463-AB65-F534-BD4B-64579F3B734C}"/>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04" name="Oval 203">
                <a:extLst>
                  <a:ext uri="{FF2B5EF4-FFF2-40B4-BE49-F238E27FC236}">
                    <a16:creationId xmlns:a16="http://schemas.microsoft.com/office/drawing/2014/main" id="{1E82877C-786B-4C1C-1201-536D5F48C76F}"/>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05" name="Oval 204">
                <a:extLst>
                  <a:ext uri="{FF2B5EF4-FFF2-40B4-BE49-F238E27FC236}">
                    <a16:creationId xmlns:a16="http://schemas.microsoft.com/office/drawing/2014/main" id="{05BE6015-123E-F408-9E1D-1A0AB26215E4}"/>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06" name="Oval 205">
                <a:extLst>
                  <a:ext uri="{FF2B5EF4-FFF2-40B4-BE49-F238E27FC236}">
                    <a16:creationId xmlns:a16="http://schemas.microsoft.com/office/drawing/2014/main" id="{0979E5D8-2CCC-66C6-1199-085B11D3A58D}"/>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07" name="Oval 206">
                <a:extLst>
                  <a:ext uri="{FF2B5EF4-FFF2-40B4-BE49-F238E27FC236}">
                    <a16:creationId xmlns:a16="http://schemas.microsoft.com/office/drawing/2014/main" id="{43D12BEC-A591-AF93-29EC-EC674F5A3A6D}"/>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208" name="Group 207">
            <a:extLst>
              <a:ext uri="{FF2B5EF4-FFF2-40B4-BE49-F238E27FC236}">
                <a16:creationId xmlns:a16="http://schemas.microsoft.com/office/drawing/2014/main" id="{67F6B347-BAD6-36E0-2E6E-98F7760C4D4D}"/>
              </a:ext>
            </a:extLst>
          </p:cNvPr>
          <p:cNvGrpSpPr/>
          <p:nvPr/>
        </p:nvGrpSpPr>
        <p:grpSpPr>
          <a:xfrm>
            <a:off x="2924678" y="5342433"/>
            <a:ext cx="1726879" cy="466193"/>
            <a:chOff x="2924678" y="5342433"/>
            <a:chExt cx="1726879" cy="466193"/>
          </a:xfrm>
        </p:grpSpPr>
        <p:sp>
          <p:nvSpPr>
            <p:cNvPr id="209" name="TextBox 208">
              <a:extLst>
                <a:ext uri="{FF2B5EF4-FFF2-40B4-BE49-F238E27FC236}">
                  <a16:creationId xmlns:a16="http://schemas.microsoft.com/office/drawing/2014/main" id="{32CFB178-058F-C556-78AE-85F8008D5058}"/>
                </a:ext>
              </a:extLst>
            </p:cNvPr>
            <p:cNvSpPr txBox="1"/>
            <p:nvPr/>
          </p:nvSpPr>
          <p:spPr>
            <a:xfrm>
              <a:off x="3401867" y="5460777"/>
              <a:ext cx="1249690"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Climate adaptation and water resilience </a:t>
              </a:r>
            </a:p>
          </p:txBody>
        </p:sp>
        <p:grpSp>
          <p:nvGrpSpPr>
            <p:cNvPr id="210" name="Group 209">
              <a:extLst>
                <a:ext uri="{FF2B5EF4-FFF2-40B4-BE49-F238E27FC236}">
                  <a16:creationId xmlns:a16="http://schemas.microsoft.com/office/drawing/2014/main" id="{59330096-22A3-46AC-B5B3-D68424DC1263}"/>
                </a:ext>
              </a:extLst>
            </p:cNvPr>
            <p:cNvGrpSpPr/>
            <p:nvPr/>
          </p:nvGrpSpPr>
          <p:grpSpPr>
            <a:xfrm>
              <a:off x="2924678" y="5342433"/>
              <a:ext cx="476582" cy="466193"/>
              <a:chOff x="7192572" y="-2684404"/>
              <a:chExt cx="2330393" cy="2279593"/>
            </a:xfrm>
          </p:grpSpPr>
          <p:sp>
            <p:nvSpPr>
              <p:cNvPr id="211" name="Oval 210">
                <a:extLst>
                  <a:ext uri="{FF2B5EF4-FFF2-40B4-BE49-F238E27FC236}">
                    <a16:creationId xmlns:a16="http://schemas.microsoft.com/office/drawing/2014/main" id="{3B5BDFB1-3073-5D55-988B-C6A6022DE33E}"/>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22</a:t>
                </a:r>
              </a:p>
            </p:txBody>
          </p:sp>
          <p:sp>
            <p:nvSpPr>
              <p:cNvPr id="212" name="Oval 211">
                <a:extLst>
                  <a:ext uri="{FF2B5EF4-FFF2-40B4-BE49-F238E27FC236}">
                    <a16:creationId xmlns:a16="http://schemas.microsoft.com/office/drawing/2014/main" id="{DE7B871A-970D-8E38-56BB-B0A5C055DC82}"/>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13" name="Oval 212">
                <a:extLst>
                  <a:ext uri="{FF2B5EF4-FFF2-40B4-BE49-F238E27FC236}">
                    <a16:creationId xmlns:a16="http://schemas.microsoft.com/office/drawing/2014/main" id="{41856706-A10C-5BCA-9389-13E69CC88B0A}"/>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14" name="Oval 213">
                <a:extLst>
                  <a:ext uri="{FF2B5EF4-FFF2-40B4-BE49-F238E27FC236}">
                    <a16:creationId xmlns:a16="http://schemas.microsoft.com/office/drawing/2014/main" id="{5CF253E2-56C5-9ABB-D228-C09C5D011CE9}"/>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15" name="Oval 214">
                <a:extLst>
                  <a:ext uri="{FF2B5EF4-FFF2-40B4-BE49-F238E27FC236}">
                    <a16:creationId xmlns:a16="http://schemas.microsoft.com/office/drawing/2014/main" id="{F360609A-40E4-F9F2-D32D-98E54FA70F5D}"/>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16" name="Oval 215">
                <a:extLst>
                  <a:ext uri="{FF2B5EF4-FFF2-40B4-BE49-F238E27FC236}">
                    <a16:creationId xmlns:a16="http://schemas.microsoft.com/office/drawing/2014/main" id="{46C16A49-5AD0-B2D6-C9C3-181B4177925F}"/>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217" name="Group 216">
            <a:extLst>
              <a:ext uri="{FF2B5EF4-FFF2-40B4-BE49-F238E27FC236}">
                <a16:creationId xmlns:a16="http://schemas.microsoft.com/office/drawing/2014/main" id="{37BE2495-69D1-83FE-84C7-FCB2308BD4B3}"/>
              </a:ext>
            </a:extLst>
          </p:cNvPr>
          <p:cNvGrpSpPr/>
          <p:nvPr/>
        </p:nvGrpSpPr>
        <p:grpSpPr>
          <a:xfrm>
            <a:off x="5078272" y="5342433"/>
            <a:ext cx="2066834" cy="466193"/>
            <a:chOff x="5078272" y="5342433"/>
            <a:chExt cx="2066834" cy="466193"/>
          </a:xfrm>
        </p:grpSpPr>
        <p:sp>
          <p:nvSpPr>
            <p:cNvPr id="218" name="TextBox 217">
              <a:extLst>
                <a:ext uri="{FF2B5EF4-FFF2-40B4-BE49-F238E27FC236}">
                  <a16:creationId xmlns:a16="http://schemas.microsoft.com/office/drawing/2014/main" id="{EC194A30-F2F5-5067-9764-B8B7A800311F}"/>
                </a:ext>
              </a:extLst>
            </p:cNvPr>
            <p:cNvSpPr txBox="1"/>
            <p:nvPr/>
          </p:nvSpPr>
          <p:spPr>
            <a:xfrm>
              <a:off x="5552919" y="5460777"/>
              <a:ext cx="1592187" cy="307777"/>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cs typeface="Arial"/>
                </a:rPr>
                <a:t>Innovation for democracy and public governance</a:t>
              </a:r>
            </a:p>
          </p:txBody>
        </p:sp>
        <p:grpSp>
          <p:nvGrpSpPr>
            <p:cNvPr id="219" name="Group 218">
              <a:extLst>
                <a:ext uri="{FF2B5EF4-FFF2-40B4-BE49-F238E27FC236}">
                  <a16:creationId xmlns:a16="http://schemas.microsoft.com/office/drawing/2014/main" id="{9A6C30F1-AA59-ACA1-B830-53D2693ECE81}"/>
                </a:ext>
              </a:extLst>
            </p:cNvPr>
            <p:cNvGrpSpPr/>
            <p:nvPr/>
          </p:nvGrpSpPr>
          <p:grpSpPr>
            <a:xfrm>
              <a:off x="5078272" y="5342433"/>
              <a:ext cx="476582" cy="466193"/>
              <a:chOff x="7192572" y="-2684404"/>
              <a:chExt cx="2330393" cy="2279593"/>
            </a:xfrm>
          </p:grpSpPr>
          <p:sp>
            <p:nvSpPr>
              <p:cNvPr id="220" name="Oval 219">
                <a:extLst>
                  <a:ext uri="{FF2B5EF4-FFF2-40B4-BE49-F238E27FC236}">
                    <a16:creationId xmlns:a16="http://schemas.microsoft.com/office/drawing/2014/main" id="{22893A52-F12A-FF4E-8480-0B4A4A9329B7}"/>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23</a:t>
                </a:r>
              </a:p>
            </p:txBody>
          </p:sp>
          <p:sp>
            <p:nvSpPr>
              <p:cNvPr id="221" name="Oval 220">
                <a:extLst>
                  <a:ext uri="{FF2B5EF4-FFF2-40B4-BE49-F238E27FC236}">
                    <a16:creationId xmlns:a16="http://schemas.microsoft.com/office/drawing/2014/main" id="{9B27344C-5A23-A261-277C-50AC69C96EA6}"/>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2" name="Oval 221">
                <a:extLst>
                  <a:ext uri="{FF2B5EF4-FFF2-40B4-BE49-F238E27FC236}">
                    <a16:creationId xmlns:a16="http://schemas.microsoft.com/office/drawing/2014/main" id="{397D7B2A-13AE-53E8-2203-CD44D83EC01E}"/>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3" name="Oval 222">
                <a:extLst>
                  <a:ext uri="{FF2B5EF4-FFF2-40B4-BE49-F238E27FC236}">
                    <a16:creationId xmlns:a16="http://schemas.microsoft.com/office/drawing/2014/main" id="{8BFF9E3C-1D8E-86F4-000B-CD8E80033A2C}"/>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4" name="Oval 223">
                <a:extLst>
                  <a:ext uri="{FF2B5EF4-FFF2-40B4-BE49-F238E27FC236}">
                    <a16:creationId xmlns:a16="http://schemas.microsoft.com/office/drawing/2014/main" id="{00CC175E-7814-F263-3F52-65865EC200D6}"/>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5" name="Oval 224">
                <a:extLst>
                  <a:ext uri="{FF2B5EF4-FFF2-40B4-BE49-F238E27FC236}">
                    <a16:creationId xmlns:a16="http://schemas.microsoft.com/office/drawing/2014/main" id="{5A32F57C-8318-E13C-6212-BF2E373DAB44}"/>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6" name="Oval 225">
                <a:extLst>
                  <a:ext uri="{FF2B5EF4-FFF2-40B4-BE49-F238E27FC236}">
                    <a16:creationId xmlns:a16="http://schemas.microsoft.com/office/drawing/2014/main" id="{390BA302-1134-79DF-ED4A-B532CF56BA13}"/>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27" name="Oval 226">
                <a:extLst>
                  <a:ext uri="{FF2B5EF4-FFF2-40B4-BE49-F238E27FC236}">
                    <a16:creationId xmlns:a16="http://schemas.microsoft.com/office/drawing/2014/main" id="{86351AEF-ABCF-8166-EBF5-6FF58880ABC6}"/>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228" name="Group 227">
            <a:extLst>
              <a:ext uri="{FF2B5EF4-FFF2-40B4-BE49-F238E27FC236}">
                <a16:creationId xmlns:a16="http://schemas.microsoft.com/office/drawing/2014/main" id="{CA6A543F-7561-042A-2FC6-6AED2459EB56}"/>
              </a:ext>
            </a:extLst>
          </p:cNvPr>
          <p:cNvGrpSpPr/>
          <p:nvPr/>
        </p:nvGrpSpPr>
        <p:grpSpPr>
          <a:xfrm>
            <a:off x="7349159" y="5342433"/>
            <a:ext cx="2200838" cy="503065"/>
            <a:chOff x="7349159" y="5342433"/>
            <a:chExt cx="2200838" cy="503065"/>
          </a:xfrm>
        </p:grpSpPr>
        <p:sp>
          <p:nvSpPr>
            <p:cNvPr id="229" name="TextBox 228">
              <a:extLst>
                <a:ext uri="{FF2B5EF4-FFF2-40B4-BE49-F238E27FC236}">
                  <a16:creationId xmlns:a16="http://schemas.microsoft.com/office/drawing/2014/main" id="{D202799C-5A93-FC04-DA67-12F31BAEAAA0}"/>
                </a:ext>
              </a:extLst>
            </p:cNvPr>
            <p:cNvSpPr txBox="1"/>
            <p:nvPr/>
          </p:nvSpPr>
          <p:spPr>
            <a:xfrm>
              <a:off x="7829175" y="5383833"/>
              <a:ext cx="1720822"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Science for Global Gateway and </a:t>
              </a:r>
              <a:r>
                <a:rPr lang="en-US" sz="1000" spc="0" dirty="0">
                  <a:solidFill>
                    <a:srgbClr val="000000"/>
                  </a:solidFill>
                  <a:latin typeface="Arial"/>
                  <a:cs typeface="Arial"/>
                </a:rPr>
                <a:t>neighborhood</a:t>
              </a:r>
              <a:r>
                <a:rPr kumimoji="0" lang="en-US" sz="1000" b="0" i="0" u="none" strike="noStrike" kern="1200" cap="none" spc="0" normalizeH="0" baseline="0" noProof="0" dirty="0">
                  <a:ln>
                    <a:noFill/>
                  </a:ln>
                  <a:solidFill>
                    <a:srgbClr val="000000"/>
                  </a:solidFill>
                  <a:effectLst/>
                  <a:uLnTx/>
                  <a:uFillTx/>
                  <a:latin typeface="Arial"/>
                  <a:cs typeface="Arial"/>
                </a:rPr>
                <a:t> policy, including enlargement</a:t>
              </a:r>
            </a:p>
          </p:txBody>
        </p:sp>
        <p:grpSp>
          <p:nvGrpSpPr>
            <p:cNvPr id="230" name="Group 229">
              <a:extLst>
                <a:ext uri="{FF2B5EF4-FFF2-40B4-BE49-F238E27FC236}">
                  <a16:creationId xmlns:a16="http://schemas.microsoft.com/office/drawing/2014/main" id="{B7BAD8DA-B8D9-FCDA-65A2-6ADF51B0A9C7}"/>
                </a:ext>
              </a:extLst>
            </p:cNvPr>
            <p:cNvGrpSpPr/>
            <p:nvPr/>
          </p:nvGrpSpPr>
          <p:grpSpPr>
            <a:xfrm>
              <a:off x="7349159" y="5342433"/>
              <a:ext cx="476582" cy="466193"/>
              <a:chOff x="7192572" y="-2684404"/>
              <a:chExt cx="2330393" cy="2279593"/>
            </a:xfrm>
          </p:grpSpPr>
          <p:sp>
            <p:nvSpPr>
              <p:cNvPr id="231" name="Oval 230">
                <a:extLst>
                  <a:ext uri="{FF2B5EF4-FFF2-40B4-BE49-F238E27FC236}">
                    <a16:creationId xmlns:a16="http://schemas.microsoft.com/office/drawing/2014/main" id="{D38B464A-CF5B-7292-3183-1CC6E2547E71}"/>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24</a:t>
                </a:r>
              </a:p>
            </p:txBody>
          </p:sp>
          <p:sp>
            <p:nvSpPr>
              <p:cNvPr id="232" name="Oval 231">
                <a:extLst>
                  <a:ext uri="{FF2B5EF4-FFF2-40B4-BE49-F238E27FC236}">
                    <a16:creationId xmlns:a16="http://schemas.microsoft.com/office/drawing/2014/main" id="{942D8F2B-E51B-D9C8-2211-B0B2FDD4B874}"/>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33" name="Oval 232">
                <a:extLst>
                  <a:ext uri="{FF2B5EF4-FFF2-40B4-BE49-F238E27FC236}">
                    <a16:creationId xmlns:a16="http://schemas.microsoft.com/office/drawing/2014/main" id="{DBF07620-5724-B48E-5CF3-B16C1C28E773}"/>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34" name="Oval 233">
                <a:extLst>
                  <a:ext uri="{FF2B5EF4-FFF2-40B4-BE49-F238E27FC236}">
                    <a16:creationId xmlns:a16="http://schemas.microsoft.com/office/drawing/2014/main" id="{1070D32A-7330-7CEF-6763-23A806EA55E0}"/>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35" name="Oval 234">
                <a:extLst>
                  <a:ext uri="{FF2B5EF4-FFF2-40B4-BE49-F238E27FC236}">
                    <a16:creationId xmlns:a16="http://schemas.microsoft.com/office/drawing/2014/main" id="{A3FA1CA1-EFC8-C8C5-3BC3-4FE92DAC4F2B}"/>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36" name="Oval 235">
                <a:extLst>
                  <a:ext uri="{FF2B5EF4-FFF2-40B4-BE49-F238E27FC236}">
                    <a16:creationId xmlns:a16="http://schemas.microsoft.com/office/drawing/2014/main" id="{B2A9DBA5-A4B3-36BB-8E7E-9F63F575FFE4}"/>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37" name="Oval 236">
                <a:extLst>
                  <a:ext uri="{FF2B5EF4-FFF2-40B4-BE49-F238E27FC236}">
                    <a16:creationId xmlns:a16="http://schemas.microsoft.com/office/drawing/2014/main" id="{6E3CEBB4-4AC2-E3FE-5DA6-AA45980C5B67}"/>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grpSp>
        <p:nvGrpSpPr>
          <p:cNvPr id="238" name="Group 237">
            <a:extLst>
              <a:ext uri="{FF2B5EF4-FFF2-40B4-BE49-F238E27FC236}">
                <a16:creationId xmlns:a16="http://schemas.microsoft.com/office/drawing/2014/main" id="{68C2B26F-1CA9-7D4F-E131-9A2288C19D7B}"/>
              </a:ext>
            </a:extLst>
          </p:cNvPr>
          <p:cNvGrpSpPr/>
          <p:nvPr/>
        </p:nvGrpSpPr>
        <p:grpSpPr>
          <a:xfrm>
            <a:off x="9719609" y="5328056"/>
            <a:ext cx="1862101" cy="503065"/>
            <a:chOff x="9719609" y="5342433"/>
            <a:chExt cx="1862101" cy="503065"/>
          </a:xfrm>
        </p:grpSpPr>
        <p:sp>
          <p:nvSpPr>
            <p:cNvPr id="239" name="TextBox 238">
              <a:extLst>
                <a:ext uri="{FF2B5EF4-FFF2-40B4-BE49-F238E27FC236}">
                  <a16:creationId xmlns:a16="http://schemas.microsoft.com/office/drawing/2014/main" id="{91D30D87-BD6A-1938-2563-06DF7E7D3B2F}"/>
                </a:ext>
              </a:extLst>
            </p:cNvPr>
            <p:cNvSpPr txBox="1"/>
            <p:nvPr/>
          </p:nvSpPr>
          <p:spPr>
            <a:xfrm>
              <a:off x="10198223" y="5383833"/>
              <a:ext cx="1383487" cy="461665"/>
            </a:xfrm>
            <a:prstGeom prst="rect">
              <a:avLst/>
            </a:prstGeom>
            <a:noFill/>
            <a:ln>
              <a:solidFill>
                <a:schemeClr val="bg1"/>
              </a:solidFill>
            </a:ln>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cs typeface="Arial"/>
                </a:rPr>
                <a:t>Foresight, support to science and innovative policymaking</a:t>
              </a:r>
            </a:p>
          </p:txBody>
        </p:sp>
        <p:grpSp>
          <p:nvGrpSpPr>
            <p:cNvPr id="240" name="Group 239">
              <a:extLst>
                <a:ext uri="{FF2B5EF4-FFF2-40B4-BE49-F238E27FC236}">
                  <a16:creationId xmlns:a16="http://schemas.microsoft.com/office/drawing/2014/main" id="{E69B6815-7D67-06D4-38E6-F6CE600E26AB}"/>
                </a:ext>
              </a:extLst>
            </p:cNvPr>
            <p:cNvGrpSpPr/>
            <p:nvPr/>
          </p:nvGrpSpPr>
          <p:grpSpPr>
            <a:xfrm>
              <a:off x="9719609" y="5342433"/>
              <a:ext cx="476582" cy="466193"/>
              <a:chOff x="7192572" y="-2684404"/>
              <a:chExt cx="2330393" cy="2279593"/>
            </a:xfrm>
          </p:grpSpPr>
          <p:sp>
            <p:nvSpPr>
              <p:cNvPr id="241" name="Oval 240">
                <a:extLst>
                  <a:ext uri="{FF2B5EF4-FFF2-40B4-BE49-F238E27FC236}">
                    <a16:creationId xmlns:a16="http://schemas.microsoft.com/office/drawing/2014/main" id="{F53D9DBB-E727-63CB-35B9-8B04E4DEA4FD}"/>
                  </a:ext>
                </a:extLst>
              </p:cNvPr>
              <p:cNvSpPr/>
              <p:nvPr/>
            </p:nvSpPr>
            <p:spPr>
              <a:xfrm>
                <a:off x="7405034" y="-2455806"/>
                <a:ext cx="1900689" cy="1900689"/>
              </a:xfrm>
              <a:prstGeom prst="ellipse">
                <a:avLst/>
              </a:prstGeom>
              <a:solidFill>
                <a:schemeClr val="bg1">
                  <a:lumMod val="95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900" b="0" i="0" u="none" strike="noStrike" kern="1200" cap="none" spc="-30" normalizeH="0" baseline="0" noProof="0">
                    <a:ln>
                      <a:noFill/>
                    </a:ln>
                    <a:solidFill>
                      <a:srgbClr val="000000"/>
                    </a:solidFill>
                    <a:effectLst/>
                    <a:uLnTx/>
                    <a:uFillTx/>
                    <a:latin typeface="Arial"/>
                    <a:ea typeface="+mn-lt"/>
                    <a:cs typeface="Arial"/>
                  </a:rPr>
                  <a:t>25</a:t>
                </a:r>
              </a:p>
            </p:txBody>
          </p:sp>
          <p:sp>
            <p:nvSpPr>
              <p:cNvPr id="242" name="Oval 241">
                <a:extLst>
                  <a:ext uri="{FF2B5EF4-FFF2-40B4-BE49-F238E27FC236}">
                    <a16:creationId xmlns:a16="http://schemas.microsoft.com/office/drawing/2014/main" id="{28081CCB-128F-C871-826E-4CAAA1DDA312}"/>
                  </a:ext>
                </a:extLst>
              </p:cNvPr>
              <p:cNvSpPr/>
              <p:nvPr/>
            </p:nvSpPr>
            <p:spPr>
              <a:xfrm>
                <a:off x="8862622" y="-2328804"/>
                <a:ext cx="479368" cy="479368"/>
              </a:xfrm>
              <a:prstGeom prst="ellipse">
                <a:avLst/>
              </a:prstGeom>
              <a:solidFill>
                <a:srgbClr val="26636D"/>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3" name="Oval 242">
                <a:extLst>
                  <a:ext uri="{FF2B5EF4-FFF2-40B4-BE49-F238E27FC236}">
                    <a16:creationId xmlns:a16="http://schemas.microsoft.com/office/drawing/2014/main" id="{6686516D-14ED-AA9F-7AB0-E6E3408778B7}"/>
                  </a:ext>
                </a:extLst>
              </p:cNvPr>
              <p:cNvSpPr/>
              <p:nvPr/>
            </p:nvSpPr>
            <p:spPr>
              <a:xfrm>
                <a:off x="7309595" y="-2328803"/>
                <a:ext cx="479367" cy="479367"/>
              </a:xfrm>
              <a:prstGeom prst="ellipse">
                <a:avLst/>
              </a:prstGeom>
              <a:solidFill>
                <a:srgbClr val="5DB7CB"/>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4" name="Oval 243">
                <a:extLst>
                  <a:ext uri="{FF2B5EF4-FFF2-40B4-BE49-F238E27FC236}">
                    <a16:creationId xmlns:a16="http://schemas.microsoft.com/office/drawing/2014/main" id="{A9EB0AD5-AD35-ED58-6038-E1F92D2AE4E3}"/>
                  </a:ext>
                </a:extLst>
              </p:cNvPr>
              <p:cNvSpPr/>
              <p:nvPr/>
            </p:nvSpPr>
            <p:spPr>
              <a:xfrm>
                <a:off x="7192572" y="-1525529"/>
                <a:ext cx="479368" cy="479368"/>
              </a:xfrm>
              <a:prstGeom prst="ellipse">
                <a:avLst/>
              </a:prstGeom>
              <a:solidFill>
                <a:srgbClr val="2A2460"/>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5" name="Oval 244">
                <a:extLst>
                  <a:ext uri="{FF2B5EF4-FFF2-40B4-BE49-F238E27FC236}">
                    <a16:creationId xmlns:a16="http://schemas.microsoft.com/office/drawing/2014/main" id="{7597913B-205F-C891-EC3E-CEB79DBC2609}"/>
                  </a:ext>
                </a:extLst>
              </p:cNvPr>
              <p:cNvSpPr/>
              <p:nvPr/>
            </p:nvSpPr>
            <p:spPr>
              <a:xfrm>
                <a:off x="9043597" y="-1525529"/>
                <a:ext cx="479368" cy="479368"/>
              </a:xfrm>
              <a:prstGeom prst="ellipse">
                <a:avLst/>
              </a:prstGeom>
              <a:solidFill>
                <a:srgbClr val="DF792E"/>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6" name="Oval 245">
                <a:extLst>
                  <a:ext uri="{FF2B5EF4-FFF2-40B4-BE49-F238E27FC236}">
                    <a16:creationId xmlns:a16="http://schemas.microsoft.com/office/drawing/2014/main" id="{19486F66-7C31-0D18-D87D-1CF0004D5E08}"/>
                  </a:ext>
                </a:extLst>
              </p:cNvPr>
              <p:cNvSpPr/>
              <p:nvPr/>
            </p:nvSpPr>
            <p:spPr>
              <a:xfrm>
                <a:off x="8526072" y="-884179"/>
                <a:ext cx="479368" cy="479368"/>
              </a:xfrm>
              <a:prstGeom prst="ellipse">
                <a:avLst/>
              </a:prstGeom>
              <a:solidFill>
                <a:srgbClr val="55AA74"/>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7" name="Oval 246">
                <a:extLst>
                  <a:ext uri="{FF2B5EF4-FFF2-40B4-BE49-F238E27FC236}">
                    <a16:creationId xmlns:a16="http://schemas.microsoft.com/office/drawing/2014/main" id="{49ECB148-CAC4-C6BE-83AB-A2C4E3EFC511}"/>
                  </a:ext>
                </a:extLst>
              </p:cNvPr>
              <p:cNvSpPr/>
              <p:nvPr/>
            </p:nvSpPr>
            <p:spPr>
              <a:xfrm>
                <a:off x="7713272" y="-884179"/>
                <a:ext cx="479368" cy="479368"/>
              </a:xfrm>
              <a:prstGeom prst="ellipse">
                <a:avLst/>
              </a:prstGeom>
              <a:solidFill>
                <a:srgbClr val="543687"/>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sp>
            <p:nvSpPr>
              <p:cNvPr id="248" name="Oval 247">
                <a:extLst>
                  <a:ext uri="{FF2B5EF4-FFF2-40B4-BE49-F238E27FC236}">
                    <a16:creationId xmlns:a16="http://schemas.microsoft.com/office/drawing/2014/main" id="{2847F5CD-9603-063E-C5C9-D6879B8BE44C}"/>
                  </a:ext>
                </a:extLst>
              </p:cNvPr>
              <p:cNvSpPr/>
              <p:nvPr/>
            </p:nvSpPr>
            <p:spPr>
              <a:xfrm>
                <a:off x="8119672" y="-2684404"/>
                <a:ext cx="479368" cy="479368"/>
              </a:xfrm>
              <a:prstGeom prst="ellipse">
                <a:avLst/>
              </a:prstGeom>
              <a:solidFill>
                <a:srgbClr val="29519A"/>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spTree>
    <p:extLst>
      <p:ext uri="{BB962C8B-B14F-4D97-AF65-F5344CB8AC3E}">
        <p14:creationId xmlns:p14="http://schemas.microsoft.com/office/powerpoint/2010/main" val="2727778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6E858-3C5C-C529-672A-8E732DB03173}"/>
              </a:ext>
            </a:extLst>
          </p:cNvPr>
          <p:cNvSpPr>
            <a:spLocks noGrp="1"/>
          </p:cNvSpPr>
          <p:nvPr>
            <p:ph type="title"/>
          </p:nvPr>
        </p:nvSpPr>
        <p:spPr/>
        <p:txBody>
          <a:bodyPr/>
          <a:lstStyle/>
          <a:p>
            <a:r>
              <a:rPr lang="en-US" dirty="0">
                <a:solidFill>
                  <a:srgbClr val="034EA2"/>
                </a:solidFill>
              </a:rPr>
              <a:t>Directorate G: Nuclear Safety and Security</a:t>
            </a:r>
            <a:endParaRPr lang="en-US" dirty="0">
              <a:solidFill>
                <a:srgbClr val="034EA2"/>
              </a:solidFill>
              <a:cs typeface="Arial"/>
            </a:endParaRPr>
          </a:p>
        </p:txBody>
      </p:sp>
      <p:pic>
        <p:nvPicPr>
          <p:cNvPr id="9" name="Graphic 144">
            <a:extLst>
              <a:ext uri="{FF2B5EF4-FFF2-40B4-BE49-F238E27FC236}">
                <a16:creationId xmlns:a16="http://schemas.microsoft.com/office/drawing/2014/main" id="{16F1F475-765E-33A9-73E5-0F5098335C45}"/>
              </a:ext>
            </a:extLst>
          </p:cNvPr>
          <p:cNvPicPr>
            <a:picLocks noChangeAspect="1"/>
          </p:cNvPicPr>
          <p:nvPr/>
        </p:nvPicPr>
        <p:blipFill>
          <a:blip r:embed="rId2">
            <a:extLst>
              <a:ext uri="{96DAC541-7B7A-43D3-8B79-37D633B846F1}">
                <asvg:svgBlip xmlns:asvg="http://schemas.microsoft.com/office/drawing/2016/SVG/main" r:embed="rId3"/>
              </a:ext>
            </a:extLst>
          </a:blip>
          <a:srcRect t="833" b="833"/>
          <a:stretch/>
        </p:blipFill>
        <p:spPr>
          <a:xfrm>
            <a:off x="1413720" y="1711818"/>
            <a:ext cx="4349383" cy="4256235"/>
          </a:xfrm>
          <a:prstGeom prst="rect">
            <a:avLst/>
          </a:prstGeom>
        </p:spPr>
      </p:pic>
      <p:grpSp>
        <p:nvGrpSpPr>
          <p:cNvPr id="10" name="Group 9">
            <a:extLst>
              <a:ext uri="{FF2B5EF4-FFF2-40B4-BE49-F238E27FC236}">
                <a16:creationId xmlns:a16="http://schemas.microsoft.com/office/drawing/2014/main" id="{A2189F00-FAD7-5076-52B6-02775362921B}"/>
              </a:ext>
            </a:extLst>
          </p:cNvPr>
          <p:cNvGrpSpPr/>
          <p:nvPr/>
        </p:nvGrpSpPr>
        <p:grpSpPr>
          <a:xfrm>
            <a:off x="2689212" y="3286676"/>
            <a:ext cx="1064193" cy="564326"/>
            <a:chOff x="7766277" y="3499740"/>
            <a:chExt cx="1064193" cy="564326"/>
          </a:xfrm>
        </p:grpSpPr>
        <p:sp>
          <p:nvSpPr>
            <p:cNvPr id="23" name="Rounded Rectangle 147">
              <a:extLst>
                <a:ext uri="{FF2B5EF4-FFF2-40B4-BE49-F238E27FC236}">
                  <a16:creationId xmlns:a16="http://schemas.microsoft.com/office/drawing/2014/main" id="{274E2F69-0C52-D59F-2DFC-91114B6E5E6B}"/>
                </a:ext>
              </a:extLst>
            </p:cNvPr>
            <p:cNvSpPr/>
            <p:nvPr/>
          </p:nvSpPr>
          <p:spPr>
            <a:xfrm>
              <a:off x="7766277" y="3499740"/>
              <a:ext cx="1064193" cy="254318"/>
            </a:xfrm>
            <a:prstGeom prst="roundRect">
              <a:avLst>
                <a:gd name="adj" fmla="val 47477"/>
              </a:avLst>
            </a:prstGeom>
            <a:solidFill>
              <a:srgbClr val="A85AA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30" normalizeH="0" baseline="0" noProof="0">
                  <a:ln>
                    <a:noFill/>
                  </a:ln>
                  <a:solidFill>
                    <a:srgbClr val="FFFFFF"/>
                  </a:solidFill>
                  <a:effectLst/>
                  <a:uLnTx/>
                  <a:uFillTx/>
                  <a:latin typeface="Arial"/>
                  <a:ea typeface="+mn-lt"/>
                  <a:cs typeface="Arial"/>
                </a:rPr>
                <a:t>Petten</a:t>
              </a:r>
            </a:p>
          </p:txBody>
        </p:sp>
        <p:cxnSp>
          <p:nvCxnSpPr>
            <p:cNvPr id="24" name="Straight Connector">
              <a:extLst>
                <a:ext uri="{FF2B5EF4-FFF2-40B4-BE49-F238E27FC236}">
                  <a16:creationId xmlns:a16="http://schemas.microsoft.com/office/drawing/2014/main" id="{B04A09D8-2B63-C77C-A7C3-B2258B3FF987}"/>
                </a:ext>
              </a:extLst>
            </p:cNvPr>
            <p:cNvCxnSpPr>
              <a:cxnSpLocks/>
              <a:stCxn id="152" idx="0"/>
              <a:endCxn id="148" idx="2"/>
            </p:cNvCxnSpPr>
            <p:nvPr/>
          </p:nvCxnSpPr>
          <p:spPr>
            <a:xfrm flipV="1">
              <a:off x="8298373" y="3754058"/>
              <a:ext cx="1" cy="226458"/>
            </a:xfrm>
            <a:prstGeom prst="line">
              <a:avLst/>
            </a:prstGeom>
            <a:solidFill>
              <a:schemeClr val="tx1"/>
            </a:solidFill>
            <a:ln w="12700">
              <a:solidFill>
                <a:srgbClr val="A85AAD"/>
              </a:solidFill>
            </a:ln>
          </p:spPr>
          <p:style>
            <a:lnRef idx="2">
              <a:schemeClr val="accent1">
                <a:shade val="50000"/>
              </a:schemeClr>
            </a:lnRef>
            <a:fillRef idx="1">
              <a:schemeClr val="accent1"/>
            </a:fillRef>
            <a:effectRef idx="0">
              <a:schemeClr val="accent1"/>
            </a:effectRef>
            <a:fontRef idx="minor">
              <a:schemeClr val="lt1"/>
            </a:fontRef>
          </p:style>
        </p:cxnSp>
        <p:sp>
          <p:nvSpPr>
            <p:cNvPr id="25" name="Oval 24">
              <a:extLst>
                <a:ext uri="{FF2B5EF4-FFF2-40B4-BE49-F238E27FC236}">
                  <a16:creationId xmlns:a16="http://schemas.microsoft.com/office/drawing/2014/main" id="{A746B1A7-7F53-D3DA-4535-A6559C1555A0}"/>
                </a:ext>
              </a:extLst>
            </p:cNvPr>
            <p:cNvSpPr/>
            <p:nvPr/>
          </p:nvSpPr>
          <p:spPr>
            <a:xfrm>
              <a:off x="8256598" y="3980516"/>
              <a:ext cx="83550" cy="83550"/>
            </a:xfrm>
            <a:prstGeom prst="ellipse">
              <a:avLst/>
            </a:prstGeom>
            <a:solidFill>
              <a:srgbClr val="A85AA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2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11" name="Group 10">
            <a:extLst>
              <a:ext uri="{FF2B5EF4-FFF2-40B4-BE49-F238E27FC236}">
                <a16:creationId xmlns:a16="http://schemas.microsoft.com/office/drawing/2014/main" id="{1CED4EBC-327D-C4FF-C21C-00F9BC598A25}"/>
              </a:ext>
            </a:extLst>
          </p:cNvPr>
          <p:cNvGrpSpPr/>
          <p:nvPr/>
        </p:nvGrpSpPr>
        <p:grpSpPr>
          <a:xfrm>
            <a:off x="3153519" y="3838265"/>
            <a:ext cx="1558350" cy="254318"/>
            <a:chOff x="9061997" y="4093423"/>
            <a:chExt cx="1558350" cy="254318"/>
          </a:xfrm>
        </p:grpSpPr>
        <p:sp>
          <p:nvSpPr>
            <p:cNvPr id="20" name="Rounded Rectangle 166">
              <a:extLst>
                <a:ext uri="{FF2B5EF4-FFF2-40B4-BE49-F238E27FC236}">
                  <a16:creationId xmlns:a16="http://schemas.microsoft.com/office/drawing/2014/main" id="{6DE1E168-ED23-EE7F-3A3E-2F28245F80ED}"/>
                </a:ext>
              </a:extLst>
            </p:cNvPr>
            <p:cNvSpPr/>
            <p:nvPr/>
          </p:nvSpPr>
          <p:spPr>
            <a:xfrm>
              <a:off x="9556154" y="4093423"/>
              <a:ext cx="1064193" cy="254318"/>
            </a:xfrm>
            <a:prstGeom prst="roundRect">
              <a:avLst>
                <a:gd name="adj" fmla="val 47477"/>
              </a:avLst>
            </a:prstGeom>
            <a:solidFill>
              <a:srgbClr val="7253B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30" normalizeH="0" baseline="0" noProof="0">
                  <a:ln>
                    <a:noFill/>
                  </a:ln>
                  <a:solidFill>
                    <a:srgbClr val="FFFFFF"/>
                  </a:solidFill>
                  <a:effectLst/>
                  <a:uLnTx/>
                  <a:uFillTx/>
                  <a:latin typeface="Arial"/>
                  <a:ea typeface="+mn-lt"/>
                  <a:cs typeface="Arial"/>
                </a:rPr>
                <a:t>Geel</a:t>
              </a:r>
            </a:p>
          </p:txBody>
        </p:sp>
        <p:cxnSp>
          <p:nvCxnSpPr>
            <p:cNvPr id="21" name="Straight Connector">
              <a:extLst>
                <a:ext uri="{FF2B5EF4-FFF2-40B4-BE49-F238E27FC236}">
                  <a16:creationId xmlns:a16="http://schemas.microsoft.com/office/drawing/2014/main" id="{B112EF93-6606-667E-64B6-64B2A647305D}"/>
                </a:ext>
              </a:extLst>
            </p:cNvPr>
            <p:cNvCxnSpPr>
              <a:cxnSpLocks/>
              <a:stCxn id="169" idx="6"/>
              <a:endCxn id="167" idx="1"/>
            </p:cNvCxnSpPr>
            <p:nvPr/>
          </p:nvCxnSpPr>
          <p:spPr>
            <a:xfrm>
              <a:off x="9145547" y="4220582"/>
              <a:ext cx="410607" cy="0"/>
            </a:xfrm>
            <a:prstGeom prst="line">
              <a:avLst/>
            </a:prstGeom>
            <a:solidFill>
              <a:schemeClr val="tx1"/>
            </a:solidFill>
            <a:ln w="12700">
              <a:solidFill>
                <a:srgbClr val="7253B5"/>
              </a:solidFill>
            </a:ln>
          </p:spPr>
          <p:style>
            <a:lnRef idx="2">
              <a:schemeClr val="accent1">
                <a:shade val="50000"/>
              </a:schemeClr>
            </a:lnRef>
            <a:fillRef idx="1">
              <a:schemeClr val="accent1"/>
            </a:fillRef>
            <a:effectRef idx="0">
              <a:schemeClr val="accent1"/>
            </a:effectRef>
            <a:fontRef idx="minor">
              <a:schemeClr val="lt1"/>
            </a:fontRef>
          </p:style>
        </p:cxnSp>
        <p:sp>
          <p:nvSpPr>
            <p:cNvPr id="22" name="Oval 21">
              <a:extLst>
                <a:ext uri="{FF2B5EF4-FFF2-40B4-BE49-F238E27FC236}">
                  <a16:creationId xmlns:a16="http://schemas.microsoft.com/office/drawing/2014/main" id="{56F01973-33EA-687C-9B6E-A40964D1922A}"/>
                </a:ext>
              </a:extLst>
            </p:cNvPr>
            <p:cNvSpPr/>
            <p:nvPr/>
          </p:nvSpPr>
          <p:spPr>
            <a:xfrm>
              <a:off x="9061997" y="4178807"/>
              <a:ext cx="83550" cy="83550"/>
            </a:xfrm>
            <a:prstGeom prst="ellipse">
              <a:avLst/>
            </a:prstGeom>
            <a:solidFill>
              <a:srgbClr val="7253B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2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12" name="Group 11">
            <a:extLst>
              <a:ext uri="{FF2B5EF4-FFF2-40B4-BE49-F238E27FC236}">
                <a16:creationId xmlns:a16="http://schemas.microsoft.com/office/drawing/2014/main" id="{50A60169-B2B9-2C9F-BAB8-5DDB3EB79850}"/>
              </a:ext>
            </a:extLst>
          </p:cNvPr>
          <p:cNvGrpSpPr/>
          <p:nvPr/>
        </p:nvGrpSpPr>
        <p:grpSpPr>
          <a:xfrm>
            <a:off x="2023002" y="4011474"/>
            <a:ext cx="1335826" cy="254318"/>
            <a:chOff x="6745785" y="4633416"/>
            <a:chExt cx="1335826" cy="254318"/>
          </a:xfrm>
        </p:grpSpPr>
        <p:sp>
          <p:nvSpPr>
            <p:cNvPr id="17" name="Rounded Rectangle 180">
              <a:extLst>
                <a:ext uri="{FF2B5EF4-FFF2-40B4-BE49-F238E27FC236}">
                  <a16:creationId xmlns:a16="http://schemas.microsoft.com/office/drawing/2014/main" id="{0990E75D-9C24-0532-596A-49F85DA76D30}"/>
                </a:ext>
              </a:extLst>
            </p:cNvPr>
            <p:cNvSpPr/>
            <p:nvPr/>
          </p:nvSpPr>
          <p:spPr>
            <a:xfrm>
              <a:off x="6745785" y="4633416"/>
              <a:ext cx="1064193" cy="254318"/>
            </a:xfrm>
            <a:prstGeom prst="roundRect">
              <a:avLst>
                <a:gd name="adj" fmla="val 47477"/>
              </a:avLst>
            </a:prstGeom>
            <a:solidFill>
              <a:srgbClr val="7253B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30" normalizeH="0" baseline="0" noProof="0">
                  <a:ln>
                    <a:noFill/>
                  </a:ln>
                  <a:solidFill>
                    <a:srgbClr val="FFFFFF"/>
                  </a:solidFill>
                  <a:effectLst/>
                  <a:uLnTx/>
                  <a:uFillTx/>
                  <a:latin typeface="Arial"/>
                  <a:ea typeface="+mn-lt"/>
                  <a:cs typeface="Arial"/>
                </a:rPr>
                <a:t>Karlsruhe</a:t>
              </a:r>
            </a:p>
          </p:txBody>
        </p:sp>
        <p:cxnSp>
          <p:nvCxnSpPr>
            <p:cNvPr id="18" name="Straight Connector">
              <a:extLst>
                <a:ext uri="{FF2B5EF4-FFF2-40B4-BE49-F238E27FC236}">
                  <a16:creationId xmlns:a16="http://schemas.microsoft.com/office/drawing/2014/main" id="{C2787807-C068-E89A-D03F-A185BA3CD67D}"/>
                </a:ext>
              </a:extLst>
            </p:cNvPr>
            <p:cNvCxnSpPr>
              <a:cxnSpLocks/>
              <a:stCxn id="183" idx="2"/>
              <a:endCxn id="181" idx="3"/>
            </p:cNvCxnSpPr>
            <p:nvPr/>
          </p:nvCxnSpPr>
          <p:spPr>
            <a:xfrm flipH="1">
              <a:off x="7809978" y="4760575"/>
              <a:ext cx="188083" cy="0"/>
            </a:xfrm>
            <a:prstGeom prst="line">
              <a:avLst/>
            </a:prstGeom>
            <a:solidFill>
              <a:schemeClr val="tx1"/>
            </a:solidFill>
            <a:ln w="12700">
              <a:solidFill>
                <a:srgbClr val="7253B5"/>
              </a:solidFill>
            </a:ln>
          </p:spPr>
          <p:style>
            <a:lnRef idx="2">
              <a:schemeClr val="accent1">
                <a:shade val="50000"/>
              </a:schemeClr>
            </a:lnRef>
            <a:fillRef idx="1">
              <a:schemeClr val="accent1"/>
            </a:fillRef>
            <a:effectRef idx="0">
              <a:schemeClr val="accent1"/>
            </a:effectRef>
            <a:fontRef idx="minor">
              <a:schemeClr val="lt1"/>
            </a:fontRef>
          </p:style>
        </p:cxnSp>
        <p:sp>
          <p:nvSpPr>
            <p:cNvPr id="19" name="Oval 18">
              <a:extLst>
                <a:ext uri="{FF2B5EF4-FFF2-40B4-BE49-F238E27FC236}">
                  <a16:creationId xmlns:a16="http://schemas.microsoft.com/office/drawing/2014/main" id="{29173092-2C04-7BB6-FE7F-1AD8FC1C8F25}"/>
                </a:ext>
              </a:extLst>
            </p:cNvPr>
            <p:cNvSpPr/>
            <p:nvPr/>
          </p:nvSpPr>
          <p:spPr>
            <a:xfrm>
              <a:off x="7998061" y="4718800"/>
              <a:ext cx="83550" cy="83550"/>
            </a:xfrm>
            <a:prstGeom prst="ellipse">
              <a:avLst/>
            </a:prstGeom>
            <a:solidFill>
              <a:srgbClr val="7253B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400" b="0" i="0" u="none" strike="noStrike" kern="1200" cap="none" spc="-30" normalizeH="0" baseline="0" noProof="0">
                <a:ln>
                  <a:noFill/>
                </a:ln>
                <a:solidFill>
                  <a:srgbClr val="000000"/>
                </a:solidFill>
                <a:effectLst/>
                <a:uLnTx/>
                <a:uFillTx/>
                <a:latin typeface="Arial"/>
                <a:ea typeface="+mn-lt"/>
                <a:cs typeface="Arial"/>
              </a:endParaRPr>
            </a:p>
          </p:txBody>
        </p:sp>
      </p:grpSp>
      <p:grpSp>
        <p:nvGrpSpPr>
          <p:cNvPr id="13" name="Group 12">
            <a:extLst>
              <a:ext uri="{FF2B5EF4-FFF2-40B4-BE49-F238E27FC236}">
                <a16:creationId xmlns:a16="http://schemas.microsoft.com/office/drawing/2014/main" id="{2D4671E1-ACE4-2267-0A8B-45F9736068DD}"/>
              </a:ext>
            </a:extLst>
          </p:cNvPr>
          <p:cNvGrpSpPr/>
          <p:nvPr/>
        </p:nvGrpSpPr>
        <p:grpSpPr>
          <a:xfrm>
            <a:off x="2877462" y="4506601"/>
            <a:ext cx="1064193" cy="612114"/>
            <a:chOff x="8176944" y="4906616"/>
            <a:chExt cx="1064193" cy="612114"/>
          </a:xfrm>
        </p:grpSpPr>
        <p:sp>
          <p:nvSpPr>
            <p:cNvPr id="14" name="Rounded Rectangle 199">
              <a:extLst>
                <a:ext uri="{FF2B5EF4-FFF2-40B4-BE49-F238E27FC236}">
                  <a16:creationId xmlns:a16="http://schemas.microsoft.com/office/drawing/2014/main" id="{4211C764-0DAF-50E6-7736-3A3555719407}"/>
                </a:ext>
              </a:extLst>
            </p:cNvPr>
            <p:cNvSpPr/>
            <p:nvPr/>
          </p:nvSpPr>
          <p:spPr>
            <a:xfrm>
              <a:off x="8176944" y="5264412"/>
              <a:ext cx="1064193" cy="254318"/>
            </a:xfrm>
            <a:prstGeom prst="roundRect">
              <a:avLst>
                <a:gd name="adj" fmla="val 47477"/>
              </a:avLst>
            </a:prstGeom>
            <a:solidFill>
              <a:srgbClr val="6970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200" b="0" i="0" u="none" strike="noStrike" kern="1200" cap="none" spc="-30" normalizeH="0" baseline="0" noProof="0">
                  <a:ln>
                    <a:noFill/>
                  </a:ln>
                  <a:solidFill>
                    <a:srgbClr val="FFFFFF"/>
                  </a:solidFill>
                  <a:effectLst/>
                  <a:uLnTx/>
                  <a:uFillTx/>
                  <a:latin typeface="Arial"/>
                  <a:ea typeface="+mn-lt"/>
                  <a:cs typeface="Arial"/>
                </a:rPr>
                <a:t>Ispra</a:t>
              </a:r>
              <a:endParaRPr kumimoji="0" lang="en-US" sz="1200" b="0" i="0" u="none" strike="noStrike" kern="1200" cap="none" spc="-30" normalizeH="0" baseline="0" noProof="0">
                <a:ln>
                  <a:noFill/>
                </a:ln>
                <a:solidFill>
                  <a:srgbClr val="FFFFFF"/>
                </a:solidFill>
                <a:effectLst/>
                <a:uLnTx/>
                <a:uFillTx/>
                <a:latin typeface="Arial"/>
                <a:ea typeface="+mn-lt"/>
                <a:cs typeface="Arial"/>
              </a:endParaRPr>
            </a:p>
          </p:txBody>
        </p:sp>
        <p:cxnSp>
          <p:nvCxnSpPr>
            <p:cNvPr id="15" name="Straight Connector">
              <a:extLst>
                <a:ext uri="{FF2B5EF4-FFF2-40B4-BE49-F238E27FC236}">
                  <a16:creationId xmlns:a16="http://schemas.microsoft.com/office/drawing/2014/main" id="{80CB82EB-EA2A-569B-A168-1954A16AE278}"/>
                </a:ext>
              </a:extLst>
            </p:cNvPr>
            <p:cNvCxnSpPr>
              <a:cxnSpLocks/>
              <a:stCxn id="202" idx="0"/>
              <a:endCxn id="200" idx="0"/>
            </p:cNvCxnSpPr>
            <p:nvPr/>
          </p:nvCxnSpPr>
          <p:spPr>
            <a:xfrm>
              <a:off x="8709040" y="4906616"/>
              <a:ext cx="1" cy="357796"/>
            </a:xfrm>
            <a:prstGeom prst="line">
              <a:avLst/>
            </a:prstGeom>
            <a:solidFill>
              <a:schemeClr val="tx1"/>
            </a:solidFill>
            <a:ln w="12700">
              <a:solidFill>
                <a:srgbClr val="6970D6"/>
              </a:solidFill>
            </a:ln>
          </p:spPr>
          <p:style>
            <a:lnRef idx="2">
              <a:schemeClr val="accent1">
                <a:shade val="50000"/>
              </a:schemeClr>
            </a:lnRef>
            <a:fillRef idx="1">
              <a:schemeClr val="accent1"/>
            </a:fillRef>
            <a:effectRef idx="0">
              <a:schemeClr val="accent1"/>
            </a:effectRef>
            <a:fontRef idx="minor">
              <a:schemeClr val="lt1"/>
            </a:fontRef>
          </p:style>
        </p:cxnSp>
        <p:sp>
          <p:nvSpPr>
            <p:cNvPr id="16" name="Oval 15">
              <a:extLst>
                <a:ext uri="{FF2B5EF4-FFF2-40B4-BE49-F238E27FC236}">
                  <a16:creationId xmlns:a16="http://schemas.microsoft.com/office/drawing/2014/main" id="{D00CBDBD-7594-9213-1A66-8ED49AF17580}"/>
                </a:ext>
              </a:extLst>
            </p:cNvPr>
            <p:cNvSpPr/>
            <p:nvPr/>
          </p:nvSpPr>
          <p:spPr>
            <a:xfrm>
              <a:off x="8667265" y="4906616"/>
              <a:ext cx="83550" cy="83550"/>
            </a:xfrm>
            <a:prstGeom prst="ellipse">
              <a:avLst/>
            </a:prstGeom>
            <a:solidFill>
              <a:srgbClr val="6970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200" b="0" i="0" u="none" strike="noStrike" kern="1200" cap="none" spc="-30" normalizeH="0" baseline="0" noProof="0">
                <a:ln>
                  <a:noFill/>
                </a:ln>
                <a:solidFill>
                  <a:srgbClr val="000000"/>
                </a:solidFill>
                <a:effectLst/>
                <a:uLnTx/>
                <a:uFillTx/>
                <a:latin typeface="Arial"/>
                <a:ea typeface="+mn-lt"/>
                <a:cs typeface="Arial"/>
              </a:endParaRPr>
            </a:p>
          </p:txBody>
        </p:sp>
      </p:grpSp>
      <p:sp>
        <p:nvSpPr>
          <p:cNvPr id="27" name="TextBox 26">
            <a:extLst>
              <a:ext uri="{FF2B5EF4-FFF2-40B4-BE49-F238E27FC236}">
                <a16:creationId xmlns:a16="http://schemas.microsoft.com/office/drawing/2014/main" id="{7FDB5313-DAEA-409C-F1B4-0BFD58B9A3D7}"/>
              </a:ext>
            </a:extLst>
          </p:cNvPr>
          <p:cNvSpPr txBox="1"/>
          <p:nvPr/>
        </p:nvSpPr>
        <p:spPr>
          <a:xfrm>
            <a:off x="1218067" y="2831942"/>
            <a:ext cx="23657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58A8"/>
                </a:solidFill>
                <a:effectLst/>
                <a:uLnTx/>
                <a:uFillTx/>
                <a:latin typeface="Arial"/>
                <a:ea typeface="+mn-ea"/>
                <a:cs typeface="Arial"/>
              </a:rPr>
              <a:t>Nuclear Reactor 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358A8"/>
                </a:solidFill>
                <a:effectLst/>
                <a:uLnTx/>
                <a:uFillTx/>
                <a:latin typeface="Arial"/>
                <a:ea typeface="+mn-ea"/>
                <a:cs typeface="Arial"/>
              </a:rPr>
              <a:t>Emergency Preparedness</a:t>
            </a:r>
          </a:p>
        </p:txBody>
      </p:sp>
      <p:sp>
        <p:nvSpPr>
          <p:cNvPr id="32" name="TextBox 31">
            <a:extLst>
              <a:ext uri="{FF2B5EF4-FFF2-40B4-BE49-F238E27FC236}">
                <a16:creationId xmlns:a16="http://schemas.microsoft.com/office/drawing/2014/main" id="{81DC863D-F3C2-87D5-96B3-AC9A2472EC4F}"/>
              </a:ext>
            </a:extLst>
          </p:cNvPr>
          <p:cNvSpPr txBox="1"/>
          <p:nvPr/>
        </p:nvSpPr>
        <p:spPr>
          <a:xfrm>
            <a:off x="480656" y="3562024"/>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7152B4"/>
                </a:solidFill>
                <a:effectLst/>
                <a:uLnTx/>
                <a:uFillTx/>
                <a:latin typeface="Arial"/>
                <a:ea typeface="+mn-ea"/>
                <a:cs typeface="+mn-cs"/>
              </a:rPr>
              <a:t>Nuclear Fuel Safety</a:t>
            </a:r>
            <a:r>
              <a:rPr kumimoji="0" lang="en-US" sz="1000" b="0" i="0" u="none" strike="noStrike" kern="1200" cap="none" spc="0" normalizeH="0" baseline="0" noProof="0">
                <a:ln>
                  <a:noFill/>
                </a:ln>
                <a:solidFill>
                  <a:srgbClr val="7152B4"/>
                </a:solidFill>
                <a:effectLst/>
                <a:uLnTx/>
                <a:uFillTx/>
                <a:latin typeface="Arial"/>
                <a:ea typeface="+mn-ea"/>
                <a:cs typeface="+mn-cs"/>
              </a:rPr>
              <a:t>​</a:t>
            </a:r>
            <a:endParaRPr kumimoji="0" lang="en-US" sz="1000" b="0" i="0" u="none" strike="noStrike" kern="1200" cap="none" spc="0" normalizeH="0" baseline="0" noProof="0">
              <a:ln>
                <a:noFill/>
              </a:ln>
              <a:solidFill>
                <a:srgbClr val="7152B4"/>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7152B4"/>
                </a:solidFill>
                <a:effectLst/>
                <a:uLnTx/>
                <a:uFillTx/>
                <a:latin typeface="Arial"/>
                <a:ea typeface="+mn-ea"/>
                <a:cs typeface="+mn-cs"/>
              </a:rPr>
              <a:t>Advanced Nuclear Knowledge</a:t>
            </a:r>
            <a:r>
              <a:rPr kumimoji="0" lang="en-US" sz="1000" b="0" i="0" u="none" strike="noStrike" kern="1200" cap="none" spc="0" normalizeH="0" baseline="0" noProof="0">
                <a:ln>
                  <a:noFill/>
                </a:ln>
                <a:solidFill>
                  <a:srgbClr val="7152B4"/>
                </a:solidFill>
                <a:effectLst/>
                <a:uLnTx/>
                <a:uFillTx/>
                <a:latin typeface="Arial"/>
                <a:ea typeface="+mn-ea"/>
                <a:cs typeface="+mn-cs"/>
              </a:rPr>
              <a:t>​</a:t>
            </a:r>
            <a:endParaRPr kumimoji="0" lang="en-US" sz="1000" b="0" i="0" u="none" strike="noStrike" kern="1200" cap="none" spc="0" normalizeH="0" baseline="0" noProof="0">
              <a:ln>
                <a:noFill/>
              </a:ln>
              <a:solidFill>
                <a:srgbClr val="7152B4"/>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7152B4"/>
                </a:solidFill>
                <a:effectLst/>
                <a:uLnTx/>
                <a:uFillTx/>
                <a:latin typeface="Arial"/>
                <a:ea typeface="+mn-ea"/>
                <a:cs typeface="+mn-cs"/>
              </a:rPr>
              <a:t>Safeguards &amp; Forensics</a:t>
            </a:r>
            <a:r>
              <a:rPr kumimoji="0" lang="en-US" sz="1000" b="0" i="0" u="none" strike="noStrike" kern="1200" cap="none" spc="0" normalizeH="0" baseline="0" noProof="0">
                <a:ln>
                  <a:noFill/>
                </a:ln>
                <a:solidFill>
                  <a:srgbClr val="7152B4"/>
                </a:solidFill>
                <a:effectLst/>
                <a:uLnTx/>
                <a:uFillTx/>
                <a:latin typeface="Arial"/>
                <a:ea typeface="+mn-ea"/>
                <a:cs typeface="+mn-cs"/>
              </a:rPr>
              <a:t>​</a:t>
            </a:r>
            <a:endParaRPr kumimoji="0" lang="en-US" sz="1000" b="0" i="0" u="none" strike="noStrike" kern="1200" cap="none" spc="0" normalizeH="0" baseline="0" noProof="0">
              <a:ln>
                <a:noFill/>
              </a:ln>
              <a:solidFill>
                <a:srgbClr val="7152B4"/>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7152B4"/>
                </a:solidFill>
                <a:effectLst/>
                <a:uLnTx/>
                <a:uFillTx/>
                <a:latin typeface="Arial"/>
                <a:ea typeface="+mn-ea"/>
                <a:cs typeface="+mn-cs"/>
              </a:rPr>
              <a:t>Waste Management</a:t>
            </a:r>
            <a:endParaRPr kumimoji="0" lang="en-GB" sz="1000" b="0" i="0" u="none" strike="noStrike" kern="1200" cap="none" spc="0" normalizeH="0" baseline="0" noProof="0">
              <a:ln>
                <a:noFill/>
              </a:ln>
              <a:solidFill>
                <a:srgbClr val="7152B4"/>
              </a:solidFill>
              <a:effectLst/>
              <a:uLnTx/>
              <a:uFillTx/>
              <a:latin typeface="Arial"/>
              <a:ea typeface="+mn-ea"/>
              <a:cs typeface="Arial"/>
            </a:endParaRPr>
          </a:p>
        </p:txBody>
      </p:sp>
      <p:sp>
        <p:nvSpPr>
          <p:cNvPr id="35" name="TextBox 34">
            <a:extLst>
              <a:ext uri="{FF2B5EF4-FFF2-40B4-BE49-F238E27FC236}">
                <a16:creationId xmlns:a16="http://schemas.microsoft.com/office/drawing/2014/main" id="{ADE2B704-7BAE-5619-7013-54992038A7A9}"/>
              </a:ext>
            </a:extLst>
          </p:cNvPr>
          <p:cNvSpPr txBox="1"/>
          <p:nvPr/>
        </p:nvSpPr>
        <p:spPr>
          <a:xfrm>
            <a:off x="3016440" y="5567476"/>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6970D6"/>
                </a:solidFill>
                <a:effectLst/>
                <a:uLnTx/>
                <a:uFillTx/>
                <a:latin typeface="Arial"/>
                <a:ea typeface="+mn-ea"/>
                <a:cs typeface="+mn-cs"/>
              </a:rPr>
              <a:t>Nuclear Security &amp; Safeguards</a:t>
            </a:r>
            <a:r>
              <a:rPr kumimoji="0" lang="en-US" sz="1000" b="0" i="0" u="none" strike="noStrike" kern="1200" cap="none" spc="0" normalizeH="0" baseline="0" noProof="0">
                <a:ln>
                  <a:noFill/>
                </a:ln>
                <a:solidFill>
                  <a:srgbClr val="6970D6"/>
                </a:solidFill>
                <a:effectLst/>
                <a:uLnTx/>
                <a:uFillTx/>
                <a:latin typeface="Arial"/>
                <a:ea typeface="+mn-ea"/>
                <a:cs typeface="+mn-cs"/>
              </a:rPr>
              <a:t>​</a:t>
            </a:r>
            <a:endParaRPr kumimoji="0" lang="en-US" sz="1000" b="0" i="0" u="none" strike="noStrike" kern="1200" cap="none" spc="0" normalizeH="0" baseline="0" noProof="0">
              <a:ln>
                <a:noFill/>
              </a:ln>
              <a:solidFill>
                <a:srgbClr val="6970D6"/>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6970D6"/>
                </a:solidFill>
                <a:effectLst/>
                <a:uLnTx/>
                <a:uFillTx/>
                <a:latin typeface="Arial"/>
                <a:ea typeface="+mn-ea"/>
                <a:cs typeface="+mn-cs"/>
              </a:rPr>
              <a:t>Decommissioning (Directorate J)</a:t>
            </a:r>
            <a:endParaRPr kumimoji="0" lang="en-GB" sz="1000" b="0" i="0" u="none" strike="noStrike" kern="1200" cap="none" spc="0" normalizeH="0" baseline="0" noProof="0">
              <a:ln>
                <a:noFill/>
              </a:ln>
              <a:solidFill>
                <a:srgbClr val="6970D6"/>
              </a:solidFill>
              <a:effectLst/>
              <a:uLnTx/>
              <a:uFillTx/>
              <a:latin typeface="Arial"/>
              <a:ea typeface="+mn-ea"/>
              <a:cs typeface="Arial"/>
            </a:endParaRPr>
          </a:p>
        </p:txBody>
      </p:sp>
      <p:sp>
        <p:nvSpPr>
          <p:cNvPr id="73" name="Text Placeholder 1">
            <a:extLst>
              <a:ext uri="{FF2B5EF4-FFF2-40B4-BE49-F238E27FC236}">
                <a16:creationId xmlns:a16="http://schemas.microsoft.com/office/drawing/2014/main" id="{C970C31F-7467-8473-0FF8-46CF35A0263F}"/>
              </a:ext>
            </a:extLst>
          </p:cNvPr>
          <p:cNvSpPr txBox="1">
            <a:spLocks/>
          </p:cNvSpPr>
          <p:nvPr/>
        </p:nvSpPr>
        <p:spPr>
          <a:xfrm>
            <a:off x="8089642" y="2059104"/>
            <a:ext cx="2688638" cy="3908482"/>
          </a:xfrm>
          <a:prstGeom prst="rect">
            <a:avLst/>
          </a:prstGeom>
        </p:spPr>
        <p:txBody>
          <a:bodyPr lIns="91440" tIns="45720" rIns="91440" bIns="45720" anchor="t"/>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kumimoji="0" lang="en-GB" sz="1600" b="1" i="0" u="none" strike="noStrike" kern="1200" cap="none" spc="0" normalizeH="0" baseline="0" noProof="1">
                <a:ln>
                  <a:noFill/>
                </a:ln>
                <a:solidFill>
                  <a:srgbClr val="7253B5"/>
                </a:solidFill>
                <a:effectLst/>
                <a:uLnTx/>
                <a:uFillTx/>
                <a:latin typeface="Arial"/>
                <a:ea typeface="+mn-ea"/>
                <a:cs typeface="+mn-cs"/>
              </a:rPr>
              <a:t>Nuclear Knowledge and Competence</a:t>
            </a:r>
            <a:endParaRPr kumimoji="0" lang="en-GB" sz="1600" b="1" i="0" u="none" strike="noStrike" kern="1200" cap="none" spc="0" normalizeH="0" baseline="0" noProof="1">
              <a:ln>
                <a:noFill/>
              </a:ln>
              <a:solidFill>
                <a:srgbClr val="7253B5"/>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kumimoji="0" lang="en-GB" sz="1600" b="1" i="0" u="none" strike="noStrike" kern="1200" cap="none" spc="0" normalizeH="0" baseline="0" noProof="1">
                <a:ln>
                  <a:noFill/>
                </a:ln>
                <a:solidFill>
                  <a:srgbClr val="0C91CF"/>
                </a:solidFill>
                <a:effectLst/>
                <a:uLnTx/>
                <a:uFillTx/>
                <a:latin typeface="Arial"/>
                <a:ea typeface="+mn-ea"/>
                <a:cs typeface="Arial"/>
              </a:rPr>
              <a:t>Radioactive Waste Management</a:t>
            </a:r>
          </a:p>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kumimoji="0" lang="en-GB" sz="1600" b="1" i="0" u="none" strike="noStrike" kern="1200" cap="none" spc="0" normalizeH="0" baseline="0" noProof="1">
                <a:ln>
                  <a:noFill/>
                </a:ln>
                <a:solidFill>
                  <a:srgbClr val="9874DF">
                    <a:lumMod val="60000"/>
                    <a:lumOff val="40000"/>
                  </a:srgbClr>
                </a:solidFill>
                <a:effectLst/>
                <a:uLnTx/>
                <a:uFillTx/>
                <a:latin typeface="Arial"/>
                <a:ea typeface="+mn-ea"/>
                <a:cs typeface="Arial"/>
              </a:rPr>
              <a:t>Non-power Applications and Radiation Protection</a:t>
            </a:r>
          </a:p>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kumimoji="0" lang="en-GB" sz="1600" b="1" i="0" u="none" strike="noStrike" kern="1200" cap="none" spc="0" normalizeH="0" baseline="0" noProof="1">
                <a:ln>
                  <a:noFill/>
                </a:ln>
                <a:solidFill>
                  <a:srgbClr val="0C91CF"/>
                </a:solidFill>
                <a:effectLst/>
                <a:uLnTx/>
                <a:uFillTx/>
                <a:latin typeface="Arial"/>
                <a:ea typeface="+mn-ea"/>
                <a:cs typeface="Arial"/>
              </a:rPr>
              <a:t>Nuclear Safeguards and Security</a:t>
            </a:r>
          </a:p>
          <a:p>
            <a:pPr marL="228600" marR="0" lvl="0" indent="-22860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kumimoji="0" lang="en-GB" sz="1600" b="1" i="0" u="none" strike="noStrike" kern="1200" cap="none" spc="0" normalizeH="0" baseline="0" noProof="1">
                <a:ln>
                  <a:noFill/>
                </a:ln>
                <a:solidFill>
                  <a:srgbClr val="7253B5"/>
                </a:solidFill>
                <a:effectLst/>
                <a:uLnTx/>
                <a:uFillTx/>
                <a:latin typeface="Arial"/>
                <a:ea typeface="+mn-ea"/>
                <a:cs typeface="Arial"/>
              </a:rPr>
              <a:t>Nuclear Safety of Nuclear Power Plants</a:t>
            </a:r>
            <a:endParaRPr kumimoji="0" lang="en-GB" sz="1600" b="0" i="0" u="none" strike="noStrike" kern="1200" cap="none" spc="0" normalizeH="0" baseline="0" noProof="1">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endParaRPr kumimoji="0" lang="en-GB" sz="1400" b="1" i="0" u="none" strike="noStrike" kern="1200" cap="none" spc="0" normalizeH="0" baseline="0" noProof="1">
              <a:ln>
                <a:noFill/>
              </a:ln>
              <a:solidFill>
                <a:srgbClr val="0C91CF"/>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endParaRPr kumimoji="0" lang="en-GB" sz="1400" b="1" i="0" u="none" strike="noStrike" kern="1200" cap="none" spc="0" normalizeH="0" baseline="0" noProof="1">
              <a:ln>
                <a:noFill/>
              </a:ln>
              <a:solidFill>
                <a:srgbClr val="0C91CF"/>
              </a:solidFill>
              <a:effectLst/>
              <a:uLnTx/>
              <a:uFillTx/>
              <a:latin typeface="Arial"/>
              <a:ea typeface="+mn-ea"/>
              <a:cs typeface="Arial"/>
            </a:endParaRPr>
          </a:p>
        </p:txBody>
      </p:sp>
      <p:pic>
        <p:nvPicPr>
          <p:cNvPr id="75" name="Graphic 1">
            <a:extLst>
              <a:ext uri="{FF2B5EF4-FFF2-40B4-BE49-F238E27FC236}">
                <a16:creationId xmlns:a16="http://schemas.microsoft.com/office/drawing/2014/main" id="{14BEC301-355D-C1CF-F623-9703088119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50311" y="2059832"/>
            <a:ext cx="393657" cy="413842"/>
          </a:xfrm>
          <a:prstGeom prst="rect">
            <a:avLst/>
          </a:prstGeom>
        </p:spPr>
      </p:pic>
      <p:pic>
        <p:nvPicPr>
          <p:cNvPr id="7" name="Graphic 49">
            <a:extLst>
              <a:ext uri="{FF2B5EF4-FFF2-40B4-BE49-F238E27FC236}">
                <a16:creationId xmlns:a16="http://schemas.microsoft.com/office/drawing/2014/main" id="{631E0E55-DFBF-40B1-8182-7D7E8C759D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5632" y="2829792"/>
            <a:ext cx="439073" cy="413842"/>
          </a:xfrm>
          <a:prstGeom prst="rect">
            <a:avLst/>
          </a:prstGeom>
        </p:spPr>
      </p:pic>
      <p:pic>
        <p:nvPicPr>
          <p:cNvPr id="29" name="Graphic 30">
            <a:extLst>
              <a:ext uri="{FF2B5EF4-FFF2-40B4-BE49-F238E27FC236}">
                <a16:creationId xmlns:a16="http://schemas.microsoft.com/office/drawing/2014/main" id="{0074F0DF-F2E9-DE91-28C8-7143FF614F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71381" y="3490739"/>
            <a:ext cx="358332" cy="353285"/>
          </a:xfrm>
          <a:prstGeom prst="rect">
            <a:avLst/>
          </a:prstGeom>
        </p:spPr>
      </p:pic>
      <p:pic>
        <p:nvPicPr>
          <p:cNvPr id="38" name="Graphic 41">
            <a:extLst>
              <a:ext uri="{FF2B5EF4-FFF2-40B4-BE49-F238E27FC236}">
                <a16:creationId xmlns:a16="http://schemas.microsoft.com/office/drawing/2014/main" id="{20C8126F-5723-8C5F-F5F3-40FEF46563A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06773" y="4208900"/>
            <a:ext cx="290692" cy="297817"/>
          </a:xfrm>
          <a:prstGeom prst="rect">
            <a:avLst/>
          </a:prstGeom>
        </p:spPr>
      </p:pic>
      <p:pic>
        <p:nvPicPr>
          <p:cNvPr id="40" name="Graphic 36">
            <a:extLst>
              <a:ext uri="{FF2B5EF4-FFF2-40B4-BE49-F238E27FC236}">
                <a16:creationId xmlns:a16="http://schemas.microsoft.com/office/drawing/2014/main" id="{8DEE9E79-383E-FBD1-E1B3-31A9B2A1AA7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69642" y="4936704"/>
            <a:ext cx="361406" cy="352301"/>
          </a:xfrm>
          <a:prstGeom prst="rect">
            <a:avLst/>
          </a:prstGeom>
        </p:spPr>
      </p:pic>
      <p:sp>
        <p:nvSpPr>
          <p:cNvPr id="3" name="TextBox 2">
            <a:extLst>
              <a:ext uri="{FF2B5EF4-FFF2-40B4-BE49-F238E27FC236}">
                <a16:creationId xmlns:a16="http://schemas.microsoft.com/office/drawing/2014/main" id="{F743793D-9577-238C-7C93-08BF18E9A9E8}"/>
              </a:ext>
            </a:extLst>
          </p:cNvPr>
          <p:cNvSpPr txBox="1"/>
          <p:nvPr/>
        </p:nvSpPr>
        <p:spPr>
          <a:xfrm>
            <a:off x="4736133" y="3749593"/>
            <a:ext cx="205153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7152B4"/>
                </a:solidFill>
                <a:effectLst/>
                <a:uLnTx/>
                <a:uFillTx/>
                <a:latin typeface="Arial"/>
                <a:ea typeface="+mn-ea"/>
                <a:cs typeface="+mn-cs"/>
              </a:rPr>
              <a:t>Standards for Nuclear Safety, Security &amp; Safeguards</a:t>
            </a: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2835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6EEA5-DE3F-4429-9A62-32F9409017B9}"/>
            </a:ext>
          </a:extLst>
        </p:cNvPr>
        <p:cNvGrpSpPr/>
        <p:nvPr/>
      </p:nvGrpSpPr>
      <p:grpSpPr>
        <a:xfrm>
          <a:off x="0" y="0"/>
          <a:ext cx="0" cy="0"/>
          <a:chOff x="0" y="0"/>
          <a:chExt cx="0" cy="0"/>
        </a:xfrm>
      </p:grpSpPr>
      <p:sp>
        <p:nvSpPr>
          <p:cNvPr id="17" name="Text Placeholder 5">
            <a:extLst>
              <a:ext uri="{FF2B5EF4-FFF2-40B4-BE49-F238E27FC236}">
                <a16:creationId xmlns:a16="http://schemas.microsoft.com/office/drawing/2014/main" id="{41EAC8D9-0405-60A0-DA34-F78D14F8E8FD}"/>
              </a:ext>
            </a:extLst>
          </p:cNvPr>
          <p:cNvSpPr>
            <a:spLocks noGrp="1"/>
          </p:cNvSpPr>
          <p:nvPr>
            <p:ph type="body" sz="quarter" idx="40"/>
          </p:nvPr>
        </p:nvSpPr>
        <p:spPr>
          <a:xfrm>
            <a:off x="9285220" y="4456481"/>
            <a:ext cx="1766962" cy="1108854"/>
          </a:xfrm>
          <a:prstGeom prst="rect">
            <a:avLst/>
          </a:prstGeom>
        </p:spPr>
        <p:txBody>
          <a:bodyPr/>
          <a:lstStyle/>
          <a:p>
            <a:pPr marL="0" indent="0" algn="ctr">
              <a:spcAft>
                <a:spcPts val="600"/>
              </a:spcAft>
              <a:buNone/>
            </a:pPr>
            <a:r>
              <a:rPr lang="en-GB" sz="2000" b="1" noProof="1"/>
              <a:t>Medical applications</a:t>
            </a:r>
            <a:endParaRPr lang="en-GB" sz="2400" b="1" noProof="1"/>
          </a:p>
        </p:txBody>
      </p:sp>
      <p:pic>
        <p:nvPicPr>
          <p:cNvPr id="22" name="Picture Placeholder 21" descr="A person in white coat working in a laboratory&#10;&#10;AI-generated content may be incorrect.">
            <a:extLst>
              <a:ext uri="{FF2B5EF4-FFF2-40B4-BE49-F238E27FC236}">
                <a16:creationId xmlns:a16="http://schemas.microsoft.com/office/drawing/2014/main" id="{75AB6C54-AB43-85C9-A2E6-D70ACC9DB7DC}"/>
              </a:ext>
            </a:extLst>
          </p:cNvPr>
          <p:cNvPicPr>
            <a:picLocks noGrp="1" noChangeAspect="1"/>
          </p:cNvPicPr>
          <p:nvPr>
            <p:ph type="pic" sz="quarter" idx="46"/>
          </p:nvPr>
        </p:nvPicPr>
        <p:blipFill>
          <a:blip r:embed="rId3" cstate="print">
            <a:extLst>
              <a:ext uri="{28A0092B-C50C-407E-A947-70E740481C1C}">
                <a14:useLocalDpi xmlns:a14="http://schemas.microsoft.com/office/drawing/2010/main" val="0"/>
              </a:ext>
            </a:extLst>
          </a:blip>
          <a:srcRect l="16657" r="16657"/>
          <a:stretch>
            <a:fillRect/>
          </a:stretch>
        </p:blipFill>
        <p:spPr/>
      </p:pic>
      <p:pic>
        <p:nvPicPr>
          <p:cNvPr id="20" name="Picture Placeholder 19" descr="A few people in a lab&#10;&#10;AI-generated content may be incorrect.">
            <a:extLst>
              <a:ext uri="{FF2B5EF4-FFF2-40B4-BE49-F238E27FC236}">
                <a16:creationId xmlns:a16="http://schemas.microsoft.com/office/drawing/2014/main" id="{BA95913F-04B6-B03C-0E55-6534F4403967}"/>
              </a:ext>
            </a:extLst>
          </p:cNvPr>
          <p:cNvPicPr>
            <a:picLocks noGrp="1" noChangeAspect="1"/>
          </p:cNvPicPr>
          <p:nvPr>
            <p:ph type="pic" sz="quarter" idx="48"/>
          </p:nvPr>
        </p:nvPicPr>
        <p:blipFill>
          <a:blip r:embed="rId4" cstate="print">
            <a:extLst>
              <a:ext uri="{28A0092B-C50C-407E-A947-70E740481C1C}">
                <a14:useLocalDpi xmlns:a14="http://schemas.microsoft.com/office/drawing/2010/main" val="0"/>
              </a:ext>
            </a:extLst>
          </a:blip>
          <a:srcRect l="16737" r="16737"/>
          <a:stretch>
            <a:fillRect/>
          </a:stretch>
        </p:blipFill>
        <p:spPr/>
      </p:pic>
      <p:sp>
        <p:nvSpPr>
          <p:cNvPr id="19" name="Text Placeholder 4">
            <a:extLst>
              <a:ext uri="{FF2B5EF4-FFF2-40B4-BE49-F238E27FC236}">
                <a16:creationId xmlns:a16="http://schemas.microsoft.com/office/drawing/2014/main" id="{6FD3E5E3-0D05-27B4-35A5-EEF7D50C287F}"/>
              </a:ext>
            </a:extLst>
          </p:cNvPr>
          <p:cNvSpPr>
            <a:spLocks noGrp="1"/>
          </p:cNvSpPr>
          <p:nvPr>
            <p:ph type="body" sz="quarter" idx="43"/>
          </p:nvPr>
        </p:nvSpPr>
        <p:spPr>
          <a:prstGeom prst="rect">
            <a:avLst/>
          </a:prstGeom>
        </p:spPr>
        <p:txBody>
          <a:bodyPr/>
          <a:lstStyle/>
          <a:p>
            <a:pPr marL="0" indent="0" algn="ctr">
              <a:spcAft>
                <a:spcPts val="600"/>
              </a:spcAft>
              <a:buNone/>
            </a:pPr>
            <a:r>
              <a:rPr lang="en-GB" sz="2000" b="1" noProof="1"/>
              <a:t>Waste &amp; Decom-missioning</a:t>
            </a:r>
            <a:endParaRPr lang="en-GB" sz="2400" b="1" noProof="1"/>
          </a:p>
        </p:txBody>
      </p:sp>
      <p:sp>
        <p:nvSpPr>
          <p:cNvPr id="10" name="Text Placeholder 3">
            <a:extLst>
              <a:ext uri="{FF2B5EF4-FFF2-40B4-BE49-F238E27FC236}">
                <a16:creationId xmlns:a16="http://schemas.microsoft.com/office/drawing/2014/main" id="{11F326E0-23B5-CAC2-098A-A848898A9985}"/>
              </a:ext>
            </a:extLst>
          </p:cNvPr>
          <p:cNvSpPr>
            <a:spLocks noGrp="1"/>
          </p:cNvSpPr>
          <p:nvPr>
            <p:ph type="body" sz="quarter" idx="39"/>
          </p:nvPr>
        </p:nvSpPr>
        <p:spPr>
          <a:prstGeom prst="rect">
            <a:avLst/>
          </a:prstGeom>
        </p:spPr>
        <p:txBody>
          <a:bodyPr/>
          <a:lstStyle/>
          <a:p>
            <a:pPr marL="0" indent="0" algn="ctr">
              <a:spcAft>
                <a:spcPts val="600"/>
              </a:spcAft>
              <a:buNone/>
            </a:pPr>
            <a:r>
              <a:rPr lang="en-GB" sz="2000" b="1" noProof="1"/>
              <a:t>Nuclear Skills</a:t>
            </a:r>
            <a:endParaRPr lang="en-GB" sz="2400" b="1" noProof="1"/>
          </a:p>
        </p:txBody>
      </p:sp>
      <p:pic>
        <p:nvPicPr>
          <p:cNvPr id="15" name="Picture Placeholder 14" descr="A group of people in a room&#10;&#10;AI-generated content may be incorrect.">
            <a:extLst>
              <a:ext uri="{FF2B5EF4-FFF2-40B4-BE49-F238E27FC236}">
                <a16:creationId xmlns:a16="http://schemas.microsoft.com/office/drawing/2014/main" id="{52EA4DDA-E9EF-F83C-D7D9-A51B5AAD7B49}"/>
              </a:ext>
            </a:extLst>
          </p:cNvPr>
          <p:cNvPicPr>
            <a:picLocks noGrp="1" noChangeAspect="1"/>
          </p:cNvPicPr>
          <p:nvPr>
            <p:ph type="pic" sz="quarter" idx="45"/>
          </p:nvPr>
        </p:nvPicPr>
        <p:blipFill>
          <a:blip r:embed="rId5">
            <a:extLst>
              <a:ext uri="{28A0092B-C50C-407E-A947-70E740481C1C}">
                <a14:useLocalDpi xmlns:a14="http://schemas.microsoft.com/office/drawing/2010/main" val="0"/>
              </a:ext>
            </a:extLst>
          </a:blip>
          <a:srcRect l="12581" r="12581"/>
          <a:stretch>
            <a:fillRect/>
          </a:stretch>
        </p:blipFill>
        <p:spPr/>
      </p:pic>
      <p:sp>
        <p:nvSpPr>
          <p:cNvPr id="18" name="Text Placeholder 2">
            <a:extLst>
              <a:ext uri="{FF2B5EF4-FFF2-40B4-BE49-F238E27FC236}">
                <a16:creationId xmlns:a16="http://schemas.microsoft.com/office/drawing/2014/main" id="{0C1C8EBD-97A9-5A54-9CFE-2A95D252E025}"/>
              </a:ext>
            </a:extLst>
          </p:cNvPr>
          <p:cNvSpPr>
            <a:spLocks noGrp="1"/>
          </p:cNvSpPr>
          <p:nvPr>
            <p:ph type="body" sz="quarter" idx="42"/>
          </p:nvPr>
        </p:nvSpPr>
        <p:spPr>
          <a:prstGeom prst="rect">
            <a:avLst/>
          </a:prstGeom>
        </p:spPr>
        <p:txBody>
          <a:bodyPr/>
          <a:lstStyle/>
          <a:p>
            <a:pPr marL="0" indent="0" algn="ctr">
              <a:spcAft>
                <a:spcPts val="600"/>
              </a:spcAft>
              <a:buNone/>
            </a:pPr>
            <a:r>
              <a:rPr lang="en-GB" sz="2000" b="1" noProof="1"/>
              <a:t>Nuclear Modelling</a:t>
            </a:r>
            <a:endParaRPr lang="en-GB" sz="2400" b="1" noProof="1"/>
          </a:p>
        </p:txBody>
      </p:sp>
      <p:pic>
        <p:nvPicPr>
          <p:cNvPr id="6" name="Picture Placeholder 5">
            <a:extLst>
              <a:ext uri="{FF2B5EF4-FFF2-40B4-BE49-F238E27FC236}">
                <a16:creationId xmlns:a16="http://schemas.microsoft.com/office/drawing/2014/main" id="{490BCD39-56CB-EE84-8B1D-49F6659676BD}"/>
              </a:ext>
            </a:extLst>
          </p:cNvPr>
          <p:cNvPicPr>
            <a:picLocks noGrp="1" noChangeAspect="1"/>
          </p:cNvPicPr>
          <p:nvPr>
            <p:ph type="pic" sz="quarter" idx="47"/>
          </p:nvPr>
        </p:nvPicPr>
        <p:blipFill>
          <a:blip r:embed="rId6">
            <a:extLst>
              <a:ext uri="{28A0092B-C50C-407E-A947-70E740481C1C}">
                <a14:useLocalDpi xmlns:a14="http://schemas.microsoft.com/office/drawing/2010/main" val="0"/>
              </a:ext>
            </a:extLst>
          </a:blip>
          <a:srcRect l="21829" r="21829"/>
          <a:stretch>
            <a:fillRect/>
          </a:stretch>
        </p:blipFill>
        <p:spPr/>
      </p:pic>
      <p:sp>
        <p:nvSpPr>
          <p:cNvPr id="11" name="Text Placeholder 1">
            <a:extLst>
              <a:ext uri="{FF2B5EF4-FFF2-40B4-BE49-F238E27FC236}">
                <a16:creationId xmlns:a16="http://schemas.microsoft.com/office/drawing/2014/main" id="{AF30DF11-B865-E7B3-A046-CD9331AA44D7}"/>
              </a:ext>
            </a:extLst>
          </p:cNvPr>
          <p:cNvSpPr>
            <a:spLocks noGrp="1"/>
          </p:cNvSpPr>
          <p:nvPr>
            <p:ph type="body" sz="quarter" idx="38"/>
          </p:nvPr>
        </p:nvSpPr>
        <p:spPr>
          <a:prstGeom prst="rect">
            <a:avLst/>
          </a:prstGeom>
        </p:spPr>
        <p:txBody>
          <a:bodyPr/>
          <a:lstStyle/>
          <a:p>
            <a:pPr marL="0" indent="0" algn="ctr">
              <a:spcAft>
                <a:spcPts val="600"/>
              </a:spcAft>
              <a:buNone/>
            </a:pPr>
            <a:r>
              <a:rPr lang="en-GB" sz="2000" b="1" noProof="1"/>
              <a:t>SMRs</a:t>
            </a:r>
            <a:endParaRPr lang="en-GB" sz="2400" b="1" noProof="1"/>
          </a:p>
        </p:txBody>
      </p:sp>
      <p:pic>
        <p:nvPicPr>
          <p:cNvPr id="4" name="Picture Placeholder 3" descr="A machine in a room&#10;&#10;AI-generated content may be incorrect.">
            <a:extLst>
              <a:ext uri="{FF2B5EF4-FFF2-40B4-BE49-F238E27FC236}">
                <a16:creationId xmlns:a16="http://schemas.microsoft.com/office/drawing/2014/main" id="{FAAAC5C3-17EE-D96D-83D8-64B83053A711}"/>
              </a:ext>
            </a:extLst>
          </p:cNvPr>
          <p:cNvPicPr>
            <a:picLocks noGrp="1" noChangeAspect="1"/>
          </p:cNvPicPr>
          <p:nvPr>
            <p:ph type="pic" sz="quarter" idx="44"/>
          </p:nvPr>
        </p:nvPicPr>
        <p:blipFill>
          <a:blip r:embed="rId7" cstate="print">
            <a:extLst>
              <a:ext uri="{28A0092B-C50C-407E-A947-70E740481C1C}">
                <a14:useLocalDpi xmlns:a14="http://schemas.microsoft.com/office/drawing/2010/main" val="0"/>
              </a:ext>
            </a:extLst>
          </a:blip>
          <a:srcRect l="16658" r="16658"/>
          <a:stretch>
            <a:fillRect/>
          </a:stretch>
        </p:blipFill>
        <p:spPr/>
      </p:pic>
      <p:sp>
        <p:nvSpPr>
          <p:cNvPr id="2" name="Title">
            <a:extLst>
              <a:ext uri="{FF2B5EF4-FFF2-40B4-BE49-F238E27FC236}">
                <a16:creationId xmlns:a16="http://schemas.microsoft.com/office/drawing/2014/main" id="{D7E8A23F-FBA2-A2E2-0A5F-65B54E03E76A}"/>
              </a:ext>
            </a:extLst>
          </p:cNvPr>
          <p:cNvSpPr>
            <a:spLocks noGrp="1"/>
          </p:cNvSpPr>
          <p:nvPr>
            <p:ph type="title"/>
          </p:nvPr>
        </p:nvSpPr>
        <p:spPr/>
        <p:txBody>
          <a:bodyPr/>
          <a:lstStyle/>
          <a:p>
            <a:r>
              <a:rPr lang="en-US" dirty="0"/>
              <a:t>JRC's Nuclear Strategy – priority areas</a:t>
            </a:r>
          </a:p>
        </p:txBody>
      </p:sp>
    </p:spTree>
    <p:extLst>
      <p:ext uri="{BB962C8B-B14F-4D97-AF65-F5344CB8AC3E}">
        <p14:creationId xmlns:p14="http://schemas.microsoft.com/office/powerpoint/2010/main" val="391136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9263633" y="5505399"/>
            <a:ext cx="740410" cy="437515"/>
          </a:xfrm>
          <a:prstGeom prst="rect">
            <a:avLst/>
          </a:prstGeom>
        </p:spPr>
        <p:txBody>
          <a:bodyPr vert="horz" wrap="square" lIns="0" tIns="12700" rIns="0" bIns="0">
            <a:spAutoFit/>
          </a:bodyPr>
          <a:lstStyle/>
          <a:p>
            <a:pPr marL="12700" marR="5080" lvl="0" indent="0" algn="ctr" defTabSz="914400" rtl="0" eaLnBrk="1" fontAlgn="auto" latinLnBrk="0" hangingPunct="1">
              <a:lnSpc>
                <a:spcPct val="100000"/>
              </a:lnSpc>
              <a:spcBef>
                <a:spcPts val="100"/>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Emergency Preparedness &amp; Response</a:t>
            </a:r>
          </a:p>
        </p:txBody>
      </p:sp>
      <p:sp>
        <p:nvSpPr>
          <p:cNvPr id="9" name="object 9"/>
          <p:cNvSpPr txBox="1"/>
          <p:nvPr/>
        </p:nvSpPr>
        <p:spPr>
          <a:xfrm>
            <a:off x="9713721" y="4390135"/>
            <a:ext cx="478790" cy="436880"/>
          </a:xfrm>
          <a:prstGeom prst="rect">
            <a:avLst/>
          </a:prstGeom>
        </p:spPr>
        <p:txBody>
          <a:bodyPr vert="horz" wrap="square" lIns="0" tIns="12700" rIns="0" bIns="0">
            <a:spAutoFit/>
          </a:bodyPr>
          <a:lstStyle/>
          <a:p>
            <a:pPr marL="12700" marR="5080" lvl="0" indent="0" algn="ctr" defTabSz="914400" rtl="0" eaLnBrk="1" fontAlgn="auto" latinLnBrk="0" hangingPunct="1">
              <a:lnSpc>
                <a:spcPct val="100000"/>
              </a:lnSpc>
              <a:spcBef>
                <a:spcPts val="100"/>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Strategic Trade Control</a:t>
            </a:r>
          </a:p>
        </p:txBody>
      </p:sp>
      <p:sp>
        <p:nvSpPr>
          <p:cNvPr id="10" name="object 10"/>
          <p:cNvSpPr txBox="1"/>
          <p:nvPr/>
        </p:nvSpPr>
        <p:spPr>
          <a:xfrm>
            <a:off x="8860663" y="5173471"/>
            <a:ext cx="440055" cy="162560"/>
          </a:xfrm>
          <a:prstGeom prst="rect">
            <a:avLst/>
          </a:prstGeom>
        </p:spPr>
        <p:txBody>
          <a:bodyPr vert="horz" wrap="square" lIns="0" tIns="12700" rIns="0" bIns="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Security</a:t>
            </a:r>
          </a:p>
        </p:txBody>
      </p:sp>
      <p:sp>
        <p:nvSpPr>
          <p:cNvPr id="11" name="object 11"/>
          <p:cNvSpPr txBox="1"/>
          <p:nvPr/>
        </p:nvSpPr>
        <p:spPr>
          <a:xfrm>
            <a:off x="10079481" y="5175630"/>
            <a:ext cx="133350" cy="162560"/>
          </a:xfrm>
          <a:prstGeom prst="rect">
            <a:avLst/>
          </a:prstGeom>
        </p:spPr>
        <p:txBody>
          <a:bodyPr vert="horz" wrap="square" lIns="0" tIns="12700" rIns="0" bIns="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AI</a:t>
            </a:r>
          </a:p>
        </p:txBody>
      </p:sp>
      <p:sp>
        <p:nvSpPr>
          <p:cNvPr id="12" name="object 12"/>
          <p:cNvSpPr txBox="1"/>
          <p:nvPr/>
        </p:nvSpPr>
        <p:spPr>
          <a:xfrm>
            <a:off x="9037066" y="4483430"/>
            <a:ext cx="483234" cy="300355"/>
          </a:xfrm>
          <a:prstGeom prst="rect">
            <a:avLst/>
          </a:prstGeom>
        </p:spPr>
        <p:txBody>
          <a:bodyPr vert="horz" wrap="square" lIns="0" tIns="12700" rIns="0" bIns="0">
            <a:spAutoFit/>
          </a:bodyPr>
          <a:lstStyle/>
          <a:p>
            <a:pPr marL="42545" marR="0" lvl="0" indent="0" algn="l" defTabSz="914400" rtl="0" eaLnBrk="1" fontAlgn="auto" latinLnBrk="0" hangingPunct="1">
              <a:lnSpc>
                <a:spcPct val="100000"/>
              </a:lnSpc>
              <a:spcBef>
                <a:spcPts val="100"/>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Nuclear</a:t>
            </a:r>
          </a:p>
          <a:p>
            <a:pPr marL="12700" marR="0" lvl="0" indent="0" algn="l" defTabSz="914400" rtl="0" eaLnBrk="1" fontAlgn="auto" latinLnBrk="0" hangingPunct="1">
              <a:lnSpc>
                <a:spcPct val="100000"/>
              </a:lnSpc>
              <a:spcBef>
                <a:spcPts val="5"/>
              </a:spcBef>
              <a:spcAft>
                <a:spcPts val="0"/>
              </a:spcAft>
              <a:buClrTx/>
              <a:buSzTx/>
              <a:buFontTx/>
              <a:buNone/>
              <a:tabLst/>
              <a:defRPr sz="900">
                <a:solidFill>
                  <a:srgbClr val="FFFFFF"/>
                </a:solidFill>
                <a:latin typeface="Arial"/>
                <a:cs typeface="Arial"/>
              </a:defRPr>
            </a:pPr>
            <a:r>
              <a:rPr kumimoji="0" sz="900" b="0" i="0" u="none" strike="noStrike" kern="1200" cap="none" spc="0" normalizeH="0" baseline="0" noProof="0">
                <a:ln>
                  <a:noFill/>
                </a:ln>
                <a:solidFill>
                  <a:srgbClr val="FFFFFF"/>
                </a:solidFill>
                <a:effectLst/>
                <a:uLnTx/>
                <a:uFillTx/>
                <a:latin typeface="Arial"/>
                <a:ea typeface="+mn-ea"/>
                <a:cs typeface="Arial"/>
              </a:rPr>
              <a:t>Medicine</a:t>
            </a:r>
          </a:p>
        </p:txBody>
      </p:sp>
      <p:sp>
        <p:nvSpPr>
          <p:cNvPr id="13" name="object 13"/>
          <p:cNvSpPr txBox="1">
            <a:spLocks noGrp="1"/>
          </p:cNvSpPr>
          <p:nvPr>
            <p:ph type="title"/>
          </p:nvPr>
        </p:nvSpPr>
        <p:spPr>
          <a:xfrm>
            <a:off x="990062" y="439384"/>
            <a:ext cx="10772124" cy="1130438"/>
          </a:xfrm>
          <a:prstGeom prst="rect">
            <a:avLst/>
          </a:prstGeom>
        </p:spPr>
        <p:txBody>
          <a:bodyPr vert="horz" wrap="square" lIns="0" tIns="78105" rIns="0" bIns="0">
            <a:spAutoFit/>
          </a:bodyPr>
          <a:lstStyle/>
          <a:p>
            <a:pPr marL="12700" marR="5080">
              <a:lnSpc>
                <a:spcPts val="4110"/>
              </a:lnSpc>
              <a:spcBef>
                <a:spcPts val="615"/>
              </a:spcBef>
              <a:defRPr b="0">
                <a:solidFill>
                  <a:srgbClr val="232852"/>
                </a:solidFill>
                <a:latin typeface="Arial"/>
                <a:cs typeface="Arial"/>
              </a:defRPr>
            </a:pPr>
            <a:r>
              <a:rPr lang="de-DE" sz="4000" dirty="0">
                <a:solidFill>
                  <a:srgbClr val="034EA2"/>
                </a:solidFill>
                <a:latin typeface="Arial"/>
                <a:cs typeface="Arial"/>
              </a:rPr>
              <a:t>P</a:t>
            </a:r>
            <a:r>
              <a:rPr sz="4000" dirty="0">
                <a:solidFill>
                  <a:srgbClr val="034EA2"/>
                </a:solidFill>
                <a:latin typeface="Arial"/>
                <a:cs typeface="Arial"/>
              </a:rPr>
              <a:t>ortfolio structure </a:t>
            </a:r>
            <a:br>
              <a:rPr lang="de-DE" sz="4000" dirty="0">
                <a:solidFill>
                  <a:srgbClr val="034EA2"/>
                </a:solidFill>
                <a:latin typeface="Arial"/>
                <a:cs typeface="Arial"/>
              </a:rPr>
            </a:br>
            <a:r>
              <a:rPr lang="de-DE" sz="4000" dirty="0">
                <a:solidFill>
                  <a:srgbClr val="034EA2"/>
                </a:solidFill>
                <a:latin typeface="Arial"/>
                <a:cs typeface="Arial"/>
              </a:rPr>
              <a:t>&amp; </a:t>
            </a:r>
            <a:r>
              <a:rPr lang="de-DE" sz="4000" b="1" dirty="0">
                <a:solidFill>
                  <a:srgbClr val="34ABE3"/>
                </a:solidFill>
                <a:latin typeface="Arial"/>
                <a:cs typeface="Arial"/>
              </a:rPr>
              <a:t>n</a:t>
            </a:r>
            <a:r>
              <a:rPr lang="en-GB" sz="4000" b="1" dirty="0" err="1">
                <a:solidFill>
                  <a:srgbClr val="34ABE3"/>
                </a:solidFill>
                <a:latin typeface="Arial"/>
                <a:cs typeface="Arial"/>
              </a:rPr>
              <a:t>uclear</a:t>
            </a:r>
            <a:r>
              <a:rPr lang="en-GB" sz="4000" b="1" dirty="0">
                <a:solidFill>
                  <a:srgbClr val="34ABE3"/>
                </a:solidFill>
                <a:latin typeface="Arial"/>
                <a:cs typeface="Arial"/>
              </a:rPr>
              <a:t> </a:t>
            </a:r>
            <a:r>
              <a:rPr lang="en-GB" sz="4000" dirty="0">
                <a:solidFill>
                  <a:srgbClr val="034EA2"/>
                </a:solidFill>
                <a:latin typeface="Arial"/>
                <a:cs typeface="Arial"/>
              </a:rPr>
              <a:t>research priorities for 2025-</a:t>
            </a:r>
            <a:r>
              <a:rPr lang="de-DE" sz="4000" dirty="0">
                <a:solidFill>
                  <a:srgbClr val="034EA2"/>
                </a:solidFill>
                <a:latin typeface="Arial"/>
                <a:cs typeface="Arial"/>
              </a:rPr>
              <a:t>2027</a:t>
            </a:r>
            <a:endParaRPr sz="4000" dirty="0">
              <a:solidFill>
                <a:srgbClr val="034EA2"/>
              </a:solidFill>
              <a:latin typeface="Arial"/>
              <a:cs typeface="Arial"/>
            </a:endParaRPr>
          </a:p>
        </p:txBody>
      </p:sp>
      <p:sp>
        <p:nvSpPr>
          <p:cNvPr id="24" name="object 24"/>
          <p:cNvSpPr txBox="1">
            <a:spLocks noGrp="1"/>
          </p:cNvSpPr>
          <p:nvPr>
            <p:ph type="sldNum" sz="quarter" idx="4294967295"/>
          </p:nvPr>
        </p:nvSpPr>
        <p:spPr>
          <a:xfrm>
            <a:off x="9448800" y="6356350"/>
            <a:ext cx="2743200" cy="365125"/>
          </a:xfrm>
          <a:prstGeom prst="rect">
            <a:avLst/>
          </a:prstGeom>
        </p:spPr>
        <p:txBody>
          <a:bodyPr vert="horz" wrap="square" lIns="0" tIns="0" rIns="0" bIns="0">
            <a:spAutoFit/>
          </a:bodyPr>
          <a:lstStyle>
            <a:defPPr>
              <a:defRPr kern="0"/>
            </a:defPPr>
            <a:lvl1pPr>
              <a:defRPr sz="1200" b="0" i="0">
                <a:solidFill>
                  <a:srgbClr val="A6A6A6"/>
                </a:solidFill>
                <a:latin typeface="Arial"/>
                <a:cs typeface="Arial"/>
              </a:defRPr>
            </a:lvl1pPr>
          </a:lstStyle>
          <a:p>
            <a:pPr marL="38100" marR="0" lvl="0" indent="0" algn="r"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lang="en-US" sz="1200" b="0" i="0" u="none" strike="noStrike" kern="1200" cap="none" spc="-25" normalizeH="0" baseline="0" noProof="0" smtClean="0">
                <a:ln>
                  <a:noFill/>
                </a:ln>
                <a:solidFill>
                  <a:srgbClr val="A6A6A6"/>
                </a:solidFill>
                <a:effectLst/>
                <a:uLnTx/>
                <a:uFillTx/>
                <a:latin typeface="Arial"/>
                <a:ea typeface="+mn-ea"/>
                <a:cs typeface="Arial"/>
              </a:rPr>
              <a:pPr marL="38100" marR="0" lvl="0" indent="0" algn="r" defTabSz="914400" rtl="0" eaLnBrk="1" fontAlgn="auto" latinLnBrk="0" hangingPunct="1">
                <a:lnSpc>
                  <a:spcPts val="1425"/>
                </a:lnSpc>
                <a:spcBef>
                  <a:spcPts val="0"/>
                </a:spcBef>
                <a:spcAft>
                  <a:spcPts val="0"/>
                </a:spcAft>
                <a:buClrTx/>
                <a:buSzTx/>
                <a:buFontTx/>
                <a:buNone/>
                <a:tabLst/>
                <a:defRPr/>
              </a:pPr>
              <a:t>7</a:t>
            </a:fld>
            <a:endParaRPr kumimoji="0" sz="1200" b="0" i="0" u="none" strike="noStrike" kern="1200" cap="none" spc="0" normalizeH="0" baseline="0" noProof="0">
              <a:ln>
                <a:noFill/>
              </a:ln>
              <a:solidFill>
                <a:srgbClr val="A6A6A6"/>
              </a:solidFill>
              <a:effectLst/>
              <a:uLnTx/>
              <a:uFillTx/>
              <a:latin typeface="Arial"/>
              <a:ea typeface="+mn-ea"/>
              <a:cs typeface="Arial"/>
            </a:endParaRPr>
          </a:p>
        </p:txBody>
      </p:sp>
      <p:sp>
        <p:nvSpPr>
          <p:cNvPr id="21" name="object 21"/>
          <p:cNvSpPr txBox="1"/>
          <p:nvPr/>
        </p:nvSpPr>
        <p:spPr>
          <a:xfrm>
            <a:off x="9759442" y="2464054"/>
            <a:ext cx="944244" cy="515620"/>
          </a:xfrm>
          <a:prstGeom prst="rect">
            <a:avLst/>
          </a:prstGeom>
        </p:spPr>
        <p:txBody>
          <a:bodyPr vert="horz" wrap="square" lIns="0" tIns="19685" rIns="0" bIns="0">
            <a:spAutoFit/>
          </a:bodyPr>
          <a:lstStyle/>
          <a:p>
            <a:pPr marL="12700" marR="5080" lvl="0" indent="0" algn="ctr" defTabSz="914400" rtl="0" eaLnBrk="1" fontAlgn="auto" latinLnBrk="0" hangingPunct="1">
              <a:lnSpc>
                <a:spcPct val="95900"/>
              </a:lnSpc>
              <a:spcBef>
                <a:spcPts val="155"/>
              </a:spcBef>
              <a:spcAft>
                <a:spcPts val="0"/>
              </a:spcAft>
              <a:buClrTx/>
              <a:buSzTx/>
              <a:buFontTx/>
              <a:buNone/>
              <a:tabLst/>
              <a:defRPr sz="1100">
                <a:solidFill>
                  <a:srgbClr val="FFFFFF"/>
                </a:solidFill>
                <a:latin typeface="Arial"/>
                <a:cs typeface="Arial"/>
              </a:defRPr>
            </a:pPr>
            <a:r>
              <a:rPr kumimoji="0" sz="1100" b="0" i="0" u="none" strike="noStrike" kern="1200" cap="none" spc="0" normalizeH="0" baseline="0" noProof="0">
                <a:ln>
                  <a:noFill/>
                </a:ln>
                <a:solidFill>
                  <a:srgbClr val="FFFFFF"/>
                </a:solidFill>
                <a:effectLst/>
                <a:uLnTx/>
                <a:uFillTx/>
                <a:latin typeface="Arial"/>
                <a:ea typeface="+mn-ea"/>
                <a:cs typeface="Arial"/>
              </a:rPr>
              <a:t>Nuclear Safety – Technology &amp; Skills</a:t>
            </a:r>
          </a:p>
        </p:txBody>
      </p:sp>
      <p:sp>
        <p:nvSpPr>
          <p:cNvPr id="22" name="object 22"/>
          <p:cNvSpPr txBox="1"/>
          <p:nvPr/>
        </p:nvSpPr>
        <p:spPr>
          <a:xfrm>
            <a:off x="8002085" y="3305173"/>
            <a:ext cx="896619" cy="832920"/>
          </a:xfrm>
          <a:prstGeom prst="rect">
            <a:avLst/>
          </a:prstGeom>
        </p:spPr>
        <p:txBody>
          <a:bodyPr vert="horz" wrap="square" lIns="0" tIns="20320" rIns="0" bIns="0">
            <a:spAutoFit/>
          </a:bodyPr>
          <a:lstStyle/>
          <a:p>
            <a:pPr marL="12065" marR="5080" lvl="0" indent="0" algn="ctr" defTabSz="914400" rtl="0" eaLnBrk="1" fontAlgn="auto" latinLnBrk="0" hangingPunct="1">
              <a:lnSpc>
                <a:spcPct val="95800"/>
              </a:lnSpc>
              <a:spcBef>
                <a:spcPts val="160"/>
              </a:spcBef>
              <a:spcAft>
                <a:spcPts val="0"/>
              </a:spcAft>
              <a:buClrTx/>
              <a:buSzTx/>
              <a:buFontTx/>
              <a:buNone/>
              <a:tabLst/>
              <a:defRPr sz="1100">
                <a:solidFill>
                  <a:srgbClr val="FFFFFF"/>
                </a:solidFill>
                <a:latin typeface="Arial"/>
                <a:cs typeface="Arial"/>
              </a:defRPr>
            </a:pPr>
            <a:r>
              <a:rPr kumimoji="0" lang="de-DE" sz="1100" b="0" i="0" u="none" strike="noStrike" kern="1200" cap="none" spc="0" normalizeH="0" baseline="0" noProof="0">
                <a:ln>
                  <a:noFill/>
                </a:ln>
                <a:solidFill>
                  <a:srgbClr val="FFFFFF"/>
                </a:solidFill>
                <a:effectLst/>
                <a:uLnTx/>
                <a:uFillTx/>
                <a:latin typeface="Arial"/>
                <a:ea typeface="+mn-ea"/>
                <a:cs typeface="Arial"/>
              </a:rPr>
              <a:t>PF16: </a:t>
            </a:r>
            <a:r>
              <a:rPr kumimoji="0" sz="1100" b="0" i="0" u="none" strike="noStrike" kern="1200" cap="none" spc="0" normalizeH="0" baseline="0" noProof="0">
                <a:ln>
                  <a:noFill/>
                </a:ln>
                <a:solidFill>
                  <a:srgbClr val="FFFFFF"/>
                </a:solidFill>
                <a:effectLst/>
                <a:uLnTx/>
                <a:uFillTx/>
                <a:latin typeface="Arial"/>
                <a:ea typeface="+mn-ea"/>
                <a:cs typeface="Arial"/>
              </a:rPr>
              <a:t>SMRs &amp; other Innovative Reactor Systems</a:t>
            </a:r>
          </a:p>
        </p:txBody>
      </p:sp>
      <p:sp>
        <p:nvSpPr>
          <p:cNvPr id="23" name="object 23"/>
          <p:cNvSpPr txBox="1"/>
          <p:nvPr/>
        </p:nvSpPr>
        <p:spPr>
          <a:xfrm>
            <a:off x="8924925" y="1851151"/>
            <a:ext cx="744855" cy="353695"/>
          </a:xfrm>
          <a:prstGeom prst="rect">
            <a:avLst/>
          </a:prstGeom>
        </p:spPr>
        <p:txBody>
          <a:bodyPr vert="horz" wrap="square" lIns="0" tIns="24765" rIns="0" bIns="0">
            <a:spAutoFit/>
          </a:bodyPr>
          <a:lstStyle/>
          <a:p>
            <a:pPr marL="12700" marR="5080" lvl="0" indent="118745" algn="l" defTabSz="914400" rtl="0" eaLnBrk="1" fontAlgn="auto" latinLnBrk="0" hangingPunct="1">
              <a:lnSpc>
                <a:spcPts val="1260"/>
              </a:lnSpc>
              <a:spcBef>
                <a:spcPts val="195"/>
              </a:spcBef>
              <a:spcAft>
                <a:spcPts val="0"/>
              </a:spcAft>
              <a:buClrTx/>
              <a:buSzTx/>
              <a:buFontTx/>
              <a:buNone/>
              <a:tabLst/>
              <a:defRPr sz="1100">
                <a:solidFill>
                  <a:srgbClr val="FFFFFF"/>
                </a:solidFill>
                <a:latin typeface="Arial"/>
                <a:cs typeface="Arial"/>
              </a:defRPr>
            </a:pPr>
            <a:r>
              <a:rPr kumimoji="0" sz="1100" b="0" i="0" u="none" strike="noStrike" kern="1200" cap="none" spc="0" normalizeH="0" baseline="0" noProof="0">
                <a:ln>
                  <a:noFill/>
                </a:ln>
                <a:solidFill>
                  <a:srgbClr val="FFFFFF"/>
                </a:solidFill>
                <a:effectLst/>
                <a:uLnTx/>
                <a:uFillTx/>
                <a:latin typeface="Arial"/>
                <a:ea typeface="+mn-ea"/>
                <a:cs typeface="Arial"/>
              </a:rPr>
              <a:t>Nuclear Safeguards</a:t>
            </a:r>
          </a:p>
        </p:txBody>
      </p:sp>
      <p:sp>
        <p:nvSpPr>
          <p:cNvPr id="26" name="Content Placeholder 8">
            <a:extLst>
              <a:ext uri="{FF2B5EF4-FFF2-40B4-BE49-F238E27FC236}">
                <a16:creationId xmlns:a16="http://schemas.microsoft.com/office/drawing/2014/main" id="{57530538-5CC4-2ED3-C74B-DDE61FCEB087}"/>
              </a:ext>
            </a:extLst>
          </p:cNvPr>
          <p:cNvSpPr txBox="1">
            <a:spLocks/>
          </p:cNvSpPr>
          <p:nvPr/>
        </p:nvSpPr>
        <p:spPr>
          <a:xfrm>
            <a:off x="7497873" y="3150198"/>
            <a:ext cx="4281618" cy="1968616"/>
          </a:xfrm>
          <a:prstGeom prst="rect">
            <a:avLst/>
          </a:prstGeom>
        </p:spPr>
        <p:txBody>
          <a:bodyPr wrap="square" lIns="0" tIns="0" rIns="0" bIns="0" anchor="t">
            <a:spAutoFit/>
          </a:bodyPr>
          <a:lstStyle>
            <a:lvl1pPr marL="0">
              <a:defRPr sz="2200" b="0" i="0">
                <a:solidFill>
                  <a:schemeClr val="tx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64795" marR="0" lvl="1" indent="-264795" algn="l" defTabSz="914400" rtl="0" eaLnBrk="1" fontAlgn="auto" latinLnBrk="0" hangingPunct="1">
              <a:lnSpc>
                <a:spcPct val="114000"/>
              </a:lnSpc>
              <a:spcBef>
                <a:spcPts val="0"/>
              </a:spcBef>
              <a:spcAft>
                <a:spcPts val="1200"/>
              </a:spcAft>
              <a:buClr>
                <a:srgbClr val="5AA2AE"/>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a:ea typeface="+mn-ea"/>
                <a:cs typeface="Arial"/>
              </a:rPr>
              <a:t>Core research activities and science for policy on 3S and </a:t>
            </a:r>
            <a:r>
              <a:rPr kumimoji="0" lang="en-GB" sz="1600" b="1" i="0" u="none" strike="noStrike" kern="1200" cap="none" spc="0" normalizeH="0" baseline="0" noProof="0" dirty="0">
                <a:ln>
                  <a:noFill/>
                </a:ln>
                <a:solidFill>
                  <a:srgbClr val="0F9ED5"/>
                </a:solidFill>
                <a:effectLst/>
                <a:uLnTx/>
                <a:uFillTx/>
                <a:latin typeface="Arial"/>
                <a:ea typeface="+mn-ea"/>
                <a:cs typeface="Arial"/>
              </a:rPr>
              <a:t>non-power applications</a:t>
            </a:r>
            <a:endParaRPr kumimoji="0" lang="en-US" sz="1800" b="0" i="0" u="none" strike="noStrike" kern="1200" cap="none" spc="0" normalizeH="0" baseline="0" noProof="0" dirty="0">
              <a:ln>
                <a:noFill/>
              </a:ln>
              <a:solidFill>
                <a:srgbClr val="0F9ED5"/>
              </a:solidFill>
              <a:effectLst/>
              <a:uLnTx/>
              <a:uFillTx/>
              <a:latin typeface="Aptos" panose="020B0004020202020204"/>
              <a:ea typeface="+mn-ea"/>
              <a:cs typeface="+mn-cs"/>
            </a:endParaRPr>
          </a:p>
          <a:p>
            <a:pPr marL="264795" marR="0" lvl="1" indent="-264795" algn="l" defTabSz="914400" rtl="0" eaLnBrk="1" fontAlgn="auto" latinLnBrk="0" hangingPunct="1">
              <a:lnSpc>
                <a:spcPct val="114000"/>
              </a:lnSpc>
              <a:spcBef>
                <a:spcPts val="0"/>
              </a:spcBef>
              <a:spcAft>
                <a:spcPts val="1200"/>
              </a:spcAft>
              <a:buClr>
                <a:srgbClr val="5AA2AE"/>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a:ea typeface="+mn-ea"/>
                <a:cs typeface="Arial"/>
              </a:rPr>
              <a:t>Emphasis on </a:t>
            </a:r>
            <a:r>
              <a:rPr kumimoji="0" lang="en-GB" sz="1600" b="1" i="0" u="none" strike="noStrike" kern="1200" cap="none" spc="0" normalizeH="0" baseline="0" noProof="0" dirty="0">
                <a:ln>
                  <a:noFill/>
                </a:ln>
                <a:solidFill>
                  <a:prstClr val="black"/>
                </a:solidFill>
                <a:effectLst/>
                <a:uLnTx/>
                <a:uFillTx/>
                <a:latin typeface="Arial"/>
                <a:ea typeface="+mn-ea"/>
                <a:cs typeface="Arial"/>
              </a:rPr>
              <a:t>safety/safeguards</a:t>
            </a:r>
            <a:r>
              <a:rPr kumimoji="0" lang="en-GB" sz="1600" b="0" i="0" u="none" strike="noStrike" kern="1200" cap="none" spc="0" normalizeH="0" baseline="0" noProof="0" dirty="0">
                <a:ln>
                  <a:noFill/>
                </a:ln>
                <a:solidFill>
                  <a:prstClr val="black"/>
                </a:solidFill>
                <a:effectLst/>
                <a:uLnTx/>
                <a:uFillTx/>
                <a:latin typeface="Arial"/>
                <a:ea typeface="+mn-ea"/>
                <a:cs typeface="Arial"/>
              </a:rPr>
              <a:t> assessment for innovative nuclear systems </a:t>
            </a:r>
          </a:p>
          <a:p>
            <a:pPr marL="264795" marR="0" lvl="1" indent="-264795" algn="l" defTabSz="914400" rtl="0" eaLnBrk="1" fontAlgn="auto" latinLnBrk="0" hangingPunct="1">
              <a:lnSpc>
                <a:spcPct val="114000"/>
              </a:lnSpc>
              <a:spcBef>
                <a:spcPts val="0"/>
              </a:spcBef>
              <a:spcAft>
                <a:spcPts val="1200"/>
              </a:spcAft>
              <a:buClr>
                <a:srgbClr val="5AA2AE"/>
              </a:buClr>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Arial"/>
                <a:ea typeface="+mn-ea"/>
                <a:cs typeface="Arial"/>
              </a:rPr>
              <a:t>Nuclear competences </a:t>
            </a:r>
            <a:r>
              <a:rPr kumimoji="0" lang="en-GB" sz="1600" b="0" i="0" u="none" strike="noStrike" kern="1200" cap="none" spc="0" normalizeH="0" baseline="0" noProof="0" dirty="0">
                <a:ln>
                  <a:noFill/>
                </a:ln>
                <a:solidFill>
                  <a:prstClr val="black"/>
                </a:solidFill>
                <a:effectLst/>
                <a:uLnTx/>
                <a:uFillTx/>
                <a:latin typeface="Arial"/>
                <a:ea typeface="+mn-ea"/>
                <a:cs typeface="Arial"/>
              </a:rPr>
              <a:t>and contribution to emerging areas (Security/Defence, AI…)</a:t>
            </a:r>
          </a:p>
        </p:txBody>
      </p:sp>
      <p:graphicFrame>
        <p:nvGraphicFramePr>
          <p:cNvPr id="2" name="Table 1">
            <a:extLst>
              <a:ext uri="{FF2B5EF4-FFF2-40B4-BE49-F238E27FC236}">
                <a16:creationId xmlns:a16="http://schemas.microsoft.com/office/drawing/2014/main" id="{511BCB95-5570-2390-95F1-0C93AD2BA81B}"/>
              </a:ext>
            </a:extLst>
          </p:cNvPr>
          <p:cNvGraphicFramePr>
            <a:graphicFrameLocks noGrp="1"/>
          </p:cNvGraphicFramePr>
          <p:nvPr/>
        </p:nvGraphicFramePr>
        <p:xfrm>
          <a:off x="990062" y="2020019"/>
          <a:ext cx="6099909" cy="3611875"/>
        </p:xfrm>
        <a:graphic>
          <a:graphicData uri="http://schemas.openxmlformats.org/drawingml/2006/table">
            <a:tbl>
              <a:tblPr firstRow="1" bandRow="1">
                <a:tableStyleId>{D27102A9-8310-4765-A935-A1911B00CA55}</a:tableStyleId>
              </a:tblPr>
              <a:tblGrid>
                <a:gridCol w="1169382">
                  <a:extLst>
                    <a:ext uri="{9D8B030D-6E8A-4147-A177-3AD203B41FA5}">
                      <a16:colId xmlns:a16="http://schemas.microsoft.com/office/drawing/2014/main" val="3592243212"/>
                    </a:ext>
                  </a:extLst>
                </a:gridCol>
                <a:gridCol w="746670">
                  <a:extLst>
                    <a:ext uri="{9D8B030D-6E8A-4147-A177-3AD203B41FA5}">
                      <a16:colId xmlns:a16="http://schemas.microsoft.com/office/drawing/2014/main" val="2328104336"/>
                    </a:ext>
                  </a:extLst>
                </a:gridCol>
                <a:gridCol w="4183857">
                  <a:extLst>
                    <a:ext uri="{9D8B030D-6E8A-4147-A177-3AD203B41FA5}">
                      <a16:colId xmlns:a16="http://schemas.microsoft.com/office/drawing/2014/main" val="900718406"/>
                    </a:ext>
                  </a:extLst>
                </a:gridCol>
              </a:tblGrid>
              <a:tr h="369454">
                <a:tc rowSpan="3">
                  <a:txBody>
                    <a:bodyPr/>
                    <a:lstStyle/>
                    <a:p>
                      <a:pPr lvl="0">
                        <a:buNone/>
                      </a:pPr>
                      <a:r>
                        <a:rPr lang="en-US" sz="1800" b="0" dirty="0"/>
                        <a:t>Purely Nuclear activities</a:t>
                      </a:r>
                      <a:endParaRPr lang="en-US" sz="1800" b="0" dirty="0" err="1"/>
                    </a:p>
                  </a:txBody>
                  <a:tcPr/>
                </a:tc>
                <a:tc>
                  <a:txBody>
                    <a:bodyPr/>
                    <a:lstStyle/>
                    <a:p>
                      <a:pPr lvl="0">
                        <a:buNone/>
                      </a:pPr>
                      <a:r>
                        <a:rPr lang="en-US" sz="1800" b="0" dirty="0"/>
                        <a:t>PF 4</a:t>
                      </a:r>
                      <a:endParaRPr lang="en-US"/>
                    </a:p>
                  </a:txBody>
                  <a:tcPr/>
                </a:tc>
                <a:tc>
                  <a:txBody>
                    <a:bodyPr/>
                    <a:lstStyle/>
                    <a:p>
                      <a:pPr lvl="0" algn="l">
                        <a:lnSpc>
                          <a:spcPct val="100000"/>
                        </a:lnSpc>
                        <a:spcBef>
                          <a:spcPts val="0"/>
                        </a:spcBef>
                        <a:spcAft>
                          <a:spcPts val="0"/>
                        </a:spcAft>
                        <a:buNone/>
                      </a:pPr>
                      <a:r>
                        <a:rPr lang="en-US" sz="1800" b="0" i="0" u="none" strike="noStrike" noProof="0" dirty="0">
                          <a:solidFill>
                            <a:schemeClr val="tx1"/>
                          </a:solidFill>
                          <a:latin typeface="Aptos Display"/>
                        </a:rPr>
                        <a:t>Nuclear safety – technology &amp; skills</a:t>
                      </a:r>
                      <a:endParaRPr lang="en-US" sz="1800" b="0" i="0" u="none" strike="noStrike" noProof="0">
                        <a:solidFill>
                          <a:schemeClr val="tx1"/>
                        </a:solidFill>
                        <a:latin typeface="Aptos Display"/>
                      </a:endParaRPr>
                    </a:p>
                  </a:txBody>
                  <a:tcPr/>
                </a:tc>
                <a:extLst>
                  <a:ext uri="{0D108BD9-81ED-4DB2-BD59-A6C34878D82A}">
                    <a16:rowId xmlns:a16="http://schemas.microsoft.com/office/drawing/2014/main" val="3374110688"/>
                  </a:ext>
                </a:extLst>
              </a:tr>
              <a:tr h="646545">
                <a:tc vMerge="1">
                  <a:txBody>
                    <a:bodyPr/>
                    <a:lstStyle/>
                    <a:p>
                      <a:endParaRPr lang="en-US"/>
                    </a:p>
                  </a:txBody>
                  <a:tcPr/>
                </a:tc>
                <a:tc>
                  <a:txBody>
                    <a:bodyPr/>
                    <a:lstStyle/>
                    <a:p>
                      <a:pPr lvl="0">
                        <a:buNone/>
                      </a:pPr>
                      <a:r>
                        <a:rPr lang="en-US" dirty="0"/>
                        <a:t>PF 5</a:t>
                      </a:r>
                      <a:endParaRPr lang="en-US"/>
                    </a:p>
                  </a:txBody>
                  <a:tcPr/>
                </a:tc>
                <a:tc>
                  <a:txBody>
                    <a:bodyPr/>
                    <a:lstStyle/>
                    <a:p>
                      <a:pPr marL="0" lvl="0" indent="0" algn="l">
                        <a:lnSpc>
                          <a:spcPct val="100000"/>
                        </a:lnSpc>
                        <a:buNone/>
                      </a:pPr>
                      <a:r>
                        <a:rPr lang="en-US" sz="1800" b="0" i="0" u="none" strike="noStrike" baseline="0" noProof="0" dirty="0">
                          <a:solidFill>
                            <a:srgbClr val="000000"/>
                          </a:solidFill>
                          <a:latin typeface="Aptos"/>
                        </a:rPr>
                        <a:t>SMRs and other innovative reactor systems</a:t>
                      </a:r>
                    </a:p>
                  </a:txBody>
                  <a:tcPr/>
                </a:tc>
                <a:extLst>
                  <a:ext uri="{0D108BD9-81ED-4DB2-BD59-A6C34878D82A}">
                    <a16:rowId xmlns:a16="http://schemas.microsoft.com/office/drawing/2014/main" val="67657131"/>
                  </a:ext>
                </a:extLst>
              </a:tr>
              <a:tr h="370840">
                <a:tc vMerge="1">
                  <a:txBody>
                    <a:bodyPr/>
                    <a:lstStyle/>
                    <a:p>
                      <a:endParaRPr lang="en-US"/>
                    </a:p>
                  </a:txBody>
                  <a:tcPr/>
                </a:tc>
                <a:tc>
                  <a:txBody>
                    <a:bodyPr/>
                    <a:lstStyle/>
                    <a:p>
                      <a:pPr lvl="0">
                        <a:buNone/>
                      </a:pPr>
                      <a:r>
                        <a:rPr lang="en-US" dirty="0"/>
                        <a:t>PF 16</a:t>
                      </a:r>
                      <a:endParaRPr lang="en-US"/>
                    </a:p>
                  </a:txBody>
                  <a:tcPr/>
                </a:tc>
                <a:tc>
                  <a:txBody>
                    <a:bodyPr/>
                    <a:lstStyle/>
                    <a:p>
                      <a:pPr marL="0" lvl="0" indent="0" algn="l">
                        <a:lnSpc>
                          <a:spcPct val="100000"/>
                        </a:lnSpc>
                        <a:buNone/>
                      </a:pPr>
                      <a:r>
                        <a:rPr lang="en-US" sz="1800" b="0" i="0" u="none" strike="noStrike" baseline="0" noProof="0" dirty="0">
                          <a:solidFill>
                            <a:srgbClr val="000000"/>
                          </a:solidFill>
                          <a:latin typeface="Aptos"/>
                        </a:rPr>
                        <a:t>Nuclear safeguards</a:t>
                      </a:r>
                    </a:p>
                  </a:txBody>
                  <a:tcPr/>
                </a:tc>
                <a:extLst>
                  <a:ext uri="{0D108BD9-81ED-4DB2-BD59-A6C34878D82A}">
                    <a16:rowId xmlns:a16="http://schemas.microsoft.com/office/drawing/2014/main" val="1721254144"/>
                  </a:ext>
                </a:extLst>
              </a:tr>
              <a:tr h="370840">
                <a:tc rowSpan="6">
                  <a:txBody>
                    <a:bodyPr/>
                    <a:lstStyle/>
                    <a:p>
                      <a:pPr lvl="0">
                        <a:buNone/>
                      </a:pPr>
                      <a:r>
                        <a:rPr lang="en-US" dirty="0"/>
                        <a:t>Merging</a:t>
                      </a:r>
                    </a:p>
                    <a:p>
                      <a:pPr lvl="0">
                        <a:buNone/>
                      </a:pPr>
                      <a:r>
                        <a:rPr lang="en-US" dirty="0"/>
                        <a:t>Nuclear &amp; non-nuclear activities</a:t>
                      </a:r>
                    </a:p>
                  </a:txBody>
                  <a:tcPr/>
                </a:tc>
                <a:tc>
                  <a:txBody>
                    <a:bodyPr/>
                    <a:lstStyle/>
                    <a:p>
                      <a:pPr lvl="0">
                        <a:buNone/>
                      </a:pPr>
                      <a:r>
                        <a:rPr lang="en-US" dirty="0"/>
                        <a:t>PF 9</a:t>
                      </a:r>
                      <a:endParaRPr lang="en-US"/>
                    </a:p>
                  </a:txBody>
                  <a:tcPr/>
                </a:tc>
                <a:tc>
                  <a:txBody>
                    <a:bodyPr/>
                    <a:lstStyle/>
                    <a:p>
                      <a:pPr lvl="0">
                        <a:buNone/>
                      </a:pPr>
                      <a:r>
                        <a:rPr lang="en-US" sz="1800" b="0" i="0" u="none" strike="noStrike" baseline="0" noProof="0" dirty="0">
                          <a:solidFill>
                            <a:srgbClr val="000000"/>
                          </a:solidFill>
                          <a:latin typeface="Aptos"/>
                        </a:rPr>
                        <a:t>AI and data</a:t>
                      </a:r>
                      <a:endParaRPr lang="en-US" dirty="0"/>
                    </a:p>
                  </a:txBody>
                  <a:tcPr/>
                </a:tc>
                <a:extLst>
                  <a:ext uri="{0D108BD9-81ED-4DB2-BD59-A6C34878D82A}">
                    <a16:rowId xmlns:a16="http://schemas.microsoft.com/office/drawing/2014/main" val="1816394701"/>
                  </a:ext>
                </a:extLst>
              </a:tr>
              <a:tr h="370840">
                <a:tc vMerge="1">
                  <a:txBody>
                    <a:bodyPr/>
                    <a:lstStyle/>
                    <a:p>
                      <a:endParaRPr lang="en-US"/>
                    </a:p>
                  </a:txBody>
                  <a:tcPr/>
                </a:tc>
                <a:tc>
                  <a:txBody>
                    <a:bodyPr/>
                    <a:lstStyle/>
                    <a:p>
                      <a:pPr lvl="0">
                        <a:buNone/>
                      </a:pPr>
                      <a:r>
                        <a:rPr lang="en-US" dirty="0"/>
                        <a:t>PF 12</a:t>
                      </a:r>
                      <a:endParaRPr lang="en-US"/>
                    </a:p>
                  </a:txBody>
                  <a:tcPr/>
                </a:tc>
                <a:tc>
                  <a:txBody>
                    <a:bodyPr/>
                    <a:lstStyle/>
                    <a:p>
                      <a:pPr lvl="0">
                        <a:buNone/>
                      </a:pPr>
                      <a:r>
                        <a:rPr lang="en-US" sz="1800" b="0" i="0" u="none" strike="noStrike" baseline="0" noProof="0" dirty="0">
                          <a:solidFill>
                            <a:srgbClr val="000000"/>
                          </a:solidFill>
                          <a:latin typeface="Aptos"/>
                        </a:rPr>
                        <a:t>Health</a:t>
                      </a:r>
                      <a:endParaRPr lang="en-US" dirty="0"/>
                    </a:p>
                  </a:txBody>
                  <a:tcPr/>
                </a:tc>
                <a:extLst>
                  <a:ext uri="{0D108BD9-81ED-4DB2-BD59-A6C34878D82A}">
                    <a16:rowId xmlns:a16="http://schemas.microsoft.com/office/drawing/2014/main" val="1839277852"/>
                  </a:ext>
                </a:extLst>
              </a:tr>
              <a:tr h="370839">
                <a:tc vMerge="1">
                  <a:txBody>
                    <a:bodyPr/>
                    <a:lstStyle/>
                    <a:p>
                      <a:endParaRPr lang="en-US"/>
                    </a:p>
                  </a:txBody>
                  <a:tcPr/>
                </a:tc>
                <a:tc>
                  <a:txBody>
                    <a:bodyPr/>
                    <a:lstStyle/>
                    <a:p>
                      <a:pPr lvl="0">
                        <a:buNone/>
                      </a:pPr>
                      <a:r>
                        <a:rPr lang="en-US" dirty="0"/>
                        <a:t>PF 13</a:t>
                      </a:r>
                      <a:endParaRPr lang="en-US"/>
                    </a:p>
                  </a:txBody>
                  <a:tcPr/>
                </a:tc>
                <a:tc>
                  <a:txBody>
                    <a:bodyPr/>
                    <a:lstStyle/>
                    <a:p>
                      <a:pPr marL="0" lvl="0" indent="0" algn="l">
                        <a:lnSpc>
                          <a:spcPct val="100000"/>
                        </a:lnSpc>
                        <a:buNone/>
                      </a:pPr>
                      <a:r>
                        <a:rPr lang="en-US" sz="1800" b="0" i="0" u="none" strike="noStrike" baseline="0" noProof="0" dirty="0">
                          <a:solidFill>
                            <a:srgbClr val="000000"/>
                          </a:solidFill>
                          <a:latin typeface="Aptos"/>
                        </a:rPr>
                        <a:t>Space, Security and Defense</a:t>
                      </a:r>
                    </a:p>
                  </a:txBody>
                  <a:tcPr/>
                </a:tc>
                <a:extLst>
                  <a:ext uri="{0D108BD9-81ED-4DB2-BD59-A6C34878D82A}">
                    <a16:rowId xmlns:a16="http://schemas.microsoft.com/office/drawing/2014/main" val="53094051"/>
                  </a:ext>
                </a:extLst>
              </a:tr>
              <a:tr h="370839">
                <a:tc vMerge="1">
                  <a:txBody>
                    <a:bodyPr/>
                    <a:lstStyle/>
                    <a:p>
                      <a:endParaRPr lang="en-US"/>
                    </a:p>
                  </a:txBody>
                  <a:tcPr/>
                </a:tc>
                <a:tc>
                  <a:txBody>
                    <a:bodyPr/>
                    <a:lstStyle/>
                    <a:p>
                      <a:pPr lvl="0">
                        <a:buNone/>
                      </a:pPr>
                      <a:r>
                        <a:rPr lang="en-US" dirty="0"/>
                        <a:t>PF 14</a:t>
                      </a:r>
                      <a:endParaRPr lang="en-US"/>
                    </a:p>
                  </a:txBody>
                  <a:tcPr/>
                </a:tc>
                <a:tc>
                  <a:txBody>
                    <a:bodyPr/>
                    <a:lstStyle/>
                    <a:p>
                      <a:pPr marL="0" lvl="0" indent="0" algn="l">
                        <a:lnSpc>
                          <a:spcPct val="100000"/>
                        </a:lnSpc>
                        <a:buNone/>
                      </a:pPr>
                      <a:r>
                        <a:rPr lang="en-US" sz="1800" b="0" i="0" u="none" strike="noStrike" baseline="0" noProof="0" dirty="0">
                          <a:solidFill>
                            <a:srgbClr val="000000"/>
                          </a:solidFill>
                          <a:latin typeface="Aptos"/>
                        </a:rPr>
                        <a:t>Anticipation, risks, resilience </a:t>
                      </a:r>
                    </a:p>
                  </a:txBody>
                  <a:tcPr/>
                </a:tc>
                <a:extLst>
                  <a:ext uri="{0D108BD9-81ED-4DB2-BD59-A6C34878D82A}">
                    <a16:rowId xmlns:a16="http://schemas.microsoft.com/office/drawing/2014/main" val="613798492"/>
                  </a:ext>
                </a:extLst>
              </a:tr>
              <a:tr h="370839">
                <a:tc vMerge="1">
                  <a:txBody>
                    <a:bodyPr/>
                    <a:lstStyle/>
                    <a:p>
                      <a:endParaRPr lang="en-US"/>
                    </a:p>
                  </a:txBody>
                  <a:tcPr/>
                </a:tc>
                <a:tc>
                  <a:txBody>
                    <a:bodyPr/>
                    <a:lstStyle/>
                    <a:p>
                      <a:pPr lvl="0">
                        <a:buNone/>
                      </a:pPr>
                      <a:r>
                        <a:rPr lang="en-US" dirty="0"/>
                        <a:t>PF 15</a:t>
                      </a:r>
                      <a:endParaRPr lang="en-US"/>
                    </a:p>
                  </a:txBody>
                  <a:tcPr/>
                </a:tc>
                <a:tc>
                  <a:txBody>
                    <a:bodyPr/>
                    <a:lstStyle/>
                    <a:p>
                      <a:pPr lvl="0">
                        <a:buNone/>
                      </a:pPr>
                      <a:r>
                        <a:rPr lang="en-US" sz="1800" b="0" i="0" u="none" strike="noStrike" baseline="0" noProof="0" dirty="0">
                          <a:solidFill>
                            <a:srgbClr val="000000"/>
                          </a:solidFill>
                          <a:latin typeface="Aptos"/>
                        </a:rPr>
                        <a:t>Security and law enforcement</a:t>
                      </a:r>
                      <a:endParaRPr lang="en-US" dirty="0"/>
                    </a:p>
                  </a:txBody>
                  <a:tcPr/>
                </a:tc>
                <a:extLst>
                  <a:ext uri="{0D108BD9-81ED-4DB2-BD59-A6C34878D82A}">
                    <a16:rowId xmlns:a16="http://schemas.microsoft.com/office/drawing/2014/main" val="144156519"/>
                  </a:ext>
                </a:extLst>
              </a:tr>
              <a:tr h="370839">
                <a:tc vMerge="1">
                  <a:txBody>
                    <a:bodyPr/>
                    <a:lstStyle/>
                    <a:p>
                      <a:endParaRPr lang="en-US"/>
                    </a:p>
                  </a:txBody>
                  <a:tcPr/>
                </a:tc>
                <a:tc>
                  <a:txBody>
                    <a:bodyPr/>
                    <a:lstStyle/>
                    <a:p>
                      <a:pPr lvl="0">
                        <a:buNone/>
                      </a:pPr>
                      <a:r>
                        <a:rPr lang="en-US" dirty="0"/>
                        <a:t>PF 25</a:t>
                      </a:r>
                      <a:endParaRPr lang="en-US"/>
                    </a:p>
                  </a:txBody>
                  <a:tcPr/>
                </a:tc>
                <a:tc>
                  <a:txBody>
                    <a:bodyPr/>
                    <a:lstStyle/>
                    <a:p>
                      <a:pPr lvl="0">
                        <a:buNone/>
                      </a:pPr>
                      <a:r>
                        <a:rPr lang="en-US" sz="1800" b="0" i="0" u="none" strike="noStrike" baseline="0" noProof="0" dirty="0">
                          <a:solidFill>
                            <a:srgbClr val="000000"/>
                          </a:solidFill>
                          <a:latin typeface="Aptos"/>
                        </a:rPr>
                        <a:t>Foresight and innovative policymaking</a:t>
                      </a:r>
                      <a:endParaRPr lang="en-US" dirty="0" err="1"/>
                    </a:p>
                  </a:txBody>
                  <a:tcPr/>
                </a:tc>
                <a:extLst>
                  <a:ext uri="{0D108BD9-81ED-4DB2-BD59-A6C34878D82A}">
                    <a16:rowId xmlns:a16="http://schemas.microsoft.com/office/drawing/2014/main" val="3751639348"/>
                  </a:ext>
                </a:extLst>
              </a:tr>
            </a:tbl>
          </a:graphicData>
        </a:graphic>
      </p:graphicFrame>
      <p:sp>
        <p:nvSpPr>
          <p:cNvPr id="3" name="Content Placeholder 8">
            <a:extLst>
              <a:ext uri="{FF2B5EF4-FFF2-40B4-BE49-F238E27FC236}">
                <a16:creationId xmlns:a16="http://schemas.microsoft.com/office/drawing/2014/main" id="{13B63397-628A-2547-EC86-A7CF3045C071}"/>
              </a:ext>
            </a:extLst>
          </p:cNvPr>
          <p:cNvSpPr txBox="1">
            <a:spLocks/>
          </p:cNvSpPr>
          <p:nvPr/>
        </p:nvSpPr>
        <p:spPr>
          <a:xfrm>
            <a:off x="958131" y="5976242"/>
            <a:ext cx="10689711" cy="385811"/>
          </a:xfrm>
          <a:prstGeom prst="rect">
            <a:avLst/>
          </a:prstGeom>
        </p:spPr>
        <p:txBody>
          <a:bodyPr wrap="square" lIns="0" tIns="0" rIns="0" bIns="0" anchor="t">
            <a:spAutoFit/>
          </a:bodyPr>
          <a:lstStyle>
            <a:lvl1pPr marL="0">
              <a:defRPr sz="2200" b="0" i="0">
                <a:solidFill>
                  <a:schemeClr val="tx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1" indent="0" algn="l" defTabSz="914400" rtl="0" eaLnBrk="1" fontAlgn="auto" latinLnBrk="0" hangingPunct="1">
              <a:lnSpc>
                <a:spcPct val="114000"/>
              </a:lnSpc>
              <a:spcBef>
                <a:spcPts val="0"/>
              </a:spcBef>
              <a:spcAft>
                <a:spcPts val="1200"/>
              </a:spcAft>
              <a:buClr>
                <a:srgbClr val="5AA2AE"/>
              </a:buClr>
              <a:buSzTx/>
              <a:buFontTx/>
              <a:buNone/>
              <a:tabLst/>
              <a:defRPr/>
            </a:pPr>
            <a:r>
              <a:rPr kumimoji="0" lang="en-GB" sz="2400" b="1" i="0" u="none" strike="noStrike" kern="1200" cap="none" spc="0" normalizeH="0" baseline="0" noProof="0" dirty="0">
                <a:ln>
                  <a:noFill/>
                </a:ln>
                <a:solidFill>
                  <a:srgbClr val="0F9ED5"/>
                </a:solidFill>
                <a:effectLst/>
                <a:uLnTx/>
                <a:uFillTx/>
                <a:latin typeface="Arial"/>
                <a:ea typeface="+mn-ea"/>
                <a:cs typeface="Arial"/>
              </a:rPr>
              <a:t>Nuclear derived techniques are applicable to even more research fields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7D823-6B82-A2B2-8EFF-1227B76AB017}"/>
            </a:ext>
          </a:extLst>
        </p:cNvPr>
        <p:cNvGrpSpPr/>
        <p:nvPr/>
      </p:nvGrpSpPr>
      <p:grpSpPr>
        <a:xfrm>
          <a:off x="0" y="0"/>
          <a:ext cx="0" cy="0"/>
          <a:chOff x="0" y="0"/>
          <a:chExt cx="0" cy="0"/>
        </a:xfrm>
      </p:grpSpPr>
      <p:sp>
        <p:nvSpPr>
          <p:cNvPr id="7" name="Text Placeholder">
            <a:extLst>
              <a:ext uri="{FF2B5EF4-FFF2-40B4-BE49-F238E27FC236}">
                <a16:creationId xmlns:a16="http://schemas.microsoft.com/office/drawing/2014/main" id="{39392F94-CA08-23A4-F848-FDD0418696F2}"/>
              </a:ext>
            </a:extLst>
          </p:cNvPr>
          <p:cNvSpPr>
            <a:spLocks noGrp="1"/>
          </p:cNvSpPr>
          <p:nvPr>
            <p:ph type="body" sz="quarter" idx="15"/>
          </p:nvPr>
        </p:nvSpPr>
        <p:spPr>
          <a:xfrm>
            <a:off x="579334" y="1622145"/>
            <a:ext cx="6490678" cy="2678945"/>
          </a:xfrm>
        </p:spPr>
        <p:txBody>
          <a:bodyPr lIns="91440" tIns="45720" rIns="91440" bIns="45720" anchor="t"/>
          <a:lstStyle/>
          <a:p>
            <a:pPr marL="8890" indent="0">
              <a:spcAft>
                <a:spcPts val="600"/>
              </a:spcAft>
              <a:buNone/>
            </a:pPr>
            <a:endParaRPr lang="en-US" dirty="0">
              <a:solidFill>
                <a:srgbClr val="0571AB"/>
              </a:solidFill>
            </a:endParaRPr>
          </a:p>
          <a:p>
            <a:pPr marL="0" indent="0">
              <a:spcAft>
                <a:spcPts val="1800"/>
              </a:spcAft>
              <a:buClr>
                <a:schemeClr val="accent5"/>
              </a:buClr>
              <a:buNone/>
              <a:defRPr/>
            </a:pPr>
            <a:r>
              <a:rPr lang="en-GB" dirty="0">
                <a:solidFill>
                  <a:srgbClr val="0571AB"/>
                </a:solidFill>
              </a:rPr>
              <a:t>In 2025, JRC launched the </a:t>
            </a:r>
            <a:r>
              <a:rPr lang="en-GB" b="1" dirty="0">
                <a:solidFill>
                  <a:srgbClr val="0571AB"/>
                </a:solidFill>
              </a:rPr>
              <a:t>JRC Modelling Hub </a:t>
            </a:r>
            <a:r>
              <a:rPr lang="en-GB" dirty="0">
                <a:solidFill>
                  <a:srgbClr val="0571AB"/>
                </a:solidFill>
              </a:rPr>
              <a:t>- </a:t>
            </a:r>
            <a:r>
              <a:rPr lang="en-US" dirty="0">
                <a:solidFill>
                  <a:srgbClr val="0571AB"/>
                </a:solidFill>
              </a:rPr>
              <a:t>combining our unique scientific infrastructure and decades of experimental data into an integrated approach to decision-making in the nuclear domain while promoting </a:t>
            </a:r>
            <a:r>
              <a:rPr lang="en-US" b="1" dirty="0">
                <a:solidFill>
                  <a:srgbClr val="0571AB"/>
                </a:solidFill>
              </a:rPr>
              <a:t>collaboration, knowledge sharing, skills, and competences.</a:t>
            </a:r>
            <a:r>
              <a:rPr lang="en-GB" b="1" dirty="0">
                <a:solidFill>
                  <a:srgbClr val="0571AB"/>
                </a:solidFill>
              </a:rPr>
              <a:t> </a:t>
            </a:r>
          </a:p>
          <a:p>
            <a:pPr marL="8890" indent="0">
              <a:buNone/>
            </a:pPr>
            <a:endParaRPr lang="en-GB" dirty="0">
              <a:cs typeface="Arial"/>
            </a:endParaRPr>
          </a:p>
        </p:txBody>
      </p:sp>
      <p:sp>
        <p:nvSpPr>
          <p:cNvPr id="12" name="Title 11">
            <a:extLst>
              <a:ext uri="{FF2B5EF4-FFF2-40B4-BE49-F238E27FC236}">
                <a16:creationId xmlns:a16="http://schemas.microsoft.com/office/drawing/2014/main" id="{9AF83949-6250-F285-1901-B5FDD45968CC}"/>
              </a:ext>
            </a:extLst>
          </p:cNvPr>
          <p:cNvSpPr>
            <a:spLocks noGrp="1"/>
          </p:cNvSpPr>
          <p:nvPr>
            <p:ph type="title"/>
          </p:nvPr>
        </p:nvSpPr>
        <p:spPr>
          <a:xfrm>
            <a:off x="635300" y="598349"/>
            <a:ext cx="10277115" cy="779251"/>
          </a:xfrm>
        </p:spPr>
        <p:txBody>
          <a:bodyPr/>
          <a:lstStyle/>
          <a:p>
            <a:r>
              <a:rPr lang="en-US" dirty="0">
                <a:solidFill>
                  <a:srgbClr val="034EA2"/>
                </a:solidFill>
              </a:rPr>
              <a:t>JRC Modelling Hub</a:t>
            </a:r>
          </a:p>
        </p:txBody>
      </p:sp>
      <p:pic>
        <p:nvPicPr>
          <p:cNvPr id="2" name="Picture 1" descr="A person standing at a podium&#10;&#10;AI-generated content may be incorrect.">
            <a:extLst>
              <a:ext uri="{FF2B5EF4-FFF2-40B4-BE49-F238E27FC236}">
                <a16:creationId xmlns:a16="http://schemas.microsoft.com/office/drawing/2014/main" id="{A018502C-9A99-538F-5CED-E2DC4101C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185" y="1788542"/>
            <a:ext cx="4430722" cy="3323042"/>
          </a:xfrm>
          <a:prstGeom prst="rect">
            <a:avLst/>
          </a:prstGeom>
        </p:spPr>
      </p:pic>
      <p:grpSp>
        <p:nvGrpSpPr>
          <p:cNvPr id="4" name="Group 3">
            <a:extLst>
              <a:ext uri="{FF2B5EF4-FFF2-40B4-BE49-F238E27FC236}">
                <a16:creationId xmlns:a16="http://schemas.microsoft.com/office/drawing/2014/main" id="{6DBEFCF3-A6F2-97FB-7046-877632C1A536}"/>
              </a:ext>
            </a:extLst>
          </p:cNvPr>
          <p:cNvGrpSpPr/>
          <p:nvPr/>
        </p:nvGrpSpPr>
        <p:grpSpPr>
          <a:xfrm>
            <a:off x="523368" y="3496559"/>
            <a:ext cx="6290740" cy="1806124"/>
            <a:chOff x="903816" y="1630634"/>
            <a:chExt cx="9823218" cy="2820330"/>
          </a:xfrm>
        </p:grpSpPr>
        <p:sp>
          <p:nvSpPr>
            <p:cNvPr id="5" name="Shape">
              <a:extLst>
                <a:ext uri="{FF2B5EF4-FFF2-40B4-BE49-F238E27FC236}">
                  <a16:creationId xmlns:a16="http://schemas.microsoft.com/office/drawing/2014/main" id="{0763F64E-A92E-CF9F-CC47-F29C1D56BFCA}"/>
                </a:ext>
              </a:extLst>
            </p:cNvPr>
            <p:cNvSpPr/>
            <p:nvPr/>
          </p:nvSpPr>
          <p:spPr>
            <a:xfrm>
              <a:off x="903816" y="2069638"/>
              <a:ext cx="9823218" cy="2381326"/>
            </a:xfrm>
            <a:custGeom>
              <a:avLst/>
              <a:gdLst/>
              <a:ahLst/>
              <a:cxnLst>
                <a:cxn ang="0">
                  <a:pos x="wd2" y="hd2"/>
                </a:cxn>
                <a:cxn ang="5400000">
                  <a:pos x="wd2" y="hd2"/>
                </a:cxn>
                <a:cxn ang="10800000">
                  <a:pos x="wd2" y="hd2"/>
                </a:cxn>
                <a:cxn ang="16200000">
                  <a:pos x="wd2" y="hd2"/>
                </a:cxn>
              </a:cxnLst>
              <a:rect l="0" t="0" r="r" b="b"/>
              <a:pathLst>
                <a:path w="21562" h="21373" extrusionOk="0">
                  <a:moveTo>
                    <a:pt x="19478" y="13022"/>
                  </a:moveTo>
                  <a:cubicBezTo>
                    <a:pt x="19298" y="17059"/>
                    <a:pt x="18443" y="20086"/>
                    <a:pt x="17437" y="19820"/>
                  </a:cubicBezTo>
                  <a:cubicBezTo>
                    <a:pt x="16444" y="19568"/>
                    <a:pt x="15647" y="16091"/>
                    <a:pt x="15601" y="11830"/>
                  </a:cubicBezTo>
                  <a:cubicBezTo>
                    <a:pt x="15559" y="7751"/>
                    <a:pt x="16196" y="4275"/>
                    <a:pt x="17068" y="3308"/>
                  </a:cubicBezTo>
                  <a:cubicBezTo>
                    <a:pt x="17208" y="3154"/>
                    <a:pt x="17358" y="3350"/>
                    <a:pt x="17460" y="3813"/>
                  </a:cubicBezTo>
                  <a:cubicBezTo>
                    <a:pt x="17558" y="4247"/>
                    <a:pt x="17695" y="4527"/>
                    <a:pt x="17848" y="4513"/>
                  </a:cubicBezTo>
                  <a:cubicBezTo>
                    <a:pt x="18119" y="4485"/>
                    <a:pt x="18341" y="3546"/>
                    <a:pt x="18354" y="2383"/>
                  </a:cubicBezTo>
                  <a:cubicBezTo>
                    <a:pt x="18367" y="1093"/>
                    <a:pt x="18129" y="42"/>
                    <a:pt x="17835" y="42"/>
                  </a:cubicBezTo>
                  <a:cubicBezTo>
                    <a:pt x="17662" y="42"/>
                    <a:pt x="17512" y="407"/>
                    <a:pt x="17417" y="953"/>
                  </a:cubicBezTo>
                  <a:cubicBezTo>
                    <a:pt x="17355" y="1318"/>
                    <a:pt x="17267" y="1570"/>
                    <a:pt x="17162" y="1640"/>
                  </a:cubicBezTo>
                  <a:cubicBezTo>
                    <a:pt x="16072" y="2453"/>
                    <a:pt x="15239" y="6532"/>
                    <a:pt x="15239" y="11438"/>
                  </a:cubicBezTo>
                  <a:lnTo>
                    <a:pt x="15239" y="11438"/>
                  </a:lnTo>
                  <a:cubicBezTo>
                    <a:pt x="15239" y="16204"/>
                    <a:pt x="14308" y="20058"/>
                    <a:pt x="13188" y="19820"/>
                  </a:cubicBezTo>
                  <a:cubicBezTo>
                    <a:pt x="12185" y="19610"/>
                    <a:pt x="11372" y="16119"/>
                    <a:pt x="11330" y="11816"/>
                  </a:cubicBezTo>
                  <a:cubicBezTo>
                    <a:pt x="11287" y="7737"/>
                    <a:pt x="11924" y="4261"/>
                    <a:pt x="12796" y="3294"/>
                  </a:cubicBezTo>
                  <a:cubicBezTo>
                    <a:pt x="12936" y="3140"/>
                    <a:pt x="13087" y="3336"/>
                    <a:pt x="13188" y="3799"/>
                  </a:cubicBezTo>
                  <a:cubicBezTo>
                    <a:pt x="13286" y="4233"/>
                    <a:pt x="13423" y="4513"/>
                    <a:pt x="13577" y="4499"/>
                  </a:cubicBezTo>
                  <a:cubicBezTo>
                    <a:pt x="13848" y="4471"/>
                    <a:pt x="14070" y="3532"/>
                    <a:pt x="14083" y="2369"/>
                  </a:cubicBezTo>
                  <a:cubicBezTo>
                    <a:pt x="14096" y="1079"/>
                    <a:pt x="13857" y="28"/>
                    <a:pt x="13563" y="28"/>
                  </a:cubicBezTo>
                  <a:cubicBezTo>
                    <a:pt x="13390" y="28"/>
                    <a:pt x="13240" y="393"/>
                    <a:pt x="13145" y="939"/>
                  </a:cubicBezTo>
                  <a:cubicBezTo>
                    <a:pt x="13083" y="1304"/>
                    <a:pt x="12995" y="1556"/>
                    <a:pt x="12891" y="1626"/>
                  </a:cubicBezTo>
                  <a:cubicBezTo>
                    <a:pt x="11800" y="2439"/>
                    <a:pt x="10967" y="6518"/>
                    <a:pt x="10967" y="11424"/>
                  </a:cubicBezTo>
                  <a:cubicBezTo>
                    <a:pt x="10967" y="16189"/>
                    <a:pt x="10036" y="20044"/>
                    <a:pt x="8916" y="19806"/>
                  </a:cubicBezTo>
                  <a:cubicBezTo>
                    <a:pt x="7914" y="19596"/>
                    <a:pt x="7100" y="16105"/>
                    <a:pt x="7058" y="11802"/>
                  </a:cubicBezTo>
                  <a:cubicBezTo>
                    <a:pt x="7016" y="7723"/>
                    <a:pt x="7652" y="4247"/>
                    <a:pt x="8524" y="3280"/>
                  </a:cubicBezTo>
                  <a:cubicBezTo>
                    <a:pt x="8665" y="3126"/>
                    <a:pt x="8815" y="3322"/>
                    <a:pt x="8916" y="3785"/>
                  </a:cubicBezTo>
                  <a:cubicBezTo>
                    <a:pt x="9014" y="4219"/>
                    <a:pt x="9151" y="4499"/>
                    <a:pt x="9305" y="4485"/>
                  </a:cubicBezTo>
                  <a:cubicBezTo>
                    <a:pt x="9576" y="4457"/>
                    <a:pt x="9798" y="3518"/>
                    <a:pt x="9811" y="2355"/>
                  </a:cubicBezTo>
                  <a:cubicBezTo>
                    <a:pt x="9824" y="1065"/>
                    <a:pt x="9586" y="14"/>
                    <a:pt x="9292" y="14"/>
                  </a:cubicBezTo>
                  <a:cubicBezTo>
                    <a:pt x="9119" y="14"/>
                    <a:pt x="8968" y="378"/>
                    <a:pt x="8874" y="925"/>
                  </a:cubicBezTo>
                  <a:cubicBezTo>
                    <a:pt x="8812" y="1290"/>
                    <a:pt x="8724" y="1542"/>
                    <a:pt x="8619" y="1612"/>
                  </a:cubicBezTo>
                  <a:cubicBezTo>
                    <a:pt x="7528" y="2425"/>
                    <a:pt x="6695" y="6504"/>
                    <a:pt x="6695" y="11410"/>
                  </a:cubicBezTo>
                  <a:cubicBezTo>
                    <a:pt x="6695" y="16175"/>
                    <a:pt x="5765" y="20030"/>
                    <a:pt x="4645" y="19792"/>
                  </a:cubicBezTo>
                  <a:cubicBezTo>
                    <a:pt x="3642" y="19582"/>
                    <a:pt x="2829" y="16091"/>
                    <a:pt x="2786" y="11788"/>
                  </a:cubicBezTo>
                  <a:cubicBezTo>
                    <a:pt x="2744" y="7709"/>
                    <a:pt x="3381" y="4233"/>
                    <a:pt x="4253" y="3266"/>
                  </a:cubicBezTo>
                  <a:cubicBezTo>
                    <a:pt x="4393" y="3112"/>
                    <a:pt x="4543" y="3308"/>
                    <a:pt x="4645" y="3771"/>
                  </a:cubicBezTo>
                  <a:cubicBezTo>
                    <a:pt x="4743" y="4205"/>
                    <a:pt x="4880" y="4485"/>
                    <a:pt x="5033" y="4471"/>
                  </a:cubicBezTo>
                  <a:cubicBezTo>
                    <a:pt x="5304" y="4443"/>
                    <a:pt x="5526" y="3504"/>
                    <a:pt x="5539" y="2341"/>
                  </a:cubicBezTo>
                  <a:cubicBezTo>
                    <a:pt x="5552" y="1051"/>
                    <a:pt x="5314" y="0"/>
                    <a:pt x="5020" y="0"/>
                  </a:cubicBezTo>
                  <a:cubicBezTo>
                    <a:pt x="4847" y="0"/>
                    <a:pt x="4697" y="364"/>
                    <a:pt x="4602" y="911"/>
                  </a:cubicBezTo>
                  <a:cubicBezTo>
                    <a:pt x="4540" y="1276"/>
                    <a:pt x="4449" y="1528"/>
                    <a:pt x="4347" y="1598"/>
                  </a:cubicBezTo>
                  <a:cubicBezTo>
                    <a:pt x="3394" y="2299"/>
                    <a:pt x="2639" y="5509"/>
                    <a:pt x="2463" y="9588"/>
                  </a:cubicBezTo>
                  <a:cubicBezTo>
                    <a:pt x="2427" y="10386"/>
                    <a:pt x="2267" y="10961"/>
                    <a:pt x="2078" y="10961"/>
                  </a:cubicBezTo>
                  <a:lnTo>
                    <a:pt x="183" y="10961"/>
                  </a:lnTo>
                  <a:cubicBezTo>
                    <a:pt x="99" y="10961"/>
                    <a:pt x="20" y="11199"/>
                    <a:pt x="4" y="11564"/>
                  </a:cubicBezTo>
                  <a:cubicBezTo>
                    <a:pt x="-19" y="12055"/>
                    <a:pt x="66" y="12475"/>
                    <a:pt x="177" y="12475"/>
                  </a:cubicBezTo>
                  <a:lnTo>
                    <a:pt x="2110" y="12475"/>
                  </a:lnTo>
                  <a:cubicBezTo>
                    <a:pt x="2290" y="12475"/>
                    <a:pt x="2447" y="12994"/>
                    <a:pt x="2489" y="13751"/>
                  </a:cubicBezTo>
                  <a:cubicBezTo>
                    <a:pt x="2734" y="18110"/>
                    <a:pt x="3652" y="21362"/>
                    <a:pt x="4743" y="21362"/>
                  </a:cubicBezTo>
                  <a:cubicBezTo>
                    <a:pt x="5703" y="21362"/>
                    <a:pt x="6529" y="18839"/>
                    <a:pt x="6878" y="15264"/>
                  </a:cubicBezTo>
                  <a:cubicBezTo>
                    <a:pt x="7231" y="18839"/>
                    <a:pt x="8054" y="21362"/>
                    <a:pt x="9014" y="21362"/>
                  </a:cubicBezTo>
                  <a:cubicBezTo>
                    <a:pt x="9974" y="21362"/>
                    <a:pt x="10801" y="18839"/>
                    <a:pt x="11150" y="15264"/>
                  </a:cubicBezTo>
                  <a:cubicBezTo>
                    <a:pt x="11503" y="18839"/>
                    <a:pt x="12326" y="21362"/>
                    <a:pt x="13286" y="21362"/>
                  </a:cubicBezTo>
                  <a:cubicBezTo>
                    <a:pt x="14246" y="21362"/>
                    <a:pt x="15072" y="18839"/>
                    <a:pt x="15425" y="15264"/>
                  </a:cubicBezTo>
                  <a:cubicBezTo>
                    <a:pt x="15765" y="18699"/>
                    <a:pt x="16542" y="21179"/>
                    <a:pt x="17450" y="21362"/>
                  </a:cubicBezTo>
                  <a:cubicBezTo>
                    <a:pt x="18639" y="21600"/>
                    <a:pt x="19644" y="17970"/>
                    <a:pt x="19844" y="13148"/>
                  </a:cubicBezTo>
                  <a:cubicBezTo>
                    <a:pt x="19860" y="12769"/>
                    <a:pt x="19938" y="12489"/>
                    <a:pt x="20030" y="12489"/>
                  </a:cubicBezTo>
                  <a:lnTo>
                    <a:pt x="21379" y="12489"/>
                  </a:lnTo>
                  <a:cubicBezTo>
                    <a:pt x="21463" y="12489"/>
                    <a:pt x="21542" y="12251"/>
                    <a:pt x="21558" y="11886"/>
                  </a:cubicBezTo>
                  <a:cubicBezTo>
                    <a:pt x="21581" y="11396"/>
                    <a:pt x="21496" y="10975"/>
                    <a:pt x="21385" y="10975"/>
                  </a:cubicBezTo>
                  <a:lnTo>
                    <a:pt x="19948" y="10975"/>
                  </a:lnTo>
                  <a:cubicBezTo>
                    <a:pt x="19687" y="11003"/>
                    <a:pt x="19478" y="11900"/>
                    <a:pt x="19478" y="13022"/>
                  </a:cubicBezTo>
                  <a:lnTo>
                    <a:pt x="19478" y="13022"/>
                  </a:lnTo>
                  <a:close/>
                </a:path>
              </a:pathLst>
            </a:custGeom>
            <a:solidFill>
              <a:srgbClr val="3E99DA"/>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 name="TextBox 7">
              <a:extLst>
                <a:ext uri="{FF2B5EF4-FFF2-40B4-BE49-F238E27FC236}">
                  <a16:creationId xmlns:a16="http://schemas.microsoft.com/office/drawing/2014/main" id="{9805D010-3FAE-9C3E-209F-DBC4C6ECF177}"/>
                </a:ext>
              </a:extLst>
            </p:cNvPr>
            <p:cNvSpPr txBox="1"/>
            <p:nvPr/>
          </p:nvSpPr>
          <p:spPr>
            <a:xfrm>
              <a:off x="3435611" y="1669170"/>
              <a:ext cx="919438" cy="52357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mn-ea"/>
                  <a:cs typeface="+mn-cs"/>
                </a:rPr>
                <a:t>Micro</a:t>
              </a:r>
            </a:p>
          </p:txBody>
        </p:sp>
        <p:sp>
          <p:nvSpPr>
            <p:cNvPr id="8" name="TextBox 7">
              <a:extLst>
                <a:ext uri="{FF2B5EF4-FFF2-40B4-BE49-F238E27FC236}">
                  <a16:creationId xmlns:a16="http://schemas.microsoft.com/office/drawing/2014/main" id="{C2D06325-9AD7-C5C2-4818-A6BB432C2CE5}"/>
                </a:ext>
              </a:extLst>
            </p:cNvPr>
            <p:cNvSpPr txBox="1"/>
            <p:nvPr/>
          </p:nvSpPr>
          <p:spPr>
            <a:xfrm>
              <a:off x="5425179" y="1669170"/>
              <a:ext cx="1040828" cy="52357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mn-ea"/>
                  <a:cs typeface="+mn-cs"/>
                </a:rPr>
                <a:t>Macro</a:t>
              </a:r>
            </a:p>
          </p:txBody>
        </p:sp>
        <p:sp>
          <p:nvSpPr>
            <p:cNvPr id="9" name="TextBox 8">
              <a:extLst>
                <a:ext uri="{FF2B5EF4-FFF2-40B4-BE49-F238E27FC236}">
                  <a16:creationId xmlns:a16="http://schemas.microsoft.com/office/drawing/2014/main" id="{730BE44D-A053-5E85-BAA2-5DECB31B2865}"/>
                </a:ext>
              </a:extLst>
            </p:cNvPr>
            <p:cNvSpPr txBox="1"/>
            <p:nvPr/>
          </p:nvSpPr>
          <p:spPr>
            <a:xfrm>
              <a:off x="7175774" y="1630634"/>
              <a:ext cx="1725561" cy="52357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mn-ea"/>
                  <a:cs typeface="+mn-cs"/>
                </a:rPr>
                <a:t>Installation</a:t>
              </a:r>
            </a:p>
          </p:txBody>
        </p:sp>
        <p:sp>
          <p:nvSpPr>
            <p:cNvPr id="10" name="TextBox 9">
              <a:extLst>
                <a:ext uri="{FF2B5EF4-FFF2-40B4-BE49-F238E27FC236}">
                  <a16:creationId xmlns:a16="http://schemas.microsoft.com/office/drawing/2014/main" id="{944E7767-0C7E-BCBB-FB1D-7358D6372F27}"/>
                </a:ext>
              </a:extLst>
            </p:cNvPr>
            <p:cNvSpPr txBox="1"/>
            <p:nvPr/>
          </p:nvSpPr>
          <p:spPr>
            <a:xfrm>
              <a:off x="9286732" y="1633956"/>
              <a:ext cx="1233158" cy="523578"/>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mn-ea"/>
                  <a:cs typeface="+mn-cs"/>
                </a:rPr>
                <a:t>System</a:t>
              </a:r>
            </a:p>
          </p:txBody>
        </p:sp>
        <p:pic>
          <p:nvPicPr>
            <p:cNvPr id="11" name="Picture 10">
              <a:extLst>
                <a:ext uri="{FF2B5EF4-FFF2-40B4-BE49-F238E27FC236}">
                  <a16:creationId xmlns:a16="http://schemas.microsoft.com/office/drawing/2014/main" id="{0437FE6B-32B3-78D4-F93B-F767A31F0A02}"/>
                </a:ext>
              </a:extLst>
            </p:cNvPr>
            <p:cNvPicPr>
              <a:picLocks noChangeAspect="1"/>
            </p:cNvPicPr>
            <p:nvPr/>
          </p:nvPicPr>
          <p:blipFill rotWithShape="1">
            <a:blip r:embed="rId4"/>
            <a:srcRect l="13729" r="13729"/>
            <a:stretch/>
          </p:blipFill>
          <p:spPr>
            <a:xfrm>
              <a:off x="2290880" y="2608165"/>
              <a:ext cx="1545142" cy="1545142"/>
            </a:xfrm>
            <a:prstGeom prst="ellipse">
              <a:avLst/>
            </a:prstGeom>
          </p:spPr>
        </p:pic>
        <p:pic>
          <p:nvPicPr>
            <p:cNvPr id="13" name="Picture 12">
              <a:extLst>
                <a:ext uri="{FF2B5EF4-FFF2-40B4-BE49-F238E27FC236}">
                  <a16:creationId xmlns:a16="http://schemas.microsoft.com/office/drawing/2014/main" id="{1D06036F-AA4B-F6A2-50FC-4963825FEC90}"/>
                </a:ext>
              </a:extLst>
            </p:cNvPr>
            <p:cNvPicPr>
              <a:picLocks noChangeAspect="1"/>
            </p:cNvPicPr>
            <p:nvPr/>
          </p:nvPicPr>
          <p:blipFill rotWithShape="1">
            <a:blip r:embed="rId5"/>
            <a:srcRect l="13851" r="13851"/>
            <a:stretch/>
          </p:blipFill>
          <p:spPr>
            <a:xfrm>
              <a:off x="4212490" y="2608157"/>
              <a:ext cx="1544400" cy="1544400"/>
            </a:xfrm>
            <a:prstGeom prst="ellipse">
              <a:avLst/>
            </a:prstGeom>
          </p:spPr>
        </p:pic>
        <p:pic>
          <p:nvPicPr>
            <p:cNvPr id="14" name="Picture 2" descr="city skyline with lights turned on during night time">
              <a:extLst>
                <a:ext uri="{FF2B5EF4-FFF2-40B4-BE49-F238E27FC236}">
                  <a16:creationId xmlns:a16="http://schemas.microsoft.com/office/drawing/2014/main" id="{09F36BC3-B264-F3B1-11BF-89F58E1A2C4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930" r="13405"/>
            <a:stretch/>
          </p:blipFill>
          <p:spPr bwMode="auto">
            <a:xfrm>
              <a:off x="6199132" y="2608157"/>
              <a:ext cx="1544400" cy="1544400"/>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9A92BE08-3A32-4346-677B-09C6F23B9E69}"/>
                </a:ext>
              </a:extLst>
            </p:cNvPr>
            <p:cNvPicPr>
              <a:picLocks noChangeAspect="1"/>
            </p:cNvPicPr>
            <p:nvPr/>
          </p:nvPicPr>
          <p:blipFill rotWithShape="1">
            <a:blip r:embed="rId7"/>
            <a:srcRect l="8040" t="1" r="49345" b="24243"/>
            <a:stretch/>
          </p:blipFill>
          <p:spPr>
            <a:xfrm>
              <a:off x="8129135" y="2636957"/>
              <a:ext cx="1544400" cy="1544400"/>
            </a:xfrm>
            <a:prstGeom prst="ellipse">
              <a:avLst/>
            </a:prstGeom>
          </p:spPr>
        </p:pic>
      </p:grpSp>
      <p:sp>
        <p:nvSpPr>
          <p:cNvPr id="16" name="Text Placeholder">
            <a:extLst>
              <a:ext uri="{FF2B5EF4-FFF2-40B4-BE49-F238E27FC236}">
                <a16:creationId xmlns:a16="http://schemas.microsoft.com/office/drawing/2014/main" id="{166E4FE0-9401-912C-7DB6-10679DC868B8}"/>
              </a:ext>
            </a:extLst>
          </p:cNvPr>
          <p:cNvSpPr txBox="1">
            <a:spLocks/>
          </p:cNvSpPr>
          <p:nvPr/>
        </p:nvSpPr>
        <p:spPr>
          <a:xfrm>
            <a:off x="7491573" y="5130028"/>
            <a:ext cx="4504500" cy="442444"/>
          </a:xfrm>
          <a:prstGeom prst="rect">
            <a:avLst/>
          </a:prstGeom>
        </p:spPr>
        <p:txBody>
          <a:bodyPr lIns="91440" tIns="45720" rIns="91440" bIns="45720" anchor="t"/>
          <a:lstStyle>
            <a:lvl1pPr marL="225425" indent="-2160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 marR="0" lvl="0" indent="0" algn="l" defTabSz="914400" rtl="0" eaLnBrk="1" fontAlgn="auto" latinLnBrk="0" hangingPunct="1">
              <a:lnSpc>
                <a:spcPct val="100000"/>
              </a:lnSpc>
              <a:spcBef>
                <a:spcPts val="0"/>
              </a:spcBef>
              <a:spcAft>
                <a:spcPts val="600"/>
              </a:spcAft>
              <a:buClr>
                <a:srgbClr val="4E51A5"/>
              </a:buClr>
              <a:buSzTx/>
              <a:buFont typeface="Arial" panose="020B0604020202020204" pitchFamily="34" charset="0"/>
              <a:buNone/>
              <a:tabLst/>
              <a:defRPr/>
            </a:pPr>
            <a:r>
              <a:rPr kumimoji="0" lang="en-IE" sz="1100" b="0" i="0" u="none" strike="noStrike" kern="1200" cap="none" spc="0" normalizeH="0" baseline="0" noProof="0" dirty="0">
                <a:ln>
                  <a:noFill/>
                </a:ln>
                <a:solidFill>
                  <a:srgbClr val="0571AB"/>
                </a:solidFill>
                <a:effectLst/>
                <a:uLnTx/>
                <a:uFillTx/>
                <a:latin typeface="Arial"/>
                <a:ea typeface="+mn-ea"/>
                <a:cs typeface="+mn-cs"/>
              </a:rPr>
              <a:t>JRC Modelling Hub launch event, JRC Petten, 21-22 May 2025</a:t>
            </a:r>
            <a:endParaRPr kumimoji="0" lang="en-GB" sz="1100" b="0" i="0" u="none" strike="noStrike" kern="1200" cap="none" spc="0" normalizeH="0" baseline="0" noProof="0" dirty="0">
              <a:ln>
                <a:noFill/>
              </a:ln>
              <a:solidFill>
                <a:srgbClr val="0571AB"/>
              </a:solidFill>
              <a:effectLst/>
              <a:uLnTx/>
              <a:uFillTx/>
              <a:latin typeface="Arial"/>
              <a:ea typeface="+mn-ea"/>
              <a:cs typeface="+mn-cs"/>
            </a:endParaRPr>
          </a:p>
          <a:p>
            <a:pPr marL="8890" marR="0" lvl="0" indent="0" algn="l" defTabSz="914400" rtl="0" eaLnBrk="1" fontAlgn="auto" latinLnBrk="0" hangingPunct="1">
              <a:lnSpc>
                <a:spcPct val="100000"/>
              </a:lnSpc>
              <a:spcBef>
                <a:spcPts val="0"/>
              </a:spcBef>
              <a:spcAft>
                <a:spcPts val="200"/>
              </a:spcAft>
              <a:buClr>
                <a:srgbClr val="4E51A5"/>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87475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95EBFFD7-4FA4-9A80-7FC8-13C691E28535}"/>
              </a:ext>
            </a:extLst>
          </p:cNvPr>
          <p:cNvPicPr>
            <a:picLocks noGrp="1" noChangeAspect="1"/>
          </p:cNvPicPr>
          <p:nvPr>
            <p:ph type="pic" sz="quarter" idx="22"/>
          </p:nvPr>
        </p:nvPicPr>
        <p:blipFill>
          <a:blip r:embed="rId3"/>
          <a:srcRect l="4344" t="-96" r="4344" b="1032"/>
          <a:stretch/>
        </p:blipFill>
        <p:spPr>
          <a:xfrm>
            <a:off x="6924941" y="1274872"/>
            <a:ext cx="4082365" cy="3176280"/>
          </a:xfrm>
        </p:spPr>
      </p:pic>
      <p:sp>
        <p:nvSpPr>
          <p:cNvPr id="55" name="Text Placeholder 2">
            <a:extLst>
              <a:ext uri="{FF2B5EF4-FFF2-40B4-BE49-F238E27FC236}">
                <a16:creationId xmlns:a16="http://schemas.microsoft.com/office/drawing/2014/main" id="{32675DBF-B802-4B1F-72C0-0C76B3655875}"/>
              </a:ext>
            </a:extLst>
          </p:cNvPr>
          <p:cNvSpPr>
            <a:spLocks noGrp="1"/>
          </p:cNvSpPr>
          <p:nvPr>
            <p:ph type="body" sz="quarter" idx="32"/>
          </p:nvPr>
        </p:nvSpPr>
        <p:spPr>
          <a:xfrm>
            <a:off x="1645769" y="5253660"/>
            <a:ext cx="3369957" cy="1249672"/>
          </a:xfrm>
          <a:prstGeom prst="rect">
            <a:avLst/>
          </a:prstGeom>
        </p:spPr>
        <p:txBody>
          <a:bodyPr>
            <a:normAutofit fontScale="40000" lnSpcReduction="20000"/>
          </a:bodyPr>
          <a:lstStyle/>
          <a:p>
            <a:pPr marL="9425" indent="0">
              <a:spcAft>
                <a:spcPts val="600"/>
              </a:spcAft>
              <a:buNone/>
            </a:pPr>
            <a:r>
              <a:rPr lang="en-GB" sz="5000" b="1" dirty="0">
                <a:hlinkClick r:id="" action="ppaction://noaction"/>
              </a:rPr>
              <a:t>CETO</a:t>
            </a:r>
          </a:p>
          <a:p>
            <a:pPr marL="9425" indent="0">
              <a:spcAft>
                <a:spcPts val="600"/>
              </a:spcAft>
              <a:buNone/>
            </a:pPr>
            <a:r>
              <a:rPr lang="en-GB" sz="5000" b="1" dirty="0">
                <a:hlinkClick r:id="" action="ppaction://noaction"/>
              </a:rPr>
              <a:t>Clean Energy Technology Observatory</a:t>
            </a:r>
            <a:endParaRPr lang="en-GB" sz="5000" b="1" dirty="0"/>
          </a:p>
          <a:p>
            <a:pPr marL="9425" indent="0">
              <a:buNone/>
            </a:pPr>
            <a:r>
              <a:rPr lang="en-US" dirty="0"/>
              <a:t> </a:t>
            </a:r>
            <a:endParaRPr lang="en-BE" dirty="0"/>
          </a:p>
        </p:txBody>
      </p:sp>
      <p:sp>
        <p:nvSpPr>
          <p:cNvPr id="2" name="Title">
            <a:extLst>
              <a:ext uri="{FF2B5EF4-FFF2-40B4-BE49-F238E27FC236}">
                <a16:creationId xmlns:a16="http://schemas.microsoft.com/office/drawing/2014/main" id="{98188A82-B619-C89E-4BBB-D5099A49633D}"/>
              </a:ext>
            </a:extLst>
          </p:cNvPr>
          <p:cNvSpPr>
            <a:spLocks noGrp="1"/>
          </p:cNvSpPr>
          <p:nvPr>
            <p:ph type="title"/>
          </p:nvPr>
        </p:nvSpPr>
        <p:spPr>
          <a:xfrm>
            <a:off x="791369" y="668869"/>
            <a:ext cx="10609262" cy="782357"/>
          </a:xfrm>
        </p:spPr>
        <p:txBody>
          <a:bodyPr/>
          <a:lstStyle/>
          <a:p>
            <a:r>
              <a:rPr lang="en-IE" sz="3200" dirty="0">
                <a:solidFill>
                  <a:srgbClr val="034EA2"/>
                </a:solidFill>
                <a:latin typeface="Arial" panose="020B0604020202020204" pitchFamily="34" charset="0"/>
                <a:cs typeface="Arial" panose="020B0604020202020204" pitchFamily="34" charset="0"/>
              </a:rPr>
              <a:t>1st CETO Report on Nuclear Energy</a:t>
            </a:r>
            <a:br>
              <a:rPr lang="en-IE" sz="3200" dirty="0">
                <a:solidFill>
                  <a:srgbClr val="034EA2"/>
                </a:solidFill>
                <a:latin typeface="Arial" panose="020B0604020202020204" pitchFamily="34" charset="0"/>
                <a:cs typeface="Arial" panose="020B0604020202020204" pitchFamily="34" charset="0"/>
              </a:rPr>
            </a:br>
            <a:endParaRPr lang="en-BE" sz="3200" dirty="0">
              <a:solidFill>
                <a:srgbClr val="034EA2"/>
              </a:solidFill>
              <a:latin typeface="Arial" panose="020B0604020202020204" pitchFamily="34" charset="0"/>
              <a:cs typeface="Arial" panose="020B0604020202020204" pitchFamily="34" charset="0"/>
            </a:endParaRPr>
          </a:p>
        </p:txBody>
      </p:sp>
      <p:pic>
        <p:nvPicPr>
          <p:cNvPr id="19" name="Picture Placeholder 18">
            <a:extLst>
              <a:ext uri="{FF2B5EF4-FFF2-40B4-BE49-F238E27FC236}">
                <a16:creationId xmlns:a16="http://schemas.microsoft.com/office/drawing/2014/main" id="{DF9C1FA3-ADC2-7349-4B39-8B65FC6997CF}"/>
              </a:ext>
            </a:extLst>
          </p:cNvPr>
          <p:cNvPicPr>
            <a:picLocks noGrp="1" noChangeAspect="1"/>
          </p:cNvPicPr>
          <p:nvPr>
            <p:ph type="pic" sz="quarter" idx="20"/>
          </p:nvPr>
        </p:nvPicPr>
        <p:blipFill>
          <a:blip r:embed="rId4"/>
          <a:srcRect l="156" t="32930" r="-156" b="12910"/>
          <a:stretch/>
        </p:blipFill>
        <p:spPr>
          <a:xfrm>
            <a:off x="1184694" y="1604340"/>
            <a:ext cx="4292108" cy="3224642"/>
          </a:xfrm>
          <a:prstGeom prst="roundRect">
            <a:avLst/>
          </a:prstGeom>
        </p:spPr>
      </p:pic>
      <p:sp>
        <p:nvSpPr>
          <p:cNvPr id="5" name="Text Placeholder 3">
            <a:extLst>
              <a:ext uri="{FF2B5EF4-FFF2-40B4-BE49-F238E27FC236}">
                <a16:creationId xmlns:a16="http://schemas.microsoft.com/office/drawing/2014/main" id="{92F586A2-DF56-2F89-0923-02BBFCC92482}"/>
              </a:ext>
            </a:extLst>
          </p:cNvPr>
          <p:cNvSpPr txBox="1">
            <a:spLocks/>
          </p:cNvSpPr>
          <p:nvPr/>
        </p:nvSpPr>
        <p:spPr>
          <a:xfrm>
            <a:off x="6991877" y="4604266"/>
            <a:ext cx="4015429" cy="1957724"/>
          </a:xfrm>
          <a:prstGeom prst="rect">
            <a:avLst/>
          </a:prstGeom>
        </p:spPr>
        <p:txBody>
          <a:bodyPr vert="horz" lIns="91440" tIns="45720" rIns="91440" bIns="45720" rtlCol="0">
            <a:normAutofit fontScale="92500" lnSpcReduction="20000"/>
          </a:bodyPr>
          <a:lstStyle>
            <a:lvl1pPr marL="225425" indent="-216000" algn="ctr" defTabSz="914400" rtl="0" eaLnBrk="1" latinLnBrk="0" hangingPunct="1">
              <a:lnSpc>
                <a:spcPct val="90000"/>
              </a:lnSpc>
              <a:spcBef>
                <a:spcPts val="1000"/>
              </a:spcBef>
              <a:spcAft>
                <a:spcPts val="200"/>
              </a:spcAft>
              <a:buClr>
                <a:schemeClr val="tx2"/>
              </a:buClr>
              <a:buFont typeface="Arial" panose="020B0604020202020204" pitchFamily="34" charset="0"/>
              <a:buChar char="•"/>
              <a:tabLst/>
              <a:defRPr sz="1600" kern="1200">
                <a:solidFill>
                  <a:schemeClr val="tx1"/>
                </a:solidFill>
                <a:latin typeface="+mn-lt"/>
                <a:ea typeface="+mn-ea"/>
                <a:cs typeface="+mn-cs"/>
              </a:defRPr>
            </a:lvl1pPr>
            <a:lvl2pPr marL="534988" indent="-215900" algn="ctr" defTabSz="914400" rtl="0" eaLnBrk="1" latinLnBrk="0" hangingPunct="1">
              <a:lnSpc>
                <a:spcPct val="9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ctr" defTabSz="914400" rtl="0" eaLnBrk="1" latinLnBrk="0" hangingPunct="1">
              <a:lnSpc>
                <a:spcPct val="9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ctr" defTabSz="914400" rtl="0" eaLnBrk="1" latinLnBrk="0" hangingPunct="1">
              <a:lnSpc>
                <a:spcPct val="9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ctr" defTabSz="914400" rtl="0" eaLnBrk="1" latinLnBrk="0" hangingPunct="1">
              <a:lnSpc>
                <a:spcPct val="9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425" indent="0">
              <a:spcAft>
                <a:spcPts val="600"/>
              </a:spcAft>
              <a:buFont typeface="Arial" panose="020B0604020202020204" pitchFamily="34" charset="0"/>
              <a:buNone/>
            </a:pPr>
            <a:r>
              <a:rPr lang="en-GB" sz="2000" b="1" dirty="0"/>
              <a:t>Nuclear Power</a:t>
            </a:r>
            <a:endParaRPr lang="en-GB" dirty="0"/>
          </a:p>
          <a:p>
            <a:pPr marL="9425" indent="0">
              <a:buFont typeface="Arial" panose="020B0604020202020204" pitchFamily="34" charset="0"/>
              <a:buNone/>
            </a:pPr>
            <a:r>
              <a:rPr lang="en-GB" dirty="0"/>
              <a:t>Technology</a:t>
            </a:r>
          </a:p>
          <a:p>
            <a:pPr marL="9425" indent="0">
              <a:buFont typeface="Arial" panose="020B0604020202020204" pitchFamily="34" charset="0"/>
              <a:buNone/>
            </a:pPr>
            <a:r>
              <a:rPr lang="en-GB" dirty="0"/>
              <a:t>Costs</a:t>
            </a:r>
          </a:p>
          <a:p>
            <a:pPr marL="9425" indent="0">
              <a:buFont typeface="Arial" panose="020B0604020202020204" pitchFamily="34" charset="0"/>
              <a:buNone/>
            </a:pPr>
            <a:r>
              <a:rPr lang="en-GB" dirty="0"/>
              <a:t>Funding</a:t>
            </a:r>
          </a:p>
          <a:p>
            <a:pPr marL="9425" indent="0">
              <a:buFont typeface="Arial" panose="020B0604020202020204" pitchFamily="34" charset="0"/>
              <a:buNone/>
            </a:pPr>
            <a:r>
              <a:rPr lang="en-GB" dirty="0"/>
              <a:t>Supply chain</a:t>
            </a:r>
          </a:p>
          <a:p>
            <a:pPr marL="9425" indent="0">
              <a:buFont typeface="Arial" panose="020B0604020202020204" pitchFamily="34" charset="0"/>
              <a:buNone/>
            </a:pPr>
            <a:r>
              <a:rPr lang="en-GB" dirty="0"/>
              <a:t>Critical Raw Materials</a:t>
            </a:r>
          </a:p>
          <a:p>
            <a:pPr marL="9425" indent="0">
              <a:buFont typeface="Arial" panose="020B0604020202020204" pitchFamily="34" charset="0"/>
              <a:buNone/>
            </a:pPr>
            <a:endParaRPr lang="en-GB" dirty="0"/>
          </a:p>
        </p:txBody>
      </p:sp>
    </p:spTree>
    <p:extLst>
      <p:ext uri="{BB962C8B-B14F-4D97-AF65-F5344CB8AC3E}">
        <p14:creationId xmlns:p14="http://schemas.microsoft.com/office/powerpoint/2010/main" val="148135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JRC palette 1">
      <a:dk1>
        <a:srgbClr val="4D4D4D"/>
      </a:dk1>
      <a:lt1>
        <a:srgbClr val="FFFFFF"/>
      </a:lt1>
      <a:dk2>
        <a:srgbClr val="034EA2"/>
      </a:dk2>
      <a:lt2>
        <a:srgbClr val="D3E8F9"/>
      </a:lt2>
      <a:accent1>
        <a:srgbClr val="6ACBF3"/>
      </a:accent1>
      <a:accent2>
        <a:srgbClr val="3E99DA"/>
      </a:accent2>
      <a:accent3>
        <a:srgbClr val="1EC08A"/>
      </a:accent3>
      <a:accent4>
        <a:srgbClr val="ED8D2F"/>
      </a:accent4>
      <a:accent5>
        <a:srgbClr val="F8CC29"/>
      </a:accent5>
      <a:accent6>
        <a:srgbClr val="E76C53"/>
      </a:accent6>
      <a:hlink>
        <a:srgbClr val="0563C1"/>
      </a:hlink>
      <a:folHlink>
        <a:srgbClr val="24337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accent5"/>
          </a:buClr>
          <a:buFont typeface="Arial"/>
          <a:buChar char="•"/>
          <a:defRPr sz="2400" noProof="0" dirty="0" smtClean="0"/>
        </a:defPPr>
      </a:lstStyle>
    </a:txDef>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2_Designs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bodyPr/>
      <a:lstStyle>
        <a:defPPr marL="391500" indent="-285750" algn="l">
          <a:spcAft>
            <a:spcPts val="200"/>
          </a:spcAft>
          <a:buClr>
            <a:schemeClr val="tx2"/>
          </a:buClr>
          <a:defRPr sz="1400" dirty="0" err="1"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D342F"/>
    </a:custClr>
  </a:custClrLst>
  <a:extLst>
    <a:ext uri="{05A4C25C-085E-4340-85A3-A5531E510DB2}">
      <thm15:themeFamily xmlns:thm15="http://schemas.microsoft.com/office/thememl/2012/main" name="JRC_PPT-Library_16-9_v2.1_20251103.pptx" id="{CC736408-5B18-4BBF-82AF-713F6A223E75}" vid="{87B345D9-0344-4311-86C6-46E1E5BB5BC6}"/>
    </a:ext>
  </a:extLst>
</a:theme>
</file>

<file path=ppt/theme/theme3.xml><?xml version="1.0" encoding="utf-8"?>
<a:theme xmlns:a="http://schemas.openxmlformats.org/drawingml/2006/main" name="2_Templates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noFill/>
      </a:spPr>
      <a:bodyPr wrap="square" tIns="72000" rIns="0" rtlCol="0" anchor="t" anchorCtr="0">
        <a:spAutoFit/>
      </a:bodyPr>
      <a:lstStyle>
        <a:defPPr algn="l">
          <a:spcAft>
            <a:spcPts val="600"/>
          </a:spcAft>
          <a:buClr>
            <a:schemeClr val="tx2"/>
          </a:buClr>
          <a:defRPr sz="1600" dirty="0"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D342F"/>
    </a:custClr>
  </a:custClrLst>
  <a:extLst>
    <a:ext uri="{05A4C25C-085E-4340-85A3-A5531E510DB2}">
      <thm15:themeFamily xmlns:thm15="http://schemas.microsoft.com/office/thememl/2012/main" name="JRC_PPT-Template_16-9_v2.1_20251103.pptx" id="{E7B265EA-2383-45EB-825B-70359C6D6BA1}" vid="{E4C68310-5B98-45E9-852E-0DEF63C382BE}"/>
    </a:ext>
  </a:extLst>
</a:theme>
</file>

<file path=ppt/theme/theme4.xml><?xml version="1.0" encoding="utf-8"?>
<a:theme xmlns:a="http://schemas.openxmlformats.org/drawingml/2006/main" name="2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Designs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bodyPr/>
      <a:lstStyle>
        <a:defPPr marL="391500" indent="-285750" algn="l">
          <a:spcAft>
            <a:spcPts val="200"/>
          </a:spcAft>
          <a:buClr>
            <a:schemeClr val="tx2"/>
          </a:buClr>
          <a:defRPr sz="1400" dirty="0" err="1"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D342F"/>
    </a:custClr>
  </a:custClrLst>
  <a:extLst>
    <a:ext uri="{05A4C25C-085E-4340-85A3-A5531E510DB2}">
      <thm15:themeFamily xmlns:thm15="http://schemas.microsoft.com/office/thememl/2012/main" name="JRC_PPT-Library_16-9_v2.1_20251103.pptx" id="{CC736408-5B18-4BBF-82AF-713F6A223E75}" vid="{87B345D9-0344-4311-86C6-46E1E5BB5BC6}"/>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E58B2727016B4CB0AF7AF2BF15BBDA" ma:contentTypeVersion="8" ma:contentTypeDescription="Create a new document." ma:contentTypeScope="" ma:versionID="8b0c3261858c0225021bb4bd3f30e365">
  <xsd:schema xmlns:xsd="http://www.w3.org/2001/XMLSchema" xmlns:xs="http://www.w3.org/2001/XMLSchema" xmlns:p="http://schemas.microsoft.com/office/2006/metadata/properties" xmlns:ns2="5d7dae0a-d1a7-41e7-bcbe-009c80f02940" targetNamespace="http://schemas.microsoft.com/office/2006/metadata/properties" ma:root="true" ma:fieldsID="2ecb2e0394dc4edcb391c309dfd17dbe" ns2:_="">
    <xsd:import namespace="5d7dae0a-d1a7-41e7-bcbe-009c80f0294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7dae0a-d1a7-41e7-bcbe-009c80f029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50F28B-779E-441C-951B-F1E10A0C200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73BD2BB-5D8E-4A98-A829-A72BA495FCF9}">
  <ds:schemaRefs>
    <ds:schemaRef ds:uri="http://schemas.microsoft.com/sharepoint/v3/contenttype/forms"/>
  </ds:schemaRefs>
</ds:datastoreItem>
</file>

<file path=customXml/itemProps3.xml><?xml version="1.0" encoding="utf-8"?>
<ds:datastoreItem xmlns:ds="http://schemas.openxmlformats.org/officeDocument/2006/customXml" ds:itemID="{8B0AAB55-2672-4CDD-852F-6F1A247F38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7dae0a-d1a7-41e7-bcbe-009c80f029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TotalTime>
  <Words>1111</Words>
  <Application>Microsoft Office PowerPoint</Application>
  <PresentationFormat>Widescreen</PresentationFormat>
  <Paragraphs>198</Paragraphs>
  <Slides>13</Slides>
  <Notes>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13</vt:i4>
      </vt:variant>
    </vt:vector>
  </HeadingPairs>
  <TitlesOfParts>
    <vt:vector size="24" baseType="lpstr">
      <vt:lpstr>Aptos</vt:lpstr>
      <vt:lpstr>Aptos Display</vt:lpstr>
      <vt:lpstr>Arial</vt:lpstr>
      <vt:lpstr>Calibri</vt:lpstr>
      <vt:lpstr>EC Square Sans Cond Pro</vt:lpstr>
      <vt:lpstr>1_Office Theme</vt:lpstr>
      <vt:lpstr>2_Designs Theme</vt:lpstr>
      <vt:lpstr>2_Templates Theme</vt:lpstr>
      <vt:lpstr>2_Office Theme</vt:lpstr>
      <vt:lpstr>3_office theme</vt:lpstr>
      <vt:lpstr>3_Designs Theme</vt:lpstr>
      <vt:lpstr>The Joint Research Centre - the science and knowledge service of the European Commission</vt:lpstr>
      <vt:lpstr>JRC sites map</vt:lpstr>
      <vt:lpstr>JRC’s role</vt:lpstr>
      <vt:lpstr>25 research portfolios to support Commission priorities </vt:lpstr>
      <vt:lpstr>Directorate G: Nuclear Safety and Security</vt:lpstr>
      <vt:lpstr>JRC's Nuclear Strategy – priority areas</vt:lpstr>
      <vt:lpstr>Portfolio structure  &amp; nuclear research priorities for 2025-2027</vt:lpstr>
      <vt:lpstr>JRC Modelling Hub</vt:lpstr>
      <vt:lpstr>1st CETO Report on Nuclear Energy </vt:lpstr>
      <vt:lpstr>JRC’s vision for Nuclear Skills</vt:lpstr>
      <vt:lpstr>JRC’s offers and outreach</vt:lpstr>
      <vt:lpstr>JRC Open Access – Nuclear Research Infrastructure</vt:lpstr>
      <vt:lpstr>Thank you and keep in touch</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SEIBERT Alice (JRC-PETTEN)</dc:creator>
  <cp:lastModifiedBy>PAVLOVICOVA Eva (JRC-KARLSRUHE)</cp:lastModifiedBy>
  <cp:revision>7</cp:revision>
  <dcterms:created xsi:type="dcterms:W3CDTF">2025-10-24T16:16:35Z</dcterms:created>
  <dcterms:modified xsi:type="dcterms:W3CDTF">2026-02-27T15:11:41Z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2025-10-24T16:16:46Z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61a37f13-96d7-4abd-b3fd-cac5da0c3556</vt:lpwstr>
  </property>
  <property fmtid="{D5CDD505-2E9C-101B-9397-08002B2CF9AE}" pid="8" name="MSIP_Label_6bd9ddd1-4d20-43f6-abfa-fc3c07406f94_ContentBits">
    <vt:lpwstr>0</vt:lpwstr>
  </property>
  <property fmtid="{D5CDD505-2E9C-101B-9397-08002B2CF9AE}" pid="9" name="MSIP_Label_6bd9ddd1-4d20-43f6-abfa-fc3c07406f94_Tag">
    <vt:lpwstr>10, 3, 0, 1</vt:lpwstr>
  </property>
  <property fmtid="{D5CDD505-2E9C-101B-9397-08002B2CF9AE}" pid="10" name="ContentTypeId">
    <vt:lpwstr>0x010100B6E58B2727016B4CB0AF7AF2BF15BBDA</vt:lpwstr>
  </property>
</Properties>
</file>