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84" r:id="rId3"/>
    <p:sldId id="283" r:id="rId4"/>
    <p:sldId id="480" r:id="rId5"/>
    <p:sldId id="281" r:id="rId6"/>
    <p:sldId id="525" r:id="rId7"/>
    <p:sldId id="527" r:id="rId8"/>
    <p:sldId id="526" r:id="rId9"/>
    <p:sldId id="524" r:id="rId10"/>
    <p:sldId id="530" r:id="rId11"/>
  </p:sldIdLst>
  <p:sldSz cx="12192000" cy="6858000"/>
  <p:notesSz cx="6797675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74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09" autoAdjust="0"/>
    <p:restoredTop sz="84789" autoAdjust="0"/>
  </p:normalViewPr>
  <p:slideViewPr>
    <p:cSldViewPr snapToGrid="0">
      <p:cViewPr varScale="1">
        <p:scale>
          <a:sx n="139" d="100"/>
          <a:sy n="139" d="100"/>
        </p:scale>
        <p:origin x="624" y="88"/>
      </p:cViewPr>
      <p:guideLst/>
    </p:cSldViewPr>
  </p:slideViewPr>
  <p:notesTextViewPr>
    <p:cViewPr>
      <p:scale>
        <a:sx n="66" d="100"/>
        <a:sy n="66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80175-047F-41EE-8F82-1F42C57CC11B}" type="datetimeFigureOut">
              <a:rPr lang="es-ES" smtClean="0"/>
              <a:t>03/03/2026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90D866-1E37-458D-ACE9-5756916783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8633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90D866-1E37-458D-ACE9-57569167832B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3867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90D866-1E37-458D-ACE9-57569167832B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0483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63861F-5ACA-4FFA-8E01-5D43FD473D50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14684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90D866-1E37-458D-ACE9-57569167832B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05321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90D866-1E37-458D-ACE9-57569167832B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17481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90D866-1E37-458D-ACE9-57569167832B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51191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63861F-5ACA-4FFA-8E01-5D43FD473D50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62616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63861F-5ACA-4FFA-8E01-5D43FD473D50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19773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90D866-1E37-458D-ACE9-57569167832B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5164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851FB-EAD2-4A7C-BA61-FE928BBC25E8}" type="datetime1">
              <a:rPr lang="es-ES" smtClean="0"/>
              <a:t>03/03/2026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75905-E4FB-43B9-BBB4-83CB01F401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6611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E2E6-FF9F-4A2E-BD61-78DBD3312F7C}" type="datetime1">
              <a:rPr lang="es-ES" smtClean="0"/>
              <a:t>03/03/2026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75905-E4FB-43B9-BBB4-83CB01F401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0426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B842-22C8-4CA0-AD8E-0E0B169BF952}" type="datetime1">
              <a:rPr lang="es-ES" smtClean="0"/>
              <a:t>03/03/2026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75905-E4FB-43B9-BBB4-83CB01F401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856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(Norm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020" y="688295"/>
            <a:ext cx="11466285" cy="1488848"/>
          </a:xfrm>
          <a:prstGeom prst="rect">
            <a:avLst/>
          </a:prstGeom>
        </p:spPr>
        <p:txBody>
          <a:bodyPr vert="horz" lIns="0" tIns="0" rIns="0" bIns="0">
            <a:normAutofit/>
          </a:bodyPr>
          <a:lstStyle>
            <a:lvl1pPr>
              <a:defRPr>
                <a:solidFill>
                  <a:srgbClr val="EF4927"/>
                </a:solidFill>
                <a:latin typeface="Helvetica Ligh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57718" y="2394858"/>
            <a:ext cx="11465983" cy="360748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FontTx/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Helvetica Neue"/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Helvetica Neue"/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Helvetica Neue"/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Helvetica Neue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Helvetica Neue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2632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5264-F3C9-4F9D-8404-E3290AEAA918}" type="datetime1">
              <a:rPr lang="es-ES" smtClean="0"/>
              <a:t>03/03/2026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75905-E4FB-43B9-BBB4-83CB01F401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6703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BF8EE-9E57-4706-9D6D-D0CCA08F1B1A}" type="datetime1">
              <a:rPr lang="es-ES" smtClean="0"/>
              <a:t>03/03/2026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75905-E4FB-43B9-BBB4-83CB01F401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0293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881F0-617C-4D6E-86F2-41889390D123}" type="datetime1">
              <a:rPr lang="es-ES" smtClean="0"/>
              <a:t>03/03/2026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75905-E4FB-43B9-BBB4-83CB01F401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5958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34944-306A-4DF3-AD61-5B8410425C73}" type="datetime1">
              <a:rPr lang="es-ES" smtClean="0"/>
              <a:t>03/03/2026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75905-E4FB-43B9-BBB4-83CB01F401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3014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A65D0-9DD9-4ED9-8E39-4A61903B3BA0}" type="datetime1">
              <a:rPr lang="es-ES" smtClean="0"/>
              <a:t>03/03/2026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75905-E4FB-43B9-BBB4-83CB01F401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7225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F2535-F372-4424-8C63-3BDD76374F7D}" type="datetime1">
              <a:rPr lang="es-ES" smtClean="0"/>
              <a:t>03/03/2026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75905-E4FB-43B9-BBB4-83CB01F401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3251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DBE96-26F5-4E2B-B71C-921027CCD38E}" type="datetime1">
              <a:rPr lang="es-ES" smtClean="0"/>
              <a:t>03/03/2026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75905-E4FB-43B9-BBB4-83CB01F401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4417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E1E43-7816-466B-B9E6-57E23D554AC3}" type="datetime1">
              <a:rPr lang="es-ES" smtClean="0"/>
              <a:t>03/03/2026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75905-E4FB-43B9-BBB4-83CB01F401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5922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A54D0-BBD9-44D7-802C-67A090687437}" type="datetime1">
              <a:rPr lang="es-ES" smtClean="0"/>
              <a:t>03/03/2026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675905-E4FB-43B9-BBB4-83CB01F401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6069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hyperlink" Target="mailto:b.artinano@ciemat.es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hyperlink" Target="mailto:b.artinano@ciemat.e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12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emf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jpeg"/><Relationship Id="rId9" Type="http://schemas.openxmlformats.org/officeDocument/2006/relationships/image" Target="../media/image14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jpe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4204809" y="2300221"/>
            <a:ext cx="63732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600" b="1" dirty="0">
                <a:solidFill>
                  <a:schemeClr val="accent6">
                    <a:lumMod val="75000"/>
                  </a:schemeClr>
                </a:solidFill>
              </a:rPr>
              <a:t>ENVIRONMENT</a:t>
            </a:r>
          </a:p>
          <a:p>
            <a:pPr algn="ctr"/>
            <a:r>
              <a:rPr lang="es-ES" sz="6600" b="1" dirty="0">
                <a:solidFill>
                  <a:schemeClr val="accent6">
                    <a:lumMod val="75000"/>
                  </a:schemeClr>
                </a:solidFill>
              </a:rPr>
              <a:t> DEPARTMENT</a:t>
            </a:r>
          </a:p>
          <a:p>
            <a:endParaRPr lang="es-ES" sz="6600" b="1" dirty="0">
              <a:solidFill>
                <a:schemeClr val="accent6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017" y="92109"/>
            <a:ext cx="4246276" cy="538532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9730" y="1225569"/>
            <a:ext cx="3303127" cy="330312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2434" y="-2365929"/>
            <a:ext cx="1667811" cy="1766207"/>
          </a:xfrm>
          <a:prstGeom prst="ellipse">
            <a:avLst/>
          </a:prstGeom>
          <a:ln w="9525">
            <a:noFill/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" name="Picture 9" descr="IMG_022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482473" y="-1078784"/>
            <a:ext cx="1668387" cy="173852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18238964" y="7617589"/>
            <a:ext cx="516092" cy="542374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5237209">
            <a:off x="16147767" y="7924811"/>
            <a:ext cx="553594" cy="581786"/>
          </a:xfrm>
          <a:prstGeom prst="rect">
            <a:avLst/>
          </a:prstGeom>
        </p:spPr>
      </p:pic>
      <p:cxnSp>
        <p:nvCxnSpPr>
          <p:cNvPr id="21" name="Conector recto 20"/>
          <p:cNvCxnSpPr/>
          <p:nvPr/>
        </p:nvCxnSpPr>
        <p:spPr>
          <a:xfrm>
            <a:off x="16468980" y="6356350"/>
            <a:ext cx="321265" cy="821114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" name="Conector recto 21"/>
          <p:cNvCxnSpPr/>
          <p:nvPr/>
        </p:nvCxnSpPr>
        <p:spPr>
          <a:xfrm flipH="1" flipV="1">
            <a:off x="17816691" y="6544526"/>
            <a:ext cx="783444" cy="172063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>
            <a:off x="17285747" y="4032928"/>
            <a:ext cx="161901" cy="662999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" name="Conector recto 27"/>
          <p:cNvCxnSpPr>
            <a:stCxn id="13" idx="5"/>
          </p:cNvCxnSpPr>
          <p:nvPr/>
        </p:nvCxnSpPr>
        <p:spPr>
          <a:xfrm flipV="1">
            <a:off x="16906530" y="-905652"/>
            <a:ext cx="128045" cy="1310788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75905-E4FB-43B9-BBB4-83CB01F401AD}" type="slidenum">
              <a:rPr lang="es-ES" smtClean="0"/>
              <a:t>1</a:t>
            </a:fld>
            <a:endParaRPr lang="es-ES"/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47648" y="7844823"/>
            <a:ext cx="417778" cy="439054"/>
          </a:xfrm>
          <a:prstGeom prst="rect">
            <a:avLst/>
          </a:prstGeom>
        </p:spPr>
      </p:pic>
      <p:cxnSp>
        <p:nvCxnSpPr>
          <p:cNvPr id="23" name="Conector recto 22"/>
          <p:cNvCxnSpPr/>
          <p:nvPr/>
        </p:nvCxnSpPr>
        <p:spPr>
          <a:xfrm flipH="1" flipV="1">
            <a:off x="17816691" y="4733067"/>
            <a:ext cx="571123" cy="32507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7" name="Conector recto 26"/>
          <p:cNvCxnSpPr>
            <a:stCxn id="8" idx="2"/>
          </p:cNvCxnSpPr>
          <p:nvPr/>
        </p:nvCxnSpPr>
        <p:spPr>
          <a:xfrm flipH="1">
            <a:off x="14726924" y="-1482825"/>
            <a:ext cx="395510" cy="1238596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8"/>
          <a:srcRect l="45443" r="24489"/>
          <a:stretch/>
        </p:blipFill>
        <p:spPr>
          <a:xfrm>
            <a:off x="-967105" y="-22390"/>
            <a:ext cx="3437467" cy="68803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6C8705A-5A3B-459D-8B28-B8CCA1627680}"/>
              </a:ext>
            </a:extLst>
          </p:cNvPr>
          <p:cNvSpPr txBox="1"/>
          <p:nvPr/>
        </p:nvSpPr>
        <p:spPr>
          <a:xfrm>
            <a:off x="7674227" y="6257836"/>
            <a:ext cx="42632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chemeClr val="bg1">
                    <a:lumMod val="65000"/>
                  </a:schemeClr>
                </a:solidFill>
              </a:rPr>
              <a:t>Dr. Begoña Artíñano. </a:t>
            </a:r>
            <a:r>
              <a:rPr lang="es-ES" sz="1100" dirty="0" err="1">
                <a:solidFill>
                  <a:schemeClr val="bg1">
                    <a:lumMod val="65000"/>
                  </a:schemeClr>
                </a:solidFill>
              </a:rPr>
              <a:t>Department</a:t>
            </a:r>
            <a:r>
              <a:rPr lang="es-ES" sz="11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1100" dirty="0" err="1">
                <a:solidFill>
                  <a:schemeClr val="bg1">
                    <a:lumMod val="65000"/>
                  </a:schemeClr>
                </a:solidFill>
              </a:rPr>
              <a:t>of</a:t>
            </a:r>
            <a:r>
              <a:rPr lang="es-ES" sz="11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1100" dirty="0" err="1">
                <a:solidFill>
                  <a:schemeClr val="bg1">
                    <a:lumMod val="65000"/>
                  </a:schemeClr>
                </a:solidFill>
              </a:rPr>
              <a:t>Environment</a:t>
            </a:r>
            <a:endParaRPr lang="es-ES" sz="11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s-ES" sz="1100" dirty="0">
                <a:solidFill>
                  <a:schemeClr val="bg1">
                    <a:lumMod val="65000"/>
                  </a:schemeClr>
                </a:solidFill>
                <a:hlinkClick r:id="rId9"/>
              </a:rPr>
              <a:t>b.artinano@ciemat.es</a:t>
            </a:r>
            <a:endParaRPr lang="es-ES" sz="11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s-ES" sz="1100" dirty="0">
                <a:solidFill>
                  <a:schemeClr val="bg1">
                    <a:lumMod val="65000"/>
                  </a:schemeClr>
                </a:solidFill>
              </a:rPr>
              <a:t>04.03.2026</a:t>
            </a:r>
          </a:p>
        </p:txBody>
      </p:sp>
    </p:spTree>
    <p:extLst>
      <p:ext uri="{BB962C8B-B14F-4D97-AF65-F5344CB8AC3E}">
        <p14:creationId xmlns:p14="http://schemas.microsoft.com/office/powerpoint/2010/main" val="1450436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4204809" y="2300221"/>
            <a:ext cx="637325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600" b="1" dirty="0">
                <a:solidFill>
                  <a:srgbClr val="4C7452"/>
                </a:solidFill>
              </a:rPr>
              <a:t>THANKS!</a:t>
            </a:r>
          </a:p>
          <a:p>
            <a:endParaRPr lang="es-ES" sz="6600" b="1" dirty="0">
              <a:solidFill>
                <a:schemeClr val="accent6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017" y="92109"/>
            <a:ext cx="4246276" cy="538532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9730" y="1225569"/>
            <a:ext cx="3303127" cy="330312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2434" y="-2365929"/>
            <a:ext cx="1667811" cy="1766207"/>
          </a:xfrm>
          <a:prstGeom prst="ellipse">
            <a:avLst/>
          </a:prstGeom>
          <a:ln w="9525">
            <a:noFill/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" name="Picture 9" descr="IMG_022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482473" y="-1078784"/>
            <a:ext cx="1668387" cy="173852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18238964" y="7617589"/>
            <a:ext cx="516092" cy="542374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5237209">
            <a:off x="16147767" y="7924811"/>
            <a:ext cx="553594" cy="581786"/>
          </a:xfrm>
          <a:prstGeom prst="rect">
            <a:avLst/>
          </a:prstGeom>
        </p:spPr>
      </p:pic>
      <p:cxnSp>
        <p:nvCxnSpPr>
          <p:cNvPr id="21" name="Conector recto 20"/>
          <p:cNvCxnSpPr/>
          <p:nvPr/>
        </p:nvCxnSpPr>
        <p:spPr>
          <a:xfrm>
            <a:off x="16468980" y="6356350"/>
            <a:ext cx="321265" cy="821114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" name="Conector recto 21"/>
          <p:cNvCxnSpPr/>
          <p:nvPr/>
        </p:nvCxnSpPr>
        <p:spPr>
          <a:xfrm flipH="1" flipV="1">
            <a:off x="17816691" y="6544526"/>
            <a:ext cx="783444" cy="172063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>
            <a:off x="17285747" y="4032928"/>
            <a:ext cx="161901" cy="662999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" name="Conector recto 27"/>
          <p:cNvCxnSpPr>
            <a:stCxn id="13" idx="5"/>
          </p:cNvCxnSpPr>
          <p:nvPr/>
        </p:nvCxnSpPr>
        <p:spPr>
          <a:xfrm flipV="1">
            <a:off x="16906530" y="-905652"/>
            <a:ext cx="128045" cy="1310788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75905-E4FB-43B9-BBB4-83CB01F401AD}" type="slidenum">
              <a:rPr lang="es-ES" smtClean="0"/>
              <a:t>10</a:t>
            </a:fld>
            <a:endParaRPr lang="es-ES"/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47648" y="7844823"/>
            <a:ext cx="417778" cy="439054"/>
          </a:xfrm>
          <a:prstGeom prst="rect">
            <a:avLst/>
          </a:prstGeom>
        </p:spPr>
      </p:pic>
      <p:cxnSp>
        <p:nvCxnSpPr>
          <p:cNvPr id="23" name="Conector recto 22"/>
          <p:cNvCxnSpPr/>
          <p:nvPr/>
        </p:nvCxnSpPr>
        <p:spPr>
          <a:xfrm flipH="1" flipV="1">
            <a:off x="17816691" y="4733067"/>
            <a:ext cx="571123" cy="32507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7" name="Conector recto 26"/>
          <p:cNvCxnSpPr>
            <a:stCxn id="8" idx="2"/>
          </p:cNvCxnSpPr>
          <p:nvPr/>
        </p:nvCxnSpPr>
        <p:spPr>
          <a:xfrm flipH="1">
            <a:off x="14726924" y="-1482825"/>
            <a:ext cx="395510" cy="1238596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8"/>
          <a:srcRect l="45443" r="24489"/>
          <a:stretch/>
        </p:blipFill>
        <p:spPr>
          <a:xfrm>
            <a:off x="-967105" y="-22390"/>
            <a:ext cx="3437467" cy="68803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6C8705A-5A3B-459D-8B28-B8CCA1627680}"/>
              </a:ext>
            </a:extLst>
          </p:cNvPr>
          <p:cNvSpPr txBox="1"/>
          <p:nvPr/>
        </p:nvSpPr>
        <p:spPr>
          <a:xfrm>
            <a:off x="7674227" y="6257836"/>
            <a:ext cx="42632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chemeClr val="bg1">
                    <a:lumMod val="65000"/>
                  </a:schemeClr>
                </a:solidFill>
              </a:rPr>
              <a:t>Dr. Begoña Artíñano. </a:t>
            </a:r>
            <a:r>
              <a:rPr lang="es-ES" sz="1100" dirty="0" err="1">
                <a:solidFill>
                  <a:schemeClr val="bg1">
                    <a:lumMod val="65000"/>
                  </a:schemeClr>
                </a:solidFill>
              </a:rPr>
              <a:t>Department</a:t>
            </a:r>
            <a:r>
              <a:rPr lang="es-ES" sz="11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1100" dirty="0" err="1">
                <a:solidFill>
                  <a:schemeClr val="bg1">
                    <a:lumMod val="65000"/>
                  </a:schemeClr>
                </a:solidFill>
              </a:rPr>
              <a:t>of</a:t>
            </a:r>
            <a:r>
              <a:rPr lang="es-ES" sz="11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1100" dirty="0" err="1">
                <a:solidFill>
                  <a:schemeClr val="bg1">
                    <a:lumMod val="65000"/>
                  </a:schemeClr>
                </a:solidFill>
              </a:rPr>
              <a:t>Environment</a:t>
            </a:r>
            <a:endParaRPr lang="es-ES" sz="11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s-ES" sz="1100" dirty="0">
                <a:solidFill>
                  <a:schemeClr val="bg1">
                    <a:lumMod val="65000"/>
                  </a:schemeClr>
                </a:solidFill>
                <a:hlinkClick r:id="rId9"/>
              </a:rPr>
              <a:t>b.artinano@ciemat.es</a:t>
            </a:r>
            <a:endParaRPr lang="es-ES" sz="11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s-ES" sz="1100" dirty="0">
                <a:solidFill>
                  <a:schemeClr val="bg1">
                    <a:lumMod val="65000"/>
                  </a:schemeClr>
                </a:solidFill>
              </a:rPr>
              <a:t>04.03.2026</a:t>
            </a:r>
          </a:p>
        </p:txBody>
      </p:sp>
    </p:spTree>
    <p:extLst>
      <p:ext uri="{BB962C8B-B14F-4D97-AF65-F5344CB8AC3E}">
        <p14:creationId xmlns:p14="http://schemas.microsoft.com/office/powerpoint/2010/main" val="410654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aralelogramo 19"/>
          <p:cNvSpPr/>
          <p:nvPr/>
        </p:nvSpPr>
        <p:spPr>
          <a:xfrm>
            <a:off x="147820" y="1465086"/>
            <a:ext cx="6297140" cy="577828"/>
          </a:xfrm>
          <a:prstGeom prst="parallelogram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927" y="85119"/>
            <a:ext cx="3324010" cy="421566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0" y="767942"/>
            <a:ext cx="12192000" cy="451258"/>
          </a:xfrm>
          <a:prstGeom prst="rect">
            <a:avLst/>
          </a:prstGeom>
          <a:solidFill>
            <a:srgbClr val="4C745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>
          <a:xfrm>
            <a:off x="8596238" y="6349266"/>
            <a:ext cx="2743200" cy="365125"/>
          </a:xfrm>
        </p:spPr>
        <p:txBody>
          <a:bodyPr/>
          <a:lstStyle/>
          <a:p>
            <a:fld id="{4C675905-E4FB-43B9-BBB4-83CB01F401AD}" type="slidenum">
              <a:rPr lang="es-ES" smtClean="0"/>
              <a:t>2</a:t>
            </a:fld>
            <a:endParaRPr lang="es-ES" dirty="0"/>
          </a:p>
        </p:txBody>
      </p:sp>
      <p:sp>
        <p:nvSpPr>
          <p:cNvPr id="18" name="Title 1"/>
          <p:cNvSpPr txBox="1">
            <a:spLocks/>
          </p:cNvSpPr>
          <p:nvPr/>
        </p:nvSpPr>
        <p:spPr bwMode="auto">
          <a:xfrm>
            <a:off x="854223" y="1553698"/>
            <a:ext cx="7198978" cy="406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406" tIns="42203" rIns="84406" bIns="42203" anchor="b"/>
          <a:lstStyle>
            <a:lvl1pPr defTabSz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b="1" dirty="0" err="1">
                <a:solidFill>
                  <a:schemeClr val="bg1"/>
                </a:solidFill>
                <a:cs typeface="Arial" charset="0"/>
              </a:rPr>
              <a:t>Research</a:t>
            </a:r>
            <a:r>
              <a:rPr lang="es-ES" altLang="es-ES" sz="2800" b="1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es-ES" altLang="es-ES" sz="2800" b="1" dirty="0" err="1">
                <a:solidFill>
                  <a:schemeClr val="bg1"/>
                </a:solidFill>
                <a:cs typeface="Arial" charset="0"/>
              </a:rPr>
              <a:t>Lines</a:t>
            </a:r>
            <a:endParaRPr lang="es-ES" altLang="es-ES" sz="28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 bwMode="auto">
          <a:xfrm>
            <a:off x="215845" y="3183429"/>
            <a:ext cx="6361555" cy="353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406" tIns="42203" rIns="84406" bIns="42203" anchor="b"/>
          <a:lstStyle>
            <a:lvl1pPr defTabSz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ES" altLang="es-ES" sz="2200" b="1" dirty="0">
                <a:solidFill>
                  <a:srgbClr val="4C7452"/>
                </a:solidFill>
                <a:cs typeface="Arial" charset="0"/>
              </a:rPr>
              <a:t>Air </a:t>
            </a:r>
            <a:r>
              <a:rPr lang="es-ES" altLang="es-ES" sz="2200" b="1" dirty="0" err="1">
                <a:solidFill>
                  <a:srgbClr val="4C7452"/>
                </a:solidFill>
                <a:cs typeface="Arial" charset="0"/>
              </a:rPr>
              <a:t>Quality</a:t>
            </a:r>
            <a:r>
              <a:rPr lang="es-ES" altLang="es-ES" sz="2200" b="1" dirty="0">
                <a:solidFill>
                  <a:srgbClr val="4C7452"/>
                </a:solidFill>
                <a:cs typeface="Arial" charset="0"/>
              </a:rPr>
              <a:t> and </a:t>
            </a:r>
            <a:r>
              <a:rPr lang="es-ES" altLang="es-ES" sz="2200" b="1" dirty="0" err="1">
                <a:solidFill>
                  <a:srgbClr val="4C7452"/>
                </a:solidFill>
                <a:cs typeface="Arial" charset="0"/>
              </a:rPr>
              <a:t>Climate</a:t>
            </a:r>
            <a:r>
              <a:rPr lang="es-ES" altLang="es-ES" sz="2200" b="1" dirty="0">
                <a:solidFill>
                  <a:srgbClr val="4C7452"/>
                </a:solidFill>
                <a:cs typeface="Arial" charset="0"/>
              </a:rPr>
              <a:t> </a:t>
            </a:r>
            <a:r>
              <a:rPr lang="es-ES" altLang="es-ES" sz="2200" b="1" dirty="0" err="1">
                <a:solidFill>
                  <a:srgbClr val="4C7452"/>
                </a:solidFill>
                <a:cs typeface="Arial" charset="0"/>
              </a:rPr>
              <a:t>Change</a:t>
            </a:r>
            <a:r>
              <a:rPr lang="es-ES" altLang="es-ES" sz="2200" b="1" dirty="0">
                <a:solidFill>
                  <a:srgbClr val="4C7452"/>
                </a:solidFill>
                <a:cs typeface="Arial" charset="0"/>
              </a:rPr>
              <a:t> </a:t>
            </a: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s-ES" altLang="es-ES" sz="2200" b="1" dirty="0">
              <a:solidFill>
                <a:srgbClr val="4C7452"/>
              </a:solidFill>
              <a:cs typeface="Arial" charset="0"/>
            </a:endParaRP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ES" altLang="es-ES" sz="2200" b="1" dirty="0" err="1">
                <a:solidFill>
                  <a:srgbClr val="4C7452"/>
                </a:solidFill>
                <a:cs typeface="Arial" charset="0"/>
              </a:rPr>
              <a:t>Soils</a:t>
            </a:r>
            <a:r>
              <a:rPr lang="es-ES" altLang="es-ES" sz="2200" b="1" dirty="0">
                <a:solidFill>
                  <a:srgbClr val="4C7452"/>
                </a:solidFill>
                <a:cs typeface="Arial" charset="0"/>
              </a:rPr>
              <a:t> and </a:t>
            </a:r>
            <a:r>
              <a:rPr lang="es-ES" altLang="es-ES" sz="2200" b="1" dirty="0" err="1">
                <a:solidFill>
                  <a:srgbClr val="4C7452"/>
                </a:solidFill>
                <a:cs typeface="Arial" charset="0"/>
              </a:rPr>
              <a:t>Climate</a:t>
            </a:r>
            <a:r>
              <a:rPr lang="es-ES" altLang="es-ES" sz="2200" b="1" dirty="0">
                <a:solidFill>
                  <a:srgbClr val="4C7452"/>
                </a:solidFill>
                <a:cs typeface="Arial" charset="0"/>
              </a:rPr>
              <a:t> </a:t>
            </a:r>
            <a:r>
              <a:rPr lang="es-ES" altLang="es-ES" sz="2200" b="1" dirty="0" err="1">
                <a:solidFill>
                  <a:srgbClr val="4C7452"/>
                </a:solidFill>
                <a:cs typeface="Arial" charset="0"/>
              </a:rPr>
              <a:t>Change</a:t>
            </a:r>
            <a:endParaRPr lang="es-ES" altLang="es-ES" sz="2200" b="1" dirty="0">
              <a:solidFill>
                <a:srgbClr val="4C7452"/>
              </a:solidFill>
              <a:cs typeface="Arial" charset="0"/>
            </a:endParaRP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s-ES" altLang="es-ES" sz="2200" b="1" dirty="0">
              <a:solidFill>
                <a:srgbClr val="4C7452"/>
              </a:solidFill>
              <a:cs typeface="Arial" charset="0"/>
            </a:endParaRP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ES" altLang="es-ES" sz="2200" b="1" dirty="0" err="1">
                <a:solidFill>
                  <a:srgbClr val="4C7452"/>
                </a:solidFill>
                <a:cs typeface="Arial" charset="0"/>
              </a:rPr>
              <a:t>Applied</a:t>
            </a:r>
            <a:r>
              <a:rPr lang="es-ES" altLang="es-ES" sz="2200" b="1" dirty="0">
                <a:solidFill>
                  <a:srgbClr val="4C7452"/>
                </a:solidFill>
                <a:cs typeface="Arial" charset="0"/>
              </a:rPr>
              <a:t> </a:t>
            </a:r>
            <a:r>
              <a:rPr lang="es-ES" altLang="es-ES" sz="2200" b="1" dirty="0" err="1">
                <a:solidFill>
                  <a:srgbClr val="4C7452"/>
                </a:solidFill>
                <a:cs typeface="Arial" charset="0"/>
              </a:rPr>
              <a:t>environmental</a:t>
            </a:r>
            <a:r>
              <a:rPr lang="es-ES" altLang="es-ES" sz="2200" b="1" dirty="0">
                <a:solidFill>
                  <a:srgbClr val="4C7452"/>
                </a:solidFill>
                <a:cs typeface="Arial" charset="0"/>
              </a:rPr>
              <a:t> </a:t>
            </a:r>
            <a:r>
              <a:rPr lang="es-ES" altLang="es-ES" sz="2200" b="1" dirty="0" err="1">
                <a:solidFill>
                  <a:srgbClr val="4C7452"/>
                </a:solidFill>
                <a:cs typeface="Arial" charset="0"/>
              </a:rPr>
              <a:t>hydrogeosciences</a:t>
            </a:r>
            <a:r>
              <a:rPr lang="es-ES" altLang="es-ES" sz="2200" b="1" dirty="0">
                <a:solidFill>
                  <a:srgbClr val="4C7452"/>
                </a:solidFill>
                <a:cs typeface="Arial" charset="0"/>
              </a:rPr>
              <a:t> and </a:t>
            </a:r>
            <a:r>
              <a:rPr lang="es-ES" altLang="es-ES" sz="2200" b="1" dirty="0" err="1">
                <a:solidFill>
                  <a:srgbClr val="4C7452"/>
                </a:solidFill>
                <a:cs typeface="Arial" charset="0"/>
              </a:rPr>
              <a:t>environmental</a:t>
            </a:r>
            <a:r>
              <a:rPr lang="es-ES" altLang="es-ES" sz="2200" b="1" dirty="0">
                <a:solidFill>
                  <a:srgbClr val="4C7452"/>
                </a:solidFill>
                <a:cs typeface="Arial" charset="0"/>
              </a:rPr>
              <a:t> </a:t>
            </a:r>
            <a:r>
              <a:rPr lang="es-ES" altLang="es-ES" sz="2200" b="1" dirty="0" err="1">
                <a:solidFill>
                  <a:srgbClr val="4C7452"/>
                </a:solidFill>
                <a:cs typeface="Arial" charset="0"/>
              </a:rPr>
              <a:t>risks</a:t>
            </a:r>
            <a:endParaRPr lang="es-ES" altLang="es-ES" sz="2200" b="1" dirty="0">
              <a:solidFill>
                <a:srgbClr val="4C7452"/>
              </a:solidFill>
              <a:cs typeface="Arial" charset="0"/>
            </a:endParaRP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s-ES" altLang="es-ES" sz="2200" b="1" dirty="0">
              <a:solidFill>
                <a:srgbClr val="4C7452"/>
              </a:solidFill>
              <a:cs typeface="Arial" charset="0"/>
            </a:endParaRP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s-ES" sz="2200" b="1" dirty="0">
                <a:solidFill>
                  <a:srgbClr val="4C7452"/>
                </a:solidFill>
                <a:cs typeface="Arial" charset="0"/>
              </a:rPr>
              <a:t>Measurement and evaluation of ionizing radiations</a:t>
            </a:r>
          </a:p>
          <a:p>
            <a:pPr>
              <a:spcBef>
                <a:spcPct val="0"/>
              </a:spcBef>
              <a:buNone/>
            </a:pPr>
            <a:endParaRPr lang="en-US" altLang="es-ES" sz="2200" b="1" dirty="0">
              <a:solidFill>
                <a:srgbClr val="4C7452"/>
              </a:solidFill>
              <a:cs typeface="Arial" charset="0"/>
            </a:endParaRP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s-ES" sz="2200" b="1" dirty="0">
                <a:solidFill>
                  <a:srgbClr val="4C7452"/>
                </a:solidFill>
                <a:cs typeface="Arial" charset="0"/>
              </a:rPr>
              <a:t>Sociotechnical and environmental law Studies</a:t>
            </a:r>
            <a:endParaRPr lang="es-ES" altLang="es-ES" sz="2200" b="1" dirty="0">
              <a:solidFill>
                <a:srgbClr val="4C7452"/>
              </a:solidFill>
              <a:cs typeface="Arial" charset="0"/>
            </a:endParaRPr>
          </a:p>
          <a:p>
            <a:pPr marL="342900" indent="-34290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s-ES" altLang="es-ES" sz="2200" b="1" dirty="0">
              <a:solidFill>
                <a:srgbClr val="97BF0E"/>
              </a:solidFill>
              <a:cs typeface="Arial" charset="0"/>
            </a:endParaRP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3"/>
          <a:srcRect l="31577" r="27796"/>
          <a:stretch/>
        </p:blipFill>
        <p:spPr>
          <a:xfrm>
            <a:off x="6833315" y="1244774"/>
            <a:ext cx="5436176" cy="561322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87DD0C4B-1523-43D9-B3E5-8BA2A0F0ADCF}"/>
              </a:ext>
            </a:extLst>
          </p:cNvPr>
          <p:cNvSpPr txBox="1"/>
          <p:nvPr/>
        </p:nvSpPr>
        <p:spPr>
          <a:xfrm>
            <a:off x="3721455" y="730720"/>
            <a:ext cx="45537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200" b="1" dirty="0" err="1">
                <a:solidFill>
                  <a:schemeClr val="bg1"/>
                </a:solidFill>
                <a:latin typeface="55 Helvetica Roman"/>
                <a:cs typeface="55 Helvetica Roman"/>
              </a:rPr>
              <a:t>Department</a:t>
            </a:r>
            <a:r>
              <a:rPr lang="es-ES_tradnl" sz="2200" b="1" dirty="0">
                <a:solidFill>
                  <a:schemeClr val="bg1"/>
                </a:solidFill>
                <a:latin typeface="55 Helvetica Roman"/>
                <a:cs typeface="55 Helvetica Roman"/>
              </a:rPr>
              <a:t> of </a:t>
            </a:r>
            <a:r>
              <a:rPr lang="es-ES_tradnl" sz="2200" b="1" dirty="0" err="1">
                <a:solidFill>
                  <a:schemeClr val="bg1"/>
                </a:solidFill>
                <a:latin typeface="55 Helvetica Roman"/>
                <a:cs typeface="55 Helvetica Roman"/>
              </a:rPr>
              <a:t>Environment</a:t>
            </a:r>
            <a:r>
              <a:rPr lang="es-ES_tradnl" sz="2200" b="1" dirty="0">
                <a:solidFill>
                  <a:schemeClr val="bg1"/>
                </a:solidFill>
                <a:latin typeface="55 Helvetica Roman"/>
                <a:cs typeface="55 Helvetica Roma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11679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elogramo 5"/>
          <p:cNvSpPr/>
          <p:nvPr/>
        </p:nvSpPr>
        <p:spPr>
          <a:xfrm>
            <a:off x="2315734" y="1232486"/>
            <a:ext cx="6297140" cy="577828"/>
          </a:xfrm>
          <a:prstGeom prst="parallelogram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0" name="CuadroTexto 19"/>
          <p:cNvSpPr txBox="1"/>
          <p:nvPr/>
        </p:nvSpPr>
        <p:spPr>
          <a:xfrm>
            <a:off x="251567" y="720814"/>
            <a:ext cx="75974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000" b="1" dirty="0">
                <a:solidFill>
                  <a:schemeClr val="bg1"/>
                </a:solidFill>
                <a:latin typeface="55 Helvetica Roman"/>
                <a:cs typeface="55 Helvetica Roman"/>
              </a:rPr>
              <a:t>01. El Departamento de Medio Ambiente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3546529" y="2302790"/>
            <a:ext cx="14374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s-ES" sz="8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3624020" y="2237658"/>
            <a:ext cx="14374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s-ES" sz="800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>
          <a:xfrm>
            <a:off x="8610599" y="6356350"/>
            <a:ext cx="3322095" cy="365125"/>
          </a:xfrm>
        </p:spPr>
        <p:txBody>
          <a:bodyPr/>
          <a:lstStyle/>
          <a:p>
            <a:fld id="{4C675905-E4FB-43B9-BBB4-83CB01F401AD}" type="slidenum">
              <a:rPr lang="es-ES" smtClean="0"/>
              <a:t>3</a:t>
            </a:fld>
            <a:endParaRPr lang="es-ES" dirty="0"/>
          </a:p>
        </p:txBody>
      </p:sp>
      <p:sp>
        <p:nvSpPr>
          <p:cNvPr id="46" name="CuadroTexto 45"/>
          <p:cNvSpPr txBox="1"/>
          <p:nvPr/>
        </p:nvSpPr>
        <p:spPr>
          <a:xfrm>
            <a:off x="4102621" y="1321345"/>
            <a:ext cx="61690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000" b="1" dirty="0">
                <a:solidFill>
                  <a:schemeClr val="bg1"/>
                </a:solidFill>
                <a:latin typeface="55 Helvetica Roman"/>
                <a:cs typeface="55 Helvetica Roman"/>
              </a:rPr>
              <a:t>SCIENTIFIC FACILITIES</a:t>
            </a:r>
          </a:p>
        </p:txBody>
      </p:sp>
      <p:sp>
        <p:nvSpPr>
          <p:cNvPr id="24" name="CuadroTexto 23"/>
          <p:cNvSpPr txBox="1"/>
          <p:nvPr/>
        </p:nvSpPr>
        <p:spPr>
          <a:xfrm>
            <a:off x="49828" y="6354246"/>
            <a:ext cx="5561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Mobile units, stations and sites, experimental platforms </a:t>
            </a:r>
            <a:endParaRPr lang="en-GB" b="1" dirty="0"/>
          </a:p>
        </p:txBody>
      </p:sp>
      <p:sp>
        <p:nvSpPr>
          <p:cNvPr id="28" name="CuadroTexto 27"/>
          <p:cNvSpPr txBox="1"/>
          <p:nvPr/>
        </p:nvSpPr>
        <p:spPr>
          <a:xfrm>
            <a:off x="5498753" y="1843464"/>
            <a:ext cx="6499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Laboratories for analysis and measurement of parameters and pollutants in environmental samples </a:t>
            </a:r>
          </a:p>
        </p:txBody>
      </p:sp>
      <p:sp>
        <p:nvSpPr>
          <p:cNvPr id="29" name="CuadroTexto 28"/>
          <p:cNvSpPr txBox="1"/>
          <p:nvPr/>
        </p:nvSpPr>
        <p:spPr>
          <a:xfrm>
            <a:off x="5144444" y="4407178"/>
            <a:ext cx="7208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d-GB" b="1" dirty="0">
                <a:solidFill>
                  <a:schemeClr val="accent6">
                    <a:lumMod val="75000"/>
                  </a:schemeClr>
                </a:solidFill>
              </a:rPr>
              <a:t>Laboratories and facilities for radionuclides and radiation exposure </a:t>
            </a:r>
          </a:p>
        </p:txBody>
      </p:sp>
      <p:pic>
        <p:nvPicPr>
          <p:cNvPr id="36" name="Imagen 4" descr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48" y="4691135"/>
            <a:ext cx="4444473" cy="154902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Picture 2" descr="M:\IMAGENES\Instalaciones-Equipos\camara TyH.JPG_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901" y="2477809"/>
            <a:ext cx="2886464" cy="1757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2013" y="2604815"/>
            <a:ext cx="708586" cy="695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9927" y="2477809"/>
            <a:ext cx="3228212" cy="1744947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5413" y="4966576"/>
            <a:ext cx="2586386" cy="1717824"/>
          </a:xfrm>
          <a:prstGeom prst="rect">
            <a:avLst/>
          </a:prstGeom>
        </p:spPr>
      </p:pic>
      <p:pic>
        <p:nvPicPr>
          <p:cNvPr id="23" name="9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0157" y="4959126"/>
            <a:ext cx="1208995" cy="1738602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5429FB4-5A6A-3D42-8A87-23F5E27EF2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51115" y="4959126"/>
            <a:ext cx="1150758" cy="1725274"/>
          </a:xfrm>
          <a:prstGeom prst="rect">
            <a:avLst/>
          </a:prstGeom>
        </p:spPr>
      </p:pic>
      <p:sp>
        <p:nvSpPr>
          <p:cNvPr id="26" name="Rectángulo 25"/>
          <p:cNvSpPr/>
          <p:nvPr/>
        </p:nvSpPr>
        <p:spPr>
          <a:xfrm>
            <a:off x="0" y="629778"/>
            <a:ext cx="12192000" cy="451258"/>
          </a:xfrm>
          <a:prstGeom prst="rect">
            <a:avLst/>
          </a:prstGeom>
          <a:solidFill>
            <a:srgbClr val="4C745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7" name="Grupo 6"/>
          <p:cNvGrpSpPr/>
          <p:nvPr/>
        </p:nvGrpSpPr>
        <p:grpSpPr>
          <a:xfrm>
            <a:off x="30315" y="2109262"/>
            <a:ext cx="5236547" cy="2591517"/>
            <a:chOff x="30315" y="2174910"/>
            <a:chExt cx="5236547" cy="2591517"/>
          </a:xfrm>
        </p:grpSpPr>
        <p:pic>
          <p:nvPicPr>
            <p:cNvPr id="37" name="Imagen 36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0315" y="2174910"/>
              <a:ext cx="5236547" cy="2591517"/>
            </a:xfrm>
            <a:prstGeom prst="rect">
              <a:avLst/>
            </a:prstGeom>
          </p:spPr>
        </p:pic>
        <p:sp>
          <p:nvSpPr>
            <p:cNvPr id="2" name="CuadroTexto 1"/>
            <p:cNvSpPr txBox="1"/>
            <p:nvPr/>
          </p:nvSpPr>
          <p:spPr>
            <a:xfrm>
              <a:off x="1818824" y="4378570"/>
              <a:ext cx="1276068" cy="25032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s-ES" sz="1000" dirty="0">
                  <a:solidFill>
                    <a:schemeClr val="bg1"/>
                  </a:solidFill>
                </a:rPr>
                <a:t>REMOTE SENSING</a:t>
              </a: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4861" y="1283970"/>
            <a:ext cx="1759265" cy="1169132"/>
          </a:xfrm>
          <a:prstGeom prst="rect">
            <a:avLst/>
          </a:prstGeom>
          <a:ln>
            <a:solidFill>
              <a:schemeClr val="bg1"/>
            </a:solidFill>
          </a:ln>
          <a:effectLst>
            <a:softEdge rad="0"/>
          </a:effectLst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0E95A5F7-D6E9-4E44-9439-0A9A03A37A93}"/>
              </a:ext>
            </a:extLst>
          </p:cNvPr>
          <p:cNvSpPr txBox="1"/>
          <p:nvPr/>
        </p:nvSpPr>
        <p:spPr>
          <a:xfrm>
            <a:off x="3645255" y="650745"/>
            <a:ext cx="45537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200" b="1" dirty="0" err="1">
                <a:solidFill>
                  <a:schemeClr val="bg1"/>
                </a:solidFill>
                <a:latin typeface="55 Helvetica Roman"/>
                <a:cs typeface="55 Helvetica Roman"/>
              </a:rPr>
              <a:t>Department</a:t>
            </a:r>
            <a:r>
              <a:rPr lang="es-ES_tradnl" sz="2200" b="1" dirty="0">
                <a:solidFill>
                  <a:schemeClr val="bg1"/>
                </a:solidFill>
                <a:latin typeface="55 Helvetica Roman"/>
                <a:cs typeface="55 Helvetica Roman"/>
              </a:rPr>
              <a:t> of </a:t>
            </a:r>
            <a:r>
              <a:rPr lang="es-ES_tradnl" sz="2200" b="1" dirty="0" err="1">
                <a:solidFill>
                  <a:schemeClr val="bg1"/>
                </a:solidFill>
                <a:latin typeface="55 Helvetica Roman"/>
                <a:cs typeface="55 Helvetica Roman"/>
              </a:rPr>
              <a:t>Environment</a:t>
            </a:r>
            <a:r>
              <a:rPr lang="es-ES_tradnl" sz="2200" b="1" dirty="0">
                <a:solidFill>
                  <a:schemeClr val="bg1"/>
                </a:solidFill>
                <a:latin typeface="55 Helvetica Roman"/>
                <a:cs typeface="55 Helvetica Roman"/>
              </a:rPr>
              <a:t> </a:t>
            </a: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7024C650-F5E4-424E-952F-7F3CE46885F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927" y="85119"/>
            <a:ext cx="3324010" cy="42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17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0">
            <a:extLst>
              <a:ext uri="{FF2B5EF4-FFF2-40B4-BE49-F238E27FC236}">
                <a16:creationId xmlns:a16="http://schemas.microsoft.com/office/drawing/2014/main" id="{2CE38086-BA87-4E31-ABC8-E83B7F7862B8}"/>
              </a:ext>
            </a:extLst>
          </p:cNvPr>
          <p:cNvSpPr txBox="1"/>
          <p:nvPr/>
        </p:nvSpPr>
        <p:spPr>
          <a:xfrm>
            <a:off x="-2" y="0"/>
            <a:ext cx="12184863" cy="2996952"/>
          </a:xfrm>
          <a:prstGeom prst="rect">
            <a:avLst/>
          </a:prstGeom>
          <a:solidFill>
            <a:srgbClr val="4C7452"/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algn="ctr">
              <a:defRPr sz="4000">
                <a:solidFill>
                  <a:schemeClr val="bg1"/>
                </a:solidFill>
                <a:latin typeface="Georgia"/>
                <a:cs typeface="Georgi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sz="2800" dirty="0"/>
              <a:t>	</a:t>
            </a:r>
            <a:r>
              <a:rPr lang="en-GB" sz="2400" b="1" dirty="0"/>
              <a:t>Potential Areas for Collaboration under the </a:t>
            </a:r>
          </a:p>
          <a:p>
            <a:r>
              <a:rPr lang="en-GB" sz="2400" b="1" dirty="0"/>
              <a:t>JRC–CIEMAT Framework Agreement</a:t>
            </a:r>
          </a:p>
          <a:p>
            <a:endParaRPr lang="en-GB" sz="2400" dirty="0"/>
          </a:p>
          <a:p>
            <a:r>
              <a:rPr lang="en-GB" sz="2000" dirty="0"/>
              <a:t>Department of Environment</a:t>
            </a:r>
          </a:p>
          <a:p>
            <a:endParaRPr lang="en-GB" sz="1800" dirty="0"/>
          </a:p>
          <a:p>
            <a:r>
              <a:rPr lang="en-GB" sz="1800" dirty="0"/>
              <a:t>February 2026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352E401-ACDB-483D-A55A-880D3B1A16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352" y="2348880"/>
            <a:ext cx="2683459" cy="485851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E99E1ABF-6E1C-42C9-A69D-211850422BBB}"/>
              </a:ext>
            </a:extLst>
          </p:cNvPr>
          <p:cNvSpPr/>
          <p:nvPr/>
        </p:nvSpPr>
        <p:spPr>
          <a:xfrm>
            <a:off x="997858" y="3677888"/>
            <a:ext cx="11640617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Georgia"/>
              </a:rPr>
              <a:t>Air pollution &amp; Climate Change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2400" b="1" dirty="0">
              <a:solidFill>
                <a:schemeClr val="tx2">
                  <a:lumMod val="75000"/>
                </a:schemeClr>
              </a:solidFill>
              <a:latin typeface="Georgia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Georgia"/>
              </a:rPr>
              <a:t>Soils and ecosystems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2400" b="1" dirty="0">
              <a:solidFill>
                <a:schemeClr val="tx2">
                  <a:lumMod val="75000"/>
                </a:schemeClr>
              </a:solidFill>
              <a:latin typeface="Georgia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Georgia"/>
              </a:rPr>
              <a:t>Sociotechnical Research</a:t>
            </a:r>
          </a:p>
          <a:p>
            <a:pPr marL="742950" lvl="1" indent="-285750">
              <a:spcAft>
                <a:spcPts val="600"/>
              </a:spcAft>
              <a:buFont typeface="Calibri" panose="020F0502020204030204" pitchFamily="34" charset="0"/>
              <a:buChar char="→"/>
            </a:pPr>
            <a:endParaRPr lang="en-US" sz="1600" dirty="0"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496580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elogramo 5"/>
          <p:cNvSpPr/>
          <p:nvPr/>
        </p:nvSpPr>
        <p:spPr>
          <a:xfrm>
            <a:off x="1912901" y="1502891"/>
            <a:ext cx="8393542" cy="577828"/>
          </a:xfrm>
          <a:prstGeom prst="parallelogram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bg1">
                  <a:lumMod val="85000"/>
                </a:schemeClr>
              </a:gs>
              <a:gs pos="100000">
                <a:schemeClr val="bg2">
                  <a:lumMod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Road </a:t>
            </a:r>
            <a:r>
              <a:rPr lang="es-ES" b="1" dirty="0" err="1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transport</a:t>
            </a:r>
            <a:r>
              <a:rPr lang="es-ES" b="1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s-ES" b="1" dirty="0" err="1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emissions</a:t>
            </a:r>
            <a:r>
              <a:rPr lang="es-ES" b="1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 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3624020" y="2237658"/>
            <a:ext cx="14374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s-ES" sz="800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>
          <a:xfrm>
            <a:off x="8949373" y="5269868"/>
            <a:ext cx="3322095" cy="365125"/>
          </a:xfrm>
        </p:spPr>
        <p:txBody>
          <a:bodyPr/>
          <a:lstStyle/>
          <a:p>
            <a:fld id="{4C675905-E4FB-43B9-BBB4-83CB01F401AD}" type="slidenum">
              <a:rPr lang="es-ES" smtClean="0"/>
              <a:t>5</a:t>
            </a:fld>
            <a:endParaRPr lang="es-ES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7F4C96A-90E1-49C3-89BA-69D603C36973}"/>
              </a:ext>
            </a:extLst>
          </p:cNvPr>
          <p:cNvSpPr txBox="1"/>
          <p:nvPr/>
        </p:nvSpPr>
        <p:spPr>
          <a:xfrm>
            <a:off x="2601913" y="353099"/>
            <a:ext cx="76826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/>
              <a:t>  </a:t>
            </a:r>
            <a:r>
              <a:rPr lang="es-ES" sz="2400" b="1" dirty="0" err="1"/>
              <a:t>Atmospheric</a:t>
            </a:r>
            <a:r>
              <a:rPr lang="es-ES" sz="2400" b="1" dirty="0"/>
              <a:t> </a:t>
            </a:r>
            <a:r>
              <a:rPr lang="es-ES" sz="2400" b="1" dirty="0" err="1"/>
              <a:t>impacts</a:t>
            </a:r>
            <a:r>
              <a:rPr lang="es-ES" sz="2400" b="1" dirty="0"/>
              <a:t> of </a:t>
            </a:r>
            <a:r>
              <a:rPr lang="es-ES" sz="2400" b="1" dirty="0" err="1"/>
              <a:t>transport</a:t>
            </a:r>
            <a:r>
              <a:rPr lang="es-ES" sz="2400" b="1" dirty="0"/>
              <a:t> sector: Road </a:t>
            </a:r>
            <a:r>
              <a:rPr lang="es-ES" sz="2400" b="1" dirty="0" err="1"/>
              <a:t>transport</a:t>
            </a:r>
            <a:endParaRPr lang="es-ES" sz="2400" b="1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74B71492-5B1A-4DF0-9D44-E9580E020CC9}"/>
              </a:ext>
            </a:extLst>
          </p:cNvPr>
          <p:cNvSpPr txBox="1"/>
          <p:nvPr/>
        </p:nvSpPr>
        <p:spPr>
          <a:xfrm>
            <a:off x="1637450" y="2359193"/>
            <a:ext cx="79635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err="1">
                <a:solidFill>
                  <a:srgbClr val="FF0000"/>
                </a:solidFill>
              </a:rPr>
              <a:t>Exhaust</a:t>
            </a:r>
            <a:r>
              <a:rPr lang="es-ES" sz="2000" b="1" dirty="0">
                <a:solidFill>
                  <a:srgbClr val="FF0000"/>
                </a:solidFill>
              </a:rPr>
              <a:t> </a:t>
            </a:r>
            <a:r>
              <a:rPr lang="es-ES" sz="2000" b="1" dirty="0" err="1">
                <a:solidFill>
                  <a:srgbClr val="FF0000"/>
                </a:solidFill>
              </a:rPr>
              <a:t>emissions</a:t>
            </a:r>
            <a:r>
              <a:rPr lang="es-ES" sz="2000" b="1" dirty="0">
                <a:solidFill>
                  <a:srgbClr val="FF0000"/>
                </a:solidFill>
              </a:rPr>
              <a:t>  </a:t>
            </a:r>
            <a:r>
              <a:rPr lang="es-ES" sz="2000" dirty="0"/>
              <a:t>	               </a:t>
            </a:r>
            <a:r>
              <a:rPr lang="es-ES" sz="2000" b="1" dirty="0"/>
              <a:t>&amp;</a:t>
            </a:r>
            <a:r>
              <a:rPr lang="es-ES" sz="2000" dirty="0"/>
              <a:t>                         </a:t>
            </a:r>
            <a:r>
              <a:rPr lang="es-ES" sz="2000" b="1" dirty="0">
                <a:solidFill>
                  <a:srgbClr val="0070C0"/>
                </a:solidFill>
              </a:rPr>
              <a:t>Non-</a:t>
            </a:r>
            <a:r>
              <a:rPr lang="es-ES" sz="2000" b="1" dirty="0" err="1">
                <a:solidFill>
                  <a:srgbClr val="0070C0"/>
                </a:solidFill>
              </a:rPr>
              <a:t>exhaust</a:t>
            </a:r>
            <a:r>
              <a:rPr lang="es-ES" sz="2000" b="1" dirty="0">
                <a:solidFill>
                  <a:srgbClr val="0070C0"/>
                </a:solidFill>
              </a:rPr>
              <a:t> </a:t>
            </a:r>
            <a:r>
              <a:rPr lang="es-ES" sz="2000" b="1" dirty="0" err="1">
                <a:solidFill>
                  <a:srgbClr val="0070C0"/>
                </a:solidFill>
              </a:rPr>
              <a:t>emissions</a:t>
            </a:r>
            <a:r>
              <a:rPr lang="es-ES" sz="2000" b="1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FCF3EDDE-12E1-4F59-B423-E8548BAB4930}"/>
              </a:ext>
            </a:extLst>
          </p:cNvPr>
          <p:cNvSpPr/>
          <p:nvPr/>
        </p:nvSpPr>
        <p:spPr>
          <a:xfrm>
            <a:off x="329965" y="2824882"/>
            <a:ext cx="508181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s-ES" sz="1400" dirty="0" err="1"/>
              <a:t>Harmonization</a:t>
            </a:r>
            <a:r>
              <a:rPr lang="es-ES" sz="1400" dirty="0"/>
              <a:t> of </a:t>
            </a:r>
            <a:r>
              <a:rPr lang="es-ES" sz="1400" dirty="0" err="1"/>
              <a:t>Remote</a:t>
            </a:r>
            <a:r>
              <a:rPr lang="es-ES" sz="1400" dirty="0"/>
              <a:t> </a:t>
            </a:r>
            <a:r>
              <a:rPr lang="es-ES" sz="1400" dirty="0" err="1"/>
              <a:t>Sensing</a:t>
            </a:r>
            <a:r>
              <a:rPr lang="es-ES" sz="1400" dirty="0"/>
              <a:t> </a:t>
            </a:r>
            <a:r>
              <a:rPr lang="es-ES" sz="1400" dirty="0" err="1"/>
              <a:t>emission</a:t>
            </a:r>
            <a:r>
              <a:rPr lang="es-ES" sz="1400" dirty="0"/>
              <a:t> </a:t>
            </a:r>
            <a:r>
              <a:rPr lang="es-ES" sz="1400" dirty="0" err="1"/>
              <a:t>measurements</a:t>
            </a:r>
            <a:r>
              <a:rPr lang="es-ES" sz="1400" dirty="0"/>
              <a:t>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s-ES" sz="1400" dirty="0" err="1"/>
              <a:t>Fleets</a:t>
            </a:r>
            <a:r>
              <a:rPr lang="es-ES" sz="1400" dirty="0"/>
              <a:t> performance </a:t>
            </a:r>
            <a:r>
              <a:rPr lang="es-ES" sz="1400" dirty="0" err="1"/>
              <a:t>surveillance</a:t>
            </a:r>
            <a:r>
              <a:rPr lang="es-ES" sz="1400" dirty="0"/>
              <a:t> (High </a:t>
            </a:r>
            <a:r>
              <a:rPr lang="es-ES" sz="1400" dirty="0" err="1"/>
              <a:t>emitters</a:t>
            </a:r>
            <a:r>
              <a:rPr lang="es-ES" sz="1400" dirty="0"/>
              <a:t> </a:t>
            </a:r>
            <a:r>
              <a:rPr lang="es-ES" sz="1400" dirty="0" err="1"/>
              <a:t>detection</a:t>
            </a:r>
            <a:r>
              <a:rPr lang="es-ES" sz="1400" dirty="0"/>
              <a:t>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s-ES" sz="1400" dirty="0" err="1"/>
              <a:t>Development</a:t>
            </a:r>
            <a:r>
              <a:rPr lang="es-ES" sz="1400" dirty="0"/>
              <a:t> of </a:t>
            </a:r>
            <a:r>
              <a:rPr lang="es-ES" sz="1400" dirty="0" err="1"/>
              <a:t>measurement</a:t>
            </a:r>
            <a:r>
              <a:rPr lang="es-ES" sz="1400" dirty="0"/>
              <a:t> </a:t>
            </a:r>
            <a:r>
              <a:rPr lang="es-ES" sz="1400" dirty="0" err="1"/>
              <a:t>standards</a:t>
            </a:r>
            <a:r>
              <a:rPr lang="es-ES" sz="1400" dirty="0"/>
              <a:t>  (PTI, </a:t>
            </a:r>
            <a:r>
              <a:rPr lang="es-ES" sz="1400" dirty="0" err="1"/>
              <a:t>on</a:t>
            </a:r>
            <a:r>
              <a:rPr lang="es-ES" sz="1400" dirty="0"/>
              <a:t> </a:t>
            </a:r>
            <a:r>
              <a:rPr lang="es-ES" sz="1400" dirty="0" err="1"/>
              <a:t>road</a:t>
            </a:r>
            <a:r>
              <a:rPr lang="es-ES" sz="1400" dirty="0"/>
              <a:t>, etc.)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s-ES" sz="1400" dirty="0"/>
              <a:t>Real </a:t>
            </a:r>
            <a:r>
              <a:rPr lang="es-ES" sz="1400" dirty="0" err="1"/>
              <a:t>effects</a:t>
            </a:r>
            <a:r>
              <a:rPr lang="es-ES" sz="1400" dirty="0"/>
              <a:t> of LEZ in </a:t>
            </a:r>
            <a:r>
              <a:rPr lang="es-ES" sz="1400" dirty="0" err="1"/>
              <a:t>European</a:t>
            </a:r>
            <a:r>
              <a:rPr lang="es-ES" sz="1400" dirty="0"/>
              <a:t> </a:t>
            </a:r>
            <a:r>
              <a:rPr lang="es-ES" sz="1400" dirty="0" err="1"/>
              <a:t>cities</a:t>
            </a:r>
            <a:endParaRPr lang="es-ES" sz="1400" dirty="0"/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3469CA00-05D0-4C13-A148-45FE23212116}"/>
              </a:ext>
            </a:extLst>
          </p:cNvPr>
          <p:cNvGrpSpPr/>
          <p:nvPr/>
        </p:nvGrpSpPr>
        <p:grpSpPr>
          <a:xfrm>
            <a:off x="837684" y="4472402"/>
            <a:ext cx="3540943" cy="647620"/>
            <a:chOff x="1658908" y="5836433"/>
            <a:chExt cx="3494807" cy="639182"/>
          </a:xfrm>
        </p:grpSpPr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FF794FBD-8137-443C-8ACD-F05C6B91AEDD}"/>
                </a:ext>
              </a:extLst>
            </p:cNvPr>
            <p:cNvGrpSpPr/>
            <p:nvPr/>
          </p:nvGrpSpPr>
          <p:grpSpPr>
            <a:xfrm>
              <a:off x="1896088" y="5842324"/>
              <a:ext cx="672170" cy="262383"/>
              <a:chOff x="3242334" y="5661123"/>
              <a:chExt cx="914921" cy="357142"/>
            </a:xfrm>
          </p:grpSpPr>
          <p:sp>
            <p:nvSpPr>
              <p:cNvPr id="66" name="Forma libre 59">
                <a:extLst>
                  <a:ext uri="{FF2B5EF4-FFF2-40B4-BE49-F238E27FC236}">
                    <a16:creationId xmlns:a16="http://schemas.microsoft.com/office/drawing/2014/main" id="{8E629C36-0BA1-4481-83D1-0C6A85807041}"/>
                  </a:ext>
                </a:extLst>
              </p:cNvPr>
              <p:cNvSpPr/>
              <p:nvPr/>
            </p:nvSpPr>
            <p:spPr>
              <a:xfrm>
                <a:off x="3242334" y="5661123"/>
                <a:ext cx="914921" cy="302626"/>
              </a:xfrm>
              <a:custGeom>
                <a:avLst/>
                <a:gdLst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202927 w 914921"/>
                  <a:gd name="connsiteY82" fmla="*/ 321468 h 338137"/>
                  <a:gd name="connsiteX83" fmla="*/ 188639 w 914921"/>
                  <a:gd name="connsiteY83" fmla="*/ 326231 h 338137"/>
                  <a:gd name="connsiteX84" fmla="*/ 167208 w 914921"/>
                  <a:gd name="connsiteY84" fmla="*/ 335756 h 338137"/>
                  <a:gd name="connsiteX85" fmla="*/ 160064 w 914921"/>
                  <a:gd name="connsiteY85" fmla="*/ 338137 h 338137"/>
                  <a:gd name="connsiteX86" fmla="*/ 129108 w 914921"/>
                  <a:gd name="connsiteY86" fmla="*/ 335756 h 338137"/>
                  <a:gd name="connsiteX87" fmla="*/ 121964 w 914921"/>
                  <a:gd name="connsiteY87" fmla="*/ 333375 h 338137"/>
                  <a:gd name="connsiteX88" fmla="*/ 110058 w 914921"/>
                  <a:gd name="connsiteY88" fmla="*/ 323850 h 338137"/>
                  <a:gd name="connsiteX89" fmla="*/ 100533 w 914921"/>
                  <a:gd name="connsiteY89" fmla="*/ 311943 h 338137"/>
                  <a:gd name="connsiteX90" fmla="*/ 83864 w 914921"/>
                  <a:gd name="connsiteY90" fmla="*/ 292893 h 338137"/>
                  <a:gd name="connsiteX91" fmla="*/ 79102 w 914921"/>
                  <a:gd name="connsiteY91" fmla="*/ 278606 h 338137"/>
                  <a:gd name="connsiteX92" fmla="*/ 31477 w 914921"/>
                  <a:gd name="connsiteY92" fmla="*/ 269081 h 338137"/>
                  <a:gd name="connsiteX93" fmla="*/ 24333 w 914921"/>
                  <a:gd name="connsiteY93" fmla="*/ 266700 h 338137"/>
                  <a:gd name="connsiteX94" fmla="*/ 21952 w 914921"/>
                  <a:gd name="connsiteY94" fmla="*/ 254793 h 338137"/>
                  <a:gd name="connsiteX95" fmla="*/ 17189 w 914921"/>
                  <a:gd name="connsiteY95" fmla="*/ 240506 h 338137"/>
                  <a:gd name="connsiteX96" fmla="*/ 14808 w 914921"/>
                  <a:gd name="connsiteY96" fmla="*/ 233362 h 338137"/>
                  <a:gd name="connsiteX97" fmla="*/ 12427 w 914921"/>
                  <a:gd name="connsiteY97" fmla="*/ 226218 h 338137"/>
                  <a:gd name="connsiteX98" fmla="*/ 10046 w 914921"/>
                  <a:gd name="connsiteY98" fmla="*/ 219075 h 338137"/>
                  <a:gd name="connsiteX99" fmla="*/ 12427 w 914921"/>
                  <a:gd name="connsiteY99" fmla="*/ 185737 h 338137"/>
                  <a:gd name="connsiteX100" fmla="*/ 14808 w 914921"/>
                  <a:gd name="connsiteY100" fmla="*/ 178593 h 338137"/>
                  <a:gd name="connsiteX101" fmla="*/ 17189 w 914921"/>
                  <a:gd name="connsiteY101" fmla="*/ 164306 h 338137"/>
                  <a:gd name="connsiteX102" fmla="*/ 14808 w 914921"/>
                  <a:gd name="connsiteY102" fmla="*/ 119062 h 338137"/>
                  <a:gd name="connsiteX103" fmla="*/ 10046 w 914921"/>
                  <a:gd name="connsiteY103" fmla="*/ 109537 h 338137"/>
                  <a:gd name="connsiteX104" fmla="*/ 5283 w 914921"/>
                  <a:gd name="connsiteY104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202927 w 914921"/>
                  <a:gd name="connsiteY82" fmla="*/ 321468 h 338137"/>
                  <a:gd name="connsiteX83" fmla="*/ 188639 w 914921"/>
                  <a:gd name="connsiteY83" fmla="*/ 326231 h 338137"/>
                  <a:gd name="connsiteX84" fmla="*/ 167208 w 914921"/>
                  <a:gd name="connsiteY84" fmla="*/ 335756 h 338137"/>
                  <a:gd name="connsiteX85" fmla="*/ 160064 w 914921"/>
                  <a:gd name="connsiteY85" fmla="*/ 338137 h 338137"/>
                  <a:gd name="connsiteX86" fmla="*/ 129108 w 914921"/>
                  <a:gd name="connsiteY86" fmla="*/ 335756 h 338137"/>
                  <a:gd name="connsiteX87" fmla="*/ 121964 w 914921"/>
                  <a:gd name="connsiteY87" fmla="*/ 333375 h 338137"/>
                  <a:gd name="connsiteX88" fmla="*/ 110058 w 914921"/>
                  <a:gd name="connsiteY88" fmla="*/ 323850 h 338137"/>
                  <a:gd name="connsiteX89" fmla="*/ 83864 w 914921"/>
                  <a:gd name="connsiteY89" fmla="*/ 292893 h 338137"/>
                  <a:gd name="connsiteX90" fmla="*/ 79102 w 914921"/>
                  <a:gd name="connsiteY90" fmla="*/ 278606 h 338137"/>
                  <a:gd name="connsiteX91" fmla="*/ 31477 w 914921"/>
                  <a:gd name="connsiteY91" fmla="*/ 269081 h 338137"/>
                  <a:gd name="connsiteX92" fmla="*/ 24333 w 914921"/>
                  <a:gd name="connsiteY92" fmla="*/ 266700 h 338137"/>
                  <a:gd name="connsiteX93" fmla="*/ 21952 w 914921"/>
                  <a:gd name="connsiteY93" fmla="*/ 254793 h 338137"/>
                  <a:gd name="connsiteX94" fmla="*/ 17189 w 914921"/>
                  <a:gd name="connsiteY94" fmla="*/ 240506 h 338137"/>
                  <a:gd name="connsiteX95" fmla="*/ 14808 w 914921"/>
                  <a:gd name="connsiteY95" fmla="*/ 233362 h 338137"/>
                  <a:gd name="connsiteX96" fmla="*/ 12427 w 914921"/>
                  <a:gd name="connsiteY96" fmla="*/ 226218 h 338137"/>
                  <a:gd name="connsiteX97" fmla="*/ 10046 w 914921"/>
                  <a:gd name="connsiteY97" fmla="*/ 219075 h 338137"/>
                  <a:gd name="connsiteX98" fmla="*/ 12427 w 914921"/>
                  <a:gd name="connsiteY98" fmla="*/ 185737 h 338137"/>
                  <a:gd name="connsiteX99" fmla="*/ 14808 w 914921"/>
                  <a:gd name="connsiteY99" fmla="*/ 178593 h 338137"/>
                  <a:gd name="connsiteX100" fmla="*/ 17189 w 914921"/>
                  <a:gd name="connsiteY100" fmla="*/ 164306 h 338137"/>
                  <a:gd name="connsiteX101" fmla="*/ 14808 w 914921"/>
                  <a:gd name="connsiteY101" fmla="*/ 119062 h 338137"/>
                  <a:gd name="connsiteX102" fmla="*/ 10046 w 914921"/>
                  <a:gd name="connsiteY102" fmla="*/ 109537 h 338137"/>
                  <a:gd name="connsiteX103" fmla="*/ 5283 w 914921"/>
                  <a:gd name="connsiteY103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202927 w 914921"/>
                  <a:gd name="connsiteY82" fmla="*/ 321468 h 338137"/>
                  <a:gd name="connsiteX83" fmla="*/ 188639 w 914921"/>
                  <a:gd name="connsiteY83" fmla="*/ 326231 h 338137"/>
                  <a:gd name="connsiteX84" fmla="*/ 167208 w 914921"/>
                  <a:gd name="connsiteY84" fmla="*/ 335756 h 338137"/>
                  <a:gd name="connsiteX85" fmla="*/ 160064 w 914921"/>
                  <a:gd name="connsiteY85" fmla="*/ 338137 h 338137"/>
                  <a:gd name="connsiteX86" fmla="*/ 129108 w 914921"/>
                  <a:gd name="connsiteY86" fmla="*/ 335756 h 338137"/>
                  <a:gd name="connsiteX87" fmla="*/ 121964 w 914921"/>
                  <a:gd name="connsiteY87" fmla="*/ 333375 h 338137"/>
                  <a:gd name="connsiteX88" fmla="*/ 83864 w 914921"/>
                  <a:gd name="connsiteY88" fmla="*/ 292893 h 338137"/>
                  <a:gd name="connsiteX89" fmla="*/ 79102 w 914921"/>
                  <a:gd name="connsiteY89" fmla="*/ 278606 h 338137"/>
                  <a:gd name="connsiteX90" fmla="*/ 31477 w 914921"/>
                  <a:gd name="connsiteY90" fmla="*/ 269081 h 338137"/>
                  <a:gd name="connsiteX91" fmla="*/ 24333 w 914921"/>
                  <a:gd name="connsiteY91" fmla="*/ 266700 h 338137"/>
                  <a:gd name="connsiteX92" fmla="*/ 21952 w 914921"/>
                  <a:gd name="connsiteY92" fmla="*/ 254793 h 338137"/>
                  <a:gd name="connsiteX93" fmla="*/ 17189 w 914921"/>
                  <a:gd name="connsiteY93" fmla="*/ 240506 h 338137"/>
                  <a:gd name="connsiteX94" fmla="*/ 14808 w 914921"/>
                  <a:gd name="connsiteY94" fmla="*/ 233362 h 338137"/>
                  <a:gd name="connsiteX95" fmla="*/ 12427 w 914921"/>
                  <a:gd name="connsiteY95" fmla="*/ 226218 h 338137"/>
                  <a:gd name="connsiteX96" fmla="*/ 10046 w 914921"/>
                  <a:gd name="connsiteY96" fmla="*/ 219075 h 338137"/>
                  <a:gd name="connsiteX97" fmla="*/ 12427 w 914921"/>
                  <a:gd name="connsiteY97" fmla="*/ 185737 h 338137"/>
                  <a:gd name="connsiteX98" fmla="*/ 14808 w 914921"/>
                  <a:gd name="connsiteY98" fmla="*/ 178593 h 338137"/>
                  <a:gd name="connsiteX99" fmla="*/ 17189 w 914921"/>
                  <a:gd name="connsiteY99" fmla="*/ 164306 h 338137"/>
                  <a:gd name="connsiteX100" fmla="*/ 14808 w 914921"/>
                  <a:gd name="connsiteY100" fmla="*/ 119062 h 338137"/>
                  <a:gd name="connsiteX101" fmla="*/ 10046 w 914921"/>
                  <a:gd name="connsiteY101" fmla="*/ 109537 h 338137"/>
                  <a:gd name="connsiteX102" fmla="*/ 5283 w 914921"/>
                  <a:gd name="connsiteY102" fmla="*/ 90487 h 338137"/>
                  <a:gd name="connsiteX0" fmla="*/ 5283 w 914921"/>
                  <a:gd name="connsiteY0" fmla="*/ 90487 h 339623"/>
                  <a:gd name="connsiteX1" fmla="*/ 93389 w 914921"/>
                  <a:gd name="connsiteY1" fmla="*/ 88106 h 339623"/>
                  <a:gd name="connsiteX2" fmla="*/ 107677 w 914921"/>
                  <a:gd name="connsiteY2" fmla="*/ 80962 h 339623"/>
                  <a:gd name="connsiteX3" fmla="*/ 114821 w 914921"/>
                  <a:gd name="connsiteY3" fmla="*/ 78581 h 339623"/>
                  <a:gd name="connsiteX4" fmla="*/ 119583 w 914921"/>
                  <a:gd name="connsiteY4" fmla="*/ 71437 h 339623"/>
                  <a:gd name="connsiteX5" fmla="*/ 126727 w 914921"/>
                  <a:gd name="connsiteY5" fmla="*/ 69056 h 339623"/>
                  <a:gd name="connsiteX6" fmla="*/ 143396 w 914921"/>
                  <a:gd name="connsiteY6" fmla="*/ 52387 h 339623"/>
                  <a:gd name="connsiteX7" fmla="*/ 150539 w 914921"/>
                  <a:gd name="connsiteY7" fmla="*/ 47625 h 339623"/>
                  <a:gd name="connsiteX8" fmla="*/ 164827 w 914921"/>
                  <a:gd name="connsiteY8" fmla="*/ 42862 h 339623"/>
                  <a:gd name="connsiteX9" fmla="*/ 179114 w 914921"/>
                  <a:gd name="connsiteY9" fmla="*/ 35718 h 339623"/>
                  <a:gd name="connsiteX10" fmla="*/ 186258 w 914921"/>
                  <a:gd name="connsiteY10" fmla="*/ 30956 h 339623"/>
                  <a:gd name="connsiteX11" fmla="*/ 200546 w 914921"/>
                  <a:gd name="connsiteY11" fmla="*/ 26193 h 339623"/>
                  <a:gd name="connsiteX12" fmla="*/ 214833 w 914921"/>
                  <a:gd name="connsiteY12" fmla="*/ 21431 h 339623"/>
                  <a:gd name="connsiteX13" fmla="*/ 221977 w 914921"/>
                  <a:gd name="connsiteY13" fmla="*/ 19050 h 339623"/>
                  <a:gd name="connsiteX14" fmla="*/ 229121 w 914921"/>
                  <a:gd name="connsiteY14" fmla="*/ 14287 h 339623"/>
                  <a:gd name="connsiteX15" fmla="*/ 236264 w 914921"/>
                  <a:gd name="connsiteY15" fmla="*/ 11906 h 339623"/>
                  <a:gd name="connsiteX16" fmla="*/ 283889 w 914921"/>
                  <a:gd name="connsiteY16" fmla="*/ 4762 h 339623"/>
                  <a:gd name="connsiteX17" fmla="*/ 410096 w 914921"/>
                  <a:gd name="connsiteY17" fmla="*/ 0 h 339623"/>
                  <a:gd name="connsiteX18" fmla="*/ 483914 w 914921"/>
                  <a:gd name="connsiteY18" fmla="*/ 2381 h 339623"/>
                  <a:gd name="connsiteX19" fmla="*/ 498202 w 914921"/>
                  <a:gd name="connsiteY19" fmla="*/ 9525 h 339623"/>
                  <a:gd name="connsiteX20" fmla="*/ 505346 w 914921"/>
                  <a:gd name="connsiteY20" fmla="*/ 11906 h 339623"/>
                  <a:gd name="connsiteX21" fmla="*/ 512489 w 914921"/>
                  <a:gd name="connsiteY21" fmla="*/ 19050 h 339623"/>
                  <a:gd name="connsiteX22" fmla="*/ 526777 w 914921"/>
                  <a:gd name="connsiteY22" fmla="*/ 23812 h 339623"/>
                  <a:gd name="connsiteX23" fmla="*/ 541064 w 914921"/>
                  <a:gd name="connsiteY23" fmla="*/ 33337 h 339623"/>
                  <a:gd name="connsiteX24" fmla="*/ 555352 w 914921"/>
                  <a:gd name="connsiteY24" fmla="*/ 42862 h 339623"/>
                  <a:gd name="connsiteX25" fmla="*/ 562496 w 914921"/>
                  <a:gd name="connsiteY25" fmla="*/ 47625 h 339623"/>
                  <a:gd name="connsiteX26" fmla="*/ 576783 w 914921"/>
                  <a:gd name="connsiteY26" fmla="*/ 52387 h 339623"/>
                  <a:gd name="connsiteX27" fmla="*/ 598214 w 914921"/>
                  <a:gd name="connsiteY27" fmla="*/ 64293 h 339623"/>
                  <a:gd name="connsiteX28" fmla="*/ 612502 w 914921"/>
                  <a:gd name="connsiteY28" fmla="*/ 71437 h 339623"/>
                  <a:gd name="connsiteX29" fmla="*/ 619646 w 914921"/>
                  <a:gd name="connsiteY29" fmla="*/ 76200 h 339623"/>
                  <a:gd name="connsiteX30" fmla="*/ 626789 w 914921"/>
                  <a:gd name="connsiteY30" fmla="*/ 78581 h 339623"/>
                  <a:gd name="connsiteX31" fmla="*/ 648221 w 914921"/>
                  <a:gd name="connsiteY31" fmla="*/ 90487 h 339623"/>
                  <a:gd name="connsiteX32" fmla="*/ 662508 w 914921"/>
                  <a:gd name="connsiteY32" fmla="*/ 97631 h 339623"/>
                  <a:gd name="connsiteX33" fmla="*/ 669652 w 914921"/>
                  <a:gd name="connsiteY33" fmla="*/ 102393 h 339623"/>
                  <a:gd name="connsiteX34" fmla="*/ 683939 w 914921"/>
                  <a:gd name="connsiteY34" fmla="*/ 107156 h 339623"/>
                  <a:gd name="connsiteX35" fmla="*/ 691083 w 914921"/>
                  <a:gd name="connsiteY35" fmla="*/ 111918 h 339623"/>
                  <a:gd name="connsiteX36" fmla="*/ 707752 w 914921"/>
                  <a:gd name="connsiteY36" fmla="*/ 116681 h 339623"/>
                  <a:gd name="connsiteX37" fmla="*/ 729183 w 914921"/>
                  <a:gd name="connsiteY37" fmla="*/ 123825 h 339623"/>
                  <a:gd name="connsiteX38" fmla="*/ 736327 w 914921"/>
                  <a:gd name="connsiteY38" fmla="*/ 126206 h 339623"/>
                  <a:gd name="connsiteX39" fmla="*/ 786333 w 914921"/>
                  <a:gd name="connsiteY39" fmla="*/ 130968 h 339623"/>
                  <a:gd name="connsiteX40" fmla="*/ 836339 w 914921"/>
                  <a:gd name="connsiteY40" fmla="*/ 147637 h 339623"/>
                  <a:gd name="connsiteX41" fmla="*/ 850627 w 914921"/>
                  <a:gd name="connsiteY41" fmla="*/ 152400 h 339623"/>
                  <a:gd name="connsiteX42" fmla="*/ 857771 w 914921"/>
                  <a:gd name="connsiteY42" fmla="*/ 154781 h 339623"/>
                  <a:gd name="connsiteX43" fmla="*/ 864914 w 914921"/>
                  <a:gd name="connsiteY43" fmla="*/ 159543 h 339623"/>
                  <a:gd name="connsiteX44" fmla="*/ 872058 w 914921"/>
                  <a:gd name="connsiteY44" fmla="*/ 161925 h 339623"/>
                  <a:gd name="connsiteX45" fmla="*/ 886346 w 914921"/>
                  <a:gd name="connsiteY45" fmla="*/ 171450 h 339623"/>
                  <a:gd name="connsiteX46" fmla="*/ 893489 w 914921"/>
                  <a:gd name="connsiteY46" fmla="*/ 176212 h 339623"/>
                  <a:gd name="connsiteX47" fmla="*/ 898252 w 914921"/>
                  <a:gd name="connsiteY47" fmla="*/ 190500 h 339623"/>
                  <a:gd name="connsiteX48" fmla="*/ 900633 w 914921"/>
                  <a:gd name="connsiteY48" fmla="*/ 197643 h 339623"/>
                  <a:gd name="connsiteX49" fmla="*/ 905396 w 914921"/>
                  <a:gd name="connsiteY49" fmla="*/ 204787 h 339623"/>
                  <a:gd name="connsiteX50" fmla="*/ 910158 w 914921"/>
                  <a:gd name="connsiteY50" fmla="*/ 221456 h 339623"/>
                  <a:gd name="connsiteX51" fmla="*/ 914921 w 914921"/>
                  <a:gd name="connsiteY51" fmla="*/ 240506 h 339623"/>
                  <a:gd name="connsiteX52" fmla="*/ 912539 w 914921"/>
                  <a:gd name="connsiteY52" fmla="*/ 252412 h 339623"/>
                  <a:gd name="connsiteX53" fmla="*/ 910158 w 914921"/>
                  <a:gd name="connsiteY53" fmla="*/ 259556 h 339623"/>
                  <a:gd name="connsiteX54" fmla="*/ 903014 w 914921"/>
                  <a:gd name="connsiteY54" fmla="*/ 261937 h 339623"/>
                  <a:gd name="connsiteX55" fmla="*/ 898252 w 914921"/>
                  <a:gd name="connsiteY55" fmla="*/ 269081 h 339623"/>
                  <a:gd name="connsiteX56" fmla="*/ 883964 w 914921"/>
                  <a:gd name="connsiteY56" fmla="*/ 273843 h 339623"/>
                  <a:gd name="connsiteX57" fmla="*/ 862533 w 914921"/>
                  <a:gd name="connsiteY57" fmla="*/ 288131 h 339623"/>
                  <a:gd name="connsiteX58" fmla="*/ 855389 w 914921"/>
                  <a:gd name="connsiteY58" fmla="*/ 292893 h 339623"/>
                  <a:gd name="connsiteX59" fmla="*/ 848246 w 914921"/>
                  <a:gd name="connsiteY59" fmla="*/ 295275 h 339623"/>
                  <a:gd name="connsiteX60" fmla="*/ 833958 w 914921"/>
                  <a:gd name="connsiteY60" fmla="*/ 302418 h 339623"/>
                  <a:gd name="connsiteX61" fmla="*/ 824433 w 914921"/>
                  <a:gd name="connsiteY61" fmla="*/ 316706 h 339623"/>
                  <a:gd name="connsiteX62" fmla="*/ 819671 w 914921"/>
                  <a:gd name="connsiteY62" fmla="*/ 323850 h 339623"/>
                  <a:gd name="connsiteX63" fmla="*/ 812527 w 914921"/>
                  <a:gd name="connsiteY63" fmla="*/ 328612 h 339623"/>
                  <a:gd name="connsiteX64" fmla="*/ 798239 w 914921"/>
                  <a:gd name="connsiteY64" fmla="*/ 333375 h 339623"/>
                  <a:gd name="connsiteX65" fmla="*/ 781571 w 914921"/>
                  <a:gd name="connsiteY65" fmla="*/ 338137 h 339623"/>
                  <a:gd name="connsiteX66" fmla="*/ 724421 w 914921"/>
                  <a:gd name="connsiteY66" fmla="*/ 333375 h 339623"/>
                  <a:gd name="connsiteX67" fmla="*/ 707752 w 914921"/>
                  <a:gd name="connsiteY67" fmla="*/ 328612 h 339623"/>
                  <a:gd name="connsiteX68" fmla="*/ 700608 w 914921"/>
                  <a:gd name="connsiteY68" fmla="*/ 323850 h 339623"/>
                  <a:gd name="connsiteX69" fmla="*/ 691083 w 914921"/>
                  <a:gd name="connsiteY69" fmla="*/ 309562 h 339623"/>
                  <a:gd name="connsiteX70" fmla="*/ 686321 w 914921"/>
                  <a:gd name="connsiteY70" fmla="*/ 302418 h 339623"/>
                  <a:gd name="connsiteX71" fmla="*/ 683939 w 914921"/>
                  <a:gd name="connsiteY71" fmla="*/ 295275 h 339623"/>
                  <a:gd name="connsiteX72" fmla="*/ 676796 w 914921"/>
                  <a:gd name="connsiteY72" fmla="*/ 292893 h 339623"/>
                  <a:gd name="connsiteX73" fmla="*/ 557733 w 914921"/>
                  <a:gd name="connsiteY73" fmla="*/ 290512 h 339623"/>
                  <a:gd name="connsiteX74" fmla="*/ 526777 w 914921"/>
                  <a:gd name="connsiteY74" fmla="*/ 285750 h 339623"/>
                  <a:gd name="connsiteX75" fmla="*/ 438671 w 914921"/>
                  <a:gd name="connsiteY75" fmla="*/ 288131 h 339623"/>
                  <a:gd name="connsiteX76" fmla="*/ 429146 w 914921"/>
                  <a:gd name="connsiteY76" fmla="*/ 290512 h 339623"/>
                  <a:gd name="connsiteX77" fmla="*/ 298177 w 914921"/>
                  <a:gd name="connsiteY77" fmla="*/ 285750 h 339623"/>
                  <a:gd name="connsiteX78" fmla="*/ 248171 w 914921"/>
                  <a:gd name="connsiteY78" fmla="*/ 288131 h 339623"/>
                  <a:gd name="connsiteX79" fmla="*/ 241027 w 914921"/>
                  <a:gd name="connsiteY79" fmla="*/ 292893 h 339623"/>
                  <a:gd name="connsiteX80" fmla="*/ 224358 w 914921"/>
                  <a:gd name="connsiteY80" fmla="*/ 311943 h 339623"/>
                  <a:gd name="connsiteX81" fmla="*/ 210071 w 914921"/>
                  <a:gd name="connsiteY81" fmla="*/ 316706 h 339623"/>
                  <a:gd name="connsiteX82" fmla="*/ 202927 w 914921"/>
                  <a:gd name="connsiteY82" fmla="*/ 321468 h 339623"/>
                  <a:gd name="connsiteX83" fmla="*/ 188639 w 914921"/>
                  <a:gd name="connsiteY83" fmla="*/ 326231 h 339623"/>
                  <a:gd name="connsiteX84" fmla="*/ 167208 w 914921"/>
                  <a:gd name="connsiteY84" fmla="*/ 335756 h 339623"/>
                  <a:gd name="connsiteX85" fmla="*/ 160064 w 914921"/>
                  <a:gd name="connsiteY85" fmla="*/ 338137 h 339623"/>
                  <a:gd name="connsiteX86" fmla="*/ 129108 w 914921"/>
                  <a:gd name="connsiteY86" fmla="*/ 335756 h 339623"/>
                  <a:gd name="connsiteX87" fmla="*/ 83864 w 914921"/>
                  <a:gd name="connsiteY87" fmla="*/ 292893 h 339623"/>
                  <a:gd name="connsiteX88" fmla="*/ 79102 w 914921"/>
                  <a:gd name="connsiteY88" fmla="*/ 278606 h 339623"/>
                  <a:gd name="connsiteX89" fmla="*/ 31477 w 914921"/>
                  <a:gd name="connsiteY89" fmla="*/ 269081 h 339623"/>
                  <a:gd name="connsiteX90" fmla="*/ 24333 w 914921"/>
                  <a:gd name="connsiteY90" fmla="*/ 266700 h 339623"/>
                  <a:gd name="connsiteX91" fmla="*/ 21952 w 914921"/>
                  <a:gd name="connsiteY91" fmla="*/ 254793 h 339623"/>
                  <a:gd name="connsiteX92" fmla="*/ 17189 w 914921"/>
                  <a:gd name="connsiteY92" fmla="*/ 240506 h 339623"/>
                  <a:gd name="connsiteX93" fmla="*/ 14808 w 914921"/>
                  <a:gd name="connsiteY93" fmla="*/ 233362 h 339623"/>
                  <a:gd name="connsiteX94" fmla="*/ 12427 w 914921"/>
                  <a:gd name="connsiteY94" fmla="*/ 226218 h 339623"/>
                  <a:gd name="connsiteX95" fmla="*/ 10046 w 914921"/>
                  <a:gd name="connsiteY95" fmla="*/ 219075 h 339623"/>
                  <a:gd name="connsiteX96" fmla="*/ 12427 w 914921"/>
                  <a:gd name="connsiteY96" fmla="*/ 185737 h 339623"/>
                  <a:gd name="connsiteX97" fmla="*/ 14808 w 914921"/>
                  <a:gd name="connsiteY97" fmla="*/ 178593 h 339623"/>
                  <a:gd name="connsiteX98" fmla="*/ 17189 w 914921"/>
                  <a:gd name="connsiteY98" fmla="*/ 164306 h 339623"/>
                  <a:gd name="connsiteX99" fmla="*/ 14808 w 914921"/>
                  <a:gd name="connsiteY99" fmla="*/ 119062 h 339623"/>
                  <a:gd name="connsiteX100" fmla="*/ 10046 w 914921"/>
                  <a:gd name="connsiteY100" fmla="*/ 109537 h 339623"/>
                  <a:gd name="connsiteX101" fmla="*/ 5283 w 914921"/>
                  <a:gd name="connsiteY101" fmla="*/ 90487 h 339623"/>
                  <a:gd name="connsiteX0" fmla="*/ 5283 w 914921"/>
                  <a:gd name="connsiteY0" fmla="*/ 90487 h 340928"/>
                  <a:gd name="connsiteX1" fmla="*/ 93389 w 914921"/>
                  <a:gd name="connsiteY1" fmla="*/ 88106 h 340928"/>
                  <a:gd name="connsiteX2" fmla="*/ 107677 w 914921"/>
                  <a:gd name="connsiteY2" fmla="*/ 80962 h 340928"/>
                  <a:gd name="connsiteX3" fmla="*/ 114821 w 914921"/>
                  <a:gd name="connsiteY3" fmla="*/ 78581 h 340928"/>
                  <a:gd name="connsiteX4" fmla="*/ 119583 w 914921"/>
                  <a:gd name="connsiteY4" fmla="*/ 71437 h 340928"/>
                  <a:gd name="connsiteX5" fmla="*/ 126727 w 914921"/>
                  <a:gd name="connsiteY5" fmla="*/ 69056 h 340928"/>
                  <a:gd name="connsiteX6" fmla="*/ 143396 w 914921"/>
                  <a:gd name="connsiteY6" fmla="*/ 52387 h 340928"/>
                  <a:gd name="connsiteX7" fmla="*/ 150539 w 914921"/>
                  <a:gd name="connsiteY7" fmla="*/ 47625 h 340928"/>
                  <a:gd name="connsiteX8" fmla="*/ 164827 w 914921"/>
                  <a:gd name="connsiteY8" fmla="*/ 42862 h 340928"/>
                  <a:gd name="connsiteX9" fmla="*/ 179114 w 914921"/>
                  <a:gd name="connsiteY9" fmla="*/ 35718 h 340928"/>
                  <a:gd name="connsiteX10" fmla="*/ 186258 w 914921"/>
                  <a:gd name="connsiteY10" fmla="*/ 30956 h 340928"/>
                  <a:gd name="connsiteX11" fmla="*/ 200546 w 914921"/>
                  <a:gd name="connsiteY11" fmla="*/ 26193 h 340928"/>
                  <a:gd name="connsiteX12" fmla="*/ 214833 w 914921"/>
                  <a:gd name="connsiteY12" fmla="*/ 21431 h 340928"/>
                  <a:gd name="connsiteX13" fmla="*/ 221977 w 914921"/>
                  <a:gd name="connsiteY13" fmla="*/ 19050 h 340928"/>
                  <a:gd name="connsiteX14" fmla="*/ 229121 w 914921"/>
                  <a:gd name="connsiteY14" fmla="*/ 14287 h 340928"/>
                  <a:gd name="connsiteX15" fmla="*/ 236264 w 914921"/>
                  <a:gd name="connsiteY15" fmla="*/ 11906 h 340928"/>
                  <a:gd name="connsiteX16" fmla="*/ 283889 w 914921"/>
                  <a:gd name="connsiteY16" fmla="*/ 4762 h 340928"/>
                  <a:gd name="connsiteX17" fmla="*/ 410096 w 914921"/>
                  <a:gd name="connsiteY17" fmla="*/ 0 h 340928"/>
                  <a:gd name="connsiteX18" fmla="*/ 483914 w 914921"/>
                  <a:gd name="connsiteY18" fmla="*/ 2381 h 340928"/>
                  <a:gd name="connsiteX19" fmla="*/ 498202 w 914921"/>
                  <a:gd name="connsiteY19" fmla="*/ 9525 h 340928"/>
                  <a:gd name="connsiteX20" fmla="*/ 505346 w 914921"/>
                  <a:gd name="connsiteY20" fmla="*/ 11906 h 340928"/>
                  <a:gd name="connsiteX21" fmla="*/ 512489 w 914921"/>
                  <a:gd name="connsiteY21" fmla="*/ 19050 h 340928"/>
                  <a:gd name="connsiteX22" fmla="*/ 526777 w 914921"/>
                  <a:gd name="connsiteY22" fmla="*/ 23812 h 340928"/>
                  <a:gd name="connsiteX23" fmla="*/ 541064 w 914921"/>
                  <a:gd name="connsiteY23" fmla="*/ 33337 h 340928"/>
                  <a:gd name="connsiteX24" fmla="*/ 555352 w 914921"/>
                  <a:gd name="connsiteY24" fmla="*/ 42862 h 340928"/>
                  <a:gd name="connsiteX25" fmla="*/ 562496 w 914921"/>
                  <a:gd name="connsiteY25" fmla="*/ 47625 h 340928"/>
                  <a:gd name="connsiteX26" fmla="*/ 576783 w 914921"/>
                  <a:gd name="connsiteY26" fmla="*/ 52387 h 340928"/>
                  <a:gd name="connsiteX27" fmla="*/ 598214 w 914921"/>
                  <a:gd name="connsiteY27" fmla="*/ 64293 h 340928"/>
                  <a:gd name="connsiteX28" fmla="*/ 612502 w 914921"/>
                  <a:gd name="connsiteY28" fmla="*/ 71437 h 340928"/>
                  <a:gd name="connsiteX29" fmla="*/ 619646 w 914921"/>
                  <a:gd name="connsiteY29" fmla="*/ 76200 h 340928"/>
                  <a:gd name="connsiteX30" fmla="*/ 626789 w 914921"/>
                  <a:gd name="connsiteY30" fmla="*/ 78581 h 340928"/>
                  <a:gd name="connsiteX31" fmla="*/ 648221 w 914921"/>
                  <a:gd name="connsiteY31" fmla="*/ 90487 h 340928"/>
                  <a:gd name="connsiteX32" fmla="*/ 662508 w 914921"/>
                  <a:gd name="connsiteY32" fmla="*/ 97631 h 340928"/>
                  <a:gd name="connsiteX33" fmla="*/ 669652 w 914921"/>
                  <a:gd name="connsiteY33" fmla="*/ 102393 h 340928"/>
                  <a:gd name="connsiteX34" fmla="*/ 683939 w 914921"/>
                  <a:gd name="connsiteY34" fmla="*/ 107156 h 340928"/>
                  <a:gd name="connsiteX35" fmla="*/ 691083 w 914921"/>
                  <a:gd name="connsiteY35" fmla="*/ 111918 h 340928"/>
                  <a:gd name="connsiteX36" fmla="*/ 707752 w 914921"/>
                  <a:gd name="connsiteY36" fmla="*/ 116681 h 340928"/>
                  <a:gd name="connsiteX37" fmla="*/ 729183 w 914921"/>
                  <a:gd name="connsiteY37" fmla="*/ 123825 h 340928"/>
                  <a:gd name="connsiteX38" fmla="*/ 736327 w 914921"/>
                  <a:gd name="connsiteY38" fmla="*/ 126206 h 340928"/>
                  <a:gd name="connsiteX39" fmla="*/ 786333 w 914921"/>
                  <a:gd name="connsiteY39" fmla="*/ 130968 h 340928"/>
                  <a:gd name="connsiteX40" fmla="*/ 836339 w 914921"/>
                  <a:gd name="connsiteY40" fmla="*/ 147637 h 340928"/>
                  <a:gd name="connsiteX41" fmla="*/ 850627 w 914921"/>
                  <a:gd name="connsiteY41" fmla="*/ 152400 h 340928"/>
                  <a:gd name="connsiteX42" fmla="*/ 857771 w 914921"/>
                  <a:gd name="connsiteY42" fmla="*/ 154781 h 340928"/>
                  <a:gd name="connsiteX43" fmla="*/ 864914 w 914921"/>
                  <a:gd name="connsiteY43" fmla="*/ 159543 h 340928"/>
                  <a:gd name="connsiteX44" fmla="*/ 872058 w 914921"/>
                  <a:gd name="connsiteY44" fmla="*/ 161925 h 340928"/>
                  <a:gd name="connsiteX45" fmla="*/ 886346 w 914921"/>
                  <a:gd name="connsiteY45" fmla="*/ 171450 h 340928"/>
                  <a:gd name="connsiteX46" fmla="*/ 893489 w 914921"/>
                  <a:gd name="connsiteY46" fmla="*/ 176212 h 340928"/>
                  <a:gd name="connsiteX47" fmla="*/ 898252 w 914921"/>
                  <a:gd name="connsiteY47" fmla="*/ 190500 h 340928"/>
                  <a:gd name="connsiteX48" fmla="*/ 900633 w 914921"/>
                  <a:gd name="connsiteY48" fmla="*/ 197643 h 340928"/>
                  <a:gd name="connsiteX49" fmla="*/ 905396 w 914921"/>
                  <a:gd name="connsiteY49" fmla="*/ 204787 h 340928"/>
                  <a:gd name="connsiteX50" fmla="*/ 910158 w 914921"/>
                  <a:gd name="connsiteY50" fmla="*/ 221456 h 340928"/>
                  <a:gd name="connsiteX51" fmla="*/ 914921 w 914921"/>
                  <a:gd name="connsiteY51" fmla="*/ 240506 h 340928"/>
                  <a:gd name="connsiteX52" fmla="*/ 912539 w 914921"/>
                  <a:gd name="connsiteY52" fmla="*/ 252412 h 340928"/>
                  <a:gd name="connsiteX53" fmla="*/ 910158 w 914921"/>
                  <a:gd name="connsiteY53" fmla="*/ 259556 h 340928"/>
                  <a:gd name="connsiteX54" fmla="*/ 903014 w 914921"/>
                  <a:gd name="connsiteY54" fmla="*/ 261937 h 340928"/>
                  <a:gd name="connsiteX55" fmla="*/ 898252 w 914921"/>
                  <a:gd name="connsiteY55" fmla="*/ 269081 h 340928"/>
                  <a:gd name="connsiteX56" fmla="*/ 883964 w 914921"/>
                  <a:gd name="connsiteY56" fmla="*/ 273843 h 340928"/>
                  <a:gd name="connsiteX57" fmla="*/ 862533 w 914921"/>
                  <a:gd name="connsiteY57" fmla="*/ 288131 h 340928"/>
                  <a:gd name="connsiteX58" fmla="*/ 855389 w 914921"/>
                  <a:gd name="connsiteY58" fmla="*/ 292893 h 340928"/>
                  <a:gd name="connsiteX59" fmla="*/ 848246 w 914921"/>
                  <a:gd name="connsiteY59" fmla="*/ 295275 h 340928"/>
                  <a:gd name="connsiteX60" fmla="*/ 833958 w 914921"/>
                  <a:gd name="connsiteY60" fmla="*/ 302418 h 340928"/>
                  <a:gd name="connsiteX61" fmla="*/ 824433 w 914921"/>
                  <a:gd name="connsiteY61" fmla="*/ 316706 h 340928"/>
                  <a:gd name="connsiteX62" fmla="*/ 819671 w 914921"/>
                  <a:gd name="connsiteY62" fmla="*/ 323850 h 340928"/>
                  <a:gd name="connsiteX63" fmla="*/ 812527 w 914921"/>
                  <a:gd name="connsiteY63" fmla="*/ 328612 h 340928"/>
                  <a:gd name="connsiteX64" fmla="*/ 798239 w 914921"/>
                  <a:gd name="connsiteY64" fmla="*/ 333375 h 340928"/>
                  <a:gd name="connsiteX65" fmla="*/ 781571 w 914921"/>
                  <a:gd name="connsiteY65" fmla="*/ 338137 h 340928"/>
                  <a:gd name="connsiteX66" fmla="*/ 724421 w 914921"/>
                  <a:gd name="connsiteY66" fmla="*/ 333375 h 340928"/>
                  <a:gd name="connsiteX67" fmla="*/ 707752 w 914921"/>
                  <a:gd name="connsiteY67" fmla="*/ 328612 h 340928"/>
                  <a:gd name="connsiteX68" fmla="*/ 700608 w 914921"/>
                  <a:gd name="connsiteY68" fmla="*/ 323850 h 340928"/>
                  <a:gd name="connsiteX69" fmla="*/ 691083 w 914921"/>
                  <a:gd name="connsiteY69" fmla="*/ 309562 h 340928"/>
                  <a:gd name="connsiteX70" fmla="*/ 686321 w 914921"/>
                  <a:gd name="connsiteY70" fmla="*/ 302418 h 340928"/>
                  <a:gd name="connsiteX71" fmla="*/ 683939 w 914921"/>
                  <a:gd name="connsiteY71" fmla="*/ 295275 h 340928"/>
                  <a:gd name="connsiteX72" fmla="*/ 676796 w 914921"/>
                  <a:gd name="connsiteY72" fmla="*/ 292893 h 340928"/>
                  <a:gd name="connsiteX73" fmla="*/ 557733 w 914921"/>
                  <a:gd name="connsiteY73" fmla="*/ 290512 h 340928"/>
                  <a:gd name="connsiteX74" fmla="*/ 526777 w 914921"/>
                  <a:gd name="connsiteY74" fmla="*/ 285750 h 340928"/>
                  <a:gd name="connsiteX75" fmla="*/ 438671 w 914921"/>
                  <a:gd name="connsiteY75" fmla="*/ 288131 h 340928"/>
                  <a:gd name="connsiteX76" fmla="*/ 429146 w 914921"/>
                  <a:gd name="connsiteY76" fmla="*/ 290512 h 340928"/>
                  <a:gd name="connsiteX77" fmla="*/ 298177 w 914921"/>
                  <a:gd name="connsiteY77" fmla="*/ 285750 h 340928"/>
                  <a:gd name="connsiteX78" fmla="*/ 248171 w 914921"/>
                  <a:gd name="connsiteY78" fmla="*/ 288131 h 340928"/>
                  <a:gd name="connsiteX79" fmla="*/ 241027 w 914921"/>
                  <a:gd name="connsiteY79" fmla="*/ 292893 h 340928"/>
                  <a:gd name="connsiteX80" fmla="*/ 224358 w 914921"/>
                  <a:gd name="connsiteY80" fmla="*/ 311943 h 340928"/>
                  <a:gd name="connsiteX81" fmla="*/ 210071 w 914921"/>
                  <a:gd name="connsiteY81" fmla="*/ 316706 h 340928"/>
                  <a:gd name="connsiteX82" fmla="*/ 202927 w 914921"/>
                  <a:gd name="connsiteY82" fmla="*/ 321468 h 340928"/>
                  <a:gd name="connsiteX83" fmla="*/ 188639 w 914921"/>
                  <a:gd name="connsiteY83" fmla="*/ 326231 h 340928"/>
                  <a:gd name="connsiteX84" fmla="*/ 167208 w 914921"/>
                  <a:gd name="connsiteY84" fmla="*/ 335756 h 340928"/>
                  <a:gd name="connsiteX85" fmla="*/ 160064 w 914921"/>
                  <a:gd name="connsiteY85" fmla="*/ 338137 h 340928"/>
                  <a:gd name="connsiteX86" fmla="*/ 83864 w 914921"/>
                  <a:gd name="connsiteY86" fmla="*/ 292893 h 340928"/>
                  <a:gd name="connsiteX87" fmla="*/ 79102 w 914921"/>
                  <a:gd name="connsiteY87" fmla="*/ 278606 h 340928"/>
                  <a:gd name="connsiteX88" fmla="*/ 31477 w 914921"/>
                  <a:gd name="connsiteY88" fmla="*/ 269081 h 340928"/>
                  <a:gd name="connsiteX89" fmla="*/ 24333 w 914921"/>
                  <a:gd name="connsiteY89" fmla="*/ 266700 h 340928"/>
                  <a:gd name="connsiteX90" fmla="*/ 21952 w 914921"/>
                  <a:gd name="connsiteY90" fmla="*/ 254793 h 340928"/>
                  <a:gd name="connsiteX91" fmla="*/ 17189 w 914921"/>
                  <a:gd name="connsiteY91" fmla="*/ 240506 h 340928"/>
                  <a:gd name="connsiteX92" fmla="*/ 14808 w 914921"/>
                  <a:gd name="connsiteY92" fmla="*/ 233362 h 340928"/>
                  <a:gd name="connsiteX93" fmla="*/ 12427 w 914921"/>
                  <a:gd name="connsiteY93" fmla="*/ 226218 h 340928"/>
                  <a:gd name="connsiteX94" fmla="*/ 10046 w 914921"/>
                  <a:gd name="connsiteY94" fmla="*/ 219075 h 340928"/>
                  <a:gd name="connsiteX95" fmla="*/ 12427 w 914921"/>
                  <a:gd name="connsiteY95" fmla="*/ 185737 h 340928"/>
                  <a:gd name="connsiteX96" fmla="*/ 14808 w 914921"/>
                  <a:gd name="connsiteY96" fmla="*/ 178593 h 340928"/>
                  <a:gd name="connsiteX97" fmla="*/ 17189 w 914921"/>
                  <a:gd name="connsiteY97" fmla="*/ 164306 h 340928"/>
                  <a:gd name="connsiteX98" fmla="*/ 14808 w 914921"/>
                  <a:gd name="connsiteY98" fmla="*/ 119062 h 340928"/>
                  <a:gd name="connsiteX99" fmla="*/ 10046 w 914921"/>
                  <a:gd name="connsiteY99" fmla="*/ 109537 h 340928"/>
                  <a:gd name="connsiteX100" fmla="*/ 5283 w 914921"/>
                  <a:gd name="connsiteY100" fmla="*/ 90487 h 340928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202927 w 914921"/>
                  <a:gd name="connsiteY82" fmla="*/ 321468 h 338137"/>
                  <a:gd name="connsiteX83" fmla="*/ 188639 w 914921"/>
                  <a:gd name="connsiteY83" fmla="*/ 326231 h 338137"/>
                  <a:gd name="connsiteX84" fmla="*/ 167208 w 914921"/>
                  <a:gd name="connsiteY84" fmla="*/ 335756 h 338137"/>
                  <a:gd name="connsiteX85" fmla="*/ 83864 w 914921"/>
                  <a:gd name="connsiteY85" fmla="*/ 292893 h 338137"/>
                  <a:gd name="connsiteX86" fmla="*/ 79102 w 914921"/>
                  <a:gd name="connsiteY86" fmla="*/ 278606 h 338137"/>
                  <a:gd name="connsiteX87" fmla="*/ 31477 w 914921"/>
                  <a:gd name="connsiteY87" fmla="*/ 269081 h 338137"/>
                  <a:gd name="connsiteX88" fmla="*/ 24333 w 914921"/>
                  <a:gd name="connsiteY88" fmla="*/ 266700 h 338137"/>
                  <a:gd name="connsiteX89" fmla="*/ 21952 w 914921"/>
                  <a:gd name="connsiteY89" fmla="*/ 254793 h 338137"/>
                  <a:gd name="connsiteX90" fmla="*/ 17189 w 914921"/>
                  <a:gd name="connsiteY90" fmla="*/ 240506 h 338137"/>
                  <a:gd name="connsiteX91" fmla="*/ 14808 w 914921"/>
                  <a:gd name="connsiteY91" fmla="*/ 233362 h 338137"/>
                  <a:gd name="connsiteX92" fmla="*/ 12427 w 914921"/>
                  <a:gd name="connsiteY92" fmla="*/ 226218 h 338137"/>
                  <a:gd name="connsiteX93" fmla="*/ 10046 w 914921"/>
                  <a:gd name="connsiteY93" fmla="*/ 219075 h 338137"/>
                  <a:gd name="connsiteX94" fmla="*/ 12427 w 914921"/>
                  <a:gd name="connsiteY94" fmla="*/ 185737 h 338137"/>
                  <a:gd name="connsiteX95" fmla="*/ 14808 w 914921"/>
                  <a:gd name="connsiteY95" fmla="*/ 178593 h 338137"/>
                  <a:gd name="connsiteX96" fmla="*/ 17189 w 914921"/>
                  <a:gd name="connsiteY96" fmla="*/ 164306 h 338137"/>
                  <a:gd name="connsiteX97" fmla="*/ 14808 w 914921"/>
                  <a:gd name="connsiteY97" fmla="*/ 119062 h 338137"/>
                  <a:gd name="connsiteX98" fmla="*/ 10046 w 914921"/>
                  <a:gd name="connsiteY98" fmla="*/ 109537 h 338137"/>
                  <a:gd name="connsiteX99" fmla="*/ 5283 w 914921"/>
                  <a:gd name="connsiteY99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202927 w 914921"/>
                  <a:gd name="connsiteY82" fmla="*/ 321468 h 338137"/>
                  <a:gd name="connsiteX83" fmla="*/ 188639 w 914921"/>
                  <a:gd name="connsiteY83" fmla="*/ 326231 h 338137"/>
                  <a:gd name="connsiteX84" fmla="*/ 83864 w 914921"/>
                  <a:gd name="connsiteY84" fmla="*/ 292893 h 338137"/>
                  <a:gd name="connsiteX85" fmla="*/ 79102 w 914921"/>
                  <a:gd name="connsiteY85" fmla="*/ 278606 h 338137"/>
                  <a:gd name="connsiteX86" fmla="*/ 31477 w 914921"/>
                  <a:gd name="connsiteY86" fmla="*/ 269081 h 338137"/>
                  <a:gd name="connsiteX87" fmla="*/ 24333 w 914921"/>
                  <a:gd name="connsiteY87" fmla="*/ 266700 h 338137"/>
                  <a:gd name="connsiteX88" fmla="*/ 21952 w 914921"/>
                  <a:gd name="connsiteY88" fmla="*/ 254793 h 338137"/>
                  <a:gd name="connsiteX89" fmla="*/ 17189 w 914921"/>
                  <a:gd name="connsiteY89" fmla="*/ 240506 h 338137"/>
                  <a:gd name="connsiteX90" fmla="*/ 14808 w 914921"/>
                  <a:gd name="connsiteY90" fmla="*/ 233362 h 338137"/>
                  <a:gd name="connsiteX91" fmla="*/ 12427 w 914921"/>
                  <a:gd name="connsiteY91" fmla="*/ 226218 h 338137"/>
                  <a:gd name="connsiteX92" fmla="*/ 10046 w 914921"/>
                  <a:gd name="connsiteY92" fmla="*/ 219075 h 338137"/>
                  <a:gd name="connsiteX93" fmla="*/ 12427 w 914921"/>
                  <a:gd name="connsiteY93" fmla="*/ 185737 h 338137"/>
                  <a:gd name="connsiteX94" fmla="*/ 14808 w 914921"/>
                  <a:gd name="connsiteY94" fmla="*/ 178593 h 338137"/>
                  <a:gd name="connsiteX95" fmla="*/ 17189 w 914921"/>
                  <a:gd name="connsiteY95" fmla="*/ 164306 h 338137"/>
                  <a:gd name="connsiteX96" fmla="*/ 14808 w 914921"/>
                  <a:gd name="connsiteY96" fmla="*/ 119062 h 338137"/>
                  <a:gd name="connsiteX97" fmla="*/ 10046 w 914921"/>
                  <a:gd name="connsiteY97" fmla="*/ 109537 h 338137"/>
                  <a:gd name="connsiteX98" fmla="*/ 5283 w 914921"/>
                  <a:gd name="connsiteY98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202927 w 914921"/>
                  <a:gd name="connsiteY82" fmla="*/ 321468 h 338137"/>
                  <a:gd name="connsiteX83" fmla="*/ 83864 w 914921"/>
                  <a:gd name="connsiteY83" fmla="*/ 292893 h 338137"/>
                  <a:gd name="connsiteX84" fmla="*/ 79102 w 914921"/>
                  <a:gd name="connsiteY84" fmla="*/ 278606 h 338137"/>
                  <a:gd name="connsiteX85" fmla="*/ 31477 w 914921"/>
                  <a:gd name="connsiteY85" fmla="*/ 269081 h 338137"/>
                  <a:gd name="connsiteX86" fmla="*/ 24333 w 914921"/>
                  <a:gd name="connsiteY86" fmla="*/ 266700 h 338137"/>
                  <a:gd name="connsiteX87" fmla="*/ 21952 w 914921"/>
                  <a:gd name="connsiteY87" fmla="*/ 254793 h 338137"/>
                  <a:gd name="connsiteX88" fmla="*/ 17189 w 914921"/>
                  <a:gd name="connsiteY88" fmla="*/ 240506 h 338137"/>
                  <a:gd name="connsiteX89" fmla="*/ 14808 w 914921"/>
                  <a:gd name="connsiteY89" fmla="*/ 233362 h 338137"/>
                  <a:gd name="connsiteX90" fmla="*/ 12427 w 914921"/>
                  <a:gd name="connsiteY90" fmla="*/ 226218 h 338137"/>
                  <a:gd name="connsiteX91" fmla="*/ 10046 w 914921"/>
                  <a:gd name="connsiteY91" fmla="*/ 219075 h 338137"/>
                  <a:gd name="connsiteX92" fmla="*/ 12427 w 914921"/>
                  <a:gd name="connsiteY92" fmla="*/ 185737 h 338137"/>
                  <a:gd name="connsiteX93" fmla="*/ 14808 w 914921"/>
                  <a:gd name="connsiteY93" fmla="*/ 178593 h 338137"/>
                  <a:gd name="connsiteX94" fmla="*/ 17189 w 914921"/>
                  <a:gd name="connsiteY94" fmla="*/ 164306 h 338137"/>
                  <a:gd name="connsiteX95" fmla="*/ 14808 w 914921"/>
                  <a:gd name="connsiteY95" fmla="*/ 119062 h 338137"/>
                  <a:gd name="connsiteX96" fmla="*/ 10046 w 914921"/>
                  <a:gd name="connsiteY96" fmla="*/ 109537 h 338137"/>
                  <a:gd name="connsiteX97" fmla="*/ 5283 w 914921"/>
                  <a:gd name="connsiteY97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83864 w 914921"/>
                  <a:gd name="connsiteY82" fmla="*/ 292893 h 338137"/>
                  <a:gd name="connsiteX83" fmla="*/ 79102 w 914921"/>
                  <a:gd name="connsiteY83" fmla="*/ 278606 h 338137"/>
                  <a:gd name="connsiteX84" fmla="*/ 31477 w 914921"/>
                  <a:gd name="connsiteY84" fmla="*/ 269081 h 338137"/>
                  <a:gd name="connsiteX85" fmla="*/ 24333 w 914921"/>
                  <a:gd name="connsiteY85" fmla="*/ 266700 h 338137"/>
                  <a:gd name="connsiteX86" fmla="*/ 21952 w 914921"/>
                  <a:gd name="connsiteY86" fmla="*/ 254793 h 338137"/>
                  <a:gd name="connsiteX87" fmla="*/ 17189 w 914921"/>
                  <a:gd name="connsiteY87" fmla="*/ 240506 h 338137"/>
                  <a:gd name="connsiteX88" fmla="*/ 14808 w 914921"/>
                  <a:gd name="connsiteY88" fmla="*/ 233362 h 338137"/>
                  <a:gd name="connsiteX89" fmla="*/ 12427 w 914921"/>
                  <a:gd name="connsiteY89" fmla="*/ 226218 h 338137"/>
                  <a:gd name="connsiteX90" fmla="*/ 10046 w 914921"/>
                  <a:gd name="connsiteY90" fmla="*/ 219075 h 338137"/>
                  <a:gd name="connsiteX91" fmla="*/ 12427 w 914921"/>
                  <a:gd name="connsiteY91" fmla="*/ 185737 h 338137"/>
                  <a:gd name="connsiteX92" fmla="*/ 14808 w 914921"/>
                  <a:gd name="connsiteY92" fmla="*/ 178593 h 338137"/>
                  <a:gd name="connsiteX93" fmla="*/ 17189 w 914921"/>
                  <a:gd name="connsiteY93" fmla="*/ 164306 h 338137"/>
                  <a:gd name="connsiteX94" fmla="*/ 14808 w 914921"/>
                  <a:gd name="connsiteY94" fmla="*/ 119062 h 338137"/>
                  <a:gd name="connsiteX95" fmla="*/ 10046 w 914921"/>
                  <a:gd name="connsiteY95" fmla="*/ 109537 h 338137"/>
                  <a:gd name="connsiteX96" fmla="*/ 5283 w 914921"/>
                  <a:gd name="connsiteY96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83864 w 914921"/>
                  <a:gd name="connsiteY81" fmla="*/ 292893 h 338137"/>
                  <a:gd name="connsiteX82" fmla="*/ 79102 w 914921"/>
                  <a:gd name="connsiteY82" fmla="*/ 278606 h 338137"/>
                  <a:gd name="connsiteX83" fmla="*/ 31477 w 914921"/>
                  <a:gd name="connsiteY83" fmla="*/ 269081 h 338137"/>
                  <a:gd name="connsiteX84" fmla="*/ 24333 w 914921"/>
                  <a:gd name="connsiteY84" fmla="*/ 266700 h 338137"/>
                  <a:gd name="connsiteX85" fmla="*/ 21952 w 914921"/>
                  <a:gd name="connsiteY85" fmla="*/ 254793 h 338137"/>
                  <a:gd name="connsiteX86" fmla="*/ 17189 w 914921"/>
                  <a:gd name="connsiteY86" fmla="*/ 240506 h 338137"/>
                  <a:gd name="connsiteX87" fmla="*/ 14808 w 914921"/>
                  <a:gd name="connsiteY87" fmla="*/ 233362 h 338137"/>
                  <a:gd name="connsiteX88" fmla="*/ 12427 w 914921"/>
                  <a:gd name="connsiteY88" fmla="*/ 226218 h 338137"/>
                  <a:gd name="connsiteX89" fmla="*/ 10046 w 914921"/>
                  <a:gd name="connsiteY89" fmla="*/ 219075 h 338137"/>
                  <a:gd name="connsiteX90" fmla="*/ 12427 w 914921"/>
                  <a:gd name="connsiteY90" fmla="*/ 185737 h 338137"/>
                  <a:gd name="connsiteX91" fmla="*/ 14808 w 914921"/>
                  <a:gd name="connsiteY91" fmla="*/ 178593 h 338137"/>
                  <a:gd name="connsiteX92" fmla="*/ 17189 w 914921"/>
                  <a:gd name="connsiteY92" fmla="*/ 164306 h 338137"/>
                  <a:gd name="connsiteX93" fmla="*/ 14808 w 914921"/>
                  <a:gd name="connsiteY93" fmla="*/ 119062 h 338137"/>
                  <a:gd name="connsiteX94" fmla="*/ 10046 w 914921"/>
                  <a:gd name="connsiteY94" fmla="*/ 109537 h 338137"/>
                  <a:gd name="connsiteX95" fmla="*/ 5283 w 914921"/>
                  <a:gd name="connsiteY95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83864 w 914921"/>
                  <a:gd name="connsiteY80" fmla="*/ 292893 h 338137"/>
                  <a:gd name="connsiteX81" fmla="*/ 79102 w 914921"/>
                  <a:gd name="connsiteY81" fmla="*/ 278606 h 338137"/>
                  <a:gd name="connsiteX82" fmla="*/ 31477 w 914921"/>
                  <a:gd name="connsiteY82" fmla="*/ 269081 h 338137"/>
                  <a:gd name="connsiteX83" fmla="*/ 24333 w 914921"/>
                  <a:gd name="connsiteY83" fmla="*/ 266700 h 338137"/>
                  <a:gd name="connsiteX84" fmla="*/ 21952 w 914921"/>
                  <a:gd name="connsiteY84" fmla="*/ 254793 h 338137"/>
                  <a:gd name="connsiteX85" fmla="*/ 17189 w 914921"/>
                  <a:gd name="connsiteY85" fmla="*/ 240506 h 338137"/>
                  <a:gd name="connsiteX86" fmla="*/ 14808 w 914921"/>
                  <a:gd name="connsiteY86" fmla="*/ 233362 h 338137"/>
                  <a:gd name="connsiteX87" fmla="*/ 12427 w 914921"/>
                  <a:gd name="connsiteY87" fmla="*/ 226218 h 338137"/>
                  <a:gd name="connsiteX88" fmla="*/ 10046 w 914921"/>
                  <a:gd name="connsiteY88" fmla="*/ 219075 h 338137"/>
                  <a:gd name="connsiteX89" fmla="*/ 12427 w 914921"/>
                  <a:gd name="connsiteY89" fmla="*/ 185737 h 338137"/>
                  <a:gd name="connsiteX90" fmla="*/ 14808 w 914921"/>
                  <a:gd name="connsiteY90" fmla="*/ 178593 h 338137"/>
                  <a:gd name="connsiteX91" fmla="*/ 17189 w 914921"/>
                  <a:gd name="connsiteY91" fmla="*/ 164306 h 338137"/>
                  <a:gd name="connsiteX92" fmla="*/ 14808 w 914921"/>
                  <a:gd name="connsiteY92" fmla="*/ 119062 h 338137"/>
                  <a:gd name="connsiteX93" fmla="*/ 10046 w 914921"/>
                  <a:gd name="connsiteY93" fmla="*/ 109537 h 338137"/>
                  <a:gd name="connsiteX94" fmla="*/ 5283 w 914921"/>
                  <a:gd name="connsiteY94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86321 w 914921"/>
                  <a:gd name="connsiteY69" fmla="*/ 302418 h 338137"/>
                  <a:gd name="connsiteX70" fmla="*/ 683939 w 914921"/>
                  <a:gd name="connsiteY70" fmla="*/ 295275 h 338137"/>
                  <a:gd name="connsiteX71" fmla="*/ 676796 w 914921"/>
                  <a:gd name="connsiteY71" fmla="*/ 292893 h 338137"/>
                  <a:gd name="connsiteX72" fmla="*/ 557733 w 914921"/>
                  <a:gd name="connsiteY72" fmla="*/ 290512 h 338137"/>
                  <a:gd name="connsiteX73" fmla="*/ 526777 w 914921"/>
                  <a:gd name="connsiteY73" fmla="*/ 285750 h 338137"/>
                  <a:gd name="connsiteX74" fmla="*/ 438671 w 914921"/>
                  <a:gd name="connsiteY74" fmla="*/ 288131 h 338137"/>
                  <a:gd name="connsiteX75" fmla="*/ 429146 w 914921"/>
                  <a:gd name="connsiteY75" fmla="*/ 290512 h 338137"/>
                  <a:gd name="connsiteX76" fmla="*/ 298177 w 914921"/>
                  <a:gd name="connsiteY76" fmla="*/ 285750 h 338137"/>
                  <a:gd name="connsiteX77" fmla="*/ 248171 w 914921"/>
                  <a:gd name="connsiteY77" fmla="*/ 288131 h 338137"/>
                  <a:gd name="connsiteX78" fmla="*/ 241027 w 914921"/>
                  <a:gd name="connsiteY78" fmla="*/ 292893 h 338137"/>
                  <a:gd name="connsiteX79" fmla="*/ 83864 w 914921"/>
                  <a:gd name="connsiteY79" fmla="*/ 292893 h 338137"/>
                  <a:gd name="connsiteX80" fmla="*/ 79102 w 914921"/>
                  <a:gd name="connsiteY80" fmla="*/ 278606 h 338137"/>
                  <a:gd name="connsiteX81" fmla="*/ 31477 w 914921"/>
                  <a:gd name="connsiteY81" fmla="*/ 269081 h 338137"/>
                  <a:gd name="connsiteX82" fmla="*/ 24333 w 914921"/>
                  <a:gd name="connsiteY82" fmla="*/ 266700 h 338137"/>
                  <a:gd name="connsiteX83" fmla="*/ 21952 w 914921"/>
                  <a:gd name="connsiteY83" fmla="*/ 254793 h 338137"/>
                  <a:gd name="connsiteX84" fmla="*/ 17189 w 914921"/>
                  <a:gd name="connsiteY84" fmla="*/ 240506 h 338137"/>
                  <a:gd name="connsiteX85" fmla="*/ 14808 w 914921"/>
                  <a:gd name="connsiteY85" fmla="*/ 233362 h 338137"/>
                  <a:gd name="connsiteX86" fmla="*/ 12427 w 914921"/>
                  <a:gd name="connsiteY86" fmla="*/ 226218 h 338137"/>
                  <a:gd name="connsiteX87" fmla="*/ 10046 w 914921"/>
                  <a:gd name="connsiteY87" fmla="*/ 219075 h 338137"/>
                  <a:gd name="connsiteX88" fmla="*/ 12427 w 914921"/>
                  <a:gd name="connsiteY88" fmla="*/ 185737 h 338137"/>
                  <a:gd name="connsiteX89" fmla="*/ 14808 w 914921"/>
                  <a:gd name="connsiteY89" fmla="*/ 178593 h 338137"/>
                  <a:gd name="connsiteX90" fmla="*/ 17189 w 914921"/>
                  <a:gd name="connsiteY90" fmla="*/ 164306 h 338137"/>
                  <a:gd name="connsiteX91" fmla="*/ 14808 w 914921"/>
                  <a:gd name="connsiteY91" fmla="*/ 119062 h 338137"/>
                  <a:gd name="connsiteX92" fmla="*/ 10046 w 914921"/>
                  <a:gd name="connsiteY92" fmla="*/ 109537 h 338137"/>
                  <a:gd name="connsiteX93" fmla="*/ 5283 w 914921"/>
                  <a:gd name="connsiteY93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07752 w 914921"/>
                  <a:gd name="connsiteY66" fmla="*/ 328612 h 338137"/>
                  <a:gd name="connsiteX67" fmla="*/ 700608 w 914921"/>
                  <a:gd name="connsiteY67" fmla="*/ 323850 h 338137"/>
                  <a:gd name="connsiteX68" fmla="*/ 686321 w 914921"/>
                  <a:gd name="connsiteY68" fmla="*/ 302418 h 338137"/>
                  <a:gd name="connsiteX69" fmla="*/ 683939 w 914921"/>
                  <a:gd name="connsiteY69" fmla="*/ 295275 h 338137"/>
                  <a:gd name="connsiteX70" fmla="*/ 676796 w 914921"/>
                  <a:gd name="connsiteY70" fmla="*/ 292893 h 338137"/>
                  <a:gd name="connsiteX71" fmla="*/ 557733 w 914921"/>
                  <a:gd name="connsiteY71" fmla="*/ 290512 h 338137"/>
                  <a:gd name="connsiteX72" fmla="*/ 526777 w 914921"/>
                  <a:gd name="connsiteY72" fmla="*/ 285750 h 338137"/>
                  <a:gd name="connsiteX73" fmla="*/ 438671 w 914921"/>
                  <a:gd name="connsiteY73" fmla="*/ 288131 h 338137"/>
                  <a:gd name="connsiteX74" fmla="*/ 429146 w 914921"/>
                  <a:gd name="connsiteY74" fmla="*/ 290512 h 338137"/>
                  <a:gd name="connsiteX75" fmla="*/ 298177 w 914921"/>
                  <a:gd name="connsiteY75" fmla="*/ 285750 h 338137"/>
                  <a:gd name="connsiteX76" fmla="*/ 248171 w 914921"/>
                  <a:gd name="connsiteY76" fmla="*/ 288131 h 338137"/>
                  <a:gd name="connsiteX77" fmla="*/ 241027 w 914921"/>
                  <a:gd name="connsiteY77" fmla="*/ 292893 h 338137"/>
                  <a:gd name="connsiteX78" fmla="*/ 83864 w 914921"/>
                  <a:gd name="connsiteY78" fmla="*/ 292893 h 338137"/>
                  <a:gd name="connsiteX79" fmla="*/ 79102 w 914921"/>
                  <a:gd name="connsiteY79" fmla="*/ 278606 h 338137"/>
                  <a:gd name="connsiteX80" fmla="*/ 31477 w 914921"/>
                  <a:gd name="connsiteY80" fmla="*/ 269081 h 338137"/>
                  <a:gd name="connsiteX81" fmla="*/ 24333 w 914921"/>
                  <a:gd name="connsiteY81" fmla="*/ 266700 h 338137"/>
                  <a:gd name="connsiteX82" fmla="*/ 21952 w 914921"/>
                  <a:gd name="connsiteY82" fmla="*/ 254793 h 338137"/>
                  <a:gd name="connsiteX83" fmla="*/ 17189 w 914921"/>
                  <a:gd name="connsiteY83" fmla="*/ 240506 h 338137"/>
                  <a:gd name="connsiteX84" fmla="*/ 14808 w 914921"/>
                  <a:gd name="connsiteY84" fmla="*/ 233362 h 338137"/>
                  <a:gd name="connsiteX85" fmla="*/ 12427 w 914921"/>
                  <a:gd name="connsiteY85" fmla="*/ 226218 h 338137"/>
                  <a:gd name="connsiteX86" fmla="*/ 10046 w 914921"/>
                  <a:gd name="connsiteY86" fmla="*/ 219075 h 338137"/>
                  <a:gd name="connsiteX87" fmla="*/ 12427 w 914921"/>
                  <a:gd name="connsiteY87" fmla="*/ 185737 h 338137"/>
                  <a:gd name="connsiteX88" fmla="*/ 14808 w 914921"/>
                  <a:gd name="connsiteY88" fmla="*/ 178593 h 338137"/>
                  <a:gd name="connsiteX89" fmla="*/ 17189 w 914921"/>
                  <a:gd name="connsiteY89" fmla="*/ 164306 h 338137"/>
                  <a:gd name="connsiteX90" fmla="*/ 14808 w 914921"/>
                  <a:gd name="connsiteY90" fmla="*/ 119062 h 338137"/>
                  <a:gd name="connsiteX91" fmla="*/ 10046 w 914921"/>
                  <a:gd name="connsiteY91" fmla="*/ 109537 h 338137"/>
                  <a:gd name="connsiteX92" fmla="*/ 5283 w 914921"/>
                  <a:gd name="connsiteY92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07752 w 914921"/>
                  <a:gd name="connsiteY66" fmla="*/ 328612 h 338137"/>
                  <a:gd name="connsiteX67" fmla="*/ 686321 w 914921"/>
                  <a:gd name="connsiteY67" fmla="*/ 302418 h 338137"/>
                  <a:gd name="connsiteX68" fmla="*/ 683939 w 914921"/>
                  <a:gd name="connsiteY68" fmla="*/ 295275 h 338137"/>
                  <a:gd name="connsiteX69" fmla="*/ 676796 w 914921"/>
                  <a:gd name="connsiteY69" fmla="*/ 292893 h 338137"/>
                  <a:gd name="connsiteX70" fmla="*/ 557733 w 914921"/>
                  <a:gd name="connsiteY70" fmla="*/ 290512 h 338137"/>
                  <a:gd name="connsiteX71" fmla="*/ 526777 w 914921"/>
                  <a:gd name="connsiteY71" fmla="*/ 285750 h 338137"/>
                  <a:gd name="connsiteX72" fmla="*/ 438671 w 914921"/>
                  <a:gd name="connsiteY72" fmla="*/ 288131 h 338137"/>
                  <a:gd name="connsiteX73" fmla="*/ 429146 w 914921"/>
                  <a:gd name="connsiteY73" fmla="*/ 290512 h 338137"/>
                  <a:gd name="connsiteX74" fmla="*/ 298177 w 914921"/>
                  <a:gd name="connsiteY74" fmla="*/ 285750 h 338137"/>
                  <a:gd name="connsiteX75" fmla="*/ 248171 w 914921"/>
                  <a:gd name="connsiteY75" fmla="*/ 288131 h 338137"/>
                  <a:gd name="connsiteX76" fmla="*/ 241027 w 914921"/>
                  <a:gd name="connsiteY76" fmla="*/ 292893 h 338137"/>
                  <a:gd name="connsiteX77" fmla="*/ 83864 w 914921"/>
                  <a:gd name="connsiteY77" fmla="*/ 292893 h 338137"/>
                  <a:gd name="connsiteX78" fmla="*/ 79102 w 914921"/>
                  <a:gd name="connsiteY78" fmla="*/ 278606 h 338137"/>
                  <a:gd name="connsiteX79" fmla="*/ 31477 w 914921"/>
                  <a:gd name="connsiteY79" fmla="*/ 269081 h 338137"/>
                  <a:gd name="connsiteX80" fmla="*/ 24333 w 914921"/>
                  <a:gd name="connsiteY80" fmla="*/ 266700 h 338137"/>
                  <a:gd name="connsiteX81" fmla="*/ 21952 w 914921"/>
                  <a:gd name="connsiteY81" fmla="*/ 254793 h 338137"/>
                  <a:gd name="connsiteX82" fmla="*/ 17189 w 914921"/>
                  <a:gd name="connsiteY82" fmla="*/ 240506 h 338137"/>
                  <a:gd name="connsiteX83" fmla="*/ 14808 w 914921"/>
                  <a:gd name="connsiteY83" fmla="*/ 233362 h 338137"/>
                  <a:gd name="connsiteX84" fmla="*/ 12427 w 914921"/>
                  <a:gd name="connsiteY84" fmla="*/ 226218 h 338137"/>
                  <a:gd name="connsiteX85" fmla="*/ 10046 w 914921"/>
                  <a:gd name="connsiteY85" fmla="*/ 219075 h 338137"/>
                  <a:gd name="connsiteX86" fmla="*/ 12427 w 914921"/>
                  <a:gd name="connsiteY86" fmla="*/ 185737 h 338137"/>
                  <a:gd name="connsiteX87" fmla="*/ 14808 w 914921"/>
                  <a:gd name="connsiteY87" fmla="*/ 178593 h 338137"/>
                  <a:gd name="connsiteX88" fmla="*/ 17189 w 914921"/>
                  <a:gd name="connsiteY88" fmla="*/ 164306 h 338137"/>
                  <a:gd name="connsiteX89" fmla="*/ 14808 w 914921"/>
                  <a:gd name="connsiteY89" fmla="*/ 119062 h 338137"/>
                  <a:gd name="connsiteX90" fmla="*/ 10046 w 914921"/>
                  <a:gd name="connsiteY90" fmla="*/ 109537 h 338137"/>
                  <a:gd name="connsiteX91" fmla="*/ 5283 w 914921"/>
                  <a:gd name="connsiteY91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686321 w 914921"/>
                  <a:gd name="connsiteY66" fmla="*/ 302418 h 338137"/>
                  <a:gd name="connsiteX67" fmla="*/ 683939 w 914921"/>
                  <a:gd name="connsiteY67" fmla="*/ 295275 h 338137"/>
                  <a:gd name="connsiteX68" fmla="*/ 676796 w 914921"/>
                  <a:gd name="connsiteY68" fmla="*/ 292893 h 338137"/>
                  <a:gd name="connsiteX69" fmla="*/ 557733 w 914921"/>
                  <a:gd name="connsiteY69" fmla="*/ 290512 h 338137"/>
                  <a:gd name="connsiteX70" fmla="*/ 526777 w 914921"/>
                  <a:gd name="connsiteY70" fmla="*/ 285750 h 338137"/>
                  <a:gd name="connsiteX71" fmla="*/ 438671 w 914921"/>
                  <a:gd name="connsiteY71" fmla="*/ 288131 h 338137"/>
                  <a:gd name="connsiteX72" fmla="*/ 429146 w 914921"/>
                  <a:gd name="connsiteY72" fmla="*/ 290512 h 338137"/>
                  <a:gd name="connsiteX73" fmla="*/ 298177 w 914921"/>
                  <a:gd name="connsiteY73" fmla="*/ 285750 h 338137"/>
                  <a:gd name="connsiteX74" fmla="*/ 248171 w 914921"/>
                  <a:gd name="connsiteY74" fmla="*/ 288131 h 338137"/>
                  <a:gd name="connsiteX75" fmla="*/ 241027 w 914921"/>
                  <a:gd name="connsiteY75" fmla="*/ 292893 h 338137"/>
                  <a:gd name="connsiteX76" fmla="*/ 83864 w 914921"/>
                  <a:gd name="connsiteY76" fmla="*/ 292893 h 338137"/>
                  <a:gd name="connsiteX77" fmla="*/ 79102 w 914921"/>
                  <a:gd name="connsiteY77" fmla="*/ 278606 h 338137"/>
                  <a:gd name="connsiteX78" fmla="*/ 31477 w 914921"/>
                  <a:gd name="connsiteY78" fmla="*/ 269081 h 338137"/>
                  <a:gd name="connsiteX79" fmla="*/ 24333 w 914921"/>
                  <a:gd name="connsiteY79" fmla="*/ 266700 h 338137"/>
                  <a:gd name="connsiteX80" fmla="*/ 21952 w 914921"/>
                  <a:gd name="connsiteY80" fmla="*/ 254793 h 338137"/>
                  <a:gd name="connsiteX81" fmla="*/ 17189 w 914921"/>
                  <a:gd name="connsiteY81" fmla="*/ 240506 h 338137"/>
                  <a:gd name="connsiteX82" fmla="*/ 14808 w 914921"/>
                  <a:gd name="connsiteY82" fmla="*/ 233362 h 338137"/>
                  <a:gd name="connsiteX83" fmla="*/ 12427 w 914921"/>
                  <a:gd name="connsiteY83" fmla="*/ 226218 h 338137"/>
                  <a:gd name="connsiteX84" fmla="*/ 10046 w 914921"/>
                  <a:gd name="connsiteY84" fmla="*/ 219075 h 338137"/>
                  <a:gd name="connsiteX85" fmla="*/ 12427 w 914921"/>
                  <a:gd name="connsiteY85" fmla="*/ 185737 h 338137"/>
                  <a:gd name="connsiteX86" fmla="*/ 14808 w 914921"/>
                  <a:gd name="connsiteY86" fmla="*/ 178593 h 338137"/>
                  <a:gd name="connsiteX87" fmla="*/ 17189 w 914921"/>
                  <a:gd name="connsiteY87" fmla="*/ 164306 h 338137"/>
                  <a:gd name="connsiteX88" fmla="*/ 14808 w 914921"/>
                  <a:gd name="connsiteY88" fmla="*/ 119062 h 338137"/>
                  <a:gd name="connsiteX89" fmla="*/ 10046 w 914921"/>
                  <a:gd name="connsiteY89" fmla="*/ 109537 h 338137"/>
                  <a:gd name="connsiteX90" fmla="*/ 5283 w 914921"/>
                  <a:gd name="connsiteY90" fmla="*/ 90487 h 338137"/>
                  <a:gd name="connsiteX0" fmla="*/ 5283 w 914921"/>
                  <a:gd name="connsiteY0" fmla="*/ 90487 h 334770"/>
                  <a:gd name="connsiteX1" fmla="*/ 93389 w 914921"/>
                  <a:gd name="connsiteY1" fmla="*/ 88106 h 334770"/>
                  <a:gd name="connsiteX2" fmla="*/ 107677 w 914921"/>
                  <a:gd name="connsiteY2" fmla="*/ 80962 h 334770"/>
                  <a:gd name="connsiteX3" fmla="*/ 114821 w 914921"/>
                  <a:gd name="connsiteY3" fmla="*/ 78581 h 334770"/>
                  <a:gd name="connsiteX4" fmla="*/ 119583 w 914921"/>
                  <a:gd name="connsiteY4" fmla="*/ 71437 h 334770"/>
                  <a:gd name="connsiteX5" fmla="*/ 126727 w 914921"/>
                  <a:gd name="connsiteY5" fmla="*/ 69056 h 334770"/>
                  <a:gd name="connsiteX6" fmla="*/ 143396 w 914921"/>
                  <a:gd name="connsiteY6" fmla="*/ 52387 h 334770"/>
                  <a:gd name="connsiteX7" fmla="*/ 150539 w 914921"/>
                  <a:gd name="connsiteY7" fmla="*/ 47625 h 334770"/>
                  <a:gd name="connsiteX8" fmla="*/ 164827 w 914921"/>
                  <a:gd name="connsiteY8" fmla="*/ 42862 h 334770"/>
                  <a:gd name="connsiteX9" fmla="*/ 179114 w 914921"/>
                  <a:gd name="connsiteY9" fmla="*/ 35718 h 334770"/>
                  <a:gd name="connsiteX10" fmla="*/ 186258 w 914921"/>
                  <a:gd name="connsiteY10" fmla="*/ 30956 h 334770"/>
                  <a:gd name="connsiteX11" fmla="*/ 200546 w 914921"/>
                  <a:gd name="connsiteY11" fmla="*/ 26193 h 334770"/>
                  <a:gd name="connsiteX12" fmla="*/ 214833 w 914921"/>
                  <a:gd name="connsiteY12" fmla="*/ 21431 h 334770"/>
                  <a:gd name="connsiteX13" fmla="*/ 221977 w 914921"/>
                  <a:gd name="connsiteY13" fmla="*/ 19050 h 334770"/>
                  <a:gd name="connsiteX14" fmla="*/ 229121 w 914921"/>
                  <a:gd name="connsiteY14" fmla="*/ 14287 h 334770"/>
                  <a:gd name="connsiteX15" fmla="*/ 236264 w 914921"/>
                  <a:gd name="connsiteY15" fmla="*/ 11906 h 334770"/>
                  <a:gd name="connsiteX16" fmla="*/ 283889 w 914921"/>
                  <a:gd name="connsiteY16" fmla="*/ 4762 h 334770"/>
                  <a:gd name="connsiteX17" fmla="*/ 410096 w 914921"/>
                  <a:gd name="connsiteY17" fmla="*/ 0 h 334770"/>
                  <a:gd name="connsiteX18" fmla="*/ 483914 w 914921"/>
                  <a:gd name="connsiteY18" fmla="*/ 2381 h 334770"/>
                  <a:gd name="connsiteX19" fmla="*/ 498202 w 914921"/>
                  <a:gd name="connsiteY19" fmla="*/ 9525 h 334770"/>
                  <a:gd name="connsiteX20" fmla="*/ 505346 w 914921"/>
                  <a:gd name="connsiteY20" fmla="*/ 11906 h 334770"/>
                  <a:gd name="connsiteX21" fmla="*/ 512489 w 914921"/>
                  <a:gd name="connsiteY21" fmla="*/ 19050 h 334770"/>
                  <a:gd name="connsiteX22" fmla="*/ 526777 w 914921"/>
                  <a:gd name="connsiteY22" fmla="*/ 23812 h 334770"/>
                  <a:gd name="connsiteX23" fmla="*/ 541064 w 914921"/>
                  <a:gd name="connsiteY23" fmla="*/ 33337 h 334770"/>
                  <a:gd name="connsiteX24" fmla="*/ 555352 w 914921"/>
                  <a:gd name="connsiteY24" fmla="*/ 42862 h 334770"/>
                  <a:gd name="connsiteX25" fmla="*/ 562496 w 914921"/>
                  <a:gd name="connsiteY25" fmla="*/ 47625 h 334770"/>
                  <a:gd name="connsiteX26" fmla="*/ 576783 w 914921"/>
                  <a:gd name="connsiteY26" fmla="*/ 52387 h 334770"/>
                  <a:gd name="connsiteX27" fmla="*/ 598214 w 914921"/>
                  <a:gd name="connsiteY27" fmla="*/ 64293 h 334770"/>
                  <a:gd name="connsiteX28" fmla="*/ 612502 w 914921"/>
                  <a:gd name="connsiteY28" fmla="*/ 71437 h 334770"/>
                  <a:gd name="connsiteX29" fmla="*/ 619646 w 914921"/>
                  <a:gd name="connsiteY29" fmla="*/ 76200 h 334770"/>
                  <a:gd name="connsiteX30" fmla="*/ 626789 w 914921"/>
                  <a:gd name="connsiteY30" fmla="*/ 78581 h 334770"/>
                  <a:gd name="connsiteX31" fmla="*/ 648221 w 914921"/>
                  <a:gd name="connsiteY31" fmla="*/ 90487 h 334770"/>
                  <a:gd name="connsiteX32" fmla="*/ 662508 w 914921"/>
                  <a:gd name="connsiteY32" fmla="*/ 97631 h 334770"/>
                  <a:gd name="connsiteX33" fmla="*/ 669652 w 914921"/>
                  <a:gd name="connsiteY33" fmla="*/ 102393 h 334770"/>
                  <a:gd name="connsiteX34" fmla="*/ 683939 w 914921"/>
                  <a:gd name="connsiteY34" fmla="*/ 107156 h 334770"/>
                  <a:gd name="connsiteX35" fmla="*/ 691083 w 914921"/>
                  <a:gd name="connsiteY35" fmla="*/ 111918 h 334770"/>
                  <a:gd name="connsiteX36" fmla="*/ 707752 w 914921"/>
                  <a:gd name="connsiteY36" fmla="*/ 116681 h 334770"/>
                  <a:gd name="connsiteX37" fmla="*/ 729183 w 914921"/>
                  <a:gd name="connsiteY37" fmla="*/ 123825 h 334770"/>
                  <a:gd name="connsiteX38" fmla="*/ 736327 w 914921"/>
                  <a:gd name="connsiteY38" fmla="*/ 126206 h 334770"/>
                  <a:gd name="connsiteX39" fmla="*/ 786333 w 914921"/>
                  <a:gd name="connsiteY39" fmla="*/ 130968 h 334770"/>
                  <a:gd name="connsiteX40" fmla="*/ 836339 w 914921"/>
                  <a:gd name="connsiteY40" fmla="*/ 147637 h 334770"/>
                  <a:gd name="connsiteX41" fmla="*/ 850627 w 914921"/>
                  <a:gd name="connsiteY41" fmla="*/ 152400 h 334770"/>
                  <a:gd name="connsiteX42" fmla="*/ 857771 w 914921"/>
                  <a:gd name="connsiteY42" fmla="*/ 154781 h 334770"/>
                  <a:gd name="connsiteX43" fmla="*/ 864914 w 914921"/>
                  <a:gd name="connsiteY43" fmla="*/ 159543 h 334770"/>
                  <a:gd name="connsiteX44" fmla="*/ 872058 w 914921"/>
                  <a:gd name="connsiteY44" fmla="*/ 161925 h 334770"/>
                  <a:gd name="connsiteX45" fmla="*/ 886346 w 914921"/>
                  <a:gd name="connsiteY45" fmla="*/ 171450 h 334770"/>
                  <a:gd name="connsiteX46" fmla="*/ 893489 w 914921"/>
                  <a:gd name="connsiteY46" fmla="*/ 176212 h 334770"/>
                  <a:gd name="connsiteX47" fmla="*/ 898252 w 914921"/>
                  <a:gd name="connsiteY47" fmla="*/ 190500 h 334770"/>
                  <a:gd name="connsiteX48" fmla="*/ 900633 w 914921"/>
                  <a:gd name="connsiteY48" fmla="*/ 197643 h 334770"/>
                  <a:gd name="connsiteX49" fmla="*/ 905396 w 914921"/>
                  <a:gd name="connsiteY49" fmla="*/ 204787 h 334770"/>
                  <a:gd name="connsiteX50" fmla="*/ 910158 w 914921"/>
                  <a:gd name="connsiteY50" fmla="*/ 221456 h 334770"/>
                  <a:gd name="connsiteX51" fmla="*/ 914921 w 914921"/>
                  <a:gd name="connsiteY51" fmla="*/ 240506 h 334770"/>
                  <a:gd name="connsiteX52" fmla="*/ 912539 w 914921"/>
                  <a:gd name="connsiteY52" fmla="*/ 252412 h 334770"/>
                  <a:gd name="connsiteX53" fmla="*/ 910158 w 914921"/>
                  <a:gd name="connsiteY53" fmla="*/ 259556 h 334770"/>
                  <a:gd name="connsiteX54" fmla="*/ 903014 w 914921"/>
                  <a:gd name="connsiteY54" fmla="*/ 261937 h 334770"/>
                  <a:gd name="connsiteX55" fmla="*/ 898252 w 914921"/>
                  <a:gd name="connsiteY55" fmla="*/ 269081 h 334770"/>
                  <a:gd name="connsiteX56" fmla="*/ 883964 w 914921"/>
                  <a:gd name="connsiteY56" fmla="*/ 273843 h 334770"/>
                  <a:gd name="connsiteX57" fmla="*/ 862533 w 914921"/>
                  <a:gd name="connsiteY57" fmla="*/ 288131 h 334770"/>
                  <a:gd name="connsiteX58" fmla="*/ 855389 w 914921"/>
                  <a:gd name="connsiteY58" fmla="*/ 292893 h 334770"/>
                  <a:gd name="connsiteX59" fmla="*/ 848246 w 914921"/>
                  <a:gd name="connsiteY59" fmla="*/ 295275 h 334770"/>
                  <a:gd name="connsiteX60" fmla="*/ 833958 w 914921"/>
                  <a:gd name="connsiteY60" fmla="*/ 302418 h 334770"/>
                  <a:gd name="connsiteX61" fmla="*/ 824433 w 914921"/>
                  <a:gd name="connsiteY61" fmla="*/ 316706 h 334770"/>
                  <a:gd name="connsiteX62" fmla="*/ 819671 w 914921"/>
                  <a:gd name="connsiteY62" fmla="*/ 323850 h 334770"/>
                  <a:gd name="connsiteX63" fmla="*/ 812527 w 914921"/>
                  <a:gd name="connsiteY63" fmla="*/ 328612 h 334770"/>
                  <a:gd name="connsiteX64" fmla="*/ 798239 w 914921"/>
                  <a:gd name="connsiteY64" fmla="*/ 333375 h 334770"/>
                  <a:gd name="connsiteX65" fmla="*/ 686321 w 914921"/>
                  <a:gd name="connsiteY65" fmla="*/ 302418 h 334770"/>
                  <a:gd name="connsiteX66" fmla="*/ 683939 w 914921"/>
                  <a:gd name="connsiteY66" fmla="*/ 295275 h 334770"/>
                  <a:gd name="connsiteX67" fmla="*/ 676796 w 914921"/>
                  <a:gd name="connsiteY67" fmla="*/ 292893 h 334770"/>
                  <a:gd name="connsiteX68" fmla="*/ 557733 w 914921"/>
                  <a:gd name="connsiteY68" fmla="*/ 290512 h 334770"/>
                  <a:gd name="connsiteX69" fmla="*/ 526777 w 914921"/>
                  <a:gd name="connsiteY69" fmla="*/ 285750 h 334770"/>
                  <a:gd name="connsiteX70" fmla="*/ 438671 w 914921"/>
                  <a:gd name="connsiteY70" fmla="*/ 288131 h 334770"/>
                  <a:gd name="connsiteX71" fmla="*/ 429146 w 914921"/>
                  <a:gd name="connsiteY71" fmla="*/ 290512 h 334770"/>
                  <a:gd name="connsiteX72" fmla="*/ 298177 w 914921"/>
                  <a:gd name="connsiteY72" fmla="*/ 285750 h 334770"/>
                  <a:gd name="connsiteX73" fmla="*/ 248171 w 914921"/>
                  <a:gd name="connsiteY73" fmla="*/ 288131 h 334770"/>
                  <a:gd name="connsiteX74" fmla="*/ 241027 w 914921"/>
                  <a:gd name="connsiteY74" fmla="*/ 292893 h 334770"/>
                  <a:gd name="connsiteX75" fmla="*/ 83864 w 914921"/>
                  <a:gd name="connsiteY75" fmla="*/ 292893 h 334770"/>
                  <a:gd name="connsiteX76" fmla="*/ 79102 w 914921"/>
                  <a:gd name="connsiteY76" fmla="*/ 278606 h 334770"/>
                  <a:gd name="connsiteX77" fmla="*/ 31477 w 914921"/>
                  <a:gd name="connsiteY77" fmla="*/ 269081 h 334770"/>
                  <a:gd name="connsiteX78" fmla="*/ 24333 w 914921"/>
                  <a:gd name="connsiteY78" fmla="*/ 266700 h 334770"/>
                  <a:gd name="connsiteX79" fmla="*/ 21952 w 914921"/>
                  <a:gd name="connsiteY79" fmla="*/ 254793 h 334770"/>
                  <a:gd name="connsiteX80" fmla="*/ 17189 w 914921"/>
                  <a:gd name="connsiteY80" fmla="*/ 240506 h 334770"/>
                  <a:gd name="connsiteX81" fmla="*/ 14808 w 914921"/>
                  <a:gd name="connsiteY81" fmla="*/ 233362 h 334770"/>
                  <a:gd name="connsiteX82" fmla="*/ 12427 w 914921"/>
                  <a:gd name="connsiteY82" fmla="*/ 226218 h 334770"/>
                  <a:gd name="connsiteX83" fmla="*/ 10046 w 914921"/>
                  <a:gd name="connsiteY83" fmla="*/ 219075 h 334770"/>
                  <a:gd name="connsiteX84" fmla="*/ 12427 w 914921"/>
                  <a:gd name="connsiteY84" fmla="*/ 185737 h 334770"/>
                  <a:gd name="connsiteX85" fmla="*/ 14808 w 914921"/>
                  <a:gd name="connsiteY85" fmla="*/ 178593 h 334770"/>
                  <a:gd name="connsiteX86" fmla="*/ 17189 w 914921"/>
                  <a:gd name="connsiteY86" fmla="*/ 164306 h 334770"/>
                  <a:gd name="connsiteX87" fmla="*/ 14808 w 914921"/>
                  <a:gd name="connsiteY87" fmla="*/ 119062 h 334770"/>
                  <a:gd name="connsiteX88" fmla="*/ 10046 w 914921"/>
                  <a:gd name="connsiteY88" fmla="*/ 109537 h 334770"/>
                  <a:gd name="connsiteX89" fmla="*/ 5283 w 914921"/>
                  <a:gd name="connsiteY89" fmla="*/ 90487 h 334770"/>
                  <a:gd name="connsiteX0" fmla="*/ 5283 w 914921"/>
                  <a:gd name="connsiteY0" fmla="*/ 90487 h 329641"/>
                  <a:gd name="connsiteX1" fmla="*/ 93389 w 914921"/>
                  <a:gd name="connsiteY1" fmla="*/ 88106 h 329641"/>
                  <a:gd name="connsiteX2" fmla="*/ 107677 w 914921"/>
                  <a:gd name="connsiteY2" fmla="*/ 80962 h 329641"/>
                  <a:gd name="connsiteX3" fmla="*/ 114821 w 914921"/>
                  <a:gd name="connsiteY3" fmla="*/ 78581 h 329641"/>
                  <a:gd name="connsiteX4" fmla="*/ 119583 w 914921"/>
                  <a:gd name="connsiteY4" fmla="*/ 71437 h 329641"/>
                  <a:gd name="connsiteX5" fmla="*/ 126727 w 914921"/>
                  <a:gd name="connsiteY5" fmla="*/ 69056 h 329641"/>
                  <a:gd name="connsiteX6" fmla="*/ 143396 w 914921"/>
                  <a:gd name="connsiteY6" fmla="*/ 52387 h 329641"/>
                  <a:gd name="connsiteX7" fmla="*/ 150539 w 914921"/>
                  <a:gd name="connsiteY7" fmla="*/ 47625 h 329641"/>
                  <a:gd name="connsiteX8" fmla="*/ 164827 w 914921"/>
                  <a:gd name="connsiteY8" fmla="*/ 42862 h 329641"/>
                  <a:gd name="connsiteX9" fmla="*/ 179114 w 914921"/>
                  <a:gd name="connsiteY9" fmla="*/ 35718 h 329641"/>
                  <a:gd name="connsiteX10" fmla="*/ 186258 w 914921"/>
                  <a:gd name="connsiteY10" fmla="*/ 30956 h 329641"/>
                  <a:gd name="connsiteX11" fmla="*/ 200546 w 914921"/>
                  <a:gd name="connsiteY11" fmla="*/ 26193 h 329641"/>
                  <a:gd name="connsiteX12" fmla="*/ 214833 w 914921"/>
                  <a:gd name="connsiteY12" fmla="*/ 21431 h 329641"/>
                  <a:gd name="connsiteX13" fmla="*/ 221977 w 914921"/>
                  <a:gd name="connsiteY13" fmla="*/ 19050 h 329641"/>
                  <a:gd name="connsiteX14" fmla="*/ 229121 w 914921"/>
                  <a:gd name="connsiteY14" fmla="*/ 14287 h 329641"/>
                  <a:gd name="connsiteX15" fmla="*/ 236264 w 914921"/>
                  <a:gd name="connsiteY15" fmla="*/ 11906 h 329641"/>
                  <a:gd name="connsiteX16" fmla="*/ 283889 w 914921"/>
                  <a:gd name="connsiteY16" fmla="*/ 4762 h 329641"/>
                  <a:gd name="connsiteX17" fmla="*/ 410096 w 914921"/>
                  <a:gd name="connsiteY17" fmla="*/ 0 h 329641"/>
                  <a:gd name="connsiteX18" fmla="*/ 483914 w 914921"/>
                  <a:gd name="connsiteY18" fmla="*/ 2381 h 329641"/>
                  <a:gd name="connsiteX19" fmla="*/ 498202 w 914921"/>
                  <a:gd name="connsiteY19" fmla="*/ 9525 h 329641"/>
                  <a:gd name="connsiteX20" fmla="*/ 505346 w 914921"/>
                  <a:gd name="connsiteY20" fmla="*/ 11906 h 329641"/>
                  <a:gd name="connsiteX21" fmla="*/ 512489 w 914921"/>
                  <a:gd name="connsiteY21" fmla="*/ 19050 h 329641"/>
                  <a:gd name="connsiteX22" fmla="*/ 526777 w 914921"/>
                  <a:gd name="connsiteY22" fmla="*/ 23812 h 329641"/>
                  <a:gd name="connsiteX23" fmla="*/ 541064 w 914921"/>
                  <a:gd name="connsiteY23" fmla="*/ 33337 h 329641"/>
                  <a:gd name="connsiteX24" fmla="*/ 555352 w 914921"/>
                  <a:gd name="connsiteY24" fmla="*/ 42862 h 329641"/>
                  <a:gd name="connsiteX25" fmla="*/ 562496 w 914921"/>
                  <a:gd name="connsiteY25" fmla="*/ 47625 h 329641"/>
                  <a:gd name="connsiteX26" fmla="*/ 576783 w 914921"/>
                  <a:gd name="connsiteY26" fmla="*/ 52387 h 329641"/>
                  <a:gd name="connsiteX27" fmla="*/ 598214 w 914921"/>
                  <a:gd name="connsiteY27" fmla="*/ 64293 h 329641"/>
                  <a:gd name="connsiteX28" fmla="*/ 612502 w 914921"/>
                  <a:gd name="connsiteY28" fmla="*/ 71437 h 329641"/>
                  <a:gd name="connsiteX29" fmla="*/ 619646 w 914921"/>
                  <a:gd name="connsiteY29" fmla="*/ 76200 h 329641"/>
                  <a:gd name="connsiteX30" fmla="*/ 626789 w 914921"/>
                  <a:gd name="connsiteY30" fmla="*/ 78581 h 329641"/>
                  <a:gd name="connsiteX31" fmla="*/ 648221 w 914921"/>
                  <a:gd name="connsiteY31" fmla="*/ 90487 h 329641"/>
                  <a:gd name="connsiteX32" fmla="*/ 662508 w 914921"/>
                  <a:gd name="connsiteY32" fmla="*/ 97631 h 329641"/>
                  <a:gd name="connsiteX33" fmla="*/ 669652 w 914921"/>
                  <a:gd name="connsiteY33" fmla="*/ 102393 h 329641"/>
                  <a:gd name="connsiteX34" fmla="*/ 683939 w 914921"/>
                  <a:gd name="connsiteY34" fmla="*/ 107156 h 329641"/>
                  <a:gd name="connsiteX35" fmla="*/ 691083 w 914921"/>
                  <a:gd name="connsiteY35" fmla="*/ 111918 h 329641"/>
                  <a:gd name="connsiteX36" fmla="*/ 707752 w 914921"/>
                  <a:gd name="connsiteY36" fmla="*/ 116681 h 329641"/>
                  <a:gd name="connsiteX37" fmla="*/ 729183 w 914921"/>
                  <a:gd name="connsiteY37" fmla="*/ 123825 h 329641"/>
                  <a:gd name="connsiteX38" fmla="*/ 736327 w 914921"/>
                  <a:gd name="connsiteY38" fmla="*/ 126206 h 329641"/>
                  <a:gd name="connsiteX39" fmla="*/ 786333 w 914921"/>
                  <a:gd name="connsiteY39" fmla="*/ 130968 h 329641"/>
                  <a:gd name="connsiteX40" fmla="*/ 836339 w 914921"/>
                  <a:gd name="connsiteY40" fmla="*/ 147637 h 329641"/>
                  <a:gd name="connsiteX41" fmla="*/ 850627 w 914921"/>
                  <a:gd name="connsiteY41" fmla="*/ 152400 h 329641"/>
                  <a:gd name="connsiteX42" fmla="*/ 857771 w 914921"/>
                  <a:gd name="connsiteY42" fmla="*/ 154781 h 329641"/>
                  <a:gd name="connsiteX43" fmla="*/ 864914 w 914921"/>
                  <a:gd name="connsiteY43" fmla="*/ 159543 h 329641"/>
                  <a:gd name="connsiteX44" fmla="*/ 872058 w 914921"/>
                  <a:gd name="connsiteY44" fmla="*/ 161925 h 329641"/>
                  <a:gd name="connsiteX45" fmla="*/ 886346 w 914921"/>
                  <a:gd name="connsiteY45" fmla="*/ 171450 h 329641"/>
                  <a:gd name="connsiteX46" fmla="*/ 893489 w 914921"/>
                  <a:gd name="connsiteY46" fmla="*/ 176212 h 329641"/>
                  <a:gd name="connsiteX47" fmla="*/ 898252 w 914921"/>
                  <a:gd name="connsiteY47" fmla="*/ 190500 h 329641"/>
                  <a:gd name="connsiteX48" fmla="*/ 900633 w 914921"/>
                  <a:gd name="connsiteY48" fmla="*/ 197643 h 329641"/>
                  <a:gd name="connsiteX49" fmla="*/ 905396 w 914921"/>
                  <a:gd name="connsiteY49" fmla="*/ 204787 h 329641"/>
                  <a:gd name="connsiteX50" fmla="*/ 910158 w 914921"/>
                  <a:gd name="connsiteY50" fmla="*/ 221456 h 329641"/>
                  <a:gd name="connsiteX51" fmla="*/ 914921 w 914921"/>
                  <a:gd name="connsiteY51" fmla="*/ 240506 h 329641"/>
                  <a:gd name="connsiteX52" fmla="*/ 912539 w 914921"/>
                  <a:gd name="connsiteY52" fmla="*/ 252412 h 329641"/>
                  <a:gd name="connsiteX53" fmla="*/ 910158 w 914921"/>
                  <a:gd name="connsiteY53" fmla="*/ 259556 h 329641"/>
                  <a:gd name="connsiteX54" fmla="*/ 903014 w 914921"/>
                  <a:gd name="connsiteY54" fmla="*/ 261937 h 329641"/>
                  <a:gd name="connsiteX55" fmla="*/ 898252 w 914921"/>
                  <a:gd name="connsiteY55" fmla="*/ 269081 h 329641"/>
                  <a:gd name="connsiteX56" fmla="*/ 883964 w 914921"/>
                  <a:gd name="connsiteY56" fmla="*/ 273843 h 329641"/>
                  <a:gd name="connsiteX57" fmla="*/ 862533 w 914921"/>
                  <a:gd name="connsiteY57" fmla="*/ 288131 h 329641"/>
                  <a:gd name="connsiteX58" fmla="*/ 855389 w 914921"/>
                  <a:gd name="connsiteY58" fmla="*/ 292893 h 329641"/>
                  <a:gd name="connsiteX59" fmla="*/ 848246 w 914921"/>
                  <a:gd name="connsiteY59" fmla="*/ 295275 h 329641"/>
                  <a:gd name="connsiteX60" fmla="*/ 833958 w 914921"/>
                  <a:gd name="connsiteY60" fmla="*/ 302418 h 329641"/>
                  <a:gd name="connsiteX61" fmla="*/ 824433 w 914921"/>
                  <a:gd name="connsiteY61" fmla="*/ 316706 h 329641"/>
                  <a:gd name="connsiteX62" fmla="*/ 819671 w 914921"/>
                  <a:gd name="connsiteY62" fmla="*/ 323850 h 329641"/>
                  <a:gd name="connsiteX63" fmla="*/ 812527 w 914921"/>
                  <a:gd name="connsiteY63" fmla="*/ 328612 h 329641"/>
                  <a:gd name="connsiteX64" fmla="*/ 686321 w 914921"/>
                  <a:gd name="connsiteY64" fmla="*/ 302418 h 329641"/>
                  <a:gd name="connsiteX65" fmla="*/ 683939 w 914921"/>
                  <a:gd name="connsiteY65" fmla="*/ 295275 h 329641"/>
                  <a:gd name="connsiteX66" fmla="*/ 676796 w 914921"/>
                  <a:gd name="connsiteY66" fmla="*/ 292893 h 329641"/>
                  <a:gd name="connsiteX67" fmla="*/ 557733 w 914921"/>
                  <a:gd name="connsiteY67" fmla="*/ 290512 h 329641"/>
                  <a:gd name="connsiteX68" fmla="*/ 526777 w 914921"/>
                  <a:gd name="connsiteY68" fmla="*/ 285750 h 329641"/>
                  <a:gd name="connsiteX69" fmla="*/ 438671 w 914921"/>
                  <a:gd name="connsiteY69" fmla="*/ 288131 h 329641"/>
                  <a:gd name="connsiteX70" fmla="*/ 429146 w 914921"/>
                  <a:gd name="connsiteY70" fmla="*/ 290512 h 329641"/>
                  <a:gd name="connsiteX71" fmla="*/ 298177 w 914921"/>
                  <a:gd name="connsiteY71" fmla="*/ 285750 h 329641"/>
                  <a:gd name="connsiteX72" fmla="*/ 248171 w 914921"/>
                  <a:gd name="connsiteY72" fmla="*/ 288131 h 329641"/>
                  <a:gd name="connsiteX73" fmla="*/ 241027 w 914921"/>
                  <a:gd name="connsiteY73" fmla="*/ 292893 h 329641"/>
                  <a:gd name="connsiteX74" fmla="*/ 83864 w 914921"/>
                  <a:gd name="connsiteY74" fmla="*/ 292893 h 329641"/>
                  <a:gd name="connsiteX75" fmla="*/ 79102 w 914921"/>
                  <a:gd name="connsiteY75" fmla="*/ 278606 h 329641"/>
                  <a:gd name="connsiteX76" fmla="*/ 31477 w 914921"/>
                  <a:gd name="connsiteY76" fmla="*/ 269081 h 329641"/>
                  <a:gd name="connsiteX77" fmla="*/ 24333 w 914921"/>
                  <a:gd name="connsiteY77" fmla="*/ 266700 h 329641"/>
                  <a:gd name="connsiteX78" fmla="*/ 21952 w 914921"/>
                  <a:gd name="connsiteY78" fmla="*/ 254793 h 329641"/>
                  <a:gd name="connsiteX79" fmla="*/ 17189 w 914921"/>
                  <a:gd name="connsiteY79" fmla="*/ 240506 h 329641"/>
                  <a:gd name="connsiteX80" fmla="*/ 14808 w 914921"/>
                  <a:gd name="connsiteY80" fmla="*/ 233362 h 329641"/>
                  <a:gd name="connsiteX81" fmla="*/ 12427 w 914921"/>
                  <a:gd name="connsiteY81" fmla="*/ 226218 h 329641"/>
                  <a:gd name="connsiteX82" fmla="*/ 10046 w 914921"/>
                  <a:gd name="connsiteY82" fmla="*/ 219075 h 329641"/>
                  <a:gd name="connsiteX83" fmla="*/ 12427 w 914921"/>
                  <a:gd name="connsiteY83" fmla="*/ 185737 h 329641"/>
                  <a:gd name="connsiteX84" fmla="*/ 14808 w 914921"/>
                  <a:gd name="connsiteY84" fmla="*/ 178593 h 329641"/>
                  <a:gd name="connsiteX85" fmla="*/ 17189 w 914921"/>
                  <a:gd name="connsiteY85" fmla="*/ 164306 h 329641"/>
                  <a:gd name="connsiteX86" fmla="*/ 14808 w 914921"/>
                  <a:gd name="connsiteY86" fmla="*/ 119062 h 329641"/>
                  <a:gd name="connsiteX87" fmla="*/ 10046 w 914921"/>
                  <a:gd name="connsiteY87" fmla="*/ 109537 h 329641"/>
                  <a:gd name="connsiteX88" fmla="*/ 5283 w 914921"/>
                  <a:gd name="connsiteY88" fmla="*/ 90487 h 329641"/>
                  <a:gd name="connsiteX0" fmla="*/ 5283 w 914921"/>
                  <a:gd name="connsiteY0" fmla="*/ 90487 h 324329"/>
                  <a:gd name="connsiteX1" fmla="*/ 93389 w 914921"/>
                  <a:gd name="connsiteY1" fmla="*/ 88106 h 324329"/>
                  <a:gd name="connsiteX2" fmla="*/ 107677 w 914921"/>
                  <a:gd name="connsiteY2" fmla="*/ 80962 h 324329"/>
                  <a:gd name="connsiteX3" fmla="*/ 114821 w 914921"/>
                  <a:gd name="connsiteY3" fmla="*/ 78581 h 324329"/>
                  <a:gd name="connsiteX4" fmla="*/ 119583 w 914921"/>
                  <a:gd name="connsiteY4" fmla="*/ 71437 h 324329"/>
                  <a:gd name="connsiteX5" fmla="*/ 126727 w 914921"/>
                  <a:gd name="connsiteY5" fmla="*/ 69056 h 324329"/>
                  <a:gd name="connsiteX6" fmla="*/ 143396 w 914921"/>
                  <a:gd name="connsiteY6" fmla="*/ 52387 h 324329"/>
                  <a:gd name="connsiteX7" fmla="*/ 150539 w 914921"/>
                  <a:gd name="connsiteY7" fmla="*/ 47625 h 324329"/>
                  <a:gd name="connsiteX8" fmla="*/ 164827 w 914921"/>
                  <a:gd name="connsiteY8" fmla="*/ 42862 h 324329"/>
                  <a:gd name="connsiteX9" fmla="*/ 179114 w 914921"/>
                  <a:gd name="connsiteY9" fmla="*/ 35718 h 324329"/>
                  <a:gd name="connsiteX10" fmla="*/ 186258 w 914921"/>
                  <a:gd name="connsiteY10" fmla="*/ 30956 h 324329"/>
                  <a:gd name="connsiteX11" fmla="*/ 200546 w 914921"/>
                  <a:gd name="connsiteY11" fmla="*/ 26193 h 324329"/>
                  <a:gd name="connsiteX12" fmla="*/ 214833 w 914921"/>
                  <a:gd name="connsiteY12" fmla="*/ 21431 h 324329"/>
                  <a:gd name="connsiteX13" fmla="*/ 221977 w 914921"/>
                  <a:gd name="connsiteY13" fmla="*/ 19050 h 324329"/>
                  <a:gd name="connsiteX14" fmla="*/ 229121 w 914921"/>
                  <a:gd name="connsiteY14" fmla="*/ 14287 h 324329"/>
                  <a:gd name="connsiteX15" fmla="*/ 236264 w 914921"/>
                  <a:gd name="connsiteY15" fmla="*/ 11906 h 324329"/>
                  <a:gd name="connsiteX16" fmla="*/ 283889 w 914921"/>
                  <a:gd name="connsiteY16" fmla="*/ 4762 h 324329"/>
                  <a:gd name="connsiteX17" fmla="*/ 410096 w 914921"/>
                  <a:gd name="connsiteY17" fmla="*/ 0 h 324329"/>
                  <a:gd name="connsiteX18" fmla="*/ 483914 w 914921"/>
                  <a:gd name="connsiteY18" fmla="*/ 2381 h 324329"/>
                  <a:gd name="connsiteX19" fmla="*/ 498202 w 914921"/>
                  <a:gd name="connsiteY19" fmla="*/ 9525 h 324329"/>
                  <a:gd name="connsiteX20" fmla="*/ 505346 w 914921"/>
                  <a:gd name="connsiteY20" fmla="*/ 11906 h 324329"/>
                  <a:gd name="connsiteX21" fmla="*/ 512489 w 914921"/>
                  <a:gd name="connsiteY21" fmla="*/ 19050 h 324329"/>
                  <a:gd name="connsiteX22" fmla="*/ 526777 w 914921"/>
                  <a:gd name="connsiteY22" fmla="*/ 23812 h 324329"/>
                  <a:gd name="connsiteX23" fmla="*/ 541064 w 914921"/>
                  <a:gd name="connsiteY23" fmla="*/ 33337 h 324329"/>
                  <a:gd name="connsiteX24" fmla="*/ 555352 w 914921"/>
                  <a:gd name="connsiteY24" fmla="*/ 42862 h 324329"/>
                  <a:gd name="connsiteX25" fmla="*/ 562496 w 914921"/>
                  <a:gd name="connsiteY25" fmla="*/ 47625 h 324329"/>
                  <a:gd name="connsiteX26" fmla="*/ 576783 w 914921"/>
                  <a:gd name="connsiteY26" fmla="*/ 52387 h 324329"/>
                  <a:gd name="connsiteX27" fmla="*/ 598214 w 914921"/>
                  <a:gd name="connsiteY27" fmla="*/ 64293 h 324329"/>
                  <a:gd name="connsiteX28" fmla="*/ 612502 w 914921"/>
                  <a:gd name="connsiteY28" fmla="*/ 71437 h 324329"/>
                  <a:gd name="connsiteX29" fmla="*/ 619646 w 914921"/>
                  <a:gd name="connsiteY29" fmla="*/ 76200 h 324329"/>
                  <a:gd name="connsiteX30" fmla="*/ 626789 w 914921"/>
                  <a:gd name="connsiteY30" fmla="*/ 78581 h 324329"/>
                  <a:gd name="connsiteX31" fmla="*/ 648221 w 914921"/>
                  <a:gd name="connsiteY31" fmla="*/ 90487 h 324329"/>
                  <a:gd name="connsiteX32" fmla="*/ 662508 w 914921"/>
                  <a:gd name="connsiteY32" fmla="*/ 97631 h 324329"/>
                  <a:gd name="connsiteX33" fmla="*/ 669652 w 914921"/>
                  <a:gd name="connsiteY33" fmla="*/ 102393 h 324329"/>
                  <a:gd name="connsiteX34" fmla="*/ 683939 w 914921"/>
                  <a:gd name="connsiteY34" fmla="*/ 107156 h 324329"/>
                  <a:gd name="connsiteX35" fmla="*/ 691083 w 914921"/>
                  <a:gd name="connsiteY35" fmla="*/ 111918 h 324329"/>
                  <a:gd name="connsiteX36" fmla="*/ 707752 w 914921"/>
                  <a:gd name="connsiteY36" fmla="*/ 116681 h 324329"/>
                  <a:gd name="connsiteX37" fmla="*/ 729183 w 914921"/>
                  <a:gd name="connsiteY37" fmla="*/ 123825 h 324329"/>
                  <a:gd name="connsiteX38" fmla="*/ 736327 w 914921"/>
                  <a:gd name="connsiteY38" fmla="*/ 126206 h 324329"/>
                  <a:gd name="connsiteX39" fmla="*/ 786333 w 914921"/>
                  <a:gd name="connsiteY39" fmla="*/ 130968 h 324329"/>
                  <a:gd name="connsiteX40" fmla="*/ 836339 w 914921"/>
                  <a:gd name="connsiteY40" fmla="*/ 147637 h 324329"/>
                  <a:gd name="connsiteX41" fmla="*/ 850627 w 914921"/>
                  <a:gd name="connsiteY41" fmla="*/ 152400 h 324329"/>
                  <a:gd name="connsiteX42" fmla="*/ 857771 w 914921"/>
                  <a:gd name="connsiteY42" fmla="*/ 154781 h 324329"/>
                  <a:gd name="connsiteX43" fmla="*/ 864914 w 914921"/>
                  <a:gd name="connsiteY43" fmla="*/ 159543 h 324329"/>
                  <a:gd name="connsiteX44" fmla="*/ 872058 w 914921"/>
                  <a:gd name="connsiteY44" fmla="*/ 161925 h 324329"/>
                  <a:gd name="connsiteX45" fmla="*/ 886346 w 914921"/>
                  <a:gd name="connsiteY45" fmla="*/ 171450 h 324329"/>
                  <a:gd name="connsiteX46" fmla="*/ 893489 w 914921"/>
                  <a:gd name="connsiteY46" fmla="*/ 176212 h 324329"/>
                  <a:gd name="connsiteX47" fmla="*/ 898252 w 914921"/>
                  <a:gd name="connsiteY47" fmla="*/ 190500 h 324329"/>
                  <a:gd name="connsiteX48" fmla="*/ 900633 w 914921"/>
                  <a:gd name="connsiteY48" fmla="*/ 197643 h 324329"/>
                  <a:gd name="connsiteX49" fmla="*/ 905396 w 914921"/>
                  <a:gd name="connsiteY49" fmla="*/ 204787 h 324329"/>
                  <a:gd name="connsiteX50" fmla="*/ 910158 w 914921"/>
                  <a:gd name="connsiteY50" fmla="*/ 221456 h 324329"/>
                  <a:gd name="connsiteX51" fmla="*/ 914921 w 914921"/>
                  <a:gd name="connsiteY51" fmla="*/ 240506 h 324329"/>
                  <a:gd name="connsiteX52" fmla="*/ 912539 w 914921"/>
                  <a:gd name="connsiteY52" fmla="*/ 252412 h 324329"/>
                  <a:gd name="connsiteX53" fmla="*/ 910158 w 914921"/>
                  <a:gd name="connsiteY53" fmla="*/ 259556 h 324329"/>
                  <a:gd name="connsiteX54" fmla="*/ 903014 w 914921"/>
                  <a:gd name="connsiteY54" fmla="*/ 261937 h 324329"/>
                  <a:gd name="connsiteX55" fmla="*/ 898252 w 914921"/>
                  <a:gd name="connsiteY55" fmla="*/ 269081 h 324329"/>
                  <a:gd name="connsiteX56" fmla="*/ 883964 w 914921"/>
                  <a:gd name="connsiteY56" fmla="*/ 273843 h 324329"/>
                  <a:gd name="connsiteX57" fmla="*/ 862533 w 914921"/>
                  <a:gd name="connsiteY57" fmla="*/ 288131 h 324329"/>
                  <a:gd name="connsiteX58" fmla="*/ 855389 w 914921"/>
                  <a:gd name="connsiteY58" fmla="*/ 292893 h 324329"/>
                  <a:gd name="connsiteX59" fmla="*/ 848246 w 914921"/>
                  <a:gd name="connsiteY59" fmla="*/ 295275 h 324329"/>
                  <a:gd name="connsiteX60" fmla="*/ 833958 w 914921"/>
                  <a:gd name="connsiteY60" fmla="*/ 302418 h 324329"/>
                  <a:gd name="connsiteX61" fmla="*/ 824433 w 914921"/>
                  <a:gd name="connsiteY61" fmla="*/ 316706 h 324329"/>
                  <a:gd name="connsiteX62" fmla="*/ 819671 w 914921"/>
                  <a:gd name="connsiteY62" fmla="*/ 323850 h 324329"/>
                  <a:gd name="connsiteX63" fmla="*/ 686321 w 914921"/>
                  <a:gd name="connsiteY63" fmla="*/ 302418 h 324329"/>
                  <a:gd name="connsiteX64" fmla="*/ 683939 w 914921"/>
                  <a:gd name="connsiteY64" fmla="*/ 295275 h 324329"/>
                  <a:gd name="connsiteX65" fmla="*/ 676796 w 914921"/>
                  <a:gd name="connsiteY65" fmla="*/ 292893 h 324329"/>
                  <a:gd name="connsiteX66" fmla="*/ 557733 w 914921"/>
                  <a:gd name="connsiteY66" fmla="*/ 290512 h 324329"/>
                  <a:gd name="connsiteX67" fmla="*/ 526777 w 914921"/>
                  <a:gd name="connsiteY67" fmla="*/ 285750 h 324329"/>
                  <a:gd name="connsiteX68" fmla="*/ 438671 w 914921"/>
                  <a:gd name="connsiteY68" fmla="*/ 288131 h 324329"/>
                  <a:gd name="connsiteX69" fmla="*/ 429146 w 914921"/>
                  <a:gd name="connsiteY69" fmla="*/ 290512 h 324329"/>
                  <a:gd name="connsiteX70" fmla="*/ 298177 w 914921"/>
                  <a:gd name="connsiteY70" fmla="*/ 285750 h 324329"/>
                  <a:gd name="connsiteX71" fmla="*/ 248171 w 914921"/>
                  <a:gd name="connsiteY71" fmla="*/ 288131 h 324329"/>
                  <a:gd name="connsiteX72" fmla="*/ 241027 w 914921"/>
                  <a:gd name="connsiteY72" fmla="*/ 292893 h 324329"/>
                  <a:gd name="connsiteX73" fmla="*/ 83864 w 914921"/>
                  <a:gd name="connsiteY73" fmla="*/ 292893 h 324329"/>
                  <a:gd name="connsiteX74" fmla="*/ 79102 w 914921"/>
                  <a:gd name="connsiteY74" fmla="*/ 278606 h 324329"/>
                  <a:gd name="connsiteX75" fmla="*/ 31477 w 914921"/>
                  <a:gd name="connsiteY75" fmla="*/ 269081 h 324329"/>
                  <a:gd name="connsiteX76" fmla="*/ 24333 w 914921"/>
                  <a:gd name="connsiteY76" fmla="*/ 266700 h 324329"/>
                  <a:gd name="connsiteX77" fmla="*/ 21952 w 914921"/>
                  <a:gd name="connsiteY77" fmla="*/ 254793 h 324329"/>
                  <a:gd name="connsiteX78" fmla="*/ 17189 w 914921"/>
                  <a:gd name="connsiteY78" fmla="*/ 240506 h 324329"/>
                  <a:gd name="connsiteX79" fmla="*/ 14808 w 914921"/>
                  <a:gd name="connsiteY79" fmla="*/ 233362 h 324329"/>
                  <a:gd name="connsiteX80" fmla="*/ 12427 w 914921"/>
                  <a:gd name="connsiteY80" fmla="*/ 226218 h 324329"/>
                  <a:gd name="connsiteX81" fmla="*/ 10046 w 914921"/>
                  <a:gd name="connsiteY81" fmla="*/ 219075 h 324329"/>
                  <a:gd name="connsiteX82" fmla="*/ 12427 w 914921"/>
                  <a:gd name="connsiteY82" fmla="*/ 185737 h 324329"/>
                  <a:gd name="connsiteX83" fmla="*/ 14808 w 914921"/>
                  <a:gd name="connsiteY83" fmla="*/ 178593 h 324329"/>
                  <a:gd name="connsiteX84" fmla="*/ 17189 w 914921"/>
                  <a:gd name="connsiteY84" fmla="*/ 164306 h 324329"/>
                  <a:gd name="connsiteX85" fmla="*/ 14808 w 914921"/>
                  <a:gd name="connsiteY85" fmla="*/ 119062 h 324329"/>
                  <a:gd name="connsiteX86" fmla="*/ 10046 w 914921"/>
                  <a:gd name="connsiteY86" fmla="*/ 109537 h 324329"/>
                  <a:gd name="connsiteX87" fmla="*/ 5283 w 914921"/>
                  <a:gd name="connsiteY87" fmla="*/ 90487 h 324329"/>
                  <a:gd name="connsiteX0" fmla="*/ 5283 w 914921"/>
                  <a:gd name="connsiteY0" fmla="*/ 90487 h 316706"/>
                  <a:gd name="connsiteX1" fmla="*/ 93389 w 914921"/>
                  <a:gd name="connsiteY1" fmla="*/ 88106 h 316706"/>
                  <a:gd name="connsiteX2" fmla="*/ 107677 w 914921"/>
                  <a:gd name="connsiteY2" fmla="*/ 80962 h 316706"/>
                  <a:gd name="connsiteX3" fmla="*/ 114821 w 914921"/>
                  <a:gd name="connsiteY3" fmla="*/ 78581 h 316706"/>
                  <a:gd name="connsiteX4" fmla="*/ 119583 w 914921"/>
                  <a:gd name="connsiteY4" fmla="*/ 71437 h 316706"/>
                  <a:gd name="connsiteX5" fmla="*/ 126727 w 914921"/>
                  <a:gd name="connsiteY5" fmla="*/ 69056 h 316706"/>
                  <a:gd name="connsiteX6" fmla="*/ 143396 w 914921"/>
                  <a:gd name="connsiteY6" fmla="*/ 52387 h 316706"/>
                  <a:gd name="connsiteX7" fmla="*/ 150539 w 914921"/>
                  <a:gd name="connsiteY7" fmla="*/ 47625 h 316706"/>
                  <a:gd name="connsiteX8" fmla="*/ 164827 w 914921"/>
                  <a:gd name="connsiteY8" fmla="*/ 42862 h 316706"/>
                  <a:gd name="connsiteX9" fmla="*/ 179114 w 914921"/>
                  <a:gd name="connsiteY9" fmla="*/ 35718 h 316706"/>
                  <a:gd name="connsiteX10" fmla="*/ 186258 w 914921"/>
                  <a:gd name="connsiteY10" fmla="*/ 30956 h 316706"/>
                  <a:gd name="connsiteX11" fmla="*/ 200546 w 914921"/>
                  <a:gd name="connsiteY11" fmla="*/ 26193 h 316706"/>
                  <a:gd name="connsiteX12" fmla="*/ 214833 w 914921"/>
                  <a:gd name="connsiteY12" fmla="*/ 21431 h 316706"/>
                  <a:gd name="connsiteX13" fmla="*/ 221977 w 914921"/>
                  <a:gd name="connsiteY13" fmla="*/ 19050 h 316706"/>
                  <a:gd name="connsiteX14" fmla="*/ 229121 w 914921"/>
                  <a:gd name="connsiteY14" fmla="*/ 14287 h 316706"/>
                  <a:gd name="connsiteX15" fmla="*/ 236264 w 914921"/>
                  <a:gd name="connsiteY15" fmla="*/ 11906 h 316706"/>
                  <a:gd name="connsiteX16" fmla="*/ 283889 w 914921"/>
                  <a:gd name="connsiteY16" fmla="*/ 4762 h 316706"/>
                  <a:gd name="connsiteX17" fmla="*/ 410096 w 914921"/>
                  <a:gd name="connsiteY17" fmla="*/ 0 h 316706"/>
                  <a:gd name="connsiteX18" fmla="*/ 483914 w 914921"/>
                  <a:gd name="connsiteY18" fmla="*/ 2381 h 316706"/>
                  <a:gd name="connsiteX19" fmla="*/ 498202 w 914921"/>
                  <a:gd name="connsiteY19" fmla="*/ 9525 h 316706"/>
                  <a:gd name="connsiteX20" fmla="*/ 505346 w 914921"/>
                  <a:gd name="connsiteY20" fmla="*/ 11906 h 316706"/>
                  <a:gd name="connsiteX21" fmla="*/ 512489 w 914921"/>
                  <a:gd name="connsiteY21" fmla="*/ 19050 h 316706"/>
                  <a:gd name="connsiteX22" fmla="*/ 526777 w 914921"/>
                  <a:gd name="connsiteY22" fmla="*/ 23812 h 316706"/>
                  <a:gd name="connsiteX23" fmla="*/ 541064 w 914921"/>
                  <a:gd name="connsiteY23" fmla="*/ 33337 h 316706"/>
                  <a:gd name="connsiteX24" fmla="*/ 555352 w 914921"/>
                  <a:gd name="connsiteY24" fmla="*/ 42862 h 316706"/>
                  <a:gd name="connsiteX25" fmla="*/ 562496 w 914921"/>
                  <a:gd name="connsiteY25" fmla="*/ 47625 h 316706"/>
                  <a:gd name="connsiteX26" fmla="*/ 576783 w 914921"/>
                  <a:gd name="connsiteY26" fmla="*/ 52387 h 316706"/>
                  <a:gd name="connsiteX27" fmla="*/ 598214 w 914921"/>
                  <a:gd name="connsiteY27" fmla="*/ 64293 h 316706"/>
                  <a:gd name="connsiteX28" fmla="*/ 612502 w 914921"/>
                  <a:gd name="connsiteY28" fmla="*/ 71437 h 316706"/>
                  <a:gd name="connsiteX29" fmla="*/ 619646 w 914921"/>
                  <a:gd name="connsiteY29" fmla="*/ 76200 h 316706"/>
                  <a:gd name="connsiteX30" fmla="*/ 626789 w 914921"/>
                  <a:gd name="connsiteY30" fmla="*/ 78581 h 316706"/>
                  <a:gd name="connsiteX31" fmla="*/ 648221 w 914921"/>
                  <a:gd name="connsiteY31" fmla="*/ 90487 h 316706"/>
                  <a:gd name="connsiteX32" fmla="*/ 662508 w 914921"/>
                  <a:gd name="connsiteY32" fmla="*/ 97631 h 316706"/>
                  <a:gd name="connsiteX33" fmla="*/ 669652 w 914921"/>
                  <a:gd name="connsiteY33" fmla="*/ 102393 h 316706"/>
                  <a:gd name="connsiteX34" fmla="*/ 683939 w 914921"/>
                  <a:gd name="connsiteY34" fmla="*/ 107156 h 316706"/>
                  <a:gd name="connsiteX35" fmla="*/ 691083 w 914921"/>
                  <a:gd name="connsiteY35" fmla="*/ 111918 h 316706"/>
                  <a:gd name="connsiteX36" fmla="*/ 707752 w 914921"/>
                  <a:gd name="connsiteY36" fmla="*/ 116681 h 316706"/>
                  <a:gd name="connsiteX37" fmla="*/ 729183 w 914921"/>
                  <a:gd name="connsiteY37" fmla="*/ 123825 h 316706"/>
                  <a:gd name="connsiteX38" fmla="*/ 736327 w 914921"/>
                  <a:gd name="connsiteY38" fmla="*/ 126206 h 316706"/>
                  <a:gd name="connsiteX39" fmla="*/ 786333 w 914921"/>
                  <a:gd name="connsiteY39" fmla="*/ 130968 h 316706"/>
                  <a:gd name="connsiteX40" fmla="*/ 836339 w 914921"/>
                  <a:gd name="connsiteY40" fmla="*/ 147637 h 316706"/>
                  <a:gd name="connsiteX41" fmla="*/ 850627 w 914921"/>
                  <a:gd name="connsiteY41" fmla="*/ 152400 h 316706"/>
                  <a:gd name="connsiteX42" fmla="*/ 857771 w 914921"/>
                  <a:gd name="connsiteY42" fmla="*/ 154781 h 316706"/>
                  <a:gd name="connsiteX43" fmla="*/ 864914 w 914921"/>
                  <a:gd name="connsiteY43" fmla="*/ 159543 h 316706"/>
                  <a:gd name="connsiteX44" fmla="*/ 872058 w 914921"/>
                  <a:gd name="connsiteY44" fmla="*/ 161925 h 316706"/>
                  <a:gd name="connsiteX45" fmla="*/ 886346 w 914921"/>
                  <a:gd name="connsiteY45" fmla="*/ 171450 h 316706"/>
                  <a:gd name="connsiteX46" fmla="*/ 893489 w 914921"/>
                  <a:gd name="connsiteY46" fmla="*/ 176212 h 316706"/>
                  <a:gd name="connsiteX47" fmla="*/ 898252 w 914921"/>
                  <a:gd name="connsiteY47" fmla="*/ 190500 h 316706"/>
                  <a:gd name="connsiteX48" fmla="*/ 900633 w 914921"/>
                  <a:gd name="connsiteY48" fmla="*/ 197643 h 316706"/>
                  <a:gd name="connsiteX49" fmla="*/ 905396 w 914921"/>
                  <a:gd name="connsiteY49" fmla="*/ 204787 h 316706"/>
                  <a:gd name="connsiteX50" fmla="*/ 910158 w 914921"/>
                  <a:gd name="connsiteY50" fmla="*/ 221456 h 316706"/>
                  <a:gd name="connsiteX51" fmla="*/ 914921 w 914921"/>
                  <a:gd name="connsiteY51" fmla="*/ 240506 h 316706"/>
                  <a:gd name="connsiteX52" fmla="*/ 912539 w 914921"/>
                  <a:gd name="connsiteY52" fmla="*/ 252412 h 316706"/>
                  <a:gd name="connsiteX53" fmla="*/ 910158 w 914921"/>
                  <a:gd name="connsiteY53" fmla="*/ 259556 h 316706"/>
                  <a:gd name="connsiteX54" fmla="*/ 903014 w 914921"/>
                  <a:gd name="connsiteY54" fmla="*/ 261937 h 316706"/>
                  <a:gd name="connsiteX55" fmla="*/ 898252 w 914921"/>
                  <a:gd name="connsiteY55" fmla="*/ 269081 h 316706"/>
                  <a:gd name="connsiteX56" fmla="*/ 883964 w 914921"/>
                  <a:gd name="connsiteY56" fmla="*/ 273843 h 316706"/>
                  <a:gd name="connsiteX57" fmla="*/ 862533 w 914921"/>
                  <a:gd name="connsiteY57" fmla="*/ 288131 h 316706"/>
                  <a:gd name="connsiteX58" fmla="*/ 855389 w 914921"/>
                  <a:gd name="connsiteY58" fmla="*/ 292893 h 316706"/>
                  <a:gd name="connsiteX59" fmla="*/ 848246 w 914921"/>
                  <a:gd name="connsiteY59" fmla="*/ 295275 h 316706"/>
                  <a:gd name="connsiteX60" fmla="*/ 833958 w 914921"/>
                  <a:gd name="connsiteY60" fmla="*/ 302418 h 316706"/>
                  <a:gd name="connsiteX61" fmla="*/ 824433 w 914921"/>
                  <a:gd name="connsiteY61" fmla="*/ 316706 h 316706"/>
                  <a:gd name="connsiteX62" fmla="*/ 686321 w 914921"/>
                  <a:gd name="connsiteY62" fmla="*/ 302418 h 316706"/>
                  <a:gd name="connsiteX63" fmla="*/ 683939 w 914921"/>
                  <a:gd name="connsiteY63" fmla="*/ 295275 h 316706"/>
                  <a:gd name="connsiteX64" fmla="*/ 676796 w 914921"/>
                  <a:gd name="connsiteY64" fmla="*/ 292893 h 316706"/>
                  <a:gd name="connsiteX65" fmla="*/ 557733 w 914921"/>
                  <a:gd name="connsiteY65" fmla="*/ 290512 h 316706"/>
                  <a:gd name="connsiteX66" fmla="*/ 526777 w 914921"/>
                  <a:gd name="connsiteY66" fmla="*/ 285750 h 316706"/>
                  <a:gd name="connsiteX67" fmla="*/ 438671 w 914921"/>
                  <a:gd name="connsiteY67" fmla="*/ 288131 h 316706"/>
                  <a:gd name="connsiteX68" fmla="*/ 429146 w 914921"/>
                  <a:gd name="connsiteY68" fmla="*/ 290512 h 316706"/>
                  <a:gd name="connsiteX69" fmla="*/ 298177 w 914921"/>
                  <a:gd name="connsiteY69" fmla="*/ 285750 h 316706"/>
                  <a:gd name="connsiteX70" fmla="*/ 248171 w 914921"/>
                  <a:gd name="connsiteY70" fmla="*/ 288131 h 316706"/>
                  <a:gd name="connsiteX71" fmla="*/ 241027 w 914921"/>
                  <a:gd name="connsiteY71" fmla="*/ 292893 h 316706"/>
                  <a:gd name="connsiteX72" fmla="*/ 83864 w 914921"/>
                  <a:gd name="connsiteY72" fmla="*/ 292893 h 316706"/>
                  <a:gd name="connsiteX73" fmla="*/ 79102 w 914921"/>
                  <a:gd name="connsiteY73" fmla="*/ 278606 h 316706"/>
                  <a:gd name="connsiteX74" fmla="*/ 31477 w 914921"/>
                  <a:gd name="connsiteY74" fmla="*/ 269081 h 316706"/>
                  <a:gd name="connsiteX75" fmla="*/ 24333 w 914921"/>
                  <a:gd name="connsiteY75" fmla="*/ 266700 h 316706"/>
                  <a:gd name="connsiteX76" fmla="*/ 21952 w 914921"/>
                  <a:gd name="connsiteY76" fmla="*/ 254793 h 316706"/>
                  <a:gd name="connsiteX77" fmla="*/ 17189 w 914921"/>
                  <a:gd name="connsiteY77" fmla="*/ 240506 h 316706"/>
                  <a:gd name="connsiteX78" fmla="*/ 14808 w 914921"/>
                  <a:gd name="connsiteY78" fmla="*/ 233362 h 316706"/>
                  <a:gd name="connsiteX79" fmla="*/ 12427 w 914921"/>
                  <a:gd name="connsiteY79" fmla="*/ 226218 h 316706"/>
                  <a:gd name="connsiteX80" fmla="*/ 10046 w 914921"/>
                  <a:gd name="connsiteY80" fmla="*/ 219075 h 316706"/>
                  <a:gd name="connsiteX81" fmla="*/ 12427 w 914921"/>
                  <a:gd name="connsiteY81" fmla="*/ 185737 h 316706"/>
                  <a:gd name="connsiteX82" fmla="*/ 14808 w 914921"/>
                  <a:gd name="connsiteY82" fmla="*/ 178593 h 316706"/>
                  <a:gd name="connsiteX83" fmla="*/ 17189 w 914921"/>
                  <a:gd name="connsiteY83" fmla="*/ 164306 h 316706"/>
                  <a:gd name="connsiteX84" fmla="*/ 14808 w 914921"/>
                  <a:gd name="connsiteY84" fmla="*/ 119062 h 316706"/>
                  <a:gd name="connsiteX85" fmla="*/ 10046 w 914921"/>
                  <a:gd name="connsiteY85" fmla="*/ 109537 h 316706"/>
                  <a:gd name="connsiteX86" fmla="*/ 5283 w 914921"/>
                  <a:gd name="connsiteY86" fmla="*/ 90487 h 316706"/>
                  <a:gd name="connsiteX0" fmla="*/ 5283 w 914921"/>
                  <a:gd name="connsiteY0" fmla="*/ 90487 h 303310"/>
                  <a:gd name="connsiteX1" fmla="*/ 93389 w 914921"/>
                  <a:gd name="connsiteY1" fmla="*/ 88106 h 303310"/>
                  <a:gd name="connsiteX2" fmla="*/ 107677 w 914921"/>
                  <a:gd name="connsiteY2" fmla="*/ 80962 h 303310"/>
                  <a:gd name="connsiteX3" fmla="*/ 114821 w 914921"/>
                  <a:gd name="connsiteY3" fmla="*/ 78581 h 303310"/>
                  <a:gd name="connsiteX4" fmla="*/ 119583 w 914921"/>
                  <a:gd name="connsiteY4" fmla="*/ 71437 h 303310"/>
                  <a:gd name="connsiteX5" fmla="*/ 126727 w 914921"/>
                  <a:gd name="connsiteY5" fmla="*/ 69056 h 303310"/>
                  <a:gd name="connsiteX6" fmla="*/ 143396 w 914921"/>
                  <a:gd name="connsiteY6" fmla="*/ 52387 h 303310"/>
                  <a:gd name="connsiteX7" fmla="*/ 150539 w 914921"/>
                  <a:gd name="connsiteY7" fmla="*/ 47625 h 303310"/>
                  <a:gd name="connsiteX8" fmla="*/ 164827 w 914921"/>
                  <a:gd name="connsiteY8" fmla="*/ 42862 h 303310"/>
                  <a:gd name="connsiteX9" fmla="*/ 179114 w 914921"/>
                  <a:gd name="connsiteY9" fmla="*/ 35718 h 303310"/>
                  <a:gd name="connsiteX10" fmla="*/ 186258 w 914921"/>
                  <a:gd name="connsiteY10" fmla="*/ 30956 h 303310"/>
                  <a:gd name="connsiteX11" fmla="*/ 200546 w 914921"/>
                  <a:gd name="connsiteY11" fmla="*/ 26193 h 303310"/>
                  <a:gd name="connsiteX12" fmla="*/ 214833 w 914921"/>
                  <a:gd name="connsiteY12" fmla="*/ 21431 h 303310"/>
                  <a:gd name="connsiteX13" fmla="*/ 221977 w 914921"/>
                  <a:gd name="connsiteY13" fmla="*/ 19050 h 303310"/>
                  <a:gd name="connsiteX14" fmla="*/ 229121 w 914921"/>
                  <a:gd name="connsiteY14" fmla="*/ 14287 h 303310"/>
                  <a:gd name="connsiteX15" fmla="*/ 236264 w 914921"/>
                  <a:gd name="connsiteY15" fmla="*/ 11906 h 303310"/>
                  <a:gd name="connsiteX16" fmla="*/ 283889 w 914921"/>
                  <a:gd name="connsiteY16" fmla="*/ 4762 h 303310"/>
                  <a:gd name="connsiteX17" fmla="*/ 410096 w 914921"/>
                  <a:gd name="connsiteY17" fmla="*/ 0 h 303310"/>
                  <a:gd name="connsiteX18" fmla="*/ 483914 w 914921"/>
                  <a:gd name="connsiteY18" fmla="*/ 2381 h 303310"/>
                  <a:gd name="connsiteX19" fmla="*/ 498202 w 914921"/>
                  <a:gd name="connsiteY19" fmla="*/ 9525 h 303310"/>
                  <a:gd name="connsiteX20" fmla="*/ 505346 w 914921"/>
                  <a:gd name="connsiteY20" fmla="*/ 11906 h 303310"/>
                  <a:gd name="connsiteX21" fmla="*/ 512489 w 914921"/>
                  <a:gd name="connsiteY21" fmla="*/ 19050 h 303310"/>
                  <a:gd name="connsiteX22" fmla="*/ 526777 w 914921"/>
                  <a:gd name="connsiteY22" fmla="*/ 23812 h 303310"/>
                  <a:gd name="connsiteX23" fmla="*/ 541064 w 914921"/>
                  <a:gd name="connsiteY23" fmla="*/ 33337 h 303310"/>
                  <a:gd name="connsiteX24" fmla="*/ 555352 w 914921"/>
                  <a:gd name="connsiteY24" fmla="*/ 42862 h 303310"/>
                  <a:gd name="connsiteX25" fmla="*/ 562496 w 914921"/>
                  <a:gd name="connsiteY25" fmla="*/ 47625 h 303310"/>
                  <a:gd name="connsiteX26" fmla="*/ 576783 w 914921"/>
                  <a:gd name="connsiteY26" fmla="*/ 52387 h 303310"/>
                  <a:gd name="connsiteX27" fmla="*/ 598214 w 914921"/>
                  <a:gd name="connsiteY27" fmla="*/ 64293 h 303310"/>
                  <a:gd name="connsiteX28" fmla="*/ 612502 w 914921"/>
                  <a:gd name="connsiteY28" fmla="*/ 71437 h 303310"/>
                  <a:gd name="connsiteX29" fmla="*/ 619646 w 914921"/>
                  <a:gd name="connsiteY29" fmla="*/ 76200 h 303310"/>
                  <a:gd name="connsiteX30" fmla="*/ 626789 w 914921"/>
                  <a:gd name="connsiteY30" fmla="*/ 78581 h 303310"/>
                  <a:gd name="connsiteX31" fmla="*/ 648221 w 914921"/>
                  <a:gd name="connsiteY31" fmla="*/ 90487 h 303310"/>
                  <a:gd name="connsiteX32" fmla="*/ 662508 w 914921"/>
                  <a:gd name="connsiteY32" fmla="*/ 97631 h 303310"/>
                  <a:gd name="connsiteX33" fmla="*/ 669652 w 914921"/>
                  <a:gd name="connsiteY33" fmla="*/ 102393 h 303310"/>
                  <a:gd name="connsiteX34" fmla="*/ 683939 w 914921"/>
                  <a:gd name="connsiteY34" fmla="*/ 107156 h 303310"/>
                  <a:gd name="connsiteX35" fmla="*/ 691083 w 914921"/>
                  <a:gd name="connsiteY35" fmla="*/ 111918 h 303310"/>
                  <a:gd name="connsiteX36" fmla="*/ 707752 w 914921"/>
                  <a:gd name="connsiteY36" fmla="*/ 116681 h 303310"/>
                  <a:gd name="connsiteX37" fmla="*/ 729183 w 914921"/>
                  <a:gd name="connsiteY37" fmla="*/ 123825 h 303310"/>
                  <a:gd name="connsiteX38" fmla="*/ 736327 w 914921"/>
                  <a:gd name="connsiteY38" fmla="*/ 126206 h 303310"/>
                  <a:gd name="connsiteX39" fmla="*/ 786333 w 914921"/>
                  <a:gd name="connsiteY39" fmla="*/ 130968 h 303310"/>
                  <a:gd name="connsiteX40" fmla="*/ 836339 w 914921"/>
                  <a:gd name="connsiteY40" fmla="*/ 147637 h 303310"/>
                  <a:gd name="connsiteX41" fmla="*/ 850627 w 914921"/>
                  <a:gd name="connsiteY41" fmla="*/ 152400 h 303310"/>
                  <a:gd name="connsiteX42" fmla="*/ 857771 w 914921"/>
                  <a:gd name="connsiteY42" fmla="*/ 154781 h 303310"/>
                  <a:gd name="connsiteX43" fmla="*/ 864914 w 914921"/>
                  <a:gd name="connsiteY43" fmla="*/ 159543 h 303310"/>
                  <a:gd name="connsiteX44" fmla="*/ 872058 w 914921"/>
                  <a:gd name="connsiteY44" fmla="*/ 161925 h 303310"/>
                  <a:gd name="connsiteX45" fmla="*/ 886346 w 914921"/>
                  <a:gd name="connsiteY45" fmla="*/ 171450 h 303310"/>
                  <a:gd name="connsiteX46" fmla="*/ 893489 w 914921"/>
                  <a:gd name="connsiteY46" fmla="*/ 176212 h 303310"/>
                  <a:gd name="connsiteX47" fmla="*/ 898252 w 914921"/>
                  <a:gd name="connsiteY47" fmla="*/ 190500 h 303310"/>
                  <a:gd name="connsiteX48" fmla="*/ 900633 w 914921"/>
                  <a:gd name="connsiteY48" fmla="*/ 197643 h 303310"/>
                  <a:gd name="connsiteX49" fmla="*/ 905396 w 914921"/>
                  <a:gd name="connsiteY49" fmla="*/ 204787 h 303310"/>
                  <a:gd name="connsiteX50" fmla="*/ 910158 w 914921"/>
                  <a:gd name="connsiteY50" fmla="*/ 221456 h 303310"/>
                  <a:gd name="connsiteX51" fmla="*/ 914921 w 914921"/>
                  <a:gd name="connsiteY51" fmla="*/ 240506 h 303310"/>
                  <a:gd name="connsiteX52" fmla="*/ 912539 w 914921"/>
                  <a:gd name="connsiteY52" fmla="*/ 252412 h 303310"/>
                  <a:gd name="connsiteX53" fmla="*/ 910158 w 914921"/>
                  <a:gd name="connsiteY53" fmla="*/ 259556 h 303310"/>
                  <a:gd name="connsiteX54" fmla="*/ 903014 w 914921"/>
                  <a:gd name="connsiteY54" fmla="*/ 261937 h 303310"/>
                  <a:gd name="connsiteX55" fmla="*/ 898252 w 914921"/>
                  <a:gd name="connsiteY55" fmla="*/ 269081 h 303310"/>
                  <a:gd name="connsiteX56" fmla="*/ 883964 w 914921"/>
                  <a:gd name="connsiteY56" fmla="*/ 273843 h 303310"/>
                  <a:gd name="connsiteX57" fmla="*/ 862533 w 914921"/>
                  <a:gd name="connsiteY57" fmla="*/ 288131 h 303310"/>
                  <a:gd name="connsiteX58" fmla="*/ 855389 w 914921"/>
                  <a:gd name="connsiteY58" fmla="*/ 292893 h 303310"/>
                  <a:gd name="connsiteX59" fmla="*/ 848246 w 914921"/>
                  <a:gd name="connsiteY59" fmla="*/ 295275 h 303310"/>
                  <a:gd name="connsiteX60" fmla="*/ 833958 w 914921"/>
                  <a:gd name="connsiteY60" fmla="*/ 302418 h 303310"/>
                  <a:gd name="connsiteX61" fmla="*/ 686321 w 914921"/>
                  <a:gd name="connsiteY61" fmla="*/ 302418 h 303310"/>
                  <a:gd name="connsiteX62" fmla="*/ 683939 w 914921"/>
                  <a:gd name="connsiteY62" fmla="*/ 295275 h 303310"/>
                  <a:gd name="connsiteX63" fmla="*/ 676796 w 914921"/>
                  <a:gd name="connsiteY63" fmla="*/ 292893 h 303310"/>
                  <a:gd name="connsiteX64" fmla="*/ 557733 w 914921"/>
                  <a:gd name="connsiteY64" fmla="*/ 290512 h 303310"/>
                  <a:gd name="connsiteX65" fmla="*/ 526777 w 914921"/>
                  <a:gd name="connsiteY65" fmla="*/ 285750 h 303310"/>
                  <a:gd name="connsiteX66" fmla="*/ 438671 w 914921"/>
                  <a:gd name="connsiteY66" fmla="*/ 288131 h 303310"/>
                  <a:gd name="connsiteX67" fmla="*/ 429146 w 914921"/>
                  <a:gd name="connsiteY67" fmla="*/ 290512 h 303310"/>
                  <a:gd name="connsiteX68" fmla="*/ 298177 w 914921"/>
                  <a:gd name="connsiteY68" fmla="*/ 285750 h 303310"/>
                  <a:gd name="connsiteX69" fmla="*/ 248171 w 914921"/>
                  <a:gd name="connsiteY69" fmla="*/ 288131 h 303310"/>
                  <a:gd name="connsiteX70" fmla="*/ 241027 w 914921"/>
                  <a:gd name="connsiteY70" fmla="*/ 292893 h 303310"/>
                  <a:gd name="connsiteX71" fmla="*/ 83864 w 914921"/>
                  <a:gd name="connsiteY71" fmla="*/ 292893 h 303310"/>
                  <a:gd name="connsiteX72" fmla="*/ 79102 w 914921"/>
                  <a:gd name="connsiteY72" fmla="*/ 278606 h 303310"/>
                  <a:gd name="connsiteX73" fmla="*/ 31477 w 914921"/>
                  <a:gd name="connsiteY73" fmla="*/ 269081 h 303310"/>
                  <a:gd name="connsiteX74" fmla="*/ 24333 w 914921"/>
                  <a:gd name="connsiteY74" fmla="*/ 266700 h 303310"/>
                  <a:gd name="connsiteX75" fmla="*/ 21952 w 914921"/>
                  <a:gd name="connsiteY75" fmla="*/ 254793 h 303310"/>
                  <a:gd name="connsiteX76" fmla="*/ 17189 w 914921"/>
                  <a:gd name="connsiteY76" fmla="*/ 240506 h 303310"/>
                  <a:gd name="connsiteX77" fmla="*/ 14808 w 914921"/>
                  <a:gd name="connsiteY77" fmla="*/ 233362 h 303310"/>
                  <a:gd name="connsiteX78" fmla="*/ 12427 w 914921"/>
                  <a:gd name="connsiteY78" fmla="*/ 226218 h 303310"/>
                  <a:gd name="connsiteX79" fmla="*/ 10046 w 914921"/>
                  <a:gd name="connsiteY79" fmla="*/ 219075 h 303310"/>
                  <a:gd name="connsiteX80" fmla="*/ 12427 w 914921"/>
                  <a:gd name="connsiteY80" fmla="*/ 185737 h 303310"/>
                  <a:gd name="connsiteX81" fmla="*/ 14808 w 914921"/>
                  <a:gd name="connsiteY81" fmla="*/ 178593 h 303310"/>
                  <a:gd name="connsiteX82" fmla="*/ 17189 w 914921"/>
                  <a:gd name="connsiteY82" fmla="*/ 164306 h 303310"/>
                  <a:gd name="connsiteX83" fmla="*/ 14808 w 914921"/>
                  <a:gd name="connsiteY83" fmla="*/ 119062 h 303310"/>
                  <a:gd name="connsiteX84" fmla="*/ 10046 w 914921"/>
                  <a:gd name="connsiteY84" fmla="*/ 109537 h 303310"/>
                  <a:gd name="connsiteX85" fmla="*/ 5283 w 914921"/>
                  <a:gd name="connsiteY85" fmla="*/ 90487 h 303310"/>
                  <a:gd name="connsiteX0" fmla="*/ 5283 w 914921"/>
                  <a:gd name="connsiteY0" fmla="*/ 90487 h 303310"/>
                  <a:gd name="connsiteX1" fmla="*/ 93389 w 914921"/>
                  <a:gd name="connsiteY1" fmla="*/ 88106 h 303310"/>
                  <a:gd name="connsiteX2" fmla="*/ 107677 w 914921"/>
                  <a:gd name="connsiteY2" fmla="*/ 80962 h 303310"/>
                  <a:gd name="connsiteX3" fmla="*/ 114821 w 914921"/>
                  <a:gd name="connsiteY3" fmla="*/ 78581 h 303310"/>
                  <a:gd name="connsiteX4" fmla="*/ 119583 w 914921"/>
                  <a:gd name="connsiteY4" fmla="*/ 71437 h 303310"/>
                  <a:gd name="connsiteX5" fmla="*/ 126727 w 914921"/>
                  <a:gd name="connsiteY5" fmla="*/ 69056 h 303310"/>
                  <a:gd name="connsiteX6" fmla="*/ 143396 w 914921"/>
                  <a:gd name="connsiteY6" fmla="*/ 52387 h 303310"/>
                  <a:gd name="connsiteX7" fmla="*/ 150539 w 914921"/>
                  <a:gd name="connsiteY7" fmla="*/ 47625 h 303310"/>
                  <a:gd name="connsiteX8" fmla="*/ 164827 w 914921"/>
                  <a:gd name="connsiteY8" fmla="*/ 42862 h 303310"/>
                  <a:gd name="connsiteX9" fmla="*/ 179114 w 914921"/>
                  <a:gd name="connsiteY9" fmla="*/ 35718 h 303310"/>
                  <a:gd name="connsiteX10" fmla="*/ 186258 w 914921"/>
                  <a:gd name="connsiteY10" fmla="*/ 30956 h 303310"/>
                  <a:gd name="connsiteX11" fmla="*/ 200546 w 914921"/>
                  <a:gd name="connsiteY11" fmla="*/ 26193 h 303310"/>
                  <a:gd name="connsiteX12" fmla="*/ 214833 w 914921"/>
                  <a:gd name="connsiteY12" fmla="*/ 21431 h 303310"/>
                  <a:gd name="connsiteX13" fmla="*/ 221977 w 914921"/>
                  <a:gd name="connsiteY13" fmla="*/ 19050 h 303310"/>
                  <a:gd name="connsiteX14" fmla="*/ 229121 w 914921"/>
                  <a:gd name="connsiteY14" fmla="*/ 14287 h 303310"/>
                  <a:gd name="connsiteX15" fmla="*/ 236264 w 914921"/>
                  <a:gd name="connsiteY15" fmla="*/ 11906 h 303310"/>
                  <a:gd name="connsiteX16" fmla="*/ 283889 w 914921"/>
                  <a:gd name="connsiteY16" fmla="*/ 4762 h 303310"/>
                  <a:gd name="connsiteX17" fmla="*/ 410096 w 914921"/>
                  <a:gd name="connsiteY17" fmla="*/ 0 h 303310"/>
                  <a:gd name="connsiteX18" fmla="*/ 483914 w 914921"/>
                  <a:gd name="connsiteY18" fmla="*/ 2381 h 303310"/>
                  <a:gd name="connsiteX19" fmla="*/ 498202 w 914921"/>
                  <a:gd name="connsiteY19" fmla="*/ 9525 h 303310"/>
                  <a:gd name="connsiteX20" fmla="*/ 505346 w 914921"/>
                  <a:gd name="connsiteY20" fmla="*/ 11906 h 303310"/>
                  <a:gd name="connsiteX21" fmla="*/ 512489 w 914921"/>
                  <a:gd name="connsiteY21" fmla="*/ 19050 h 303310"/>
                  <a:gd name="connsiteX22" fmla="*/ 526777 w 914921"/>
                  <a:gd name="connsiteY22" fmla="*/ 23812 h 303310"/>
                  <a:gd name="connsiteX23" fmla="*/ 541064 w 914921"/>
                  <a:gd name="connsiteY23" fmla="*/ 33337 h 303310"/>
                  <a:gd name="connsiteX24" fmla="*/ 555352 w 914921"/>
                  <a:gd name="connsiteY24" fmla="*/ 42862 h 303310"/>
                  <a:gd name="connsiteX25" fmla="*/ 562496 w 914921"/>
                  <a:gd name="connsiteY25" fmla="*/ 47625 h 303310"/>
                  <a:gd name="connsiteX26" fmla="*/ 576783 w 914921"/>
                  <a:gd name="connsiteY26" fmla="*/ 52387 h 303310"/>
                  <a:gd name="connsiteX27" fmla="*/ 598214 w 914921"/>
                  <a:gd name="connsiteY27" fmla="*/ 64293 h 303310"/>
                  <a:gd name="connsiteX28" fmla="*/ 612502 w 914921"/>
                  <a:gd name="connsiteY28" fmla="*/ 71437 h 303310"/>
                  <a:gd name="connsiteX29" fmla="*/ 619646 w 914921"/>
                  <a:gd name="connsiteY29" fmla="*/ 76200 h 303310"/>
                  <a:gd name="connsiteX30" fmla="*/ 626789 w 914921"/>
                  <a:gd name="connsiteY30" fmla="*/ 78581 h 303310"/>
                  <a:gd name="connsiteX31" fmla="*/ 648221 w 914921"/>
                  <a:gd name="connsiteY31" fmla="*/ 90487 h 303310"/>
                  <a:gd name="connsiteX32" fmla="*/ 662508 w 914921"/>
                  <a:gd name="connsiteY32" fmla="*/ 97631 h 303310"/>
                  <a:gd name="connsiteX33" fmla="*/ 669652 w 914921"/>
                  <a:gd name="connsiteY33" fmla="*/ 102393 h 303310"/>
                  <a:gd name="connsiteX34" fmla="*/ 683939 w 914921"/>
                  <a:gd name="connsiteY34" fmla="*/ 107156 h 303310"/>
                  <a:gd name="connsiteX35" fmla="*/ 691083 w 914921"/>
                  <a:gd name="connsiteY35" fmla="*/ 111918 h 303310"/>
                  <a:gd name="connsiteX36" fmla="*/ 707752 w 914921"/>
                  <a:gd name="connsiteY36" fmla="*/ 116681 h 303310"/>
                  <a:gd name="connsiteX37" fmla="*/ 729183 w 914921"/>
                  <a:gd name="connsiteY37" fmla="*/ 123825 h 303310"/>
                  <a:gd name="connsiteX38" fmla="*/ 736327 w 914921"/>
                  <a:gd name="connsiteY38" fmla="*/ 126206 h 303310"/>
                  <a:gd name="connsiteX39" fmla="*/ 786333 w 914921"/>
                  <a:gd name="connsiteY39" fmla="*/ 130968 h 303310"/>
                  <a:gd name="connsiteX40" fmla="*/ 836339 w 914921"/>
                  <a:gd name="connsiteY40" fmla="*/ 147637 h 303310"/>
                  <a:gd name="connsiteX41" fmla="*/ 850627 w 914921"/>
                  <a:gd name="connsiteY41" fmla="*/ 152400 h 303310"/>
                  <a:gd name="connsiteX42" fmla="*/ 857771 w 914921"/>
                  <a:gd name="connsiteY42" fmla="*/ 154781 h 303310"/>
                  <a:gd name="connsiteX43" fmla="*/ 864914 w 914921"/>
                  <a:gd name="connsiteY43" fmla="*/ 159543 h 303310"/>
                  <a:gd name="connsiteX44" fmla="*/ 872058 w 914921"/>
                  <a:gd name="connsiteY44" fmla="*/ 161925 h 303310"/>
                  <a:gd name="connsiteX45" fmla="*/ 886346 w 914921"/>
                  <a:gd name="connsiteY45" fmla="*/ 171450 h 303310"/>
                  <a:gd name="connsiteX46" fmla="*/ 893489 w 914921"/>
                  <a:gd name="connsiteY46" fmla="*/ 176212 h 303310"/>
                  <a:gd name="connsiteX47" fmla="*/ 898252 w 914921"/>
                  <a:gd name="connsiteY47" fmla="*/ 190500 h 303310"/>
                  <a:gd name="connsiteX48" fmla="*/ 900633 w 914921"/>
                  <a:gd name="connsiteY48" fmla="*/ 197643 h 303310"/>
                  <a:gd name="connsiteX49" fmla="*/ 905396 w 914921"/>
                  <a:gd name="connsiteY49" fmla="*/ 204787 h 303310"/>
                  <a:gd name="connsiteX50" fmla="*/ 910158 w 914921"/>
                  <a:gd name="connsiteY50" fmla="*/ 221456 h 303310"/>
                  <a:gd name="connsiteX51" fmla="*/ 914921 w 914921"/>
                  <a:gd name="connsiteY51" fmla="*/ 240506 h 303310"/>
                  <a:gd name="connsiteX52" fmla="*/ 912539 w 914921"/>
                  <a:gd name="connsiteY52" fmla="*/ 252412 h 303310"/>
                  <a:gd name="connsiteX53" fmla="*/ 910158 w 914921"/>
                  <a:gd name="connsiteY53" fmla="*/ 259556 h 303310"/>
                  <a:gd name="connsiteX54" fmla="*/ 903014 w 914921"/>
                  <a:gd name="connsiteY54" fmla="*/ 261937 h 303310"/>
                  <a:gd name="connsiteX55" fmla="*/ 898252 w 914921"/>
                  <a:gd name="connsiteY55" fmla="*/ 269081 h 303310"/>
                  <a:gd name="connsiteX56" fmla="*/ 883964 w 914921"/>
                  <a:gd name="connsiteY56" fmla="*/ 273843 h 303310"/>
                  <a:gd name="connsiteX57" fmla="*/ 862533 w 914921"/>
                  <a:gd name="connsiteY57" fmla="*/ 288131 h 303310"/>
                  <a:gd name="connsiteX58" fmla="*/ 855389 w 914921"/>
                  <a:gd name="connsiteY58" fmla="*/ 292893 h 303310"/>
                  <a:gd name="connsiteX59" fmla="*/ 848246 w 914921"/>
                  <a:gd name="connsiteY59" fmla="*/ 295275 h 303310"/>
                  <a:gd name="connsiteX60" fmla="*/ 833958 w 914921"/>
                  <a:gd name="connsiteY60" fmla="*/ 302418 h 303310"/>
                  <a:gd name="connsiteX61" fmla="*/ 686321 w 914921"/>
                  <a:gd name="connsiteY61" fmla="*/ 302418 h 303310"/>
                  <a:gd name="connsiteX62" fmla="*/ 683939 w 914921"/>
                  <a:gd name="connsiteY62" fmla="*/ 295275 h 303310"/>
                  <a:gd name="connsiteX63" fmla="*/ 557733 w 914921"/>
                  <a:gd name="connsiteY63" fmla="*/ 290512 h 303310"/>
                  <a:gd name="connsiteX64" fmla="*/ 526777 w 914921"/>
                  <a:gd name="connsiteY64" fmla="*/ 285750 h 303310"/>
                  <a:gd name="connsiteX65" fmla="*/ 438671 w 914921"/>
                  <a:gd name="connsiteY65" fmla="*/ 288131 h 303310"/>
                  <a:gd name="connsiteX66" fmla="*/ 429146 w 914921"/>
                  <a:gd name="connsiteY66" fmla="*/ 290512 h 303310"/>
                  <a:gd name="connsiteX67" fmla="*/ 298177 w 914921"/>
                  <a:gd name="connsiteY67" fmla="*/ 285750 h 303310"/>
                  <a:gd name="connsiteX68" fmla="*/ 248171 w 914921"/>
                  <a:gd name="connsiteY68" fmla="*/ 288131 h 303310"/>
                  <a:gd name="connsiteX69" fmla="*/ 241027 w 914921"/>
                  <a:gd name="connsiteY69" fmla="*/ 292893 h 303310"/>
                  <a:gd name="connsiteX70" fmla="*/ 83864 w 914921"/>
                  <a:gd name="connsiteY70" fmla="*/ 292893 h 303310"/>
                  <a:gd name="connsiteX71" fmla="*/ 79102 w 914921"/>
                  <a:gd name="connsiteY71" fmla="*/ 278606 h 303310"/>
                  <a:gd name="connsiteX72" fmla="*/ 31477 w 914921"/>
                  <a:gd name="connsiteY72" fmla="*/ 269081 h 303310"/>
                  <a:gd name="connsiteX73" fmla="*/ 24333 w 914921"/>
                  <a:gd name="connsiteY73" fmla="*/ 266700 h 303310"/>
                  <a:gd name="connsiteX74" fmla="*/ 21952 w 914921"/>
                  <a:gd name="connsiteY74" fmla="*/ 254793 h 303310"/>
                  <a:gd name="connsiteX75" fmla="*/ 17189 w 914921"/>
                  <a:gd name="connsiteY75" fmla="*/ 240506 h 303310"/>
                  <a:gd name="connsiteX76" fmla="*/ 14808 w 914921"/>
                  <a:gd name="connsiteY76" fmla="*/ 233362 h 303310"/>
                  <a:gd name="connsiteX77" fmla="*/ 12427 w 914921"/>
                  <a:gd name="connsiteY77" fmla="*/ 226218 h 303310"/>
                  <a:gd name="connsiteX78" fmla="*/ 10046 w 914921"/>
                  <a:gd name="connsiteY78" fmla="*/ 219075 h 303310"/>
                  <a:gd name="connsiteX79" fmla="*/ 12427 w 914921"/>
                  <a:gd name="connsiteY79" fmla="*/ 185737 h 303310"/>
                  <a:gd name="connsiteX80" fmla="*/ 14808 w 914921"/>
                  <a:gd name="connsiteY80" fmla="*/ 178593 h 303310"/>
                  <a:gd name="connsiteX81" fmla="*/ 17189 w 914921"/>
                  <a:gd name="connsiteY81" fmla="*/ 164306 h 303310"/>
                  <a:gd name="connsiteX82" fmla="*/ 14808 w 914921"/>
                  <a:gd name="connsiteY82" fmla="*/ 119062 h 303310"/>
                  <a:gd name="connsiteX83" fmla="*/ 10046 w 914921"/>
                  <a:gd name="connsiteY83" fmla="*/ 109537 h 303310"/>
                  <a:gd name="connsiteX84" fmla="*/ 5283 w 914921"/>
                  <a:gd name="connsiteY84" fmla="*/ 90487 h 303310"/>
                  <a:gd name="connsiteX0" fmla="*/ 5283 w 914921"/>
                  <a:gd name="connsiteY0" fmla="*/ 90487 h 303626"/>
                  <a:gd name="connsiteX1" fmla="*/ 93389 w 914921"/>
                  <a:gd name="connsiteY1" fmla="*/ 88106 h 303626"/>
                  <a:gd name="connsiteX2" fmla="*/ 107677 w 914921"/>
                  <a:gd name="connsiteY2" fmla="*/ 80962 h 303626"/>
                  <a:gd name="connsiteX3" fmla="*/ 114821 w 914921"/>
                  <a:gd name="connsiteY3" fmla="*/ 78581 h 303626"/>
                  <a:gd name="connsiteX4" fmla="*/ 119583 w 914921"/>
                  <a:gd name="connsiteY4" fmla="*/ 71437 h 303626"/>
                  <a:gd name="connsiteX5" fmla="*/ 126727 w 914921"/>
                  <a:gd name="connsiteY5" fmla="*/ 69056 h 303626"/>
                  <a:gd name="connsiteX6" fmla="*/ 143396 w 914921"/>
                  <a:gd name="connsiteY6" fmla="*/ 52387 h 303626"/>
                  <a:gd name="connsiteX7" fmla="*/ 150539 w 914921"/>
                  <a:gd name="connsiteY7" fmla="*/ 47625 h 303626"/>
                  <a:gd name="connsiteX8" fmla="*/ 164827 w 914921"/>
                  <a:gd name="connsiteY8" fmla="*/ 42862 h 303626"/>
                  <a:gd name="connsiteX9" fmla="*/ 179114 w 914921"/>
                  <a:gd name="connsiteY9" fmla="*/ 35718 h 303626"/>
                  <a:gd name="connsiteX10" fmla="*/ 186258 w 914921"/>
                  <a:gd name="connsiteY10" fmla="*/ 30956 h 303626"/>
                  <a:gd name="connsiteX11" fmla="*/ 200546 w 914921"/>
                  <a:gd name="connsiteY11" fmla="*/ 26193 h 303626"/>
                  <a:gd name="connsiteX12" fmla="*/ 214833 w 914921"/>
                  <a:gd name="connsiteY12" fmla="*/ 21431 h 303626"/>
                  <a:gd name="connsiteX13" fmla="*/ 221977 w 914921"/>
                  <a:gd name="connsiteY13" fmla="*/ 19050 h 303626"/>
                  <a:gd name="connsiteX14" fmla="*/ 229121 w 914921"/>
                  <a:gd name="connsiteY14" fmla="*/ 14287 h 303626"/>
                  <a:gd name="connsiteX15" fmla="*/ 236264 w 914921"/>
                  <a:gd name="connsiteY15" fmla="*/ 11906 h 303626"/>
                  <a:gd name="connsiteX16" fmla="*/ 283889 w 914921"/>
                  <a:gd name="connsiteY16" fmla="*/ 4762 h 303626"/>
                  <a:gd name="connsiteX17" fmla="*/ 410096 w 914921"/>
                  <a:gd name="connsiteY17" fmla="*/ 0 h 303626"/>
                  <a:gd name="connsiteX18" fmla="*/ 483914 w 914921"/>
                  <a:gd name="connsiteY18" fmla="*/ 2381 h 303626"/>
                  <a:gd name="connsiteX19" fmla="*/ 498202 w 914921"/>
                  <a:gd name="connsiteY19" fmla="*/ 9525 h 303626"/>
                  <a:gd name="connsiteX20" fmla="*/ 505346 w 914921"/>
                  <a:gd name="connsiteY20" fmla="*/ 11906 h 303626"/>
                  <a:gd name="connsiteX21" fmla="*/ 512489 w 914921"/>
                  <a:gd name="connsiteY21" fmla="*/ 19050 h 303626"/>
                  <a:gd name="connsiteX22" fmla="*/ 526777 w 914921"/>
                  <a:gd name="connsiteY22" fmla="*/ 23812 h 303626"/>
                  <a:gd name="connsiteX23" fmla="*/ 541064 w 914921"/>
                  <a:gd name="connsiteY23" fmla="*/ 33337 h 303626"/>
                  <a:gd name="connsiteX24" fmla="*/ 555352 w 914921"/>
                  <a:gd name="connsiteY24" fmla="*/ 42862 h 303626"/>
                  <a:gd name="connsiteX25" fmla="*/ 562496 w 914921"/>
                  <a:gd name="connsiteY25" fmla="*/ 47625 h 303626"/>
                  <a:gd name="connsiteX26" fmla="*/ 576783 w 914921"/>
                  <a:gd name="connsiteY26" fmla="*/ 52387 h 303626"/>
                  <a:gd name="connsiteX27" fmla="*/ 598214 w 914921"/>
                  <a:gd name="connsiteY27" fmla="*/ 64293 h 303626"/>
                  <a:gd name="connsiteX28" fmla="*/ 612502 w 914921"/>
                  <a:gd name="connsiteY28" fmla="*/ 71437 h 303626"/>
                  <a:gd name="connsiteX29" fmla="*/ 619646 w 914921"/>
                  <a:gd name="connsiteY29" fmla="*/ 76200 h 303626"/>
                  <a:gd name="connsiteX30" fmla="*/ 626789 w 914921"/>
                  <a:gd name="connsiteY30" fmla="*/ 78581 h 303626"/>
                  <a:gd name="connsiteX31" fmla="*/ 648221 w 914921"/>
                  <a:gd name="connsiteY31" fmla="*/ 90487 h 303626"/>
                  <a:gd name="connsiteX32" fmla="*/ 662508 w 914921"/>
                  <a:gd name="connsiteY32" fmla="*/ 97631 h 303626"/>
                  <a:gd name="connsiteX33" fmla="*/ 669652 w 914921"/>
                  <a:gd name="connsiteY33" fmla="*/ 102393 h 303626"/>
                  <a:gd name="connsiteX34" fmla="*/ 683939 w 914921"/>
                  <a:gd name="connsiteY34" fmla="*/ 107156 h 303626"/>
                  <a:gd name="connsiteX35" fmla="*/ 691083 w 914921"/>
                  <a:gd name="connsiteY35" fmla="*/ 111918 h 303626"/>
                  <a:gd name="connsiteX36" fmla="*/ 707752 w 914921"/>
                  <a:gd name="connsiteY36" fmla="*/ 116681 h 303626"/>
                  <a:gd name="connsiteX37" fmla="*/ 729183 w 914921"/>
                  <a:gd name="connsiteY37" fmla="*/ 123825 h 303626"/>
                  <a:gd name="connsiteX38" fmla="*/ 736327 w 914921"/>
                  <a:gd name="connsiteY38" fmla="*/ 126206 h 303626"/>
                  <a:gd name="connsiteX39" fmla="*/ 786333 w 914921"/>
                  <a:gd name="connsiteY39" fmla="*/ 130968 h 303626"/>
                  <a:gd name="connsiteX40" fmla="*/ 836339 w 914921"/>
                  <a:gd name="connsiteY40" fmla="*/ 147637 h 303626"/>
                  <a:gd name="connsiteX41" fmla="*/ 850627 w 914921"/>
                  <a:gd name="connsiteY41" fmla="*/ 152400 h 303626"/>
                  <a:gd name="connsiteX42" fmla="*/ 857771 w 914921"/>
                  <a:gd name="connsiteY42" fmla="*/ 154781 h 303626"/>
                  <a:gd name="connsiteX43" fmla="*/ 864914 w 914921"/>
                  <a:gd name="connsiteY43" fmla="*/ 159543 h 303626"/>
                  <a:gd name="connsiteX44" fmla="*/ 872058 w 914921"/>
                  <a:gd name="connsiteY44" fmla="*/ 161925 h 303626"/>
                  <a:gd name="connsiteX45" fmla="*/ 886346 w 914921"/>
                  <a:gd name="connsiteY45" fmla="*/ 171450 h 303626"/>
                  <a:gd name="connsiteX46" fmla="*/ 893489 w 914921"/>
                  <a:gd name="connsiteY46" fmla="*/ 176212 h 303626"/>
                  <a:gd name="connsiteX47" fmla="*/ 898252 w 914921"/>
                  <a:gd name="connsiteY47" fmla="*/ 190500 h 303626"/>
                  <a:gd name="connsiteX48" fmla="*/ 900633 w 914921"/>
                  <a:gd name="connsiteY48" fmla="*/ 197643 h 303626"/>
                  <a:gd name="connsiteX49" fmla="*/ 905396 w 914921"/>
                  <a:gd name="connsiteY49" fmla="*/ 204787 h 303626"/>
                  <a:gd name="connsiteX50" fmla="*/ 910158 w 914921"/>
                  <a:gd name="connsiteY50" fmla="*/ 221456 h 303626"/>
                  <a:gd name="connsiteX51" fmla="*/ 914921 w 914921"/>
                  <a:gd name="connsiteY51" fmla="*/ 240506 h 303626"/>
                  <a:gd name="connsiteX52" fmla="*/ 912539 w 914921"/>
                  <a:gd name="connsiteY52" fmla="*/ 252412 h 303626"/>
                  <a:gd name="connsiteX53" fmla="*/ 910158 w 914921"/>
                  <a:gd name="connsiteY53" fmla="*/ 259556 h 303626"/>
                  <a:gd name="connsiteX54" fmla="*/ 903014 w 914921"/>
                  <a:gd name="connsiteY54" fmla="*/ 261937 h 303626"/>
                  <a:gd name="connsiteX55" fmla="*/ 898252 w 914921"/>
                  <a:gd name="connsiteY55" fmla="*/ 269081 h 303626"/>
                  <a:gd name="connsiteX56" fmla="*/ 883964 w 914921"/>
                  <a:gd name="connsiteY56" fmla="*/ 273843 h 303626"/>
                  <a:gd name="connsiteX57" fmla="*/ 862533 w 914921"/>
                  <a:gd name="connsiteY57" fmla="*/ 288131 h 303626"/>
                  <a:gd name="connsiteX58" fmla="*/ 855389 w 914921"/>
                  <a:gd name="connsiteY58" fmla="*/ 292893 h 303626"/>
                  <a:gd name="connsiteX59" fmla="*/ 848246 w 914921"/>
                  <a:gd name="connsiteY59" fmla="*/ 295275 h 303626"/>
                  <a:gd name="connsiteX60" fmla="*/ 833958 w 914921"/>
                  <a:gd name="connsiteY60" fmla="*/ 302418 h 303626"/>
                  <a:gd name="connsiteX61" fmla="*/ 686321 w 914921"/>
                  <a:gd name="connsiteY61" fmla="*/ 302418 h 303626"/>
                  <a:gd name="connsiteX62" fmla="*/ 557733 w 914921"/>
                  <a:gd name="connsiteY62" fmla="*/ 290512 h 303626"/>
                  <a:gd name="connsiteX63" fmla="*/ 526777 w 914921"/>
                  <a:gd name="connsiteY63" fmla="*/ 285750 h 303626"/>
                  <a:gd name="connsiteX64" fmla="*/ 438671 w 914921"/>
                  <a:gd name="connsiteY64" fmla="*/ 288131 h 303626"/>
                  <a:gd name="connsiteX65" fmla="*/ 429146 w 914921"/>
                  <a:gd name="connsiteY65" fmla="*/ 290512 h 303626"/>
                  <a:gd name="connsiteX66" fmla="*/ 298177 w 914921"/>
                  <a:gd name="connsiteY66" fmla="*/ 285750 h 303626"/>
                  <a:gd name="connsiteX67" fmla="*/ 248171 w 914921"/>
                  <a:gd name="connsiteY67" fmla="*/ 288131 h 303626"/>
                  <a:gd name="connsiteX68" fmla="*/ 241027 w 914921"/>
                  <a:gd name="connsiteY68" fmla="*/ 292893 h 303626"/>
                  <a:gd name="connsiteX69" fmla="*/ 83864 w 914921"/>
                  <a:gd name="connsiteY69" fmla="*/ 292893 h 303626"/>
                  <a:gd name="connsiteX70" fmla="*/ 79102 w 914921"/>
                  <a:gd name="connsiteY70" fmla="*/ 278606 h 303626"/>
                  <a:gd name="connsiteX71" fmla="*/ 31477 w 914921"/>
                  <a:gd name="connsiteY71" fmla="*/ 269081 h 303626"/>
                  <a:gd name="connsiteX72" fmla="*/ 24333 w 914921"/>
                  <a:gd name="connsiteY72" fmla="*/ 266700 h 303626"/>
                  <a:gd name="connsiteX73" fmla="*/ 21952 w 914921"/>
                  <a:gd name="connsiteY73" fmla="*/ 254793 h 303626"/>
                  <a:gd name="connsiteX74" fmla="*/ 17189 w 914921"/>
                  <a:gd name="connsiteY74" fmla="*/ 240506 h 303626"/>
                  <a:gd name="connsiteX75" fmla="*/ 14808 w 914921"/>
                  <a:gd name="connsiteY75" fmla="*/ 233362 h 303626"/>
                  <a:gd name="connsiteX76" fmla="*/ 12427 w 914921"/>
                  <a:gd name="connsiteY76" fmla="*/ 226218 h 303626"/>
                  <a:gd name="connsiteX77" fmla="*/ 10046 w 914921"/>
                  <a:gd name="connsiteY77" fmla="*/ 219075 h 303626"/>
                  <a:gd name="connsiteX78" fmla="*/ 12427 w 914921"/>
                  <a:gd name="connsiteY78" fmla="*/ 185737 h 303626"/>
                  <a:gd name="connsiteX79" fmla="*/ 14808 w 914921"/>
                  <a:gd name="connsiteY79" fmla="*/ 178593 h 303626"/>
                  <a:gd name="connsiteX80" fmla="*/ 17189 w 914921"/>
                  <a:gd name="connsiteY80" fmla="*/ 164306 h 303626"/>
                  <a:gd name="connsiteX81" fmla="*/ 14808 w 914921"/>
                  <a:gd name="connsiteY81" fmla="*/ 119062 h 303626"/>
                  <a:gd name="connsiteX82" fmla="*/ 10046 w 914921"/>
                  <a:gd name="connsiteY82" fmla="*/ 109537 h 303626"/>
                  <a:gd name="connsiteX83" fmla="*/ 5283 w 914921"/>
                  <a:gd name="connsiteY83" fmla="*/ 90487 h 303626"/>
                  <a:gd name="connsiteX0" fmla="*/ 5283 w 914921"/>
                  <a:gd name="connsiteY0" fmla="*/ 90487 h 302528"/>
                  <a:gd name="connsiteX1" fmla="*/ 93389 w 914921"/>
                  <a:gd name="connsiteY1" fmla="*/ 88106 h 302528"/>
                  <a:gd name="connsiteX2" fmla="*/ 107677 w 914921"/>
                  <a:gd name="connsiteY2" fmla="*/ 80962 h 302528"/>
                  <a:gd name="connsiteX3" fmla="*/ 114821 w 914921"/>
                  <a:gd name="connsiteY3" fmla="*/ 78581 h 302528"/>
                  <a:gd name="connsiteX4" fmla="*/ 119583 w 914921"/>
                  <a:gd name="connsiteY4" fmla="*/ 71437 h 302528"/>
                  <a:gd name="connsiteX5" fmla="*/ 126727 w 914921"/>
                  <a:gd name="connsiteY5" fmla="*/ 69056 h 302528"/>
                  <a:gd name="connsiteX6" fmla="*/ 143396 w 914921"/>
                  <a:gd name="connsiteY6" fmla="*/ 52387 h 302528"/>
                  <a:gd name="connsiteX7" fmla="*/ 150539 w 914921"/>
                  <a:gd name="connsiteY7" fmla="*/ 47625 h 302528"/>
                  <a:gd name="connsiteX8" fmla="*/ 164827 w 914921"/>
                  <a:gd name="connsiteY8" fmla="*/ 42862 h 302528"/>
                  <a:gd name="connsiteX9" fmla="*/ 179114 w 914921"/>
                  <a:gd name="connsiteY9" fmla="*/ 35718 h 302528"/>
                  <a:gd name="connsiteX10" fmla="*/ 186258 w 914921"/>
                  <a:gd name="connsiteY10" fmla="*/ 30956 h 302528"/>
                  <a:gd name="connsiteX11" fmla="*/ 200546 w 914921"/>
                  <a:gd name="connsiteY11" fmla="*/ 26193 h 302528"/>
                  <a:gd name="connsiteX12" fmla="*/ 214833 w 914921"/>
                  <a:gd name="connsiteY12" fmla="*/ 21431 h 302528"/>
                  <a:gd name="connsiteX13" fmla="*/ 221977 w 914921"/>
                  <a:gd name="connsiteY13" fmla="*/ 19050 h 302528"/>
                  <a:gd name="connsiteX14" fmla="*/ 229121 w 914921"/>
                  <a:gd name="connsiteY14" fmla="*/ 14287 h 302528"/>
                  <a:gd name="connsiteX15" fmla="*/ 236264 w 914921"/>
                  <a:gd name="connsiteY15" fmla="*/ 11906 h 302528"/>
                  <a:gd name="connsiteX16" fmla="*/ 283889 w 914921"/>
                  <a:gd name="connsiteY16" fmla="*/ 4762 h 302528"/>
                  <a:gd name="connsiteX17" fmla="*/ 410096 w 914921"/>
                  <a:gd name="connsiteY17" fmla="*/ 0 h 302528"/>
                  <a:gd name="connsiteX18" fmla="*/ 483914 w 914921"/>
                  <a:gd name="connsiteY18" fmla="*/ 2381 h 302528"/>
                  <a:gd name="connsiteX19" fmla="*/ 498202 w 914921"/>
                  <a:gd name="connsiteY19" fmla="*/ 9525 h 302528"/>
                  <a:gd name="connsiteX20" fmla="*/ 505346 w 914921"/>
                  <a:gd name="connsiteY20" fmla="*/ 11906 h 302528"/>
                  <a:gd name="connsiteX21" fmla="*/ 512489 w 914921"/>
                  <a:gd name="connsiteY21" fmla="*/ 19050 h 302528"/>
                  <a:gd name="connsiteX22" fmla="*/ 526777 w 914921"/>
                  <a:gd name="connsiteY22" fmla="*/ 23812 h 302528"/>
                  <a:gd name="connsiteX23" fmla="*/ 541064 w 914921"/>
                  <a:gd name="connsiteY23" fmla="*/ 33337 h 302528"/>
                  <a:gd name="connsiteX24" fmla="*/ 555352 w 914921"/>
                  <a:gd name="connsiteY24" fmla="*/ 42862 h 302528"/>
                  <a:gd name="connsiteX25" fmla="*/ 562496 w 914921"/>
                  <a:gd name="connsiteY25" fmla="*/ 47625 h 302528"/>
                  <a:gd name="connsiteX26" fmla="*/ 576783 w 914921"/>
                  <a:gd name="connsiteY26" fmla="*/ 52387 h 302528"/>
                  <a:gd name="connsiteX27" fmla="*/ 598214 w 914921"/>
                  <a:gd name="connsiteY27" fmla="*/ 64293 h 302528"/>
                  <a:gd name="connsiteX28" fmla="*/ 612502 w 914921"/>
                  <a:gd name="connsiteY28" fmla="*/ 71437 h 302528"/>
                  <a:gd name="connsiteX29" fmla="*/ 619646 w 914921"/>
                  <a:gd name="connsiteY29" fmla="*/ 76200 h 302528"/>
                  <a:gd name="connsiteX30" fmla="*/ 626789 w 914921"/>
                  <a:gd name="connsiteY30" fmla="*/ 78581 h 302528"/>
                  <a:gd name="connsiteX31" fmla="*/ 648221 w 914921"/>
                  <a:gd name="connsiteY31" fmla="*/ 90487 h 302528"/>
                  <a:gd name="connsiteX32" fmla="*/ 662508 w 914921"/>
                  <a:gd name="connsiteY32" fmla="*/ 97631 h 302528"/>
                  <a:gd name="connsiteX33" fmla="*/ 669652 w 914921"/>
                  <a:gd name="connsiteY33" fmla="*/ 102393 h 302528"/>
                  <a:gd name="connsiteX34" fmla="*/ 683939 w 914921"/>
                  <a:gd name="connsiteY34" fmla="*/ 107156 h 302528"/>
                  <a:gd name="connsiteX35" fmla="*/ 691083 w 914921"/>
                  <a:gd name="connsiteY35" fmla="*/ 111918 h 302528"/>
                  <a:gd name="connsiteX36" fmla="*/ 707752 w 914921"/>
                  <a:gd name="connsiteY36" fmla="*/ 116681 h 302528"/>
                  <a:gd name="connsiteX37" fmla="*/ 729183 w 914921"/>
                  <a:gd name="connsiteY37" fmla="*/ 123825 h 302528"/>
                  <a:gd name="connsiteX38" fmla="*/ 736327 w 914921"/>
                  <a:gd name="connsiteY38" fmla="*/ 126206 h 302528"/>
                  <a:gd name="connsiteX39" fmla="*/ 786333 w 914921"/>
                  <a:gd name="connsiteY39" fmla="*/ 130968 h 302528"/>
                  <a:gd name="connsiteX40" fmla="*/ 836339 w 914921"/>
                  <a:gd name="connsiteY40" fmla="*/ 147637 h 302528"/>
                  <a:gd name="connsiteX41" fmla="*/ 850627 w 914921"/>
                  <a:gd name="connsiteY41" fmla="*/ 152400 h 302528"/>
                  <a:gd name="connsiteX42" fmla="*/ 857771 w 914921"/>
                  <a:gd name="connsiteY42" fmla="*/ 154781 h 302528"/>
                  <a:gd name="connsiteX43" fmla="*/ 864914 w 914921"/>
                  <a:gd name="connsiteY43" fmla="*/ 159543 h 302528"/>
                  <a:gd name="connsiteX44" fmla="*/ 872058 w 914921"/>
                  <a:gd name="connsiteY44" fmla="*/ 161925 h 302528"/>
                  <a:gd name="connsiteX45" fmla="*/ 886346 w 914921"/>
                  <a:gd name="connsiteY45" fmla="*/ 171450 h 302528"/>
                  <a:gd name="connsiteX46" fmla="*/ 893489 w 914921"/>
                  <a:gd name="connsiteY46" fmla="*/ 176212 h 302528"/>
                  <a:gd name="connsiteX47" fmla="*/ 898252 w 914921"/>
                  <a:gd name="connsiteY47" fmla="*/ 190500 h 302528"/>
                  <a:gd name="connsiteX48" fmla="*/ 900633 w 914921"/>
                  <a:gd name="connsiteY48" fmla="*/ 197643 h 302528"/>
                  <a:gd name="connsiteX49" fmla="*/ 905396 w 914921"/>
                  <a:gd name="connsiteY49" fmla="*/ 204787 h 302528"/>
                  <a:gd name="connsiteX50" fmla="*/ 910158 w 914921"/>
                  <a:gd name="connsiteY50" fmla="*/ 221456 h 302528"/>
                  <a:gd name="connsiteX51" fmla="*/ 914921 w 914921"/>
                  <a:gd name="connsiteY51" fmla="*/ 240506 h 302528"/>
                  <a:gd name="connsiteX52" fmla="*/ 912539 w 914921"/>
                  <a:gd name="connsiteY52" fmla="*/ 252412 h 302528"/>
                  <a:gd name="connsiteX53" fmla="*/ 910158 w 914921"/>
                  <a:gd name="connsiteY53" fmla="*/ 259556 h 302528"/>
                  <a:gd name="connsiteX54" fmla="*/ 903014 w 914921"/>
                  <a:gd name="connsiteY54" fmla="*/ 261937 h 302528"/>
                  <a:gd name="connsiteX55" fmla="*/ 898252 w 914921"/>
                  <a:gd name="connsiteY55" fmla="*/ 269081 h 302528"/>
                  <a:gd name="connsiteX56" fmla="*/ 883964 w 914921"/>
                  <a:gd name="connsiteY56" fmla="*/ 273843 h 302528"/>
                  <a:gd name="connsiteX57" fmla="*/ 862533 w 914921"/>
                  <a:gd name="connsiteY57" fmla="*/ 288131 h 302528"/>
                  <a:gd name="connsiteX58" fmla="*/ 855389 w 914921"/>
                  <a:gd name="connsiteY58" fmla="*/ 292893 h 302528"/>
                  <a:gd name="connsiteX59" fmla="*/ 848246 w 914921"/>
                  <a:gd name="connsiteY59" fmla="*/ 295275 h 302528"/>
                  <a:gd name="connsiteX60" fmla="*/ 833958 w 914921"/>
                  <a:gd name="connsiteY60" fmla="*/ 302418 h 302528"/>
                  <a:gd name="connsiteX61" fmla="*/ 679177 w 914921"/>
                  <a:gd name="connsiteY61" fmla="*/ 292893 h 302528"/>
                  <a:gd name="connsiteX62" fmla="*/ 557733 w 914921"/>
                  <a:gd name="connsiteY62" fmla="*/ 290512 h 302528"/>
                  <a:gd name="connsiteX63" fmla="*/ 526777 w 914921"/>
                  <a:gd name="connsiteY63" fmla="*/ 285750 h 302528"/>
                  <a:gd name="connsiteX64" fmla="*/ 438671 w 914921"/>
                  <a:gd name="connsiteY64" fmla="*/ 288131 h 302528"/>
                  <a:gd name="connsiteX65" fmla="*/ 429146 w 914921"/>
                  <a:gd name="connsiteY65" fmla="*/ 290512 h 302528"/>
                  <a:gd name="connsiteX66" fmla="*/ 298177 w 914921"/>
                  <a:gd name="connsiteY66" fmla="*/ 285750 h 302528"/>
                  <a:gd name="connsiteX67" fmla="*/ 248171 w 914921"/>
                  <a:gd name="connsiteY67" fmla="*/ 288131 h 302528"/>
                  <a:gd name="connsiteX68" fmla="*/ 241027 w 914921"/>
                  <a:gd name="connsiteY68" fmla="*/ 292893 h 302528"/>
                  <a:gd name="connsiteX69" fmla="*/ 83864 w 914921"/>
                  <a:gd name="connsiteY69" fmla="*/ 292893 h 302528"/>
                  <a:gd name="connsiteX70" fmla="*/ 79102 w 914921"/>
                  <a:gd name="connsiteY70" fmla="*/ 278606 h 302528"/>
                  <a:gd name="connsiteX71" fmla="*/ 31477 w 914921"/>
                  <a:gd name="connsiteY71" fmla="*/ 269081 h 302528"/>
                  <a:gd name="connsiteX72" fmla="*/ 24333 w 914921"/>
                  <a:gd name="connsiteY72" fmla="*/ 266700 h 302528"/>
                  <a:gd name="connsiteX73" fmla="*/ 21952 w 914921"/>
                  <a:gd name="connsiteY73" fmla="*/ 254793 h 302528"/>
                  <a:gd name="connsiteX74" fmla="*/ 17189 w 914921"/>
                  <a:gd name="connsiteY74" fmla="*/ 240506 h 302528"/>
                  <a:gd name="connsiteX75" fmla="*/ 14808 w 914921"/>
                  <a:gd name="connsiteY75" fmla="*/ 233362 h 302528"/>
                  <a:gd name="connsiteX76" fmla="*/ 12427 w 914921"/>
                  <a:gd name="connsiteY76" fmla="*/ 226218 h 302528"/>
                  <a:gd name="connsiteX77" fmla="*/ 10046 w 914921"/>
                  <a:gd name="connsiteY77" fmla="*/ 219075 h 302528"/>
                  <a:gd name="connsiteX78" fmla="*/ 12427 w 914921"/>
                  <a:gd name="connsiteY78" fmla="*/ 185737 h 302528"/>
                  <a:gd name="connsiteX79" fmla="*/ 14808 w 914921"/>
                  <a:gd name="connsiteY79" fmla="*/ 178593 h 302528"/>
                  <a:gd name="connsiteX80" fmla="*/ 17189 w 914921"/>
                  <a:gd name="connsiteY80" fmla="*/ 164306 h 302528"/>
                  <a:gd name="connsiteX81" fmla="*/ 14808 w 914921"/>
                  <a:gd name="connsiteY81" fmla="*/ 119062 h 302528"/>
                  <a:gd name="connsiteX82" fmla="*/ 10046 w 914921"/>
                  <a:gd name="connsiteY82" fmla="*/ 109537 h 302528"/>
                  <a:gd name="connsiteX83" fmla="*/ 5283 w 914921"/>
                  <a:gd name="connsiteY83" fmla="*/ 90487 h 302528"/>
                  <a:gd name="connsiteX0" fmla="*/ 5283 w 914921"/>
                  <a:gd name="connsiteY0" fmla="*/ 90487 h 302528"/>
                  <a:gd name="connsiteX1" fmla="*/ 93389 w 914921"/>
                  <a:gd name="connsiteY1" fmla="*/ 88106 h 302528"/>
                  <a:gd name="connsiteX2" fmla="*/ 107677 w 914921"/>
                  <a:gd name="connsiteY2" fmla="*/ 80962 h 302528"/>
                  <a:gd name="connsiteX3" fmla="*/ 114821 w 914921"/>
                  <a:gd name="connsiteY3" fmla="*/ 78581 h 302528"/>
                  <a:gd name="connsiteX4" fmla="*/ 119583 w 914921"/>
                  <a:gd name="connsiteY4" fmla="*/ 71437 h 302528"/>
                  <a:gd name="connsiteX5" fmla="*/ 126727 w 914921"/>
                  <a:gd name="connsiteY5" fmla="*/ 69056 h 302528"/>
                  <a:gd name="connsiteX6" fmla="*/ 143396 w 914921"/>
                  <a:gd name="connsiteY6" fmla="*/ 52387 h 302528"/>
                  <a:gd name="connsiteX7" fmla="*/ 150539 w 914921"/>
                  <a:gd name="connsiteY7" fmla="*/ 47625 h 302528"/>
                  <a:gd name="connsiteX8" fmla="*/ 164827 w 914921"/>
                  <a:gd name="connsiteY8" fmla="*/ 42862 h 302528"/>
                  <a:gd name="connsiteX9" fmla="*/ 179114 w 914921"/>
                  <a:gd name="connsiteY9" fmla="*/ 35718 h 302528"/>
                  <a:gd name="connsiteX10" fmla="*/ 186258 w 914921"/>
                  <a:gd name="connsiteY10" fmla="*/ 30956 h 302528"/>
                  <a:gd name="connsiteX11" fmla="*/ 200546 w 914921"/>
                  <a:gd name="connsiteY11" fmla="*/ 26193 h 302528"/>
                  <a:gd name="connsiteX12" fmla="*/ 214833 w 914921"/>
                  <a:gd name="connsiteY12" fmla="*/ 21431 h 302528"/>
                  <a:gd name="connsiteX13" fmla="*/ 221977 w 914921"/>
                  <a:gd name="connsiteY13" fmla="*/ 19050 h 302528"/>
                  <a:gd name="connsiteX14" fmla="*/ 229121 w 914921"/>
                  <a:gd name="connsiteY14" fmla="*/ 14287 h 302528"/>
                  <a:gd name="connsiteX15" fmla="*/ 236264 w 914921"/>
                  <a:gd name="connsiteY15" fmla="*/ 11906 h 302528"/>
                  <a:gd name="connsiteX16" fmla="*/ 283889 w 914921"/>
                  <a:gd name="connsiteY16" fmla="*/ 4762 h 302528"/>
                  <a:gd name="connsiteX17" fmla="*/ 410096 w 914921"/>
                  <a:gd name="connsiteY17" fmla="*/ 0 h 302528"/>
                  <a:gd name="connsiteX18" fmla="*/ 483914 w 914921"/>
                  <a:gd name="connsiteY18" fmla="*/ 2381 h 302528"/>
                  <a:gd name="connsiteX19" fmla="*/ 498202 w 914921"/>
                  <a:gd name="connsiteY19" fmla="*/ 9525 h 302528"/>
                  <a:gd name="connsiteX20" fmla="*/ 505346 w 914921"/>
                  <a:gd name="connsiteY20" fmla="*/ 11906 h 302528"/>
                  <a:gd name="connsiteX21" fmla="*/ 512489 w 914921"/>
                  <a:gd name="connsiteY21" fmla="*/ 19050 h 302528"/>
                  <a:gd name="connsiteX22" fmla="*/ 526777 w 914921"/>
                  <a:gd name="connsiteY22" fmla="*/ 23812 h 302528"/>
                  <a:gd name="connsiteX23" fmla="*/ 541064 w 914921"/>
                  <a:gd name="connsiteY23" fmla="*/ 33337 h 302528"/>
                  <a:gd name="connsiteX24" fmla="*/ 555352 w 914921"/>
                  <a:gd name="connsiteY24" fmla="*/ 42862 h 302528"/>
                  <a:gd name="connsiteX25" fmla="*/ 562496 w 914921"/>
                  <a:gd name="connsiteY25" fmla="*/ 47625 h 302528"/>
                  <a:gd name="connsiteX26" fmla="*/ 576783 w 914921"/>
                  <a:gd name="connsiteY26" fmla="*/ 52387 h 302528"/>
                  <a:gd name="connsiteX27" fmla="*/ 598214 w 914921"/>
                  <a:gd name="connsiteY27" fmla="*/ 64293 h 302528"/>
                  <a:gd name="connsiteX28" fmla="*/ 612502 w 914921"/>
                  <a:gd name="connsiteY28" fmla="*/ 71437 h 302528"/>
                  <a:gd name="connsiteX29" fmla="*/ 619646 w 914921"/>
                  <a:gd name="connsiteY29" fmla="*/ 76200 h 302528"/>
                  <a:gd name="connsiteX30" fmla="*/ 626789 w 914921"/>
                  <a:gd name="connsiteY30" fmla="*/ 78581 h 302528"/>
                  <a:gd name="connsiteX31" fmla="*/ 648221 w 914921"/>
                  <a:gd name="connsiteY31" fmla="*/ 90487 h 302528"/>
                  <a:gd name="connsiteX32" fmla="*/ 662508 w 914921"/>
                  <a:gd name="connsiteY32" fmla="*/ 97631 h 302528"/>
                  <a:gd name="connsiteX33" fmla="*/ 669652 w 914921"/>
                  <a:gd name="connsiteY33" fmla="*/ 102393 h 302528"/>
                  <a:gd name="connsiteX34" fmla="*/ 683939 w 914921"/>
                  <a:gd name="connsiteY34" fmla="*/ 107156 h 302528"/>
                  <a:gd name="connsiteX35" fmla="*/ 691083 w 914921"/>
                  <a:gd name="connsiteY35" fmla="*/ 111918 h 302528"/>
                  <a:gd name="connsiteX36" fmla="*/ 707752 w 914921"/>
                  <a:gd name="connsiteY36" fmla="*/ 116681 h 302528"/>
                  <a:gd name="connsiteX37" fmla="*/ 729183 w 914921"/>
                  <a:gd name="connsiteY37" fmla="*/ 123825 h 302528"/>
                  <a:gd name="connsiteX38" fmla="*/ 736327 w 914921"/>
                  <a:gd name="connsiteY38" fmla="*/ 126206 h 302528"/>
                  <a:gd name="connsiteX39" fmla="*/ 786333 w 914921"/>
                  <a:gd name="connsiteY39" fmla="*/ 130968 h 302528"/>
                  <a:gd name="connsiteX40" fmla="*/ 836339 w 914921"/>
                  <a:gd name="connsiteY40" fmla="*/ 147637 h 302528"/>
                  <a:gd name="connsiteX41" fmla="*/ 850627 w 914921"/>
                  <a:gd name="connsiteY41" fmla="*/ 152400 h 302528"/>
                  <a:gd name="connsiteX42" fmla="*/ 857771 w 914921"/>
                  <a:gd name="connsiteY42" fmla="*/ 154781 h 302528"/>
                  <a:gd name="connsiteX43" fmla="*/ 864914 w 914921"/>
                  <a:gd name="connsiteY43" fmla="*/ 159543 h 302528"/>
                  <a:gd name="connsiteX44" fmla="*/ 872058 w 914921"/>
                  <a:gd name="connsiteY44" fmla="*/ 161925 h 302528"/>
                  <a:gd name="connsiteX45" fmla="*/ 886346 w 914921"/>
                  <a:gd name="connsiteY45" fmla="*/ 171450 h 302528"/>
                  <a:gd name="connsiteX46" fmla="*/ 893489 w 914921"/>
                  <a:gd name="connsiteY46" fmla="*/ 176212 h 302528"/>
                  <a:gd name="connsiteX47" fmla="*/ 898252 w 914921"/>
                  <a:gd name="connsiteY47" fmla="*/ 190500 h 302528"/>
                  <a:gd name="connsiteX48" fmla="*/ 900633 w 914921"/>
                  <a:gd name="connsiteY48" fmla="*/ 197643 h 302528"/>
                  <a:gd name="connsiteX49" fmla="*/ 905396 w 914921"/>
                  <a:gd name="connsiteY49" fmla="*/ 204787 h 302528"/>
                  <a:gd name="connsiteX50" fmla="*/ 910158 w 914921"/>
                  <a:gd name="connsiteY50" fmla="*/ 221456 h 302528"/>
                  <a:gd name="connsiteX51" fmla="*/ 914921 w 914921"/>
                  <a:gd name="connsiteY51" fmla="*/ 240506 h 302528"/>
                  <a:gd name="connsiteX52" fmla="*/ 912539 w 914921"/>
                  <a:gd name="connsiteY52" fmla="*/ 252412 h 302528"/>
                  <a:gd name="connsiteX53" fmla="*/ 910158 w 914921"/>
                  <a:gd name="connsiteY53" fmla="*/ 259556 h 302528"/>
                  <a:gd name="connsiteX54" fmla="*/ 903014 w 914921"/>
                  <a:gd name="connsiteY54" fmla="*/ 261937 h 302528"/>
                  <a:gd name="connsiteX55" fmla="*/ 898252 w 914921"/>
                  <a:gd name="connsiteY55" fmla="*/ 269081 h 302528"/>
                  <a:gd name="connsiteX56" fmla="*/ 883964 w 914921"/>
                  <a:gd name="connsiteY56" fmla="*/ 273843 h 302528"/>
                  <a:gd name="connsiteX57" fmla="*/ 862533 w 914921"/>
                  <a:gd name="connsiteY57" fmla="*/ 288131 h 302528"/>
                  <a:gd name="connsiteX58" fmla="*/ 855389 w 914921"/>
                  <a:gd name="connsiteY58" fmla="*/ 292893 h 302528"/>
                  <a:gd name="connsiteX59" fmla="*/ 848246 w 914921"/>
                  <a:gd name="connsiteY59" fmla="*/ 295275 h 302528"/>
                  <a:gd name="connsiteX60" fmla="*/ 833958 w 914921"/>
                  <a:gd name="connsiteY60" fmla="*/ 302418 h 302528"/>
                  <a:gd name="connsiteX61" fmla="*/ 679177 w 914921"/>
                  <a:gd name="connsiteY61" fmla="*/ 292893 h 302528"/>
                  <a:gd name="connsiteX62" fmla="*/ 557733 w 914921"/>
                  <a:gd name="connsiteY62" fmla="*/ 290512 h 302528"/>
                  <a:gd name="connsiteX63" fmla="*/ 438671 w 914921"/>
                  <a:gd name="connsiteY63" fmla="*/ 288131 h 302528"/>
                  <a:gd name="connsiteX64" fmla="*/ 429146 w 914921"/>
                  <a:gd name="connsiteY64" fmla="*/ 290512 h 302528"/>
                  <a:gd name="connsiteX65" fmla="*/ 298177 w 914921"/>
                  <a:gd name="connsiteY65" fmla="*/ 285750 h 302528"/>
                  <a:gd name="connsiteX66" fmla="*/ 248171 w 914921"/>
                  <a:gd name="connsiteY66" fmla="*/ 288131 h 302528"/>
                  <a:gd name="connsiteX67" fmla="*/ 241027 w 914921"/>
                  <a:gd name="connsiteY67" fmla="*/ 292893 h 302528"/>
                  <a:gd name="connsiteX68" fmla="*/ 83864 w 914921"/>
                  <a:gd name="connsiteY68" fmla="*/ 292893 h 302528"/>
                  <a:gd name="connsiteX69" fmla="*/ 79102 w 914921"/>
                  <a:gd name="connsiteY69" fmla="*/ 278606 h 302528"/>
                  <a:gd name="connsiteX70" fmla="*/ 31477 w 914921"/>
                  <a:gd name="connsiteY70" fmla="*/ 269081 h 302528"/>
                  <a:gd name="connsiteX71" fmla="*/ 24333 w 914921"/>
                  <a:gd name="connsiteY71" fmla="*/ 266700 h 302528"/>
                  <a:gd name="connsiteX72" fmla="*/ 21952 w 914921"/>
                  <a:gd name="connsiteY72" fmla="*/ 254793 h 302528"/>
                  <a:gd name="connsiteX73" fmla="*/ 17189 w 914921"/>
                  <a:gd name="connsiteY73" fmla="*/ 240506 h 302528"/>
                  <a:gd name="connsiteX74" fmla="*/ 14808 w 914921"/>
                  <a:gd name="connsiteY74" fmla="*/ 233362 h 302528"/>
                  <a:gd name="connsiteX75" fmla="*/ 12427 w 914921"/>
                  <a:gd name="connsiteY75" fmla="*/ 226218 h 302528"/>
                  <a:gd name="connsiteX76" fmla="*/ 10046 w 914921"/>
                  <a:gd name="connsiteY76" fmla="*/ 219075 h 302528"/>
                  <a:gd name="connsiteX77" fmla="*/ 12427 w 914921"/>
                  <a:gd name="connsiteY77" fmla="*/ 185737 h 302528"/>
                  <a:gd name="connsiteX78" fmla="*/ 14808 w 914921"/>
                  <a:gd name="connsiteY78" fmla="*/ 178593 h 302528"/>
                  <a:gd name="connsiteX79" fmla="*/ 17189 w 914921"/>
                  <a:gd name="connsiteY79" fmla="*/ 164306 h 302528"/>
                  <a:gd name="connsiteX80" fmla="*/ 14808 w 914921"/>
                  <a:gd name="connsiteY80" fmla="*/ 119062 h 302528"/>
                  <a:gd name="connsiteX81" fmla="*/ 10046 w 914921"/>
                  <a:gd name="connsiteY81" fmla="*/ 109537 h 302528"/>
                  <a:gd name="connsiteX82" fmla="*/ 5283 w 914921"/>
                  <a:gd name="connsiteY82" fmla="*/ 90487 h 302528"/>
                  <a:gd name="connsiteX0" fmla="*/ 5283 w 914921"/>
                  <a:gd name="connsiteY0" fmla="*/ 90487 h 302528"/>
                  <a:gd name="connsiteX1" fmla="*/ 93389 w 914921"/>
                  <a:gd name="connsiteY1" fmla="*/ 88106 h 302528"/>
                  <a:gd name="connsiteX2" fmla="*/ 107677 w 914921"/>
                  <a:gd name="connsiteY2" fmla="*/ 80962 h 302528"/>
                  <a:gd name="connsiteX3" fmla="*/ 114821 w 914921"/>
                  <a:gd name="connsiteY3" fmla="*/ 78581 h 302528"/>
                  <a:gd name="connsiteX4" fmla="*/ 119583 w 914921"/>
                  <a:gd name="connsiteY4" fmla="*/ 71437 h 302528"/>
                  <a:gd name="connsiteX5" fmla="*/ 126727 w 914921"/>
                  <a:gd name="connsiteY5" fmla="*/ 69056 h 302528"/>
                  <a:gd name="connsiteX6" fmla="*/ 143396 w 914921"/>
                  <a:gd name="connsiteY6" fmla="*/ 52387 h 302528"/>
                  <a:gd name="connsiteX7" fmla="*/ 150539 w 914921"/>
                  <a:gd name="connsiteY7" fmla="*/ 47625 h 302528"/>
                  <a:gd name="connsiteX8" fmla="*/ 164827 w 914921"/>
                  <a:gd name="connsiteY8" fmla="*/ 42862 h 302528"/>
                  <a:gd name="connsiteX9" fmla="*/ 179114 w 914921"/>
                  <a:gd name="connsiteY9" fmla="*/ 35718 h 302528"/>
                  <a:gd name="connsiteX10" fmla="*/ 186258 w 914921"/>
                  <a:gd name="connsiteY10" fmla="*/ 30956 h 302528"/>
                  <a:gd name="connsiteX11" fmla="*/ 200546 w 914921"/>
                  <a:gd name="connsiteY11" fmla="*/ 26193 h 302528"/>
                  <a:gd name="connsiteX12" fmla="*/ 214833 w 914921"/>
                  <a:gd name="connsiteY12" fmla="*/ 21431 h 302528"/>
                  <a:gd name="connsiteX13" fmla="*/ 221977 w 914921"/>
                  <a:gd name="connsiteY13" fmla="*/ 19050 h 302528"/>
                  <a:gd name="connsiteX14" fmla="*/ 229121 w 914921"/>
                  <a:gd name="connsiteY14" fmla="*/ 14287 h 302528"/>
                  <a:gd name="connsiteX15" fmla="*/ 236264 w 914921"/>
                  <a:gd name="connsiteY15" fmla="*/ 11906 h 302528"/>
                  <a:gd name="connsiteX16" fmla="*/ 283889 w 914921"/>
                  <a:gd name="connsiteY16" fmla="*/ 4762 h 302528"/>
                  <a:gd name="connsiteX17" fmla="*/ 410096 w 914921"/>
                  <a:gd name="connsiteY17" fmla="*/ 0 h 302528"/>
                  <a:gd name="connsiteX18" fmla="*/ 483914 w 914921"/>
                  <a:gd name="connsiteY18" fmla="*/ 2381 h 302528"/>
                  <a:gd name="connsiteX19" fmla="*/ 498202 w 914921"/>
                  <a:gd name="connsiteY19" fmla="*/ 9525 h 302528"/>
                  <a:gd name="connsiteX20" fmla="*/ 505346 w 914921"/>
                  <a:gd name="connsiteY20" fmla="*/ 11906 h 302528"/>
                  <a:gd name="connsiteX21" fmla="*/ 512489 w 914921"/>
                  <a:gd name="connsiteY21" fmla="*/ 19050 h 302528"/>
                  <a:gd name="connsiteX22" fmla="*/ 526777 w 914921"/>
                  <a:gd name="connsiteY22" fmla="*/ 23812 h 302528"/>
                  <a:gd name="connsiteX23" fmla="*/ 541064 w 914921"/>
                  <a:gd name="connsiteY23" fmla="*/ 33337 h 302528"/>
                  <a:gd name="connsiteX24" fmla="*/ 555352 w 914921"/>
                  <a:gd name="connsiteY24" fmla="*/ 42862 h 302528"/>
                  <a:gd name="connsiteX25" fmla="*/ 562496 w 914921"/>
                  <a:gd name="connsiteY25" fmla="*/ 47625 h 302528"/>
                  <a:gd name="connsiteX26" fmla="*/ 576783 w 914921"/>
                  <a:gd name="connsiteY26" fmla="*/ 52387 h 302528"/>
                  <a:gd name="connsiteX27" fmla="*/ 598214 w 914921"/>
                  <a:gd name="connsiteY27" fmla="*/ 64293 h 302528"/>
                  <a:gd name="connsiteX28" fmla="*/ 612502 w 914921"/>
                  <a:gd name="connsiteY28" fmla="*/ 71437 h 302528"/>
                  <a:gd name="connsiteX29" fmla="*/ 619646 w 914921"/>
                  <a:gd name="connsiteY29" fmla="*/ 76200 h 302528"/>
                  <a:gd name="connsiteX30" fmla="*/ 626789 w 914921"/>
                  <a:gd name="connsiteY30" fmla="*/ 78581 h 302528"/>
                  <a:gd name="connsiteX31" fmla="*/ 648221 w 914921"/>
                  <a:gd name="connsiteY31" fmla="*/ 90487 h 302528"/>
                  <a:gd name="connsiteX32" fmla="*/ 662508 w 914921"/>
                  <a:gd name="connsiteY32" fmla="*/ 97631 h 302528"/>
                  <a:gd name="connsiteX33" fmla="*/ 669652 w 914921"/>
                  <a:gd name="connsiteY33" fmla="*/ 102393 h 302528"/>
                  <a:gd name="connsiteX34" fmla="*/ 683939 w 914921"/>
                  <a:gd name="connsiteY34" fmla="*/ 107156 h 302528"/>
                  <a:gd name="connsiteX35" fmla="*/ 691083 w 914921"/>
                  <a:gd name="connsiteY35" fmla="*/ 111918 h 302528"/>
                  <a:gd name="connsiteX36" fmla="*/ 707752 w 914921"/>
                  <a:gd name="connsiteY36" fmla="*/ 116681 h 302528"/>
                  <a:gd name="connsiteX37" fmla="*/ 729183 w 914921"/>
                  <a:gd name="connsiteY37" fmla="*/ 123825 h 302528"/>
                  <a:gd name="connsiteX38" fmla="*/ 736327 w 914921"/>
                  <a:gd name="connsiteY38" fmla="*/ 126206 h 302528"/>
                  <a:gd name="connsiteX39" fmla="*/ 786333 w 914921"/>
                  <a:gd name="connsiteY39" fmla="*/ 130968 h 302528"/>
                  <a:gd name="connsiteX40" fmla="*/ 836339 w 914921"/>
                  <a:gd name="connsiteY40" fmla="*/ 147637 h 302528"/>
                  <a:gd name="connsiteX41" fmla="*/ 850627 w 914921"/>
                  <a:gd name="connsiteY41" fmla="*/ 152400 h 302528"/>
                  <a:gd name="connsiteX42" fmla="*/ 857771 w 914921"/>
                  <a:gd name="connsiteY42" fmla="*/ 154781 h 302528"/>
                  <a:gd name="connsiteX43" fmla="*/ 864914 w 914921"/>
                  <a:gd name="connsiteY43" fmla="*/ 159543 h 302528"/>
                  <a:gd name="connsiteX44" fmla="*/ 872058 w 914921"/>
                  <a:gd name="connsiteY44" fmla="*/ 161925 h 302528"/>
                  <a:gd name="connsiteX45" fmla="*/ 886346 w 914921"/>
                  <a:gd name="connsiteY45" fmla="*/ 171450 h 302528"/>
                  <a:gd name="connsiteX46" fmla="*/ 893489 w 914921"/>
                  <a:gd name="connsiteY46" fmla="*/ 176212 h 302528"/>
                  <a:gd name="connsiteX47" fmla="*/ 898252 w 914921"/>
                  <a:gd name="connsiteY47" fmla="*/ 190500 h 302528"/>
                  <a:gd name="connsiteX48" fmla="*/ 900633 w 914921"/>
                  <a:gd name="connsiteY48" fmla="*/ 197643 h 302528"/>
                  <a:gd name="connsiteX49" fmla="*/ 905396 w 914921"/>
                  <a:gd name="connsiteY49" fmla="*/ 204787 h 302528"/>
                  <a:gd name="connsiteX50" fmla="*/ 910158 w 914921"/>
                  <a:gd name="connsiteY50" fmla="*/ 221456 h 302528"/>
                  <a:gd name="connsiteX51" fmla="*/ 914921 w 914921"/>
                  <a:gd name="connsiteY51" fmla="*/ 240506 h 302528"/>
                  <a:gd name="connsiteX52" fmla="*/ 912539 w 914921"/>
                  <a:gd name="connsiteY52" fmla="*/ 252412 h 302528"/>
                  <a:gd name="connsiteX53" fmla="*/ 910158 w 914921"/>
                  <a:gd name="connsiteY53" fmla="*/ 259556 h 302528"/>
                  <a:gd name="connsiteX54" fmla="*/ 903014 w 914921"/>
                  <a:gd name="connsiteY54" fmla="*/ 261937 h 302528"/>
                  <a:gd name="connsiteX55" fmla="*/ 898252 w 914921"/>
                  <a:gd name="connsiteY55" fmla="*/ 269081 h 302528"/>
                  <a:gd name="connsiteX56" fmla="*/ 883964 w 914921"/>
                  <a:gd name="connsiteY56" fmla="*/ 273843 h 302528"/>
                  <a:gd name="connsiteX57" fmla="*/ 862533 w 914921"/>
                  <a:gd name="connsiteY57" fmla="*/ 288131 h 302528"/>
                  <a:gd name="connsiteX58" fmla="*/ 855389 w 914921"/>
                  <a:gd name="connsiteY58" fmla="*/ 292893 h 302528"/>
                  <a:gd name="connsiteX59" fmla="*/ 848246 w 914921"/>
                  <a:gd name="connsiteY59" fmla="*/ 295275 h 302528"/>
                  <a:gd name="connsiteX60" fmla="*/ 833958 w 914921"/>
                  <a:gd name="connsiteY60" fmla="*/ 302418 h 302528"/>
                  <a:gd name="connsiteX61" fmla="*/ 679177 w 914921"/>
                  <a:gd name="connsiteY61" fmla="*/ 292893 h 302528"/>
                  <a:gd name="connsiteX62" fmla="*/ 557733 w 914921"/>
                  <a:gd name="connsiteY62" fmla="*/ 290512 h 302528"/>
                  <a:gd name="connsiteX63" fmla="*/ 438671 w 914921"/>
                  <a:gd name="connsiteY63" fmla="*/ 288131 h 302528"/>
                  <a:gd name="connsiteX64" fmla="*/ 298177 w 914921"/>
                  <a:gd name="connsiteY64" fmla="*/ 285750 h 302528"/>
                  <a:gd name="connsiteX65" fmla="*/ 248171 w 914921"/>
                  <a:gd name="connsiteY65" fmla="*/ 288131 h 302528"/>
                  <a:gd name="connsiteX66" fmla="*/ 241027 w 914921"/>
                  <a:gd name="connsiteY66" fmla="*/ 292893 h 302528"/>
                  <a:gd name="connsiteX67" fmla="*/ 83864 w 914921"/>
                  <a:gd name="connsiteY67" fmla="*/ 292893 h 302528"/>
                  <a:gd name="connsiteX68" fmla="*/ 79102 w 914921"/>
                  <a:gd name="connsiteY68" fmla="*/ 278606 h 302528"/>
                  <a:gd name="connsiteX69" fmla="*/ 31477 w 914921"/>
                  <a:gd name="connsiteY69" fmla="*/ 269081 h 302528"/>
                  <a:gd name="connsiteX70" fmla="*/ 24333 w 914921"/>
                  <a:gd name="connsiteY70" fmla="*/ 266700 h 302528"/>
                  <a:gd name="connsiteX71" fmla="*/ 21952 w 914921"/>
                  <a:gd name="connsiteY71" fmla="*/ 254793 h 302528"/>
                  <a:gd name="connsiteX72" fmla="*/ 17189 w 914921"/>
                  <a:gd name="connsiteY72" fmla="*/ 240506 h 302528"/>
                  <a:gd name="connsiteX73" fmla="*/ 14808 w 914921"/>
                  <a:gd name="connsiteY73" fmla="*/ 233362 h 302528"/>
                  <a:gd name="connsiteX74" fmla="*/ 12427 w 914921"/>
                  <a:gd name="connsiteY74" fmla="*/ 226218 h 302528"/>
                  <a:gd name="connsiteX75" fmla="*/ 10046 w 914921"/>
                  <a:gd name="connsiteY75" fmla="*/ 219075 h 302528"/>
                  <a:gd name="connsiteX76" fmla="*/ 12427 w 914921"/>
                  <a:gd name="connsiteY76" fmla="*/ 185737 h 302528"/>
                  <a:gd name="connsiteX77" fmla="*/ 14808 w 914921"/>
                  <a:gd name="connsiteY77" fmla="*/ 178593 h 302528"/>
                  <a:gd name="connsiteX78" fmla="*/ 17189 w 914921"/>
                  <a:gd name="connsiteY78" fmla="*/ 164306 h 302528"/>
                  <a:gd name="connsiteX79" fmla="*/ 14808 w 914921"/>
                  <a:gd name="connsiteY79" fmla="*/ 119062 h 302528"/>
                  <a:gd name="connsiteX80" fmla="*/ 10046 w 914921"/>
                  <a:gd name="connsiteY80" fmla="*/ 109537 h 302528"/>
                  <a:gd name="connsiteX81" fmla="*/ 5283 w 914921"/>
                  <a:gd name="connsiteY81" fmla="*/ 90487 h 302528"/>
                  <a:gd name="connsiteX0" fmla="*/ 5283 w 914921"/>
                  <a:gd name="connsiteY0" fmla="*/ 90487 h 302528"/>
                  <a:gd name="connsiteX1" fmla="*/ 93389 w 914921"/>
                  <a:gd name="connsiteY1" fmla="*/ 88106 h 302528"/>
                  <a:gd name="connsiteX2" fmla="*/ 107677 w 914921"/>
                  <a:gd name="connsiteY2" fmla="*/ 80962 h 302528"/>
                  <a:gd name="connsiteX3" fmla="*/ 114821 w 914921"/>
                  <a:gd name="connsiteY3" fmla="*/ 78581 h 302528"/>
                  <a:gd name="connsiteX4" fmla="*/ 119583 w 914921"/>
                  <a:gd name="connsiteY4" fmla="*/ 71437 h 302528"/>
                  <a:gd name="connsiteX5" fmla="*/ 126727 w 914921"/>
                  <a:gd name="connsiteY5" fmla="*/ 69056 h 302528"/>
                  <a:gd name="connsiteX6" fmla="*/ 143396 w 914921"/>
                  <a:gd name="connsiteY6" fmla="*/ 52387 h 302528"/>
                  <a:gd name="connsiteX7" fmla="*/ 150539 w 914921"/>
                  <a:gd name="connsiteY7" fmla="*/ 47625 h 302528"/>
                  <a:gd name="connsiteX8" fmla="*/ 164827 w 914921"/>
                  <a:gd name="connsiteY8" fmla="*/ 42862 h 302528"/>
                  <a:gd name="connsiteX9" fmla="*/ 179114 w 914921"/>
                  <a:gd name="connsiteY9" fmla="*/ 35718 h 302528"/>
                  <a:gd name="connsiteX10" fmla="*/ 186258 w 914921"/>
                  <a:gd name="connsiteY10" fmla="*/ 30956 h 302528"/>
                  <a:gd name="connsiteX11" fmla="*/ 200546 w 914921"/>
                  <a:gd name="connsiteY11" fmla="*/ 26193 h 302528"/>
                  <a:gd name="connsiteX12" fmla="*/ 214833 w 914921"/>
                  <a:gd name="connsiteY12" fmla="*/ 21431 h 302528"/>
                  <a:gd name="connsiteX13" fmla="*/ 221977 w 914921"/>
                  <a:gd name="connsiteY13" fmla="*/ 19050 h 302528"/>
                  <a:gd name="connsiteX14" fmla="*/ 229121 w 914921"/>
                  <a:gd name="connsiteY14" fmla="*/ 14287 h 302528"/>
                  <a:gd name="connsiteX15" fmla="*/ 236264 w 914921"/>
                  <a:gd name="connsiteY15" fmla="*/ 11906 h 302528"/>
                  <a:gd name="connsiteX16" fmla="*/ 283889 w 914921"/>
                  <a:gd name="connsiteY16" fmla="*/ 4762 h 302528"/>
                  <a:gd name="connsiteX17" fmla="*/ 410096 w 914921"/>
                  <a:gd name="connsiteY17" fmla="*/ 0 h 302528"/>
                  <a:gd name="connsiteX18" fmla="*/ 483914 w 914921"/>
                  <a:gd name="connsiteY18" fmla="*/ 2381 h 302528"/>
                  <a:gd name="connsiteX19" fmla="*/ 498202 w 914921"/>
                  <a:gd name="connsiteY19" fmla="*/ 9525 h 302528"/>
                  <a:gd name="connsiteX20" fmla="*/ 505346 w 914921"/>
                  <a:gd name="connsiteY20" fmla="*/ 11906 h 302528"/>
                  <a:gd name="connsiteX21" fmla="*/ 512489 w 914921"/>
                  <a:gd name="connsiteY21" fmla="*/ 19050 h 302528"/>
                  <a:gd name="connsiteX22" fmla="*/ 526777 w 914921"/>
                  <a:gd name="connsiteY22" fmla="*/ 23812 h 302528"/>
                  <a:gd name="connsiteX23" fmla="*/ 541064 w 914921"/>
                  <a:gd name="connsiteY23" fmla="*/ 33337 h 302528"/>
                  <a:gd name="connsiteX24" fmla="*/ 555352 w 914921"/>
                  <a:gd name="connsiteY24" fmla="*/ 42862 h 302528"/>
                  <a:gd name="connsiteX25" fmla="*/ 562496 w 914921"/>
                  <a:gd name="connsiteY25" fmla="*/ 47625 h 302528"/>
                  <a:gd name="connsiteX26" fmla="*/ 576783 w 914921"/>
                  <a:gd name="connsiteY26" fmla="*/ 52387 h 302528"/>
                  <a:gd name="connsiteX27" fmla="*/ 598214 w 914921"/>
                  <a:gd name="connsiteY27" fmla="*/ 64293 h 302528"/>
                  <a:gd name="connsiteX28" fmla="*/ 612502 w 914921"/>
                  <a:gd name="connsiteY28" fmla="*/ 71437 h 302528"/>
                  <a:gd name="connsiteX29" fmla="*/ 619646 w 914921"/>
                  <a:gd name="connsiteY29" fmla="*/ 76200 h 302528"/>
                  <a:gd name="connsiteX30" fmla="*/ 626789 w 914921"/>
                  <a:gd name="connsiteY30" fmla="*/ 78581 h 302528"/>
                  <a:gd name="connsiteX31" fmla="*/ 648221 w 914921"/>
                  <a:gd name="connsiteY31" fmla="*/ 90487 h 302528"/>
                  <a:gd name="connsiteX32" fmla="*/ 662508 w 914921"/>
                  <a:gd name="connsiteY32" fmla="*/ 97631 h 302528"/>
                  <a:gd name="connsiteX33" fmla="*/ 669652 w 914921"/>
                  <a:gd name="connsiteY33" fmla="*/ 102393 h 302528"/>
                  <a:gd name="connsiteX34" fmla="*/ 683939 w 914921"/>
                  <a:gd name="connsiteY34" fmla="*/ 107156 h 302528"/>
                  <a:gd name="connsiteX35" fmla="*/ 691083 w 914921"/>
                  <a:gd name="connsiteY35" fmla="*/ 111918 h 302528"/>
                  <a:gd name="connsiteX36" fmla="*/ 707752 w 914921"/>
                  <a:gd name="connsiteY36" fmla="*/ 116681 h 302528"/>
                  <a:gd name="connsiteX37" fmla="*/ 729183 w 914921"/>
                  <a:gd name="connsiteY37" fmla="*/ 123825 h 302528"/>
                  <a:gd name="connsiteX38" fmla="*/ 736327 w 914921"/>
                  <a:gd name="connsiteY38" fmla="*/ 126206 h 302528"/>
                  <a:gd name="connsiteX39" fmla="*/ 786333 w 914921"/>
                  <a:gd name="connsiteY39" fmla="*/ 130968 h 302528"/>
                  <a:gd name="connsiteX40" fmla="*/ 836339 w 914921"/>
                  <a:gd name="connsiteY40" fmla="*/ 147637 h 302528"/>
                  <a:gd name="connsiteX41" fmla="*/ 850627 w 914921"/>
                  <a:gd name="connsiteY41" fmla="*/ 152400 h 302528"/>
                  <a:gd name="connsiteX42" fmla="*/ 857771 w 914921"/>
                  <a:gd name="connsiteY42" fmla="*/ 154781 h 302528"/>
                  <a:gd name="connsiteX43" fmla="*/ 864914 w 914921"/>
                  <a:gd name="connsiteY43" fmla="*/ 159543 h 302528"/>
                  <a:gd name="connsiteX44" fmla="*/ 872058 w 914921"/>
                  <a:gd name="connsiteY44" fmla="*/ 161925 h 302528"/>
                  <a:gd name="connsiteX45" fmla="*/ 886346 w 914921"/>
                  <a:gd name="connsiteY45" fmla="*/ 171450 h 302528"/>
                  <a:gd name="connsiteX46" fmla="*/ 893489 w 914921"/>
                  <a:gd name="connsiteY46" fmla="*/ 176212 h 302528"/>
                  <a:gd name="connsiteX47" fmla="*/ 898252 w 914921"/>
                  <a:gd name="connsiteY47" fmla="*/ 190500 h 302528"/>
                  <a:gd name="connsiteX48" fmla="*/ 900633 w 914921"/>
                  <a:gd name="connsiteY48" fmla="*/ 197643 h 302528"/>
                  <a:gd name="connsiteX49" fmla="*/ 905396 w 914921"/>
                  <a:gd name="connsiteY49" fmla="*/ 204787 h 302528"/>
                  <a:gd name="connsiteX50" fmla="*/ 910158 w 914921"/>
                  <a:gd name="connsiteY50" fmla="*/ 221456 h 302528"/>
                  <a:gd name="connsiteX51" fmla="*/ 914921 w 914921"/>
                  <a:gd name="connsiteY51" fmla="*/ 240506 h 302528"/>
                  <a:gd name="connsiteX52" fmla="*/ 912539 w 914921"/>
                  <a:gd name="connsiteY52" fmla="*/ 252412 h 302528"/>
                  <a:gd name="connsiteX53" fmla="*/ 910158 w 914921"/>
                  <a:gd name="connsiteY53" fmla="*/ 259556 h 302528"/>
                  <a:gd name="connsiteX54" fmla="*/ 903014 w 914921"/>
                  <a:gd name="connsiteY54" fmla="*/ 261937 h 302528"/>
                  <a:gd name="connsiteX55" fmla="*/ 898252 w 914921"/>
                  <a:gd name="connsiteY55" fmla="*/ 269081 h 302528"/>
                  <a:gd name="connsiteX56" fmla="*/ 883964 w 914921"/>
                  <a:gd name="connsiteY56" fmla="*/ 273843 h 302528"/>
                  <a:gd name="connsiteX57" fmla="*/ 862533 w 914921"/>
                  <a:gd name="connsiteY57" fmla="*/ 288131 h 302528"/>
                  <a:gd name="connsiteX58" fmla="*/ 855389 w 914921"/>
                  <a:gd name="connsiteY58" fmla="*/ 292893 h 302528"/>
                  <a:gd name="connsiteX59" fmla="*/ 848246 w 914921"/>
                  <a:gd name="connsiteY59" fmla="*/ 295275 h 302528"/>
                  <a:gd name="connsiteX60" fmla="*/ 833958 w 914921"/>
                  <a:gd name="connsiteY60" fmla="*/ 302418 h 302528"/>
                  <a:gd name="connsiteX61" fmla="*/ 679177 w 914921"/>
                  <a:gd name="connsiteY61" fmla="*/ 292893 h 302528"/>
                  <a:gd name="connsiteX62" fmla="*/ 557733 w 914921"/>
                  <a:gd name="connsiteY62" fmla="*/ 290512 h 302528"/>
                  <a:gd name="connsiteX63" fmla="*/ 438671 w 914921"/>
                  <a:gd name="connsiteY63" fmla="*/ 288131 h 302528"/>
                  <a:gd name="connsiteX64" fmla="*/ 298177 w 914921"/>
                  <a:gd name="connsiteY64" fmla="*/ 285750 h 302528"/>
                  <a:gd name="connsiteX65" fmla="*/ 248171 w 914921"/>
                  <a:gd name="connsiteY65" fmla="*/ 288131 h 302528"/>
                  <a:gd name="connsiteX66" fmla="*/ 83864 w 914921"/>
                  <a:gd name="connsiteY66" fmla="*/ 292893 h 302528"/>
                  <a:gd name="connsiteX67" fmla="*/ 79102 w 914921"/>
                  <a:gd name="connsiteY67" fmla="*/ 278606 h 302528"/>
                  <a:gd name="connsiteX68" fmla="*/ 31477 w 914921"/>
                  <a:gd name="connsiteY68" fmla="*/ 269081 h 302528"/>
                  <a:gd name="connsiteX69" fmla="*/ 24333 w 914921"/>
                  <a:gd name="connsiteY69" fmla="*/ 266700 h 302528"/>
                  <a:gd name="connsiteX70" fmla="*/ 21952 w 914921"/>
                  <a:gd name="connsiteY70" fmla="*/ 254793 h 302528"/>
                  <a:gd name="connsiteX71" fmla="*/ 17189 w 914921"/>
                  <a:gd name="connsiteY71" fmla="*/ 240506 h 302528"/>
                  <a:gd name="connsiteX72" fmla="*/ 14808 w 914921"/>
                  <a:gd name="connsiteY72" fmla="*/ 233362 h 302528"/>
                  <a:gd name="connsiteX73" fmla="*/ 12427 w 914921"/>
                  <a:gd name="connsiteY73" fmla="*/ 226218 h 302528"/>
                  <a:gd name="connsiteX74" fmla="*/ 10046 w 914921"/>
                  <a:gd name="connsiteY74" fmla="*/ 219075 h 302528"/>
                  <a:gd name="connsiteX75" fmla="*/ 12427 w 914921"/>
                  <a:gd name="connsiteY75" fmla="*/ 185737 h 302528"/>
                  <a:gd name="connsiteX76" fmla="*/ 14808 w 914921"/>
                  <a:gd name="connsiteY76" fmla="*/ 178593 h 302528"/>
                  <a:gd name="connsiteX77" fmla="*/ 17189 w 914921"/>
                  <a:gd name="connsiteY77" fmla="*/ 164306 h 302528"/>
                  <a:gd name="connsiteX78" fmla="*/ 14808 w 914921"/>
                  <a:gd name="connsiteY78" fmla="*/ 119062 h 302528"/>
                  <a:gd name="connsiteX79" fmla="*/ 10046 w 914921"/>
                  <a:gd name="connsiteY79" fmla="*/ 109537 h 302528"/>
                  <a:gd name="connsiteX80" fmla="*/ 5283 w 914921"/>
                  <a:gd name="connsiteY80" fmla="*/ 90487 h 302528"/>
                  <a:gd name="connsiteX0" fmla="*/ 5283 w 914921"/>
                  <a:gd name="connsiteY0" fmla="*/ 90993 h 303034"/>
                  <a:gd name="connsiteX1" fmla="*/ 93389 w 914921"/>
                  <a:gd name="connsiteY1" fmla="*/ 88612 h 303034"/>
                  <a:gd name="connsiteX2" fmla="*/ 107677 w 914921"/>
                  <a:gd name="connsiteY2" fmla="*/ 81468 h 303034"/>
                  <a:gd name="connsiteX3" fmla="*/ 114821 w 914921"/>
                  <a:gd name="connsiteY3" fmla="*/ 79087 h 303034"/>
                  <a:gd name="connsiteX4" fmla="*/ 119583 w 914921"/>
                  <a:gd name="connsiteY4" fmla="*/ 71943 h 303034"/>
                  <a:gd name="connsiteX5" fmla="*/ 126727 w 914921"/>
                  <a:gd name="connsiteY5" fmla="*/ 69562 h 303034"/>
                  <a:gd name="connsiteX6" fmla="*/ 143396 w 914921"/>
                  <a:gd name="connsiteY6" fmla="*/ 52893 h 303034"/>
                  <a:gd name="connsiteX7" fmla="*/ 150539 w 914921"/>
                  <a:gd name="connsiteY7" fmla="*/ 48131 h 303034"/>
                  <a:gd name="connsiteX8" fmla="*/ 164827 w 914921"/>
                  <a:gd name="connsiteY8" fmla="*/ 43368 h 303034"/>
                  <a:gd name="connsiteX9" fmla="*/ 179114 w 914921"/>
                  <a:gd name="connsiteY9" fmla="*/ 36224 h 303034"/>
                  <a:gd name="connsiteX10" fmla="*/ 186258 w 914921"/>
                  <a:gd name="connsiteY10" fmla="*/ 31462 h 303034"/>
                  <a:gd name="connsiteX11" fmla="*/ 200546 w 914921"/>
                  <a:gd name="connsiteY11" fmla="*/ 26699 h 303034"/>
                  <a:gd name="connsiteX12" fmla="*/ 214833 w 914921"/>
                  <a:gd name="connsiteY12" fmla="*/ 21937 h 303034"/>
                  <a:gd name="connsiteX13" fmla="*/ 221977 w 914921"/>
                  <a:gd name="connsiteY13" fmla="*/ 19556 h 303034"/>
                  <a:gd name="connsiteX14" fmla="*/ 229121 w 914921"/>
                  <a:gd name="connsiteY14" fmla="*/ 14793 h 303034"/>
                  <a:gd name="connsiteX15" fmla="*/ 236264 w 914921"/>
                  <a:gd name="connsiteY15" fmla="*/ 12412 h 303034"/>
                  <a:gd name="connsiteX16" fmla="*/ 410096 w 914921"/>
                  <a:gd name="connsiteY16" fmla="*/ 506 h 303034"/>
                  <a:gd name="connsiteX17" fmla="*/ 483914 w 914921"/>
                  <a:gd name="connsiteY17" fmla="*/ 2887 h 303034"/>
                  <a:gd name="connsiteX18" fmla="*/ 498202 w 914921"/>
                  <a:gd name="connsiteY18" fmla="*/ 10031 h 303034"/>
                  <a:gd name="connsiteX19" fmla="*/ 505346 w 914921"/>
                  <a:gd name="connsiteY19" fmla="*/ 12412 h 303034"/>
                  <a:gd name="connsiteX20" fmla="*/ 512489 w 914921"/>
                  <a:gd name="connsiteY20" fmla="*/ 19556 h 303034"/>
                  <a:gd name="connsiteX21" fmla="*/ 526777 w 914921"/>
                  <a:gd name="connsiteY21" fmla="*/ 24318 h 303034"/>
                  <a:gd name="connsiteX22" fmla="*/ 541064 w 914921"/>
                  <a:gd name="connsiteY22" fmla="*/ 33843 h 303034"/>
                  <a:gd name="connsiteX23" fmla="*/ 555352 w 914921"/>
                  <a:gd name="connsiteY23" fmla="*/ 43368 h 303034"/>
                  <a:gd name="connsiteX24" fmla="*/ 562496 w 914921"/>
                  <a:gd name="connsiteY24" fmla="*/ 48131 h 303034"/>
                  <a:gd name="connsiteX25" fmla="*/ 576783 w 914921"/>
                  <a:gd name="connsiteY25" fmla="*/ 52893 h 303034"/>
                  <a:gd name="connsiteX26" fmla="*/ 598214 w 914921"/>
                  <a:gd name="connsiteY26" fmla="*/ 64799 h 303034"/>
                  <a:gd name="connsiteX27" fmla="*/ 612502 w 914921"/>
                  <a:gd name="connsiteY27" fmla="*/ 71943 h 303034"/>
                  <a:gd name="connsiteX28" fmla="*/ 619646 w 914921"/>
                  <a:gd name="connsiteY28" fmla="*/ 76706 h 303034"/>
                  <a:gd name="connsiteX29" fmla="*/ 626789 w 914921"/>
                  <a:gd name="connsiteY29" fmla="*/ 79087 h 303034"/>
                  <a:gd name="connsiteX30" fmla="*/ 648221 w 914921"/>
                  <a:gd name="connsiteY30" fmla="*/ 90993 h 303034"/>
                  <a:gd name="connsiteX31" fmla="*/ 662508 w 914921"/>
                  <a:gd name="connsiteY31" fmla="*/ 98137 h 303034"/>
                  <a:gd name="connsiteX32" fmla="*/ 669652 w 914921"/>
                  <a:gd name="connsiteY32" fmla="*/ 102899 h 303034"/>
                  <a:gd name="connsiteX33" fmla="*/ 683939 w 914921"/>
                  <a:gd name="connsiteY33" fmla="*/ 107662 h 303034"/>
                  <a:gd name="connsiteX34" fmla="*/ 691083 w 914921"/>
                  <a:gd name="connsiteY34" fmla="*/ 112424 h 303034"/>
                  <a:gd name="connsiteX35" fmla="*/ 707752 w 914921"/>
                  <a:gd name="connsiteY35" fmla="*/ 117187 h 303034"/>
                  <a:gd name="connsiteX36" fmla="*/ 729183 w 914921"/>
                  <a:gd name="connsiteY36" fmla="*/ 124331 h 303034"/>
                  <a:gd name="connsiteX37" fmla="*/ 736327 w 914921"/>
                  <a:gd name="connsiteY37" fmla="*/ 126712 h 303034"/>
                  <a:gd name="connsiteX38" fmla="*/ 786333 w 914921"/>
                  <a:gd name="connsiteY38" fmla="*/ 131474 h 303034"/>
                  <a:gd name="connsiteX39" fmla="*/ 836339 w 914921"/>
                  <a:gd name="connsiteY39" fmla="*/ 148143 h 303034"/>
                  <a:gd name="connsiteX40" fmla="*/ 850627 w 914921"/>
                  <a:gd name="connsiteY40" fmla="*/ 152906 h 303034"/>
                  <a:gd name="connsiteX41" fmla="*/ 857771 w 914921"/>
                  <a:gd name="connsiteY41" fmla="*/ 155287 h 303034"/>
                  <a:gd name="connsiteX42" fmla="*/ 864914 w 914921"/>
                  <a:gd name="connsiteY42" fmla="*/ 160049 h 303034"/>
                  <a:gd name="connsiteX43" fmla="*/ 872058 w 914921"/>
                  <a:gd name="connsiteY43" fmla="*/ 162431 h 303034"/>
                  <a:gd name="connsiteX44" fmla="*/ 886346 w 914921"/>
                  <a:gd name="connsiteY44" fmla="*/ 171956 h 303034"/>
                  <a:gd name="connsiteX45" fmla="*/ 893489 w 914921"/>
                  <a:gd name="connsiteY45" fmla="*/ 176718 h 303034"/>
                  <a:gd name="connsiteX46" fmla="*/ 898252 w 914921"/>
                  <a:gd name="connsiteY46" fmla="*/ 191006 h 303034"/>
                  <a:gd name="connsiteX47" fmla="*/ 900633 w 914921"/>
                  <a:gd name="connsiteY47" fmla="*/ 198149 h 303034"/>
                  <a:gd name="connsiteX48" fmla="*/ 905396 w 914921"/>
                  <a:gd name="connsiteY48" fmla="*/ 205293 h 303034"/>
                  <a:gd name="connsiteX49" fmla="*/ 910158 w 914921"/>
                  <a:gd name="connsiteY49" fmla="*/ 221962 h 303034"/>
                  <a:gd name="connsiteX50" fmla="*/ 914921 w 914921"/>
                  <a:gd name="connsiteY50" fmla="*/ 241012 h 303034"/>
                  <a:gd name="connsiteX51" fmla="*/ 912539 w 914921"/>
                  <a:gd name="connsiteY51" fmla="*/ 252918 h 303034"/>
                  <a:gd name="connsiteX52" fmla="*/ 910158 w 914921"/>
                  <a:gd name="connsiteY52" fmla="*/ 260062 h 303034"/>
                  <a:gd name="connsiteX53" fmla="*/ 903014 w 914921"/>
                  <a:gd name="connsiteY53" fmla="*/ 262443 h 303034"/>
                  <a:gd name="connsiteX54" fmla="*/ 898252 w 914921"/>
                  <a:gd name="connsiteY54" fmla="*/ 269587 h 303034"/>
                  <a:gd name="connsiteX55" fmla="*/ 883964 w 914921"/>
                  <a:gd name="connsiteY55" fmla="*/ 274349 h 303034"/>
                  <a:gd name="connsiteX56" fmla="*/ 862533 w 914921"/>
                  <a:gd name="connsiteY56" fmla="*/ 288637 h 303034"/>
                  <a:gd name="connsiteX57" fmla="*/ 855389 w 914921"/>
                  <a:gd name="connsiteY57" fmla="*/ 293399 h 303034"/>
                  <a:gd name="connsiteX58" fmla="*/ 848246 w 914921"/>
                  <a:gd name="connsiteY58" fmla="*/ 295781 h 303034"/>
                  <a:gd name="connsiteX59" fmla="*/ 833958 w 914921"/>
                  <a:gd name="connsiteY59" fmla="*/ 302924 h 303034"/>
                  <a:gd name="connsiteX60" fmla="*/ 679177 w 914921"/>
                  <a:gd name="connsiteY60" fmla="*/ 293399 h 303034"/>
                  <a:gd name="connsiteX61" fmla="*/ 557733 w 914921"/>
                  <a:gd name="connsiteY61" fmla="*/ 291018 h 303034"/>
                  <a:gd name="connsiteX62" fmla="*/ 438671 w 914921"/>
                  <a:gd name="connsiteY62" fmla="*/ 288637 h 303034"/>
                  <a:gd name="connsiteX63" fmla="*/ 298177 w 914921"/>
                  <a:gd name="connsiteY63" fmla="*/ 286256 h 303034"/>
                  <a:gd name="connsiteX64" fmla="*/ 248171 w 914921"/>
                  <a:gd name="connsiteY64" fmla="*/ 288637 h 303034"/>
                  <a:gd name="connsiteX65" fmla="*/ 83864 w 914921"/>
                  <a:gd name="connsiteY65" fmla="*/ 293399 h 303034"/>
                  <a:gd name="connsiteX66" fmla="*/ 79102 w 914921"/>
                  <a:gd name="connsiteY66" fmla="*/ 279112 h 303034"/>
                  <a:gd name="connsiteX67" fmla="*/ 31477 w 914921"/>
                  <a:gd name="connsiteY67" fmla="*/ 269587 h 303034"/>
                  <a:gd name="connsiteX68" fmla="*/ 24333 w 914921"/>
                  <a:gd name="connsiteY68" fmla="*/ 267206 h 303034"/>
                  <a:gd name="connsiteX69" fmla="*/ 21952 w 914921"/>
                  <a:gd name="connsiteY69" fmla="*/ 255299 h 303034"/>
                  <a:gd name="connsiteX70" fmla="*/ 17189 w 914921"/>
                  <a:gd name="connsiteY70" fmla="*/ 241012 h 303034"/>
                  <a:gd name="connsiteX71" fmla="*/ 14808 w 914921"/>
                  <a:gd name="connsiteY71" fmla="*/ 233868 h 303034"/>
                  <a:gd name="connsiteX72" fmla="*/ 12427 w 914921"/>
                  <a:gd name="connsiteY72" fmla="*/ 226724 h 303034"/>
                  <a:gd name="connsiteX73" fmla="*/ 10046 w 914921"/>
                  <a:gd name="connsiteY73" fmla="*/ 219581 h 303034"/>
                  <a:gd name="connsiteX74" fmla="*/ 12427 w 914921"/>
                  <a:gd name="connsiteY74" fmla="*/ 186243 h 303034"/>
                  <a:gd name="connsiteX75" fmla="*/ 14808 w 914921"/>
                  <a:gd name="connsiteY75" fmla="*/ 179099 h 303034"/>
                  <a:gd name="connsiteX76" fmla="*/ 17189 w 914921"/>
                  <a:gd name="connsiteY76" fmla="*/ 164812 h 303034"/>
                  <a:gd name="connsiteX77" fmla="*/ 14808 w 914921"/>
                  <a:gd name="connsiteY77" fmla="*/ 119568 h 303034"/>
                  <a:gd name="connsiteX78" fmla="*/ 10046 w 914921"/>
                  <a:gd name="connsiteY78" fmla="*/ 110043 h 303034"/>
                  <a:gd name="connsiteX79" fmla="*/ 5283 w 914921"/>
                  <a:gd name="connsiteY79" fmla="*/ 90993 h 303034"/>
                  <a:gd name="connsiteX0" fmla="*/ 5283 w 914921"/>
                  <a:gd name="connsiteY0" fmla="*/ 90559 h 302600"/>
                  <a:gd name="connsiteX1" fmla="*/ 93389 w 914921"/>
                  <a:gd name="connsiteY1" fmla="*/ 88178 h 302600"/>
                  <a:gd name="connsiteX2" fmla="*/ 107677 w 914921"/>
                  <a:gd name="connsiteY2" fmla="*/ 81034 h 302600"/>
                  <a:gd name="connsiteX3" fmla="*/ 114821 w 914921"/>
                  <a:gd name="connsiteY3" fmla="*/ 78653 h 302600"/>
                  <a:gd name="connsiteX4" fmla="*/ 119583 w 914921"/>
                  <a:gd name="connsiteY4" fmla="*/ 71509 h 302600"/>
                  <a:gd name="connsiteX5" fmla="*/ 126727 w 914921"/>
                  <a:gd name="connsiteY5" fmla="*/ 69128 h 302600"/>
                  <a:gd name="connsiteX6" fmla="*/ 143396 w 914921"/>
                  <a:gd name="connsiteY6" fmla="*/ 52459 h 302600"/>
                  <a:gd name="connsiteX7" fmla="*/ 150539 w 914921"/>
                  <a:gd name="connsiteY7" fmla="*/ 47697 h 302600"/>
                  <a:gd name="connsiteX8" fmla="*/ 164827 w 914921"/>
                  <a:gd name="connsiteY8" fmla="*/ 42934 h 302600"/>
                  <a:gd name="connsiteX9" fmla="*/ 179114 w 914921"/>
                  <a:gd name="connsiteY9" fmla="*/ 35790 h 302600"/>
                  <a:gd name="connsiteX10" fmla="*/ 186258 w 914921"/>
                  <a:gd name="connsiteY10" fmla="*/ 31028 h 302600"/>
                  <a:gd name="connsiteX11" fmla="*/ 200546 w 914921"/>
                  <a:gd name="connsiteY11" fmla="*/ 26265 h 302600"/>
                  <a:gd name="connsiteX12" fmla="*/ 214833 w 914921"/>
                  <a:gd name="connsiteY12" fmla="*/ 21503 h 302600"/>
                  <a:gd name="connsiteX13" fmla="*/ 221977 w 914921"/>
                  <a:gd name="connsiteY13" fmla="*/ 19122 h 302600"/>
                  <a:gd name="connsiteX14" fmla="*/ 229121 w 914921"/>
                  <a:gd name="connsiteY14" fmla="*/ 14359 h 302600"/>
                  <a:gd name="connsiteX15" fmla="*/ 279126 w 914921"/>
                  <a:gd name="connsiteY15" fmla="*/ 4834 h 302600"/>
                  <a:gd name="connsiteX16" fmla="*/ 410096 w 914921"/>
                  <a:gd name="connsiteY16" fmla="*/ 72 h 302600"/>
                  <a:gd name="connsiteX17" fmla="*/ 483914 w 914921"/>
                  <a:gd name="connsiteY17" fmla="*/ 2453 h 302600"/>
                  <a:gd name="connsiteX18" fmla="*/ 498202 w 914921"/>
                  <a:gd name="connsiteY18" fmla="*/ 9597 h 302600"/>
                  <a:gd name="connsiteX19" fmla="*/ 505346 w 914921"/>
                  <a:gd name="connsiteY19" fmla="*/ 11978 h 302600"/>
                  <a:gd name="connsiteX20" fmla="*/ 512489 w 914921"/>
                  <a:gd name="connsiteY20" fmla="*/ 19122 h 302600"/>
                  <a:gd name="connsiteX21" fmla="*/ 526777 w 914921"/>
                  <a:gd name="connsiteY21" fmla="*/ 23884 h 302600"/>
                  <a:gd name="connsiteX22" fmla="*/ 541064 w 914921"/>
                  <a:gd name="connsiteY22" fmla="*/ 33409 h 302600"/>
                  <a:gd name="connsiteX23" fmla="*/ 555352 w 914921"/>
                  <a:gd name="connsiteY23" fmla="*/ 42934 h 302600"/>
                  <a:gd name="connsiteX24" fmla="*/ 562496 w 914921"/>
                  <a:gd name="connsiteY24" fmla="*/ 47697 h 302600"/>
                  <a:gd name="connsiteX25" fmla="*/ 576783 w 914921"/>
                  <a:gd name="connsiteY25" fmla="*/ 52459 h 302600"/>
                  <a:gd name="connsiteX26" fmla="*/ 598214 w 914921"/>
                  <a:gd name="connsiteY26" fmla="*/ 64365 h 302600"/>
                  <a:gd name="connsiteX27" fmla="*/ 612502 w 914921"/>
                  <a:gd name="connsiteY27" fmla="*/ 71509 h 302600"/>
                  <a:gd name="connsiteX28" fmla="*/ 619646 w 914921"/>
                  <a:gd name="connsiteY28" fmla="*/ 76272 h 302600"/>
                  <a:gd name="connsiteX29" fmla="*/ 626789 w 914921"/>
                  <a:gd name="connsiteY29" fmla="*/ 78653 h 302600"/>
                  <a:gd name="connsiteX30" fmla="*/ 648221 w 914921"/>
                  <a:gd name="connsiteY30" fmla="*/ 90559 h 302600"/>
                  <a:gd name="connsiteX31" fmla="*/ 662508 w 914921"/>
                  <a:gd name="connsiteY31" fmla="*/ 97703 h 302600"/>
                  <a:gd name="connsiteX32" fmla="*/ 669652 w 914921"/>
                  <a:gd name="connsiteY32" fmla="*/ 102465 h 302600"/>
                  <a:gd name="connsiteX33" fmla="*/ 683939 w 914921"/>
                  <a:gd name="connsiteY33" fmla="*/ 107228 h 302600"/>
                  <a:gd name="connsiteX34" fmla="*/ 691083 w 914921"/>
                  <a:gd name="connsiteY34" fmla="*/ 111990 h 302600"/>
                  <a:gd name="connsiteX35" fmla="*/ 707752 w 914921"/>
                  <a:gd name="connsiteY35" fmla="*/ 116753 h 302600"/>
                  <a:gd name="connsiteX36" fmla="*/ 729183 w 914921"/>
                  <a:gd name="connsiteY36" fmla="*/ 123897 h 302600"/>
                  <a:gd name="connsiteX37" fmla="*/ 736327 w 914921"/>
                  <a:gd name="connsiteY37" fmla="*/ 126278 h 302600"/>
                  <a:gd name="connsiteX38" fmla="*/ 786333 w 914921"/>
                  <a:gd name="connsiteY38" fmla="*/ 131040 h 302600"/>
                  <a:gd name="connsiteX39" fmla="*/ 836339 w 914921"/>
                  <a:gd name="connsiteY39" fmla="*/ 147709 h 302600"/>
                  <a:gd name="connsiteX40" fmla="*/ 850627 w 914921"/>
                  <a:gd name="connsiteY40" fmla="*/ 152472 h 302600"/>
                  <a:gd name="connsiteX41" fmla="*/ 857771 w 914921"/>
                  <a:gd name="connsiteY41" fmla="*/ 154853 h 302600"/>
                  <a:gd name="connsiteX42" fmla="*/ 864914 w 914921"/>
                  <a:gd name="connsiteY42" fmla="*/ 159615 h 302600"/>
                  <a:gd name="connsiteX43" fmla="*/ 872058 w 914921"/>
                  <a:gd name="connsiteY43" fmla="*/ 161997 h 302600"/>
                  <a:gd name="connsiteX44" fmla="*/ 886346 w 914921"/>
                  <a:gd name="connsiteY44" fmla="*/ 171522 h 302600"/>
                  <a:gd name="connsiteX45" fmla="*/ 893489 w 914921"/>
                  <a:gd name="connsiteY45" fmla="*/ 176284 h 302600"/>
                  <a:gd name="connsiteX46" fmla="*/ 898252 w 914921"/>
                  <a:gd name="connsiteY46" fmla="*/ 190572 h 302600"/>
                  <a:gd name="connsiteX47" fmla="*/ 900633 w 914921"/>
                  <a:gd name="connsiteY47" fmla="*/ 197715 h 302600"/>
                  <a:gd name="connsiteX48" fmla="*/ 905396 w 914921"/>
                  <a:gd name="connsiteY48" fmla="*/ 204859 h 302600"/>
                  <a:gd name="connsiteX49" fmla="*/ 910158 w 914921"/>
                  <a:gd name="connsiteY49" fmla="*/ 221528 h 302600"/>
                  <a:gd name="connsiteX50" fmla="*/ 914921 w 914921"/>
                  <a:gd name="connsiteY50" fmla="*/ 240578 h 302600"/>
                  <a:gd name="connsiteX51" fmla="*/ 912539 w 914921"/>
                  <a:gd name="connsiteY51" fmla="*/ 252484 h 302600"/>
                  <a:gd name="connsiteX52" fmla="*/ 910158 w 914921"/>
                  <a:gd name="connsiteY52" fmla="*/ 259628 h 302600"/>
                  <a:gd name="connsiteX53" fmla="*/ 903014 w 914921"/>
                  <a:gd name="connsiteY53" fmla="*/ 262009 h 302600"/>
                  <a:gd name="connsiteX54" fmla="*/ 898252 w 914921"/>
                  <a:gd name="connsiteY54" fmla="*/ 269153 h 302600"/>
                  <a:gd name="connsiteX55" fmla="*/ 883964 w 914921"/>
                  <a:gd name="connsiteY55" fmla="*/ 273915 h 302600"/>
                  <a:gd name="connsiteX56" fmla="*/ 862533 w 914921"/>
                  <a:gd name="connsiteY56" fmla="*/ 288203 h 302600"/>
                  <a:gd name="connsiteX57" fmla="*/ 855389 w 914921"/>
                  <a:gd name="connsiteY57" fmla="*/ 292965 h 302600"/>
                  <a:gd name="connsiteX58" fmla="*/ 848246 w 914921"/>
                  <a:gd name="connsiteY58" fmla="*/ 295347 h 302600"/>
                  <a:gd name="connsiteX59" fmla="*/ 833958 w 914921"/>
                  <a:gd name="connsiteY59" fmla="*/ 302490 h 302600"/>
                  <a:gd name="connsiteX60" fmla="*/ 679177 w 914921"/>
                  <a:gd name="connsiteY60" fmla="*/ 292965 h 302600"/>
                  <a:gd name="connsiteX61" fmla="*/ 557733 w 914921"/>
                  <a:gd name="connsiteY61" fmla="*/ 290584 h 302600"/>
                  <a:gd name="connsiteX62" fmla="*/ 438671 w 914921"/>
                  <a:gd name="connsiteY62" fmla="*/ 288203 h 302600"/>
                  <a:gd name="connsiteX63" fmla="*/ 298177 w 914921"/>
                  <a:gd name="connsiteY63" fmla="*/ 285822 h 302600"/>
                  <a:gd name="connsiteX64" fmla="*/ 248171 w 914921"/>
                  <a:gd name="connsiteY64" fmla="*/ 288203 h 302600"/>
                  <a:gd name="connsiteX65" fmla="*/ 83864 w 914921"/>
                  <a:gd name="connsiteY65" fmla="*/ 292965 h 302600"/>
                  <a:gd name="connsiteX66" fmla="*/ 79102 w 914921"/>
                  <a:gd name="connsiteY66" fmla="*/ 278678 h 302600"/>
                  <a:gd name="connsiteX67" fmla="*/ 31477 w 914921"/>
                  <a:gd name="connsiteY67" fmla="*/ 269153 h 302600"/>
                  <a:gd name="connsiteX68" fmla="*/ 24333 w 914921"/>
                  <a:gd name="connsiteY68" fmla="*/ 266772 h 302600"/>
                  <a:gd name="connsiteX69" fmla="*/ 21952 w 914921"/>
                  <a:gd name="connsiteY69" fmla="*/ 254865 h 302600"/>
                  <a:gd name="connsiteX70" fmla="*/ 17189 w 914921"/>
                  <a:gd name="connsiteY70" fmla="*/ 240578 h 302600"/>
                  <a:gd name="connsiteX71" fmla="*/ 14808 w 914921"/>
                  <a:gd name="connsiteY71" fmla="*/ 233434 h 302600"/>
                  <a:gd name="connsiteX72" fmla="*/ 12427 w 914921"/>
                  <a:gd name="connsiteY72" fmla="*/ 226290 h 302600"/>
                  <a:gd name="connsiteX73" fmla="*/ 10046 w 914921"/>
                  <a:gd name="connsiteY73" fmla="*/ 219147 h 302600"/>
                  <a:gd name="connsiteX74" fmla="*/ 12427 w 914921"/>
                  <a:gd name="connsiteY74" fmla="*/ 185809 h 302600"/>
                  <a:gd name="connsiteX75" fmla="*/ 14808 w 914921"/>
                  <a:gd name="connsiteY75" fmla="*/ 178665 h 302600"/>
                  <a:gd name="connsiteX76" fmla="*/ 17189 w 914921"/>
                  <a:gd name="connsiteY76" fmla="*/ 164378 h 302600"/>
                  <a:gd name="connsiteX77" fmla="*/ 14808 w 914921"/>
                  <a:gd name="connsiteY77" fmla="*/ 119134 h 302600"/>
                  <a:gd name="connsiteX78" fmla="*/ 10046 w 914921"/>
                  <a:gd name="connsiteY78" fmla="*/ 109609 h 302600"/>
                  <a:gd name="connsiteX79" fmla="*/ 5283 w 914921"/>
                  <a:gd name="connsiteY79" fmla="*/ 90559 h 302600"/>
                  <a:gd name="connsiteX0" fmla="*/ 5283 w 914921"/>
                  <a:gd name="connsiteY0" fmla="*/ 90550 h 302591"/>
                  <a:gd name="connsiteX1" fmla="*/ 93389 w 914921"/>
                  <a:gd name="connsiteY1" fmla="*/ 88169 h 302591"/>
                  <a:gd name="connsiteX2" fmla="*/ 107677 w 914921"/>
                  <a:gd name="connsiteY2" fmla="*/ 81025 h 302591"/>
                  <a:gd name="connsiteX3" fmla="*/ 114821 w 914921"/>
                  <a:gd name="connsiteY3" fmla="*/ 78644 h 302591"/>
                  <a:gd name="connsiteX4" fmla="*/ 119583 w 914921"/>
                  <a:gd name="connsiteY4" fmla="*/ 71500 h 302591"/>
                  <a:gd name="connsiteX5" fmla="*/ 126727 w 914921"/>
                  <a:gd name="connsiteY5" fmla="*/ 69119 h 302591"/>
                  <a:gd name="connsiteX6" fmla="*/ 143396 w 914921"/>
                  <a:gd name="connsiteY6" fmla="*/ 52450 h 302591"/>
                  <a:gd name="connsiteX7" fmla="*/ 150539 w 914921"/>
                  <a:gd name="connsiteY7" fmla="*/ 47688 h 302591"/>
                  <a:gd name="connsiteX8" fmla="*/ 164827 w 914921"/>
                  <a:gd name="connsiteY8" fmla="*/ 42925 h 302591"/>
                  <a:gd name="connsiteX9" fmla="*/ 179114 w 914921"/>
                  <a:gd name="connsiteY9" fmla="*/ 35781 h 302591"/>
                  <a:gd name="connsiteX10" fmla="*/ 186258 w 914921"/>
                  <a:gd name="connsiteY10" fmla="*/ 31019 h 302591"/>
                  <a:gd name="connsiteX11" fmla="*/ 200546 w 914921"/>
                  <a:gd name="connsiteY11" fmla="*/ 26256 h 302591"/>
                  <a:gd name="connsiteX12" fmla="*/ 214833 w 914921"/>
                  <a:gd name="connsiteY12" fmla="*/ 21494 h 302591"/>
                  <a:gd name="connsiteX13" fmla="*/ 221977 w 914921"/>
                  <a:gd name="connsiteY13" fmla="*/ 19113 h 302591"/>
                  <a:gd name="connsiteX14" fmla="*/ 229121 w 914921"/>
                  <a:gd name="connsiteY14" fmla="*/ 14350 h 302591"/>
                  <a:gd name="connsiteX15" fmla="*/ 279126 w 914921"/>
                  <a:gd name="connsiteY15" fmla="*/ 4825 h 302591"/>
                  <a:gd name="connsiteX16" fmla="*/ 410096 w 914921"/>
                  <a:gd name="connsiteY16" fmla="*/ 63 h 302591"/>
                  <a:gd name="connsiteX17" fmla="*/ 483914 w 914921"/>
                  <a:gd name="connsiteY17" fmla="*/ 2444 h 302591"/>
                  <a:gd name="connsiteX18" fmla="*/ 467246 w 914921"/>
                  <a:gd name="connsiteY18" fmla="*/ 7207 h 302591"/>
                  <a:gd name="connsiteX19" fmla="*/ 505346 w 914921"/>
                  <a:gd name="connsiteY19" fmla="*/ 11969 h 302591"/>
                  <a:gd name="connsiteX20" fmla="*/ 512489 w 914921"/>
                  <a:gd name="connsiteY20" fmla="*/ 19113 h 302591"/>
                  <a:gd name="connsiteX21" fmla="*/ 526777 w 914921"/>
                  <a:gd name="connsiteY21" fmla="*/ 23875 h 302591"/>
                  <a:gd name="connsiteX22" fmla="*/ 541064 w 914921"/>
                  <a:gd name="connsiteY22" fmla="*/ 33400 h 302591"/>
                  <a:gd name="connsiteX23" fmla="*/ 555352 w 914921"/>
                  <a:gd name="connsiteY23" fmla="*/ 42925 h 302591"/>
                  <a:gd name="connsiteX24" fmla="*/ 562496 w 914921"/>
                  <a:gd name="connsiteY24" fmla="*/ 47688 h 302591"/>
                  <a:gd name="connsiteX25" fmla="*/ 576783 w 914921"/>
                  <a:gd name="connsiteY25" fmla="*/ 52450 h 302591"/>
                  <a:gd name="connsiteX26" fmla="*/ 598214 w 914921"/>
                  <a:gd name="connsiteY26" fmla="*/ 64356 h 302591"/>
                  <a:gd name="connsiteX27" fmla="*/ 612502 w 914921"/>
                  <a:gd name="connsiteY27" fmla="*/ 71500 h 302591"/>
                  <a:gd name="connsiteX28" fmla="*/ 619646 w 914921"/>
                  <a:gd name="connsiteY28" fmla="*/ 76263 h 302591"/>
                  <a:gd name="connsiteX29" fmla="*/ 626789 w 914921"/>
                  <a:gd name="connsiteY29" fmla="*/ 78644 h 302591"/>
                  <a:gd name="connsiteX30" fmla="*/ 648221 w 914921"/>
                  <a:gd name="connsiteY30" fmla="*/ 90550 h 302591"/>
                  <a:gd name="connsiteX31" fmla="*/ 662508 w 914921"/>
                  <a:gd name="connsiteY31" fmla="*/ 97694 h 302591"/>
                  <a:gd name="connsiteX32" fmla="*/ 669652 w 914921"/>
                  <a:gd name="connsiteY32" fmla="*/ 102456 h 302591"/>
                  <a:gd name="connsiteX33" fmla="*/ 683939 w 914921"/>
                  <a:gd name="connsiteY33" fmla="*/ 107219 h 302591"/>
                  <a:gd name="connsiteX34" fmla="*/ 691083 w 914921"/>
                  <a:gd name="connsiteY34" fmla="*/ 111981 h 302591"/>
                  <a:gd name="connsiteX35" fmla="*/ 707752 w 914921"/>
                  <a:gd name="connsiteY35" fmla="*/ 116744 h 302591"/>
                  <a:gd name="connsiteX36" fmla="*/ 729183 w 914921"/>
                  <a:gd name="connsiteY36" fmla="*/ 123888 h 302591"/>
                  <a:gd name="connsiteX37" fmla="*/ 736327 w 914921"/>
                  <a:gd name="connsiteY37" fmla="*/ 126269 h 302591"/>
                  <a:gd name="connsiteX38" fmla="*/ 786333 w 914921"/>
                  <a:gd name="connsiteY38" fmla="*/ 131031 h 302591"/>
                  <a:gd name="connsiteX39" fmla="*/ 836339 w 914921"/>
                  <a:gd name="connsiteY39" fmla="*/ 147700 h 302591"/>
                  <a:gd name="connsiteX40" fmla="*/ 850627 w 914921"/>
                  <a:gd name="connsiteY40" fmla="*/ 152463 h 302591"/>
                  <a:gd name="connsiteX41" fmla="*/ 857771 w 914921"/>
                  <a:gd name="connsiteY41" fmla="*/ 154844 h 302591"/>
                  <a:gd name="connsiteX42" fmla="*/ 864914 w 914921"/>
                  <a:gd name="connsiteY42" fmla="*/ 159606 h 302591"/>
                  <a:gd name="connsiteX43" fmla="*/ 872058 w 914921"/>
                  <a:gd name="connsiteY43" fmla="*/ 161988 h 302591"/>
                  <a:gd name="connsiteX44" fmla="*/ 886346 w 914921"/>
                  <a:gd name="connsiteY44" fmla="*/ 171513 h 302591"/>
                  <a:gd name="connsiteX45" fmla="*/ 893489 w 914921"/>
                  <a:gd name="connsiteY45" fmla="*/ 176275 h 302591"/>
                  <a:gd name="connsiteX46" fmla="*/ 898252 w 914921"/>
                  <a:gd name="connsiteY46" fmla="*/ 190563 h 302591"/>
                  <a:gd name="connsiteX47" fmla="*/ 900633 w 914921"/>
                  <a:gd name="connsiteY47" fmla="*/ 197706 h 302591"/>
                  <a:gd name="connsiteX48" fmla="*/ 905396 w 914921"/>
                  <a:gd name="connsiteY48" fmla="*/ 204850 h 302591"/>
                  <a:gd name="connsiteX49" fmla="*/ 910158 w 914921"/>
                  <a:gd name="connsiteY49" fmla="*/ 221519 h 302591"/>
                  <a:gd name="connsiteX50" fmla="*/ 914921 w 914921"/>
                  <a:gd name="connsiteY50" fmla="*/ 240569 h 302591"/>
                  <a:gd name="connsiteX51" fmla="*/ 912539 w 914921"/>
                  <a:gd name="connsiteY51" fmla="*/ 252475 h 302591"/>
                  <a:gd name="connsiteX52" fmla="*/ 910158 w 914921"/>
                  <a:gd name="connsiteY52" fmla="*/ 259619 h 302591"/>
                  <a:gd name="connsiteX53" fmla="*/ 903014 w 914921"/>
                  <a:gd name="connsiteY53" fmla="*/ 262000 h 302591"/>
                  <a:gd name="connsiteX54" fmla="*/ 898252 w 914921"/>
                  <a:gd name="connsiteY54" fmla="*/ 269144 h 302591"/>
                  <a:gd name="connsiteX55" fmla="*/ 883964 w 914921"/>
                  <a:gd name="connsiteY55" fmla="*/ 273906 h 302591"/>
                  <a:gd name="connsiteX56" fmla="*/ 862533 w 914921"/>
                  <a:gd name="connsiteY56" fmla="*/ 288194 h 302591"/>
                  <a:gd name="connsiteX57" fmla="*/ 855389 w 914921"/>
                  <a:gd name="connsiteY57" fmla="*/ 292956 h 302591"/>
                  <a:gd name="connsiteX58" fmla="*/ 848246 w 914921"/>
                  <a:gd name="connsiteY58" fmla="*/ 295338 h 302591"/>
                  <a:gd name="connsiteX59" fmla="*/ 833958 w 914921"/>
                  <a:gd name="connsiteY59" fmla="*/ 302481 h 302591"/>
                  <a:gd name="connsiteX60" fmla="*/ 679177 w 914921"/>
                  <a:gd name="connsiteY60" fmla="*/ 292956 h 302591"/>
                  <a:gd name="connsiteX61" fmla="*/ 557733 w 914921"/>
                  <a:gd name="connsiteY61" fmla="*/ 290575 h 302591"/>
                  <a:gd name="connsiteX62" fmla="*/ 438671 w 914921"/>
                  <a:gd name="connsiteY62" fmla="*/ 288194 h 302591"/>
                  <a:gd name="connsiteX63" fmla="*/ 298177 w 914921"/>
                  <a:gd name="connsiteY63" fmla="*/ 285813 h 302591"/>
                  <a:gd name="connsiteX64" fmla="*/ 248171 w 914921"/>
                  <a:gd name="connsiteY64" fmla="*/ 288194 h 302591"/>
                  <a:gd name="connsiteX65" fmla="*/ 83864 w 914921"/>
                  <a:gd name="connsiteY65" fmla="*/ 292956 h 302591"/>
                  <a:gd name="connsiteX66" fmla="*/ 79102 w 914921"/>
                  <a:gd name="connsiteY66" fmla="*/ 278669 h 302591"/>
                  <a:gd name="connsiteX67" fmla="*/ 31477 w 914921"/>
                  <a:gd name="connsiteY67" fmla="*/ 269144 h 302591"/>
                  <a:gd name="connsiteX68" fmla="*/ 24333 w 914921"/>
                  <a:gd name="connsiteY68" fmla="*/ 266763 h 302591"/>
                  <a:gd name="connsiteX69" fmla="*/ 21952 w 914921"/>
                  <a:gd name="connsiteY69" fmla="*/ 254856 h 302591"/>
                  <a:gd name="connsiteX70" fmla="*/ 17189 w 914921"/>
                  <a:gd name="connsiteY70" fmla="*/ 240569 h 302591"/>
                  <a:gd name="connsiteX71" fmla="*/ 14808 w 914921"/>
                  <a:gd name="connsiteY71" fmla="*/ 233425 h 302591"/>
                  <a:gd name="connsiteX72" fmla="*/ 12427 w 914921"/>
                  <a:gd name="connsiteY72" fmla="*/ 226281 h 302591"/>
                  <a:gd name="connsiteX73" fmla="*/ 10046 w 914921"/>
                  <a:gd name="connsiteY73" fmla="*/ 219138 h 302591"/>
                  <a:gd name="connsiteX74" fmla="*/ 12427 w 914921"/>
                  <a:gd name="connsiteY74" fmla="*/ 185800 h 302591"/>
                  <a:gd name="connsiteX75" fmla="*/ 14808 w 914921"/>
                  <a:gd name="connsiteY75" fmla="*/ 178656 h 302591"/>
                  <a:gd name="connsiteX76" fmla="*/ 17189 w 914921"/>
                  <a:gd name="connsiteY76" fmla="*/ 164369 h 302591"/>
                  <a:gd name="connsiteX77" fmla="*/ 14808 w 914921"/>
                  <a:gd name="connsiteY77" fmla="*/ 119125 h 302591"/>
                  <a:gd name="connsiteX78" fmla="*/ 10046 w 914921"/>
                  <a:gd name="connsiteY78" fmla="*/ 109600 h 302591"/>
                  <a:gd name="connsiteX79" fmla="*/ 5283 w 914921"/>
                  <a:gd name="connsiteY79" fmla="*/ 90550 h 302591"/>
                  <a:gd name="connsiteX0" fmla="*/ 5283 w 914921"/>
                  <a:gd name="connsiteY0" fmla="*/ 90586 h 302627"/>
                  <a:gd name="connsiteX1" fmla="*/ 93389 w 914921"/>
                  <a:gd name="connsiteY1" fmla="*/ 88205 h 302627"/>
                  <a:gd name="connsiteX2" fmla="*/ 107677 w 914921"/>
                  <a:gd name="connsiteY2" fmla="*/ 81061 h 302627"/>
                  <a:gd name="connsiteX3" fmla="*/ 114821 w 914921"/>
                  <a:gd name="connsiteY3" fmla="*/ 78680 h 302627"/>
                  <a:gd name="connsiteX4" fmla="*/ 119583 w 914921"/>
                  <a:gd name="connsiteY4" fmla="*/ 71536 h 302627"/>
                  <a:gd name="connsiteX5" fmla="*/ 126727 w 914921"/>
                  <a:gd name="connsiteY5" fmla="*/ 69155 h 302627"/>
                  <a:gd name="connsiteX6" fmla="*/ 143396 w 914921"/>
                  <a:gd name="connsiteY6" fmla="*/ 52486 h 302627"/>
                  <a:gd name="connsiteX7" fmla="*/ 150539 w 914921"/>
                  <a:gd name="connsiteY7" fmla="*/ 47724 h 302627"/>
                  <a:gd name="connsiteX8" fmla="*/ 164827 w 914921"/>
                  <a:gd name="connsiteY8" fmla="*/ 42961 h 302627"/>
                  <a:gd name="connsiteX9" fmla="*/ 179114 w 914921"/>
                  <a:gd name="connsiteY9" fmla="*/ 35817 h 302627"/>
                  <a:gd name="connsiteX10" fmla="*/ 186258 w 914921"/>
                  <a:gd name="connsiteY10" fmla="*/ 31055 h 302627"/>
                  <a:gd name="connsiteX11" fmla="*/ 200546 w 914921"/>
                  <a:gd name="connsiteY11" fmla="*/ 26292 h 302627"/>
                  <a:gd name="connsiteX12" fmla="*/ 214833 w 914921"/>
                  <a:gd name="connsiteY12" fmla="*/ 21530 h 302627"/>
                  <a:gd name="connsiteX13" fmla="*/ 221977 w 914921"/>
                  <a:gd name="connsiteY13" fmla="*/ 19149 h 302627"/>
                  <a:gd name="connsiteX14" fmla="*/ 229121 w 914921"/>
                  <a:gd name="connsiteY14" fmla="*/ 14386 h 302627"/>
                  <a:gd name="connsiteX15" fmla="*/ 279126 w 914921"/>
                  <a:gd name="connsiteY15" fmla="*/ 4861 h 302627"/>
                  <a:gd name="connsiteX16" fmla="*/ 410096 w 914921"/>
                  <a:gd name="connsiteY16" fmla="*/ 99 h 302627"/>
                  <a:gd name="connsiteX17" fmla="*/ 483914 w 914921"/>
                  <a:gd name="connsiteY17" fmla="*/ 2480 h 302627"/>
                  <a:gd name="connsiteX18" fmla="*/ 505346 w 914921"/>
                  <a:gd name="connsiteY18" fmla="*/ 12005 h 302627"/>
                  <a:gd name="connsiteX19" fmla="*/ 512489 w 914921"/>
                  <a:gd name="connsiteY19" fmla="*/ 19149 h 302627"/>
                  <a:gd name="connsiteX20" fmla="*/ 526777 w 914921"/>
                  <a:gd name="connsiteY20" fmla="*/ 23911 h 302627"/>
                  <a:gd name="connsiteX21" fmla="*/ 541064 w 914921"/>
                  <a:gd name="connsiteY21" fmla="*/ 33436 h 302627"/>
                  <a:gd name="connsiteX22" fmla="*/ 555352 w 914921"/>
                  <a:gd name="connsiteY22" fmla="*/ 42961 h 302627"/>
                  <a:gd name="connsiteX23" fmla="*/ 562496 w 914921"/>
                  <a:gd name="connsiteY23" fmla="*/ 47724 h 302627"/>
                  <a:gd name="connsiteX24" fmla="*/ 576783 w 914921"/>
                  <a:gd name="connsiteY24" fmla="*/ 52486 h 302627"/>
                  <a:gd name="connsiteX25" fmla="*/ 598214 w 914921"/>
                  <a:gd name="connsiteY25" fmla="*/ 64392 h 302627"/>
                  <a:gd name="connsiteX26" fmla="*/ 612502 w 914921"/>
                  <a:gd name="connsiteY26" fmla="*/ 71536 h 302627"/>
                  <a:gd name="connsiteX27" fmla="*/ 619646 w 914921"/>
                  <a:gd name="connsiteY27" fmla="*/ 76299 h 302627"/>
                  <a:gd name="connsiteX28" fmla="*/ 626789 w 914921"/>
                  <a:gd name="connsiteY28" fmla="*/ 78680 h 302627"/>
                  <a:gd name="connsiteX29" fmla="*/ 648221 w 914921"/>
                  <a:gd name="connsiteY29" fmla="*/ 90586 h 302627"/>
                  <a:gd name="connsiteX30" fmla="*/ 662508 w 914921"/>
                  <a:gd name="connsiteY30" fmla="*/ 97730 h 302627"/>
                  <a:gd name="connsiteX31" fmla="*/ 669652 w 914921"/>
                  <a:gd name="connsiteY31" fmla="*/ 102492 h 302627"/>
                  <a:gd name="connsiteX32" fmla="*/ 683939 w 914921"/>
                  <a:gd name="connsiteY32" fmla="*/ 107255 h 302627"/>
                  <a:gd name="connsiteX33" fmla="*/ 691083 w 914921"/>
                  <a:gd name="connsiteY33" fmla="*/ 112017 h 302627"/>
                  <a:gd name="connsiteX34" fmla="*/ 707752 w 914921"/>
                  <a:gd name="connsiteY34" fmla="*/ 116780 h 302627"/>
                  <a:gd name="connsiteX35" fmla="*/ 729183 w 914921"/>
                  <a:gd name="connsiteY35" fmla="*/ 123924 h 302627"/>
                  <a:gd name="connsiteX36" fmla="*/ 736327 w 914921"/>
                  <a:gd name="connsiteY36" fmla="*/ 126305 h 302627"/>
                  <a:gd name="connsiteX37" fmla="*/ 786333 w 914921"/>
                  <a:gd name="connsiteY37" fmla="*/ 131067 h 302627"/>
                  <a:gd name="connsiteX38" fmla="*/ 836339 w 914921"/>
                  <a:gd name="connsiteY38" fmla="*/ 147736 h 302627"/>
                  <a:gd name="connsiteX39" fmla="*/ 850627 w 914921"/>
                  <a:gd name="connsiteY39" fmla="*/ 152499 h 302627"/>
                  <a:gd name="connsiteX40" fmla="*/ 857771 w 914921"/>
                  <a:gd name="connsiteY40" fmla="*/ 154880 h 302627"/>
                  <a:gd name="connsiteX41" fmla="*/ 864914 w 914921"/>
                  <a:gd name="connsiteY41" fmla="*/ 159642 h 302627"/>
                  <a:gd name="connsiteX42" fmla="*/ 872058 w 914921"/>
                  <a:gd name="connsiteY42" fmla="*/ 162024 h 302627"/>
                  <a:gd name="connsiteX43" fmla="*/ 886346 w 914921"/>
                  <a:gd name="connsiteY43" fmla="*/ 171549 h 302627"/>
                  <a:gd name="connsiteX44" fmla="*/ 893489 w 914921"/>
                  <a:gd name="connsiteY44" fmla="*/ 176311 h 302627"/>
                  <a:gd name="connsiteX45" fmla="*/ 898252 w 914921"/>
                  <a:gd name="connsiteY45" fmla="*/ 190599 h 302627"/>
                  <a:gd name="connsiteX46" fmla="*/ 900633 w 914921"/>
                  <a:gd name="connsiteY46" fmla="*/ 197742 h 302627"/>
                  <a:gd name="connsiteX47" fmla="*/ 905396 w 914921"/>
                  <a:gd name="connsiteY47" fmla="*/ 204886 h 302627"/>
                  <a:gd name="connsiteX48" fmla="*/ 910158 w 914921"/>
                  <a:gd name="connsiteY48" fmla="*/ 221555 h 302627"/>
                  <a:gd name="connsiteX49" fmla="*/ 914921 w 914921"/>
                  <a:gd name="connsiteY49" fmla="*/ 240605 h 302627"/>
                  <a:gd name="connsiteX50" fmla="*/ 912539 w 914921"/>
                  <a:gd name="connsiteY50" fmla="*/ 252511 h 302627"/>
                  <a:gd name="connsiteX51" fmla="*/ 910158 w 914921"/>
                  <a:gd name="connsiteY51" fmla="*/ 259655 h 302627"/>
                  <a:gd name="connsiteX52" fmla="*/ 903014 w 914921"/>
                  <a:gd name="connsiteY52" fmla="*/ 262036 h 302627"/>
                  <a:gd name="connsiteX53" fmla="*/ 898252 w 914921"/>
                  <a:gd name="connsiteY53" fmla="*/ 269180 h 302627"/>
                  <a:gd name="connsiteX54" fmla="*/ 883964 w 914921"/>
                  <a:gd name="connsiteY54" fmla="*/ 273942 h 302627"/>
                  <a:gd name="connsiteX55" fmla="*/ 862533 w 914921"/>
                  <a:gd name="connsiteY55" fmla="*/ 288230 h 302627"/>
                  <a:gd name="connsiteX56" fmla="*/ 855389 w 914921"/>
                  <a:gd name="connsiteY56" fmla="*/ 292992 h 302627"/>
                  <a:gd name="connsiteX57" fmla="*/ 848246 w 914921"/>
                  <a:gd name="connsiteY57" fmla="*/ 295374 h 302627"/>
                  <a:gd name="connsiteX58" fmla="*/ 833958 w 914921"/>
                  <a:gd name="connsiteY58" fmla="*/ 302517 h 302627"/>
                  <a:gd name="connsiteX59" fmla="*/ 679177 w 914921"/>
                  <a:gd name="connsiteY59" fmla="*/ 292992 h 302627"/>
                  <a:gd name="connsiteX60" fmla="*/ 557733 w 914921"/>
                  <a:gd name="connsiteY60" fmla="*/ 290611 h 302627"/>
                  <a:gd name="connsiteX61" fmla="*/ 438671 w 914921"/>
                  <a:gd name="connsiteY61" fmla="*/ 288230 h 302627"/>
                  <a:gd name="connsiteX62" fmla="*/ 298177 w 914921"/>
                  <a:gd name="connsiteY62" fmla="*/ 285849 h 302627"/>
                  <a:gd name="connsiteX63" fmla="*/ 248171 w 914921"/>
                  <a:gd name="connsiteY63" fmla="*/ 288230 h 302627"/>
                  <a:gd name="connsiteX64" fmla="*/ 83864 w 914921"/>
                  <a:gd name="connsiteY64" fmla="*/ 292992 h 302627"/>
                  <a:gd name="connsiteX65" fmla="*/ 79102 w 914921"/>
                  <a:gd name="connsiteY65" fmla="*/ 278705 h 302627"/>
                  <a:gd name="connsiteX66" fmla="*/ 31477 w 914921"/>
                  <a:gd name="connsiteY66" fmla="*/ 269180 h 302627"/>
                  <a:gd name="connsiteX67" fmla="*/ 24333 w 914921"/>
                  <a:gd name="connsiteY67" fmla="*/ 266799 h 302627"/>
                  <a:gd name="connsiteX68" fmla="*/ 21952 w 914921"/>
                  <a:gd name="connsiteY68" fmla="*/ 254892 h 302627"/>
                  <a:gd name="connsiteX69" fmla="*/ 17189 w 914921"/>
                  <a:gd name="connsiteY69" fmla="*/ 240605 h 302627"/>
                  <a:gd name="connsiteX70" fmla="*/ 14808 w 914921"/>
                  <a:gd name="connsiteY70" fmla="*/ 233461 h 302627"/>
                  <a:gd name="connsiteX71" fmla="*/ 12427 w 914921"/>
                  <a:gd name="connsiteY71" fmla="*/ 226317 h 302627"/>
                  <a:gd name="connsiteX72" fmla="*/ 10046 w 914921"/>
                  <a:gd name="connsiteY72" fmla="*/ 219174 h 302627"/>
                  <a:gd name="connsiteX73" fmla="*/ 12427 w 914921"/>
                  <a:gd name="connsiteY73" fmla="*/ 185836 h 302627"/>
                  <a:gd name="connsiteX74" fmla="*/ 14808 w 914921"/>
                  <a:gd name="connsiteY74" fmla="*/ 178692 h 302627"/>
                  <a:gd name="connsiteX75" fmla="*/ 17189 w 914921"/>
                  <a:gd name="connsiteY75" fmla="*/ 164405 h 302627"/>
                  <a:gd name="connsiteX76" fmla="*/ 14808 w 914921"/>
                  <a:gd name="connsiteY76" fmla="*/ 119161 h 302627"/>
                  <a:gd name="connsiteX77" fmla="*/ 10046 w 914921"/>
                  <a:gd name="connsiteY77" fmla="*/ 109636 h 302627"/>
                  <a:gd name="connsiteX78" fmla="*/ 5283 w 914921"/>
                  <a:gd name="connsiteY78" fmla="*/ 90586 h 302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914921" h="302627">
                    <a:moveTo>
                      <a:pt x="5283" y="90586"/>
                    </a:moveTo>
                    <a:cubicBezTo>
                      <a:pt x="19173" y="87014"/>
                      <a:pt x="64046" y="89672"/>
                      <a:pt x="93389" y="88205"/>
                    </a:cubicBezTo>
                    <a:cubicBezTo>
                      <a:pt x="100041" y="87872"/>
                      <a:pt x="102101" y="83849"/>
                      <a:pt x="107677" y="81061"/>
                    </a:cubicBezTo>
                    <a:cubicBezTo>
                      <a:pt x="109922" y="79938"/>
                      <a:pt x="112440" y="79474"/>
                      <a:pt x="114821" y="78680"/>
                    </a:cubicBezTo>
                    <a:cubicBezTo>
                      <a:pt x="116408" y="76299"/>
                      <a:pt x="117348" y="73324"/>
                      <a:pt x="119583" y="71536"/>
                    </a:cubicBezTo>
                    <a:cubicBezTo>
                      <a:pt x="121543" y="69968"/>
                      <a:pt x="124952" y="70930"/>
                      <a:pt x="126727" y="69155"/>
                    </a:cubicBezTo>
                    <a:cubicBezTo>
                      <a:pt x="145833" y="50049"/>
                      <a:pt x="127231" y="57874"/>
                      <a:pt x="143396" y="52486"/>
                    </a:cubicBezTo>
                    <a:cubicBezTo>
                      <a:pt x="145777" y="50899"/>
                      <a:pt x="147924" y="48886"/>
                      <a:pt x="150539" y="47724"/>
                    </a:cubicBezTo>
                    <a:cubicBezTo>
                      <a:pt x="155127" y="45685"/>
                      <a:pt x="160650" y="45746"/>
                      <a:pt x="164827" y="42961"/>
                    </a:cubicBezTo>
                    <a:cubicBezTo>
                      <a:pt x="185301" y="29313"/>
                      <a:pt x="159397" y="45676"/>
                      <a:pt x="179114" y="35817"/>
                    </a:cubicBezTo>
                    <a:cubicBezTo>
                      <a:pt x="181674" y="34537"/>
                      <a:pt x="183643" y="32217"/>
                      <a:pt x="186258" y="31055"/>
                    </a:cubicBezTo>
                    <a:cubicBezTo>
                      <a:pt x="190846" y="29016"/>
                      <a:pt x="195783" y="27880"/>
                      <a:pt x="200546" y="26292"/>
                    </a:cubicBezTo>
                    <a:lnTo>
                      <a:pt x="214833" y="21530"/>
                    </a:lnTo>
                    <a:lnTo>
                      <a:pt x="221977" y="19149"/>
                    </a:lnTo>
                    <a:cubicBezTo>
                      <a:pt x="224358" y="17561"/>
                      <a:pt x="219596" y="16767"/>
                      <a:pt x="229121" y="14386"/>
                    </a:cubicBezTo>
                    <a:cubicBezTo>
                      <a:pt x="238646" y="12005"/>
                      <a:pt x="248964" y="7242"/>
                      <a:pt x="279126" y="4861"/>
                    </a:cubicBezTo>
                    <a:cubicBezTo>
                      <a:pt x="309289" y="2480"/>
                      <a:pt x="375965" y="496"/>
                      <a:pt x="410096" y="99"/>
                    </a:cubicBezTo>
                    <a:cubicBezTo>
                      <a:pt x="444227" y="-298"/>
                      <a:pt x="468039" y="496"/>
                      <a:pt x="483914" y="2480"/>
                    </a:cubicBezTo>
                    <a:cubicBezTo>
                      <a:pt x="499789" y="4464"/>
                      <a:pt x="500584" y="9227"/>
                      <a:pt x="505346" y="12005"/>
                    </a:cubicBezTo>
                    <a:cubicBezTo>
                      <a:pt x="507727" y="14386"/>
                      <a:pt x="509545" y="17514"/>
                      <a:pt x="512489" y="19149"/>
                    </a:cubicBezTo>
                    <a:cubicBezTo>
                      <a:pt x="516877" y="21587"/>
                      <a:pt x="526777" y="23911"/>
                      <a:pt x="526777" y="23911"/>
                    </a:cubicBezTo>
                    <a:cubicBezTo>
                      <a:pt x="542631" y="39765"/>
                      <a:pt x="525557" y="24821"/>
                      <a:pt x="541064" y="33436"/>
                    </a:cubicBezTo>
                    <a:cubicBezTo>
                      <a:pt x="546068" y="36216"/>
                      <a:pt x="550589" y="39786"/>
                      <a:pt x="555352" y="42961"/>
                    </a:cubicBezTo>
                    <a:cubicBezTo>
                      <a:pt x="557733" y="44549"/>
                      <a:pt x="559781" y="46819"/>
                      <a:pt x="562496" y="47724"/>
                    </a:cubicBezTo>
                    <a:lnTo>
                      <a:pt x="576783" y="52486"/>
                    </a:lnTo>
                    <a:cubicBezTo>
                      <a:pt x="593159" y="63403"/>
                      <a:pt x="585641" y="60201"/>
                      <a:pt x="598214" y="64392"/>
                    </a:cubicBezTo>
                    <a:cubicBezTo>
                      <a:pt x="618688" y="78042"/>
                      <a:pt x="592784" y="61677"/>
                      <a:pt x="612502" y="71536"/>
                    </a:cubicBezTo>
                    <a:cubicBezTo>
                      <a:pt x="615062" y="72816"/>
                      <a:pt x="617086" y="75019"/>
                      <a:pt x="619646" y="76299"/>
                    </a:cubicBezTo>
                    <a:cubicBezTo>
                      <a:pt x="621891" y="77421"/>
                      <a:pt x="624595" y="77461"/>
                      <a:pt x="626789" y="78680"/>
                    </a:cubicBezTo>
                    <a:cubicBezTo>
                      <a:pt x="651351" y="92325"/>
                      <a:pt x="632057" y="85199"/>
                      <a:pt x="648221" y="90586"/>
                    </a:cubicBezTo>
                    <a:cubicBezTo>
                      <a:pt x="668677" y="104226"/>
                      <a:pt x="642804" y="87879"/>
                      <a:pt x="662508" y="97730"/>
                    </a:cubicBezTo>
                    <a:cubicBezTo>
                      <a:pt x="665068" y="99010"/>
                      <a:pt x="667037" y="101330"/>
                      <a:pt x="669652" y="102492"/>
                    </a:cubicBezTo>
                    <a:cubicBezTo>
                      <a:pt x="674239" y="104531"/>
                      <a:pt x="679762" y="104471"/>
                      <a:pt x="683939" y="107255"/>
                    </a:cubicBezTo>
                    <a:cubicBezTo>
                      <a:pt x="686320" y="108842"/>
                      <a:pt x="688523" y="110737"/>
                      <a:pt x="691083" y="112017"/>
                    </a:cubicBezTo>
                    <a:cubicBezTo>
                      <a:pt x="695090" y="114021"/>
                      <a:pt x="703929" y="115633"/>
                      <a:pt x="707752" y="116780"/>
                    </a:cubicBezTo>
                    <a:cubicBezTo>
                      <a:pt x="707825" y="116802"/>
                      <a:pt x="725575" y="122721"/>
                      <a:pt x="729183" y="123924"/>
                    </a:cubicBezTo>
                    <a:cubicBezTo>
                      <a:pt x="731564" y="124718"/>
                      <a:pt x="733851" y="125892"/>
                      <a:pt x="736327" y="126305"/>
                    </a:cubicBezTo>
                    <a:cubicBezTo>
                      <a:pt x="762384" y="130648"/>
                      <a:pt x="745797" y="128365"/>
                      <a:pt x="786333" y="131067"/>
                    </a:cubicBezTo>
                    <a:lnTo>
                      <a:pt x="836339" y="147736"/>
                    </a:lnTo>
                    <a:lnTo>
                      <a:pt x="850627" y="152499"/>
                    </a:lnTo>
                    <a:lnTo>
                      <a:pt x="857771" y="154880"/>
                    </a:lnTo>
                    <a:cubicBezTo>
                      <a:pt x="860152" y="156467"/>
                      <a:pt x="862355" y="158362"/>
                      <a:pt x="864914" y="159642"/>
                    </a:cubicBezTo>
                    <a:cubicBezTo>
                      <a:pt x="867159" y="160765"/>
                      <a:pt x="869864" y="160805"/>
                      <a:pt x="872058" y="162024"/>
                    </a:cubicBezTo>
                    <a:cubicBezTo>
                      <a:pt x="877062" y="164804"/>
                      <a:pt x="881583" y="168374"/>
                      <a:pt x="886346" y="171549"/>
                    </a:cubicBezTo>
                    <a:lnTo>
                      <a:pt x="893489" y="176311"/>
                    </a:lnTo>
                    <a:lnTo>
                      <a:pt x="898252" y="190599"/>
                    </a:lnTo>
                    <a:cubicBezTo>
                      <a:pt x="899046" y="192980"/>
                      <a:pt x="899241" y="195654"/>
                      <a:pt x="900633" y="197742"/>
                    </a:cubicBezTo>
                    <a:lnTo>
                      <a:pt x="905396" y="204886"/>
                    </a:lnTo>
                    <a:cubicBezTo>
                      <a:pt x="908047" y="212841"/>
                      <a:pt x="908165" y="212585"/>
                      <a:pt x="910158" y="221555"/>
                    </a:cubicBezTo>
                    <a:cubicBezTo>
                      <a:pt x="913988" y="238793"/>
                      <a:pt x="910665" y="227841"/>
                      <a:pt x="914921" y="240605"/>
                    </a:cubicBezTo>
                    <a:cubicBezTo>
                      <a:pt x="914127" y="244574"/>
                      <a:pt x="913521" y="248585"/>
                      <a:pt x="912539" y="252511"/>
                    </a:cubicBezTo>
                    <a:cubicBezTo>
                      <a:pt x="911930" y="254946"/>
                      <a:pt x="911933" y="257880"/>
                      <a:pt x="910158" y="259655"/>
                    </a:cubicBezTo>
                    <a:cubicBezTo>
                      <a:pt x="908383" y="261430"/>
                      <a:pt x="905395" y="261242"/>
                      <a:pt x="903014" y="262036"/>
                    </a:cubicBezTo>
                    <a:cubicBezTo>
                      <a:pt x="901427" y="264417"/>
                      <a:pt x="900679" y="267663"/>
                      <a:pt x="898252" y="269180"/>
                    </a:cubicBezTo>
                    <a:cubicBezTo>
                      <a:pt x="893995" y="271841"/>
                      <a:pt x="883964" y="273942"/>
                      <a:pt x="883964" y="273942"/>
                    </a:cubicBezTo>
                    <a:lnTo>
                      <a:pt x="862533" y="288230"/>
                    </a:lnTo>
                    <a:cubicBezTo>
                      <a:pt x="860152" y="289817"/>
                      <a:pt x="858104" y="292087"/>
                      <a:pt x="855389" y="292992"/>
                    </a:cubicBezTo>
                    <a:cubicBezTo>
                      <a:pt x="853008" y="293786"/>
                      <a:pt x="850491" y="294251"/>
                      <a:pt x="848246" y="295374"/>
                    </a:cubicBezTo>
                    <a:cubicBezTo>
                      <a:pt x="829792" y="304601"/>
                      <a:pt x="851905" y="296536"/>
                      <a:pt x="833958" y="302517"/>
                    </a:cubicBezTo>
                    <a:cubicBezTo>
                      <a:pt x="806971" y="303707"/>
                      <a:pt x="725214" y="294976"/>
                      <a:pt x="679177" y="292992"/>
                    </a:cubicBezTo>
                    <a:cubicBezTo>
                      <a:pt x="633140" y="291008"/>
                      <a:pt x="584324" y="293389"/>
                      <a:pt x="557733" y="290611"/>
                    </a:cubicBezTo>
                    <a:lnTo>
                      <a:pt x="438671" y="288230"/>
                    </a:lnTo>
                    <a:lnTo>
                      <a:pt x="298177" y="285849"/>
                    </a:lnTo>
                    <a:cubicBezTo>
                      <a:pt x="281508" y="286643"/>
                      <a:pt x="283890" y="287040"/>
                      <a:pt x="248171" y="288230"/>
                    </a:cubicBezTo>
                    <a:cubicBezTo>
                      <a:pt x="212452" y="289420"/>
                      <a:pt x="112042" y="294579"/>
                      <a:pt x="83864" y="292992"/>
                    </a:cubicBezTo>
                    <a:lnTo>
                      <a:pt x="79102" y="278705"/>
                    </a:lnTo>
                    <a:cubicBezTo>
                      <a:pt x="71946" y="257234"/>
                      <a:pt x="79230" y="271693"/>
                      <a:pt x="31477" y="269180"/>
                    </a:cubicBezTo>
                    <a:cubicBezTo>
                      <a:pt x="29096" y="268386"/>
                      <a:pt x="25725" y="268888"/>
                      <a:pt x="24333" y="266799"/>
                    </a:cubicBezTo>
                    <a:cubicBezTo>
                      <a:pt x="22088" y="263431"/>
                      <a:pt x="23017" y="258797"/>
                      <a:pt x="21952" y="254892"/>
                    </a:cubicBezTo>
                    <a:cubicBezTo>
                      <a:pt x="20631" y="250049"/>
                      <a:pt x="18777" y="245367"/>
                      <a:pt x="17189" y="240605"/>
                    </a:cubicBezTo>
                    <a:lnTo>
                      <a:pt x="14808" y="233461"/>
                    </a:lnTo>
                    <a:lnTo>
                      <a:pt x="12427" y="226317"/>
                    </a:lnTo>
                    <a:lnTo>
                      <a:pt x="10046" y="219174"/>
                    </a:lnTo>
                    <a:cubicBezTo>
                      <a:pt x="10840" y="208061"/>
                      <a:pt x="11125" y="196901"/>
                      <a:pt x="12427" y="185836"/>
                    </a:cubicBezTo>
                    <a:cubicBezTo>
                      <a:pt x="12720" y="183343"/>
                      <a:pt x="14264" y="181142"/>
                      <a:pt x="14808" y="178692"/>
                    </a:cubicBezTo>
                    <a:cubicBezTo>
                      <a:pt x="15855" y="173979"/>
                      <a:pt x="16395" y="169167"/>
                      <a:pt x="17189" y="164405"/>
                    </a:cubicBezTo>
                    <a:cubicBezTo>
                      <a:pt x="16395" y="149324"/>
                      <a:pt x="16761" y="134136"/>
                      <a:pt x="14808" y="119161"/>
                    </a:cubicBezTo>
                    <a:cubicBezTo>
                      <a:pt x="14349" y="115641"/>
                      <a:pt x="10816" y="113101"/>
                      <a:pt x="10046" y="109636"/>
                    </a:cubicBezTo>
                    <a:cubicBezTo>
                      <a:pt x="9185" y="105762"/>
                      <a:pt x="-8607" y="94158"/>
                      <a:pt x="5283" y="90586"/>
                    </a:cubicBez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7" name="Forma libre 60">
                <a:extLst>
                  <a:ext uri="{FF2B5EF4-FFF2-40B4-BE49-F238E27FC236}">
                    <a16:creationId xmlns:a16="http://schemas.microsoft.com/office/drawing/2014/main" id="{F91C1326-C203-4972-BC19-B1375279C04C}"/>
                  </a:ext>
                </a:extLst>
              </p:cNvPr>
              <p:cNvSpPr/>
              <p:nvPr/>
            </p:nvSpPr>
            <p:spPr>
              <a:xfrm>
                <a:off x="3434992" y="5683108"/>
                <a:ext cx="176927" cy="90867"/>
              </a:xfrm>
              <a:custGeom>
                <a:avLst/>
                <a:gdLst>
                  <a:gd name="connsiteX0" fmla="*/ 67572 w 165203"/>
                  <a:gd name="connsiteY0" fmla="*/ 2811 h 93298"/>
                  <a:gd name="connsiteX1" fmla="*/ 129484 w 165203"/>
                  <a:gd name="connsiteY1" fmla="*/ 429 h 93298"/>
                  <a:gd name="connsiteX2" fmla="*/ 153297 w 165203"/>
                  <a:gd name="connsiteY2" fmla="*/ 9954 h 93298"/>
                  <a:gd name="connsiteX3" fmla="*/ 158059 w 165203"/>
                  <a:gd name="connsiteY3" fmla="*/ 48054 h 93298"/>
                  <a:gd name="connsiteX4" fmla="*/ 160441 w 165203"/>
                  <a:gd name="connsiteY4" fmla="*/ 64723 h 93298"/>
                  <a:gd name="connsiteX5" fmla="*/ 165203 w 165203"/>
                  <a:gd name="connsiteY5" fmla="*/ 79011 h 93298"/>
                  <a:gd name="connsiteX6" fmla="*/ 162822 w 165203"/>
                  <a:gd name="connsiteY6" fmla="*/ 88536 h 93298"/>
                  <a:gd name="connsiteX7" fmla="*/ 148534 w 165203"/>
                  <a:gd name="connsiteY7" fmla="*/ 93298 h 93298"/>
                  <a:gd name="connsiteX8" fmla="*/ 110434 w 165203"/>
                  <a:gd name="connsiteY8" fmla="*/ 90917 h 93298"/>
                  <a:gd name="connsiteX9" fmla="*/ 93766 w 165203"/>
                  <a:gd name="connsiteY9" fmla="*/ 88536 h 93298"/>
                  <a:gd name="connsiteX10" fmla="*/ 5659 w 165203"/>
                  <a:gd name="connsiteY10" fmla="*/ 83773 h 93298"/>
                  <a:gd name="connsiteX11" fmla="*/ 3278 w 165203"/>
                  <a:gd name="connsiteY11" fmla="*/ 48054 h 93298"/>
                  <a:gd name="connsiteX12" fmla="*/ 10422 w 165203"/>
                  <a:gd name="connsiteY12" fmla="*/ 45673 h 93298"/>
                  <a:gd name="connsiteX13" fmla="*/ 17566 w 165203"/>
                  <a:gd name="connsiteY13" fmla="*/ 40911 h 93298"/>
                  <a:gd name="connsiteX14" fmla="*/ 24709 w 165203"/>
                  <a:gd name="connsiteY14" fmla="*/ 38529 h 93298"/>
                  <a:gd name="connsiteX15" fmla="*/ 38997 w 165203"/>
                  <a:gd name="connsiteY15" fmla="*/ 31386 h 93298"/>
                  <a:gd name="connsiteX16" fmla="*/ 53284 w 165203"/>
                  <a:gd name="connsiteY16" fmla="*/ 21861 h 93298"/>
                  <a:gd name="connsiteX17" fmla="*/ 67572 w 165203"/>
                  <a:gd name="connsiteY17" fmla="*/ 2811 h 93298"/>
                  <a:gd name="connsiteX0" fmla="*/ 53284 w 165203"/>
                  <a:gd name="connsiteY0" fmla="*/ 22743 h 94180"/>
                  <a:gd name="connsiteX1" fmla="*/ 129484 w 165203"/>
                  <a:gd name="connsiteY1" fmla="*/ 1311 h 94180"/>
                  <a:gd name="connsiteX2" fmla="*/ 153297 w 165203"/>
                  <a:gd name="connsiteY2" fmla="*/ 10836 h 94180"/>
                  <a:gd name="connsiteX3" fmla="*/ 158059 w 165203"/>
                  <a:gd name="connsiteY3" fmla="*/ 48936 h 94180"/>
                  <a:gd name="connsiteX4" fmla="*/ 160441 w 165203"/>
                  <a:gd name="connsiteY4" fmla="*/ 65605 h 94180"/>
                  <a:gd name="connsiteX5" fmla="*/ 165203 w 165203"/>
                  <a:gd name="connsiteY5" fmla="*/ 79893 h 94180"/>
                  <a:gd name="connsiteX6" fmla="*/ 162822 w 165203"/>
                  <a:gd name="connsiteY6" fmla="*/ 89418 h 94180"/>
                  <a:gd name="connsiteX7" fmla="*/ 148534 w 165203"/>
                  <a:gd name="connsiteY7" fmla="*/ 94180 h 94180"/>
                  <a:gd name="connsiteX8" fmla="*/ 110434 w 165203"/>
                  <a:gd name="connsiteY8" fmla="*/ 91799 h 94180"/>
                  <a:gd name="connsiteX9" fmla="*/ 93766 w 165203"/>
                  <a:gd name="connsiteY9" fmla="*/ 89418 h 94180"/>
                  <a:gd name="connsiteX10" fmla="*/ 5659 w 165203"/>
                  <a:gd name="connsiteY10" fmla="*/ 84655 h 94180"/>
                  <a:gd name="connsiteX11" fmla="*/ 3278 w 165203"/>
                  <a:gd name="connsiteY11" fmla="*/ 48936 h 94180"/>
                  <a:gd name="connsiteX12" fmla="*/ 10422 w 165203"/>
                  <a:gd name="connsiteY12" fmla="*/ 46555 h 94180"/>
                  <a:gd name="connsiteX13" fmla="*/ 17566 w 165203"/>
                  <a:gd name="connsiteY13" fmla="*/ 41793 h 94180"/>
                  <a:gd name="connsiteX14" fmla="*/ 24709 w 165203"/>
                  <a:gd name="connsiteY14" fmla="*/ 39411 h 94180"/>
                  <a:gd name="connsiteX15" fmla="*/ 38997 w 165203"/>
                  <a:gd name="connsiteY15" fmla="*/ 32268 h 94180"/>
                  <a:gd name="connsiteX16" fmla="*/ 53284 w 165203"/>
                  <a:gd name="connsiteY16" fmla="*/ 22743 h 94180"/>
                  <a:gd name="connsiteX0" fmla="*/ 62809 w 165203"/>
                  <a:gd name="connsiteY0" fmla="*/ 3582 h 94069"/>
                  <a:gd name="connsiteX1" fmla="*/ 129484 w 165203"/>
                  <a:gd name="connsiteY1" fmla="*/ 1200 h 94069"/>
                  <a:gd name="connsiteX2" fmla="*/ 153297 w 165203"/>
                  <a:gd name="connsiteY2" fmla="*/ 10725 h 94069"/>
                  <a:gd name="connsiteX3" fmla="*/ 158059 w 165203"/>
                  <a:gd name="connsiteY3" fmla="*/ 48825 h 94069"/>
                  <a:gd name="connsiteX4" fmla="*/ 160441 w 165203"/>
                  <a:gd name="connsiteY4" fmla="*/ 65494 h 94069"/>
                  <a:gd name="connsiteX5" fmla="*/ 165203 w 165203"/>
                  <a:gd name="connsiteY5" fmla="*/ 79782 h 94069"/>
                  <a:gd name="connsiteX6" fmla="*/ 162822 w 165203"/>
                  <a:gd name="connsiteY6" fmla="*/ 89307 h 94069"/>
                  <a:gd name="connsiteX7" fmla="*/ 148534 w 165203"/>
                  <a:gd name="connsiteY7" fmla="*/ 94069 h 94069"/>
                  <a:gd name="connsiteX8" fmla="*/ 110434 w 165203"/>
                  <a:gd name="connsiteY8" fmla="*/ 91688 h 94069"/>
                  <a:gd name="connsiteX9" fmla="*/ 93766 w 165203"/>
                  <a:gd name="connsiteY9" fmla="*/ 89307 h 94069"/>
                  <a:gd name="connsiteX10" fmla="*/ 5659 w 165203"/>
                  <a:gd name="connsiteY10" fmla="*/ 84544 h 94069"/>
                  <a:gd name="connsiteX11" fmla="*/ 3278 w 165203"/>
                  <a:gd name="connsiteY11" fmla="*/ 48825 h 94069"/>
                  <a:gd name="connsiteX12" fmla="*/ 10422 w 165203"/>
                  <a:gd name="connsiteY12" fmla="*/ 46444 h 94069"/>
                  <a:gd name="connsiteX13" fmla="*/ 17566 w 165203"/>
                  <a:gd name="connsiteY13" fmla="*/ 41682 h 94069"/>
                  <a:gd name="connsiteX14" fmla="*/ 24709 w 165203"/>
                  <a:gd name="connsiteY14" fmla="*/ 39300 h 94069"/>
                  <a:gd name="connsiteX15" fmla="*/ 38997 w 165203"/>
                  <a:gd name="connsiteY15" fmla="*/ 32157 h 94069"/>
                  <a:gd name="connsiteX16" fmla="*/ 62809 w 165203"/>
                  <a:gd name="connsiteY16" fmla="*/ 3582 h 94069"/>
                  <a:gd name="connsiteX0" fmla="*/ 62809 w 165203"/>
                  <a:gd name="connsiteY0" fmla="*/ 4020 h 94507"/>
                  <a:gd name="connsiteX1" fmla="*/ 129484 w 165203"/>
                  <a:gd name="connsiteY1" fmla="*/ 1638 h 94507"/>
                  <a:gd name="connsiteX2" fmla="*/ 153297 w 165203"/>
                  <a:gd name="connsiteY2" fmla="*/ 11163 h 94507"/>
                  <a:gd name="connsiteX3" fmla="*/ 158059 w 165203"/>
                  <a:gd name="connsiteY3" fmla="*/ 49263 h 94507"/>
                  <a:gd name="connsiteX4" fmla="*/ 160441 w 165203"/>
                  <a:gd name="connsiteY4" fmla="*/ 65932 h 94507"/>
                  <a:gd name="connsiteX5" fmla="*/ 165203 w 165203"/>
                  <a:gd name="connsiteY5" fmla="*/ 80220 h 94507"/>
                  <a:gd name="connsiteX6" fmla="*/ 162822 w 165203"/>
                  <a:gd name="connsiteY6" fmla="*/ 89745 h 94507"/>
                  <a:gd name="connsiteX7" fmla="*/ 148534 w 165203"/>
                  <a:gd name="connsiteY7" fmla="*/ 94507 h 94507"/>
                  <a:gd name="connsiteX8" fmla="*/ 110434 w 165203"/>
                  <a:gd name="connsiteY8" fmla="*/ 92126 h 94507"/>
                  <a:gd name="connsiteX9" fmla="*/ 93766 w 165203"/>
                  <a:gd name="connsiteY9" fmla="*/ 89745 h 94507"/>
                  <a:gd name="connsiteX10" fmla="*/ 5659 w 165203"/>
                  <a:gd name="connsiteY10" fmla="*/ 84982 h 94507"/>
                  <a:gd name="connsiteX11" fmla="*/ 3278 w 165203"/>
                  <a:gd name="connsiteY11" fmla="*/ 49263 h 94507"/>
                  <a:gd name="connsiteX12" fmla="*/ 10422 w 165203"/>
                  <a:gd name="connsiteY12" fmla="*/ 46882 h 94507"/>
                  <a:gd name="connsiteX13" fmla="*/ 17566 w 165203"/>
                  <a:gd name="connsiteY13" fmla="*/ 42120 h 94507"/>
                  <a:gd name="connsiteX14" fmla="*/ 24709 w 165203"/>
                  <a:gd name="connsiteY14" fmla="*/ 39738 h 94507"/>
                  <a:gd name="connsiteX15" fmla="*/ 62809 w 165203"/>
                  <a:gd name="connsiteY15" fmla="*/ 4020 h 94507"/>
                  <a:gd name="connsiteX0" fmla="*/ 62809 w 165203"/>
                  <a:gd name="connsiteY0" fmla="*/ 4174 h 94661"/>
                  <a:gd name="connsiteX1" fmla="*/ 129484 w 165203"/>
                  <a:gd name="connsiteY1" fmla="*/ 1792 h 94661"/>
                  <a:gd name="connsiteX2" fmla="*/ 153297 w 165203"/>
                  <a:gd name="connsiteY2" fmla="*/ 11317 h 94661"/>
                  <a:gd name="connsiteX3" fmla="*/ 158059 w 165203"/>
                  <a:gd name="connsiteY3" fmla="*/ 49417 h 94661"/>
                  <a:gd name="connsiteX4" fmla="*/ 160441 w 165203"/>
                  <a:gd name="connsiteY4" fmla="*/ 66086 h 94661"/>
                  <a:gd name="connsiteX5" fmla="*/ 165203 w 165203"/>
                  <a:gd name="connsiteY5" fmla="*/ 80374 h 94661"/>
                  <a:gd name="connsiteX6" fmla="*/ 162822 w 165203"/>
                  <a:gd name="connsiteY6" fmla="*/ 89899 h 94661"/>
                  <a:gd name="connsiteX7" fmla="*/ 148534 w 165203"/>
                  <a:gd name="connsiteY7" fmla="*/ 94661 h 94661"/>
                  <a:gd name="connsiteX8" fmla="*/ 110434 w 165203"/>
                  <a:gd name="connsiteY8" fmla="*/ 92280 h 94661"/>
                  <a:gd name="connsiteX9" fmla="*/ 93766 w 165203"/>
                  <a:gd name="connsiteY9" fmla="*/ 89899 h 94661"/>
                  <a:gd name="connsiteX10" fmla="*/ 5659 w 165203"/>
                  <a:gd name="connsiteY10" fmla="*/ 85136 h 94661"/>
                  <a:gd name="connsiteX11" fmla="*/ 3278 w 165203"/>
                  <a:gd name="connsiteY11" fmla="*/ 49417 h 94661"/>
                  <a:gd name="connsiteX12" fmla="*/ 10422 w 165203"/>
                  <a:gd name="connsiteY12" fmla="*/ 47036 h 94661"/>
                  <a:gd name="connsiteX13" fmla="*/ 17566 w 165203"/>
                  <a:gd name="connsiteY13" fmla="*/ 42274 h 94661"/>
                  <a:gd name="connsiteX14" fmla="*/ 62809 w 165203"/>
                  <a:gd name="connsiteY14" fmla="*/ 4174 h 94661"/>
                  <a:gd name="connsiteX0" fmla="*/ 62809 w 165203"/>
                  <a:gd name="connsiteY0" fmla="*/ 4490 h 94977"/>
                  <a:gd name="connsiteX1" fmla="*/ 129484 w 165203"/>
                  <a:gd name="connsiteY1" fmla="*/ 2108 h 94977"/>
                  <a:gd name="connsiteX2" fmla="*/ 153297 w 165203"/>
                  <a:gd name="connsiteY2" fmla="*/ 11633 h 94977"/>
                  <a:gd name="connsiteX3" fmla="*/ 158059 w 165203"/>
                  <a:gd name="connsiteY3" fmla="*/ 49733 h 94977"/>
                  <a:gd name="connsiteX4" fmla="*/ 160441 w 165203"/>
                  <a:gd name="connsiteY4" fmla="*/ 66402 h 94977"/>
                  <a:gd name="connsiteX5" fmla="*/ 165203 w 165203"/>
                  <a:gd name="connsiteY5" fmla="*/ 80690 h 94977"/>
                  <a:gd name="connsiteX6" fmla="*/ 162822 w 165203"/>
                  <a:gd name="connsiteY6" fmla="*/ 90215 h 94977"/>
                  <a:gd name="connsiteX7" fmla="*/ 148534 w 165203"/>
                  <a:gd name="connsiteY7" fmla="*/ 94977 h 94977"/>
                  <a:gd name="connsiteX8" fmla="*/ 110434 w 165203"/>
                  <a:gd name="connsiteY8" fmla="*/ 92596 h 94977"/>
                  <a:gd name="connsiteX9" fmla="*/ 93766 w 165203"/>
                  <a:gd name="connsiteY9" fmla="*/ 90215 h 94977"/>
                  <a:gd name="connsiteX10" fmla="*/ 5659 w 165203"/>
                  <a:gd name="connsiteY10" fmla="*/ 85452 h 94977"/>
                  <a:gd name="connsiteX11" fmla="*/ 3278 w 165203"/>
                  <a:gd name="connsiteY11" fmla="*/ 49733 h 94977"/>
                  <a:gd name="connsiteX12" fmla="*/ 10422 w 165203"/>
                  <a:gd name="connsiteY12" fmla="*/ 47352 h 94977"/>
                  <a:gd name="connsiteX13" fmla="*/ 62809 w 165203"/>
                  <a:gd name="connsiteY13" fmla="*/ 4490 h 94977"/>
                  <a:gd name="connsiteX0" fmla="*/ 62809 w 167379"/>
                  <a:gd name="connsiteY0" fmla="*/ 4490 h 92596"/>
                  <a:gd name="connsiteX1" fmla="*/ 129484 w 167379"/>
                  <a:gd name="connsiteY1" fmla="*/ 2108 h 92596"/>
                  <a:gd name="connsiteX2" fmla="*/ 153297 w 167379"/>
                  <a:gd name="connsiteY2" fmla="*/ 11633 h 92596"/>
                  <a:gd name="connsiteX3" fmla="*/ 158059 w 167379"/>
                  <a:gd name="connsiteY3" fmla="*/ 49733 h 92596"/>
                  <a:gd name="connsiteX4" fmla="*/ 160441 w 167379"/>
                  <a:gd name="connsiteY4" fmla="*/ 66402 h 92596"/>
                  <a:gd name="connsiteX5" fmla="*/ 165203 w 167379"/>
                  <a:gd name="connsiteY5" fmla="*/ 80690 h 92596"/>
                  <a:gd name="connsiteX6" fmla="*/ 162822 w 167379"/>
                  <a:gd name="connsiteY6" fmla="*/ 90215 h 92596"/>
                  <a:gd name="connsiteX7" fmla="*/ 110434 w 167379"/>
                  <a:gd name="connsiteY7" fmla="*/ 92596 h 92596"/>
                  <a:gd name="connsiteX8" fmla="*/ 93766 w 167379"/>
                  <a:gd name="connsiteY8" fmla="*/ 90215 h 92596"/>
                  <a:gd name="connsiteX9" fmla="*/ 5659 w 167379"/>
                  <a:gd name="connsiteY9" fmla="*/ 85452 h 92596"/>
                  <a:gd name="connsiteX10" fmla="*/ 3278 w 167379"/>
                  <a:gd name="connsiteY10" fmla="*/ 49733 h 92596"/>
                  <a:gd name="connsiteX11" fmla="*/ 10422 w 167379"/>
                  <a:gd name="connsiteY11" fmla="*/ 47352 h 92596"/>
                  <a:gd name="connsiteX12" fmla="*/ 62809 w 167379"/>
                  <a:gd name="connsiteY12" fmla="*/ 4490 h 92596"/>
                  <a:gd name="connsiteX0" fmla="*/ 62809 w 168598"/>
                  <a:gd name="connsiteY0" fmla="*/ 4490 h 91131"/>
                  <a:gd name="connsiteX1" fmla="*/ 129484 w 168598"/>
                  <a:gd name="connsiteY1" fmla="*/ 2108 h 91131"/>
                  <a:gd name="connsiteX2" fmla="*/ 153297 w 168598"/>
                  <a:gd name="connsiteY2" fmla="*/ 11633 h 91131"/>
                  <a:gd name="connsiteX3" fmla="*/ 158059 w 168598"/>
                  <a:gd name="connsiteY3" fmla="*/ 49733 h 91131"/>
                  <a:gd name="connsiteX4" fmla="*/ 160441 w 168598"/>
                  <a:gd name="connsiteY4" fmla="*/ 66402 h 91131"/>
                  <a:gd name="connsiteX5" fmla="*/ 165203 w 168598"/>
                  <a:gd name="connsiteY5" fmla="*/ 80690 h 91131"/>
                  <a:gd name="connsiteX6" fmla="*/ 162822 w 168598"/>
                  <a:gd name="connsiteY6" fmla="*/ 90215 h 91131"/>
                  <a:gd name="connsiteX7" fmla="*/ 93766 w 168598"/>
                  <a:gd name="connsiteY7" fmla="*/ 90215 h 91131"/>
                  <a:gd name="connsiteX8" fmla="*/ 5659 w 168598"/>
                  <a:gd name="connsiteY8" fmla="*/ 85452 h 91131"/>
                  <a:gd name="connsiteX9" fmla="*/ 3278 w 168598"/>
                  <a:gd name="connsiteY9" fmla="*/ 49733 h 91131"/>
                  <a:gd name="connsiteX10" fmla="*/ 10422 w 168598"/>
                  <a:gd name="connsiteY10" fmla="*/ 47352 h 91131"/>
                  <a:gd name="connsiteX11" fmla="*/ 62809 w 168598"/>
                  <a:gd name="connsiteY11" fmla="*/ 4490 h 91131"/>
                  <a:gd name="connsiteX0" fmla="*/ 62809 w 175099"/>
                  <a:gd name="connsiteY0" fmla="*/ 4490 h 90837"/>
                  <a:gd name="connsiteX1" fmla="*/ 129484 w 175099"/>
                  <a:gd name="connsiteY1" fmla="*/ 2108 h 90837"/>
                  <a:gd name="connsiteX2" fmla="*/ 153297 w 175099"/>
                  <a:gd name="connsiteY2" fmla="*/ 11633 h 90837"/>
                  <a:gd name="connsiteX3" fmla="*/ 158059 w 175099"/>
                  <a:gd name="connsiteY3" fmla="*/ 49733 h 90837"/>
                  <a:gd name="connsiteX4" fmla="*/ 160441 w 175099"/>
                  <a:gd name="connsiteY4" fmla="*/ 66402 h 90837"/>
                  <a:gd name="connsiteX5" fmla="*/ 165203 w 175099"/>
                  <a:gd name="connsiteY5" fmla="*/ 80690 h 90837"/>
                  <a:gd name="connsiteX6" fmla="*/ 162822 w 175099"/>
                  <a:gd name="connsiteY6" fmla="*/ 90215 h 90837"/>
                  <a:gd name="connsiteX7" fmla="*/ 5659 w 175099"/>
                  <a:gd name="connsiteY7" fmla="*/ 85452 h 90837"/>
                  <a:gd name="connsiteX8" fmla="*/ 3278 w 175099"/>
                  <a:gd name="connsiteY8" fmla="*/ 49733 h 90837"/>
                  <a:gd name="connsiteX9" fmla="*/ 10422 w 175099"/>
                  <a:gd name="connsiteY9" fmla="*/ 47352 h 90837"/>
                  <a:gd name="connsiteX10" fmla="*/ 62809 w 175099"/>
                  <a:gd name="connsiteY10" fmla="*/ 4490 h 90837"/>
                  <a:gd name="connsiteX0" fmla="*/ 62809 w 175765"/>
                  <a:gd name="connsiteY0" fmla="*/ 4490 h 87333"/>
                  <a:gd name="connsiteX1" fmla="*/ 129484 w 175765"/>
                  <a:gd name="connsiteY1" fmla="*/ 2108 h 87333"/>
                  <a:gd name="connsiteX2" fmla="*/ 153297 w 175765"/>
                  <a:gd name="connsiteY2" fmla="*/ 11633 h 87333"/>
                  <a:gd name="connsiteX3" fmla="*/ 158059 w 175765"/>
                  <a:gd name="connsiteY3" fmla="*/ 49733 h 87333"/>
                  <a:gd name="connsiteX4" fmla="*/ 160441 w 175765"/>
                  <a:gd name="connsiteY4" fmla="*/ 66402 h 87333"/>
                  <a:gd name="connsiteX5" fmla="*/ 165203 w 175765"/>
                  <a:gd name="connsiteY5" fmla="*/ 80690 h 87333"/>
                  <a:gd name="connsiteX6" fmla="*/ 5659 w 175765"/>
                  <a:gd name="connsiteY6" fmla="*/ 85452 h 87333"/>
                  <a:gd name="connsiteX7" fmla="*/ 3278 w 175765"/>
                  <a:gd name="connsiteY7" fmla="*/ 49733 h 87333"/>
                  <a:gd name="connsiteX8" fmla="*/ 10422 w 175765"/>
                  <a:gd name="connsiteY8" fmla="*/ 47352 h 87333"/>
                  <a:gd name="connsiteX9" fmla="*/ 62809 w 175765"/>
                  <a:gd name="connsiteY9" fmla="*/ 4490 h 87333"/>
                  <a:gd name="connsiteX0" fmla="*/ 62809 w 173863"/>
                  <a:gd name="connsiteY0" fmla="*/ 4490 h 91562"/>
                  <a:gd name="connsiteX1" fmla="*/ 129484 w 173863"/>
                  <a:gd name="connsiteY1" fmla="*/ 2108 h 91562"/>
                  <a:gd name="connsiteX2" fmla="*/ 153297 w 173863"/>
                  <a:gd name="connsiteY2" fmla="*/ 11633 h 91562"/>
                  <a:gd name="connsiteX3" fmla="*/ 158059 w 173863"/>
                  <a:gd name="connsiteY3" fmla="*/ 49733 h 91562"/>
                  <a:gd name="connsiteX4" fmla="*/ 160441 w 173863"/>
                  <a:gd name="connsiteY4" fmla="*/ 66402 h 91562"/>
                  <a:gd name="connsiteX5" fmla="*/ 162821 w 173863"/>
                  <a:gd name="connsiteY5" fmla="*/ 90215 h 91562"/>
                  <a:gd name="connsiteX6" fmla="*/ 5659 w 173863"/>
                  <a:gd name="connsiteY6" fmla="*/ 85452 h 91562"/>
                  <a:gd name="connsiteX7" fmla="*/ 3278 w 173863"/>
                  <a:gd name="connsiteY7" fmla="*/ 49733 h 91562"/>
                  <a:gd name="connsiteX8" fmla="*/ 10422 w 173863"/>
                  <a:gd name="connsiteY8" fmla="*/ 47352 h 91562"/>
                  <a:gd name="connsiteX9" fmla="*/ 62809 w 173863"/>
                  <a:gd name="connsiteY9" fmla="*/ 4490 h 91562"/>
                  <a:gd name="connsiteX0" fmla="*/ 62809 w 173863"/>
                  <a:gd name="connsiteY0" fmla="*/ 2509 h 89581"/>
                  <a:gd name="connsiteX1" fmla="*/ 153297 w 173863"/>
                  <a:gd name="connsiteY1" fmla="*/ 9652 h 89581"/>
                  <a:gd name="connsiteX2" fmla="*/ 158059 w 173863"/>
                  <a:gd name="connsiteY2" fmla="*/ 47752 h 89581"/>
                  <a:gd name="connsiteX3" fmla="*/ 160441 w 173863"/>
                  <a:gd name="connsiteY3" fmla="*/ 64421 h 89581"/>
                  <a:gd name="connsiteX4" fmla="*/ 162821 w 173863"/>
                  <a:gd name="connsiteY4" fmla="*/ 88234 h 89581"/>
                  <a:gd name="connsiteX5" fmla="*/ 5659 w 173863"/>
                  <a:gd name="connsiteY5" fmla="*/ 83471 h 89581"/>
                  <a:gd name="connsiteX6" fmla="*/ 3278 w 173863"/>
                  <a:gd name="connsiteY6" fmla="*/ 47752 h 89581"/>
                  <a:gd name="connsiteX7" fmla="*/ 10422 w 173863"/>
                  <a:gd name="connsiteY7" fmla="*/ 45371 h 89581"/>
                  <a:gd name="connsiteX8" fmla="*/ 62809 w 173863"/>
                  <a:gd name="connsiteY8" fmla="*/ 2509 h 89581"/>
                  <a:gd name="connsiteX0" fmla="*/ 62809 w 174029"/>
                  <a:gd name="connsiteY0" fmla="*/ 2509 h 89581"/>
                  <a:gd name="connsiteX1" fmla="*/ 153297 w 174029"/>
                  <a:gd name="connsiteY1" fmla="*/ 9652 h 89581"/>
                  <a:gd name="connsiteX2" fmla="*/ 160441 w 174029"/>
                  <a:gd name="connsiteY2" fmla="*/ 64421 h 89581"/>
                  <a:gd name="connsiteX3" fmla="*/ 162821 w 174029"/>
                  <a:gd name="connsiteY3" fmla="*/ 88234 h 89581"/>
                  <a:gd name="connsiteX4" fmla="*/ 5659 w 174029"/>
                  <a:gd name="connsiteY4" fmla="*/ 83471 h 89581"/>
                  <a:gd name="connsiteX5" fmla="*/ 3278 w 174029"/>
                  <a:gd name="connsiteY5" fmla="*/ 47752 h 89581"/>
                  <a:gd name="connsiteX6" fmla="*/ 10422 w 174029"/>
                  <a:gd name="connsiteY6" fmla="*/ 45371 h 89581"/>
                  <a:gd name="connsiteX7" fmla="*/ 62809 w 174029"/>
                  <a:gd name="connsiteY7" fmla="*/ 2509 h 89581"/>
                  <a:gd name="connsiteX0" fmla="*/ 62809 w 175039"/>
                  <a:gd name="connsiteY0" fmla="*/ 2509 h 93622"/>
                  <a:gd name="connsiteX1" fmla="*/ 153297 w 175039"/>
                  <a:gd name="connsiteY1" fmla="*/ 9652 h 93622"/>
                  <a:gd name="connsiteX2" fmla="*/ 162821 w 175039"/>
                  <a:gd name="connsiteY2" fmla="*/ 88234 h 93622"/>
                  <a:gd name="connsiteX3" fmla="*/ 5659 w 175039"/>
                  <a:gd name="connsiteY3" fmla="*/ 83471 h 93622"/>
                  <a:gd name="connsiteX4" fmla="*/ 3278 w 175039"/>
                  <a:gd name="connsiteY4" fmla="*/ 47752 h 93622"/>
                  <a:gd name="connsiteX5" fmla="*/ 10422 w 175039"/>
                  <a:gd name="connsiteY5" fmla="*/ 45371 h 93622"/>
                  <a:gd name="connsiteX6" fmla="*/ 62809 w 175039"/>
                  <a:gd name="connsiteY6" fmla="*/ 2509 h 93622"/>
                  <a:gd name="connsiteX0" fmla="*/ 64188 w 176418"/>
                  <a:gd name="connsiteY0" fmla="*/ 2509 h 93622"/>
                  <a:gd name="connsiteX1" fmla="*/ 154676 w 176418"/>
                  <a:gd name="connsiteY1" fmla="*/ 9652 h 93622"/>
                  <a:gd name="connsiteX2" fmla="*/ 164200 w 176418"/>
                  <a:gd name="connsiteY2" fmla="*/ 88234 h 93622"/>
                  <a:gd name="connsiteX3" fmla="*/ 7038 w 176418"/>
                  <a:gd name="connsiteY3" fmla="*/ 83471 h 93622"/>
                  <a:gd name="connsiteX4" fmla="*/ 4657 w 176418"/>
                  <a:gd name="connsiteY4" fmla="*/ 47752 h 93622"/>
                  <a:gd name="connsiteX5" fmla="*/ 64188 w 176418"/>
                  <a:gd name="connsiteY5" fmla="*/ 2509 h 93622"/>
                  <a:gd name="connsiteX0" fmla="*/ 58954 w 171184"/>
                  <a:gd name="connsiteY0" fmla="*/ 2509 h 93622"/>
                  <a:gd name="connsiteX1" fmla="*/ 149442 w 171184"/>
                  <a:gd name="connsiteY1" fmla="*/ 9652 h 93622"/>
                  <a:gd name="connsiteX2" fmla="*/ 158966 w 171184"/>
                  <a:gd name="connsiteY2" fmla="*/ 88234 h 93622"/>
                  <a:gd name="connsiteX3" fmla="*/ 1804 w 171184"/>
                  <a:gd name="connsiteY3" fmla="*/ 83471 h 93622"/>
                  <a:gd name="connsiteX4" fmla="*/ 11329 w 171184"/>
                  <a:gd name="connsiteY4" fmla="*/ 45371 h 93622"/>
                  <a:gd name="connsiteX5" fmla="*/ 58954 w 171184"/>
                  <a:gd name="connsiteY5" fmla="*/ 2509 h 93622"/>
                  <a:gd name="connsiteX0" fmla="*/ 58954 w 171184"/>
                  <a:gd name="connsiteY0" fmla="*/ 2509 h 92753"/>
                  <a:gd name="connsiteX1" fmla="*/ 149442 w 171184"/>
                  <a:gd name="connsiteY1" fmla="*/ 9652 h 92753"/>
                  <a:gd name="connsiteX2" fmla="*/ 158966 w 171184"/>
                  <a:gd name="connsiteY2" fmla="*/ 88234 h 92753"/>
                  <a:gd name="connsiteX3" fmla="*/ 1804 w 171184"/>
                  <a:gd name="connsiteY3" fmla="*/ 83471 h 92753"/>
                  <a:gd name="connsiteX4" fmla="*/ 11329 w 171184"/>
                  <a:gd name="connsiteY4" fmla="*/ 45371 h 92753"/>
                  <a:gd name="connsiteX5" fmla="*/ 58954 w 171184"/>
                  <a:gd name="connsiteY5" fmla="*/ 2509 h 92753"/>
                  <a:gd name="connsiteX0" fmla="*/ 58954 w 171184"/>
                  <a:gd name="connsiteY0" fmla="*/ 2509 h 92753"/>
                  <a:gd name="connsiteX1" fmla="*/ 149442 w 171184"/>
                  <a:gd name="connsiteY1" fmla="*/ 9652 h 92753"/>
                  <a:gd name="connsiteX2" fmla="*/ 158966 w 171184"/>
                  <a:gd name="connsiteY2" fmla="*/ 88234 h 92753"/>
                  <a:gd name="connsiteX3" fmla="*/ 1804 w 171184"/>
                  <a:gd name="connsiteY3" fmla="*/ 83471 h 92753"/>
                  <a:gd name="connsiteX4" fmla="*/ 11329 w 171184"/>
                  <a:gd name="connsiteY4" fmla="*/ 45371 h 92753"/>
                  <a:gd name="connsiteX5" fmla="*/ 58954 w 171184"/>
                  <a:gd name="connsiteY5" fmla="*/ 2509 h 92753"/>
                  <a:gd name="connsiteX0" fmla="*/ 58954 w 172902"/>
                  <a:gd name="connsiteY0" fmla="*/ 2509 h 87360"/>
                  <a:gd name="connsiteX1" fmla="*/ 149442 w 172902"/>
                  <a:gd name="connsiteY1" fmla="*/ 9652 h 87360"/>
                  <a:gd name="connsiteX2" fmla="*/ 161347 w 172902"/>
                  <a:gd name="connsiteY2" fmla="*/ 81090 h 87360"/>
                  <a:gd name="connsiteX3" fmla="*/ 1804 w 172902"/>
                  <a:gd name="connsiteY3" fmla="*/ 83471 h 87360"/>
                  <a:gd name="connsiteX4" fmla="*/ 11329 w 172902"/>
                  <a:gd name="connsiteY4" fmla="*/ 45371 h 87360"/>
                  <a:gd name="connsiteX5" fmla="*/ 58954 w 172902"/>
                  <a:gd name="connsiteY5" fmla="*/ 2509 h 87360"/>
                  <a:gd name="connsiteX0" fmla="*/ 58954 w 174645"/>
                  <a:gd name="connsiteY0" fmla="*/ 5077 h 90448"/>
                  <a:gd name="connsiteX1" fmla="*/ 154205 w 174645"/>
                  <a:gd name="connsiteY1" fmla="*/ 5076 h 90448"/>
                  <a:gd name="connsiteX2" fmla="*/ 161347 w 174645"/>
                  <a:gd name="connsiteY2" fmla="*/ 83658 h 90448"/>
                  <a:gd name="connsiteX3" fmla="*/ 1804 w 174645"/>
                  <a:gd name="connsiteY3" fmla="*/ 86039 h 90448"/>
                  <a:gd name="connsiteX4" fmla="*/ 11329 w 174645"/>
                  <a:gd name="connsiteY4" fmla="*/ 47939 h 90448"/>
                  <a:gd name="connsiteX5" fmla="*/ 58954 w 174645"/>
                  <a:gd name="connsiteY5" fmla="*/ 5077 h 90448"/>
                  <a:gd name="connsiteX0" fmla="*/ 58954 w 170650"/>
                  <a:gd name="connsiteY0" fmla="*/ 5077 h 90448"/>
                  <a:gd name="connsiteX1" fmla="*/ 154205 w 170650"/>
                  <a:gd name="connsiteY1" fmla="*/ 5076 h 90448"/>
                  <a:gd name="connsiteX2" fmla="*/ 161347 w 170650"/>
                  <a:gd name="connsiteY2" fmla="*/ 83658 h 90448"/>
                  <a:gd name="connsiteX3" fmla="*/ 1804 w 170650"/>
                  <a:gd name="connsiteY3" fmla="*/ 86039 h 90448"/>
                  <a:gd name="connsiteX4" fmla="*/ 11329 w 170650"/>
                  <a:gd name="connsiteY4" fmla="*/ 47939 h 90448"/>
                  <a:gd name="connsiteX5" fmla="*/ 58954 w 170650"/>
                  <a:gd name="connsiteY5" fmla="*/ 5077 h 90448"/>
                  <a:gd name="connsiteX0" fmla="*/ 58954 w 171934"/>
                  <a:gd name="connsiteY0" fmla="*/ 6517 h 92062"/>
                  <a:gd name="connsiteX1" fmla="*/ 158968 w 171934"/>
                  <a:gd name="connsiteY1" fmla="*/ 4135 h 92062"/>
                  <a:gd name="connsiteX2" fmla="*/ 161347 w 171934"/>
                  <a:gd name="connsiteY2" fmla="*/ 85098 h 92062"/>
                  <a:gd name="connsiteX3" fmla="*/ 1804 w 171934"/>
                  <a:gd name="connsiteY3" fmla="*/ 87479 h 92062"/>
                  <a:gd name="connsiteX4" fmla="*/ 11329 w 171934"/>
                  <a:gd name="connsiteY4" fmla="*/ 49379 h 92062"/>
                  <a:gd name="connsiteX5" fmla="*/ 58954 w 171934"/>
                  <a:gd name="connsiteY5" fmla="*/ 6517 h 92062"/>
                  <a:gd name="connsiteX0" fmla="*/ 58954 w 175942"/>
                  <a:gd name="connsiteY0" fmla="*/ 6517 h 92062"/>
                  <a:gd name="connsiteX1" fmla="*/ 158968 w 175942"/>
                  <a:gd name="connsiteY1" fmla="*/ 4135 h 92062"/>
                  <a:gd name="connsiteX2" fmla="*/ 161347 w 175942"/>
                  <a:gd name="connsiteY2" fmla="*/ 85098 h 92062"/>
                  <a:gd name="connsiteX3" fmla="*/ 1804 w 175942"/>
                  <a:gd name="connsiteY3" fmla="*/ 87479 h 92062"/>
                  <a:gd name="connsiteX4" fmla="*/ 11329 w 175942"/>
                  <a:gd name="connsiteY4" fmla="*/ 49379 h 92062"/>
                  <a:gd name="connsiteX5" fmla="*/ 58954 w 175942"/>
                  <a:gd name="connsiteY5" fmla="*/ 6517 h 92062"/>
                  <a:gd name="connsiteX0" fmla="*/ 58954 w 182095"/>
                  <a:gd name="connsiteY0" fmla="*/ 6517 h 92062"/>
                  <a:gd name="connsiteX1" fmla="*/ 170875 w 182095"/>
                  <a:gd name="connsiteY1" fmla="*/ 4135 h 92062"/>
                  <a:gd name="connsiteX2" fmla="*/ 161347 w 182095"/>
                  <a:gd name="connsiteY2" fmla="*/ 85098 h 92062"/>
                  <a:gd name="connsiteX3" fmla="*/ 1804 w 182095"/>
                  <a:gd name="connsiteY3" fmla="*/ 87479 h 92062"/>
                  <a:gd name="connsiteX4" fmla="*/ 11329 w 182095"/>
                  <a:gd name="connsiteY4" fmla="*/ 49379 h 92062"/>
                  <a:gd name="connsiteX5" fmla="*/ 58954 w 182095"/>
                  <a:gd name="connsiteY5" fmla="*/ 6517 h 92062"/>
                  <a:gd name="connsiteX0" fmla="*/ 58954 w 174259"/>
                  <a:gd name="connsiteY0" fmla="*/ 6517 h 92062"/>
                  <a:gd name="connsiteX1" fmla="*/ 170875 w 174259"/>
                  <a:gd name="connsiteY1" fmla="*/ 4135 h 92062"/>
                  <a:gd name="connsiteX2" fmla="*/ 161347 w 174259"/>
                  <a:gd name="connsiteY2" fmla="*/ 85098 h 92062"/>
                  <a:gd name="connsiteX3" fmla="*/ 1804 w 174259"/>
                  <a:gd name="connsiteY3" fmla="*/ 87479 h 92062"/>
                  <a:gd name="connsiteX4" fmla="*/ 11329 w 174259"/>
                  <a:gd name="connsiteY4" fmla="*/ 49379 h 92062"/>
                  <a:gd name="connsiteX5" fmla="*/ 58954 w 174259"/>
                  <a:gd name="connsiteY5" fmla="*/ 6517 h 92062"/>
                  <a:gd name="connsiteX0" fmla="*/ 58954 w 177702"/>
                  <a:gd name="connsiteY0" fmla="*/ 6517 h 92062"/>
                  <a:gd name="connsiteX1" fmla="*/ 170875 w 177702"/>
                  <a:gd name="connsiteY1" fmla="*/ 4135 h 92062"/>
                  <a:gd name="connsiteX2" fmla="*/ 161347 w 177702"/>
                  <a:gd name="connsiteY2" fmla="*/ 85098 h 92062"/>
                  <a:gd name="connsiteX3" fmla="*/ 1804 w 177702"/>
                  <a:gd name="connsiteY3" fmla="*/ 87479 h 92062"/>
                  <a:gd name="connsiteX4" fmla="*/ 11329 w 177702"/>
                  <a:gd name="connsiteY4" fmla="*/ 49379 h 92062"/>
                  <a:gd name="connsiteX5" fmla="*/ 58954 w 177702"/>
                  <a:gd name="connsiteY5" fmla="*/ 6517 h 92062"/>
                  <a:gd name="connsiteX0" fmla="*/ 58954 w 177702"/>
                  <a:gd name="connsiteY0" fmla="*/ 8605 h 94150"/>
                  <a:gd name="connsiteX1" fmla="*/ 170875 w 177702"/>
                  <a:gd name="connsiteY1" fmla="*/ 6223 h 94150"/>
                  <a:gd name="connsiteX2" fmla="*/ 161347 w 177702"/>
                  <a:gd name="connsiteY2" fmla="*/ 87186 h 94150"/>
                  <a:gd name="connsiteX3" fmla="*/ 1804 w 177702"/>
                  <a:gd name="connsiteY3" fmla="*/ 89567 h 94150"/>
                  <a:gd name="connsiteX4" fmla="*/ 11329 w 177702"/>
                  <a:gd name="connsiteY4" fmla="*/ 51467 h 94150"/>
                  <a:gd name="connsiteX5" fmla="*/ 58954 w 177702"/>
                  <a:gd name="connsiteY5" fmla="*/ 8605 h 94150"/>
                  <a:gd name="connsiteX0" fmla="*/ 58954 w 177702"/>
                  <a:gd name="connsiteY0" fmla="*/ 5669 h 90867"/>
                  <a:gd name="connsiteX1" fmla="*/ 170875 w 177702"/>
                  <a:gd name="connsiteY1" fmla="*/ 8049 h 90867"/>
                  <a:gd name="connsiteX2" fmla="*/ 161347 w 177702"/>
                  <a:gd name="connsiteY2" fmla="*/ 84250 h 90867"/>
                  <a:gd name="connsiteX3" fmla="*/ 1804 w 177702"/>
                  <a:gd name="connsiteY3" fmla="*/ 86631 h 90867"/>
                  <a:gd name="connsiteX4" fmla="*/ 11329 w 177702"/>
                  <a:gd name="connsiteY4" fmla="*/ 48531 h 90867"/>
                  <a:gd name="connsiteX5" fmla="*/ 58954 w 177702"/>
                  <a:gd name="connsiteY5" fmla="*/ 5669 h 90867"/>
                  <a:gd name="connsiteX0" fmla="*/ 58954 w 174259"/>
                  <a:gd name="connsiteY0" fmla="*/ 5669 h 90867"/>
                  <a:gd name="connsiteX1" fmla="*/ 170875 w 174259"/>
                  <a:gd name="connsiteY1" fmla="*/ 8049 h 90867"/>
                  <a:gd name="connsiteX2" fmla="*/ 161347 w 174259"/>
                  <a:gd name="connsiteY2" fmla="*/ 84250 h 90867"/>
                  <a:gd name="connsiteX3" fmla="*/ 1804 w 174259"/>
                  <a:gd name="connsiteY3" fmla="*/ 86631 h 90867"/>
                  <a:gd name="connsiteX4" fmla="*/ 11329 w 174259"/>
                  <a:gd name="connsiteY4" fmla="*/ 48531 h 90867"/>
                  <a:gd name="connsiteX5" fmla="*/ 58954 w 174259"/>
                  <a:gd name="connsiteY5" fmla="*/ 5669 h 90867"/>
                  <a:gd name="connsiteX0" fmla="*/ 58954 w 176927"/>
                  <a:gd name="connsiteY0" fmla="*/ 5669 h 90867"/>
                  <a:gd name="connsiteX1" fmla="*/ 170875 w 176927"/>
                  <a:gd name="connsiteY1" fmla="*/ 8049 h 90867"/>
                  <a:gd name="connsiteX2" fmla="*/ 161347 w 176927"/>
                  <a:gd name="connsiteY2" fmla="*/ 84250 h 90867"/>
                  <a:gd name="connsiteX3" fmla="*/ 1804 w 176927"/>
                  <a:gd name="connsiteY3" fmla="*/ 86631 h 90867"/>
                  <a:gd name="connsiteX4" fmla="*/ 11329 w 176927"/>
                  <a:gd name="connsiteY4" fmla="*/ 48531 h 90867"/>
                  <a:gd name="connsiteX5" fmla="*/ 58954 w 176927"/>
                  <a:gd name="connsiteY5" fmla="*/ 5669 h 90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6927" h="90867">
                    <a:moveTo>
                      <a:pt x="58954" y="5669"/>
                    </a:moveTo>
                    <a:cubicBezTo>
                      <a:pt x="82766" y="-284"/>
                      <a:pt x="178813" y="-4254"/>
                      <a:pt x="170875" y="8049"/>
                    </a:cubicBezTo>
                    <a:cubicBezTo>
                      <a:pt x="170876" y="55673"/>
                      <a:pt x="189526" y="71153"/>
                      <a:pt x="161347" y="84250"/>
                    </a:cubicBezTo>
                    <a:cubicBezTo>
                      <a:pt x="133168" y="97347"/>
                      <a:pt x="119278" y="87028"/>
                      <a:pt x="1804" y="86631"/>
                    </a:cubicBezTo>
                    <a:cubicBezTo>
                      <a:pt x="-2808" y="72794"/>
                      <a:pt x="1804" y="62025"/>
                      <a:pt x="11329" y="48531"/>
                    </a:cubicBezTo>
                    <a:cubicBezTo>
                      <a:pt x="20854" y="35037"/>
                      <a:pt x="33951" y="12019"/>
                      <a:pt x="58954" y="5669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8" name="Forma libre 61">
                <a:extLst>
                  <a:ext uri="{FF2B5EF4-FFF2-40B4-BE49-F238E27FC236}">
                    <a16:creationId xmlns:a16="http://schemas.microsoft.com/office/drawing/2014/main" id="{ADA30F3B-7A68-47AF-8126-A9B073A4E10E}"/>
                  </a:ext>
                </a:extLst>
              </p:cNvPr>
              <p:cNvSpPr/>
              <p:nvPr/>
            </p:nvSpPr>
            <p:spPr>
              <a:xfrm rot="262920" flipH="1">
                <a:off x="3633426" y="5689336"/>
                <a:ext cx="207620" cy="87017"/>
              </a:xfrm>
              <a:custGeom>
                <a:avLst/>
                <a:gdLst>
                  <a:gd name="connsiteX0" fmla="*/ 67572 w 165203"/>
                  <a:gd name="connsiteY0" fmla="*/ 2811 h 93298"/>
                  <a:gd name="connsiteX1" fmla="*/ 129484 w 165203"/>
                  <a:gd name="connsiteY1" fmla="*/ 429 h 93298"/>
                  <a:gd name="connsiteX2" fmla="*/ 153297 w 165203"/>
                  <a:gd name="connsiteY2" fmla="*/ 9954 h 93298"/>
                  <a:gd name="connsiteX3" fmla="*/ 158059 w 165203"/>
                  <a:gd name="connsiteY3" fmla="*/ 48054 h 93298"/>
                  <a:gd name="connsiteX4" fmla="*/ 160441 w 165203"/>
                  <a:gd name="connsiteY4" fmla="*/ 64723 h 93298"/>
                  <a:gd name="connsiteX5" fmla="*/ 165203 w 165203"/>
                  <a:gd name="connsiteY5" fmla="*/ 79011 h 93298"/>
                  <a:gd name="connsiteX6" fmla="*/ 162822 w 165203"/>
                  <a:gd name="connsiteY6" fmla="*/ 88536 h 93298"/>
                  <a:gd name="connsiteX7" fmla="*/ 148534 w 165203"/>
                  <a:gd name="connsiteY7" fmla="*/ 93298 h 93298"/>
                  <a:gd name="connsiteX8" fmla="*/ 110434 w 165203"/>
                  <a:gd name="connsiteY8" fmla="*/ 90917 h 93298"/>
                  <a:gd name="connsiteX9" fmla="*/ 93766 w 165203"/>
                  <a:gd name="connsiteY9" fmla="*/ 88536 h 93298"/>
                  <a:gd name="connsiteX10" fmla="*/ 5659 w 165203"/>
                  <a:gd name="connsiteY10" fmla="*/ 83773 h 93298"/>
                  <a:gd name="connsiteX11" fmla="*/ 3278 w 165203"/>
                  <a:gd name="connsiteY11" fmla="*/ 48054 h 93298"/>
                  <a:gd name="connsiteX12" fmla="*/ 10422 w 165203"/>
                  <a:gd name="connsiteY12" fmla="*/ 45673 h 93298"/>
                  <a:gd name="connsiteX13" fmla="*/ 17566 w 165203"/>
                  <a:gd name="connsiteY13" fmla="*/ 40911 h 93298"/>
                  <a:gd name="connsiteX14" fmla="*/ 24709 w 165203"/>
                  <a:gd name="connsiteY14" fmla="*/ 38529 h 93298"/>
                  <a:gd name="connsiteX15" fmla="*/ 38997 w 165203"/>
                  <a:gd name="connsiteY15" fmla="*/ 31386 h 93298"/>
                  <a:gd name="connsiteX16" fmla="*/ 53284 w 165203"/>
                  <a:gd name="connsiteY16" fmla="*/ 21861 h 93298"/>
                  <a:gd name="connsiteX17" fmla="*/ 67572 w 165203"/>
                  <a:gd name="connsiteY17" fmla="*/ 2811 h 93298"/>
                  <a:gd name="connsiteX0" fmla="*/ 53284 w 165203"/>
                  <a:gd name="connsiteY0" fmla="*/ 22743 h 94180"/>
                  <a:gd name="connsiteX1" fmla="*/ 129484 w 165203"/>
                  <a:gd name="connsiteY1" fmla="*/ 1311 h 94180"/>
                  <a:gd name="connsiteX2" fmla="*/ 153297 w 165203"/>
                  <a:gd name="connsiteY2" fmla="*/ 10836 h 94180"/>
                  <a:gd name="connsiteX3" fmla="*/ 158059 w 165203"/>
                  <a:gd name="connsiteY3" fmla="*/ 48936 h 94180"/>
                  <a:gd name="connsiteX4" fmla="*/ 160441 w 165203"/>
                  <a:gd name="connsiteY4" fmla="*/ 65605 h 94180"/>
                  <a:gd name="connsiteX5" fmla="*/ 165203 w 165203"/>
                  <a:gd name="connsiteY5" fmla="*/ 79893 h 94180"/>
                  <a:gd name="connsiteX6" fmla="*/ 162822 w 165203"/>
                  <a:gd name="connsiteY6" fmla="*/ 89418 h 94180"/>
                  <a:gd name="connsiteX7" fmla="*/ 148534 w 165203"/>
                  <a:gd name="connsiteY7" fmla="*/ 94180 h 94180"/>
                  <a:gd name="connsiteX8" fmla="*/ 110434 w 165203"/>
                  <a:gd name="connsiteY8" fmla="*/ 91799 h 94180"/>
                  <a:gd name="connsiteX9" fmla="*/ 93766 w 165203"/>
                  <a:gd name="connsiteY9" fmla="*/ 89418 h 94180"/>
                  <a:gd name="connsiteX10" fmla="*/ 5659 w 165203"/>
                  <a:gd name="connsiteY10" fmla="*/ 84655 h 94180"/>
                  <a:gd name="connsiteX11" fmla="*/ 3278 w 165203"/>
                  <a:gd name="connsiteY11" fmla="*/ 48936 h 94180"/>
                  <a:gd name="connsiteX12" fmla="*/ 10422 w 165203"/>
                  <a:gd name="connsiteY12" fmla="*/ 46555 h 94180"/>
                  <a:gd name="connsiteX13" fmla="*/ 17566 w 165203"/>
                  <a:gd name="connsiteY13" fmla="*/ 41793 h 94180"/>
                  <a:gd name="connsiteX14" fmla="*/ 24709 w 165203"/>
                  <a:gd name="connsiteY14" fmla="*/ 39411 h 94180"/>
                  <a:gd name="connsiteX15" fmla="*/ 38997 w 165203"/>
                  <a:gd name="connsiteY15" fmla="*/ 32268 h 94180"/>
                  <a:gd name="connsiteX16" fmla="*/ 53284 w 165203"/>
                  <a:gd name="connsiteY16" fmla="*/ 22743 h 94180"/>
                  <a:gd name="connsiteX0" fmla="*/ 62809 w 165203"/>
                  <a:gd name="connsiteY0" fmla="*/ 3582 h 94069"/>
                  <a:gd name="connsiteX1" fmla="*/ 129484 w 165203"/>
                  <a:gd name="connsiteY1" fmla="*/ 1200 h 94069"/>
                  <a:gd name="connsiteX2" fmla="*/ 153297 w 165203"/>
                  <a:gd name="connsiteY2" fmla="*/ 10725 h 94069"/>
                  <a:gd name="connsiteX3" fmla="*/ 158059 w 165203"/>
                  <a:gd name="connsiteY3" fmla="*/ 48825 h 94069"/>
                  <a:gd name="connsiteX4" fmla="*/ 160441 w 165203"/>
                  <a:gd name="connsiteY4" fmla="*/ 65494 h 94069"/>
                  <a:gd name="connsiteX5" fmla="*/ 165203 w 165203"/>
                  <a:gd name="connsiteY5" fmla="*/ 79782 h 94069"/>
                  <a:gd name="connsiteX6" fmla="*/ 162822 w 165203"/>
                  <a:gd name="connsiteY6" fmla="*/ 89307 h 94069"/>
                  <a:gd name="connsiteX7" fmla="*/ 148534 w 165203"/>
                  <a:gd name="connsiteY7" fmla="*/ 94069 h 94069"/>
                  <a:gd name="connsiteX8" fmla="*/ 110434 w 165203"/>
                  <a:gd name="connsiteY8" fmla="*/ 91688 h 94069"/>
                  <a:gd name="connsiteX9" fmla="*/ 93766 w 165203"/>
                  <a:gd name="connsiteY9" fmla="*/ 89307 h 94069"/>
                  <a:gd name="connsiteX10" fmla="*/ 5659 w 165203"/>
                  <a:gd name="connsiteY10" fmla="*/ 84544 h 94069"/>
                  <a:gd name="connsiteX11" fmla="*/ 3278 w 165203"/>
                  <a:gd name="connsiteY11" fmla="*/ 48825 h 94069"/>
                  <a:gd name="connsiteX12" fmla="*/ 10422 w 165203"/>
                  <a:gd name="connsiteY12" fmla="*/ 46444 h 94069"/>
                  <a:gd name="connsiteX13" fmla="*/ 17566 w 165203"/>
                  <a:gd name="connsiteY13" fmla="*/ 41682 h 94069"/>
                  <a:gd name="connsiteX14" fmla="*/ 24709 w 165203"/>
                  <a:gd name="connsiteY14" fmla="*/ 39300 h 94069"/>
                  <a:gd name="connsiteX15" fmla="*/ 38997 w 165203"/>
                  <a:gd name="connsiteY15" fmla="*/ 32157 h 94069"/>
                  <a:gd name="connsiteX16" fmla="*/ 62809 w 165203"/>
                  <a:gd name="connsiteY16" fmla="*/ 3582 h 94069"/>
                  <a:gd name="connsiteX0" fmla="*/ 62809 w 165203"/>
                  <a:gd name="connsiteY0" fmla="*/ 4020 h 94507"/>
                  <a:gd name="connsiteX1" fmla="*/ 129484 w 165203"/>
                  <a:gd name="connsiteY1" fmla="*/ 1638 h 94507"/>
                  <a:gd name="connsiteX2" fmla="*/ 153297 w 165203"/>
                  <a:gd name="connsiteY2" fmla="*/ 11163 h 94507"/>
                  <a:gd name="connsiteX3" fmla="*/ 158059 w 165203"/>
                  <a:gd name="connsiteY3" fmla="*/ 49263 h 94507"/>
                  <a:gd name="connsiteX4" fmla="*/ 160441 w 165203"/>
                  <a:gd name="connsiteY4" fmla="*/ 65932 h 94507"/>
                  <a:gd name="connsiteX5" fmla="*/ 165203 w 165203"/>
                  <a:gd name="connsiteY5" fmla="*/ 80220 h 94507"/>
                  <a:gd name="connsiteX6" fmla="*/ 162822 w 165203"/>
                  <a:gd name="connsiteY6" fmla="*/ 89745 h 94507"/>
                  <a:gd name="connsiteX7" fmla="*/ 148534 w 165203"/>
                  <a:gd name="connsiteY7" fmla="*/ 94507 h 94507"/>
                  <a:gd name="connsiteX8" fmla="*/ 110434 w 165203"/>
                  <a:gd name="connsiteY8" fmla="*/ 92126 h 94507"/>
                  <a:gd name="connsiteX9" fmla="*/ 93766 w 165203"/>
                  <a:gd name="connsiteY9" fmla="*/ 89745 h 94507"/>
                  <a:gd name="connsiteX10" fmla="*/ 5659 w 165203"/>
                  <a:gd name="connsiteY10" fmla="*/ 84982 h 94507"/>
                  <a:gd name="connsiteX11" fmla="*/ 3278 w 165203"/>
                  <a:gd name="connsiteY11" fmla="*/ 49263 h 94507"/>
                  <a:gd name="connsiteX12" fmla="*/ 10422 w 165203"/>
                  <a:gd name="connsiteY12" fmla="*/ 46882 h 94507"/>
                  <a:gd name="connsiteX13" fmla="*/ 17566 w 165203"/>
                  <a:gd name="connsiteY13" fmla="*/ 42120 h 94507"/>
                  <a:gd name="connsiteX14" fmla="*/ 24709 w 165203"/>
                  <a:gd name="connsiteY14" fmla="*/ 39738 h 94507"/>
                  <a:gd name="connsiteX15" fmla="*/ 62809 w 165203"/>
                  <a:gd name="connsiteY15" fmla="*/ 4020 h 94507"/>
                  <a:gd name="connsiteX0" fmla="*/ 62809 w 165203"/>
                  <a:gd name="connsiteY0" fmla="*/ 4174 h 94661"/>
                  <a:gd name="connsiteX1" fmla="*/ 129484 w 165203"/>
                  <a:gd name="connsiteY1" fmla="*/ 1792 h 94661"/>
                  <a:gd name="connsiteX2" fmla="*/ 153297 w 165203"/>
                  <a:gd name="connsiteY2" fmla="*/ 11317 h 94661"/>
                  <a:gd name="connsiteX3" fmla="*/ 158059 w 165203"/>
                  <a:gd name="connsiteY3" fmla="*/ 49417 h 94661"/>
                  <a:gd name="connsiteX4" fmla="*/ 160441 w 165203"/>
                  <a:gd name="connsiteY4" fmla="*/ 66086 h 94661"/>
                  <a:gd name="connsiteX5" fmla="*/ 165203 w 165203"/>
                  <a:gd name="connsiteY5" fmla="*/ 80374 h 94661"/>
                  <a:gd name="connsiteX6" fmla="*/ 162822 w 165203"/>
                  <a:gd name="connsiteY6" fmla="*/ 89899 h 94661"/>
                  <a:gd name="connsiteX7" fmla="*/ 148534 w 165203"/>
                  <a:gd name="connsiteY7" fmla="*/ 94661 h 94661"/>
                  <a:gd name="connsiteX8" fmla="*/ 110434 w 165203"/>
                  <a:gd name="connsiteY8" fmla="*/ 92280 h 94661"/>
                  <a:gd name="connsiteX9" fmla="*/ 93766 w 165203"/>
                  <a:gd name="connsiteY9" fmla="*/ 89899 h 94661"/>
                  <a:gd name="connsiteX10" fmla="*/ 5659 w 165203"/>
                  <a:gd name="connsiteY10" fmla="*/ 85136 h 94661"/>
                  <a:gd name="connsiteX11" fmla="*/ 3278 w 165203"/>
                  <a:gd name="connsiteY11" fmla="*/ 49417 h 94661"/>
                  <a:gd name="connsiteX12" fmla="*/ 10422 w 165203"/>
                  <a:gd name="connsiteY12" fmla="*/ 47036 h 94661"/>
                  <a:gd name="connsiteX13" fmla="*/ 17566 w 165203"/>
                  <a:gd name="connsiteY13" fmla="*/ 42274 h 94661"/>
                  <a:gd name="connsiteX14" fmla="*/ 62809 w 165203"/>
                  <a:gd name="connsiteY14" fmla="*/ 4174 h 94661"/>
                  <a:gd name="connsiteX0" fmla="*/ 62809 w 165203"/>
                  <a:gd name="connsiteY0" fmla="*/ 4490 h 94977"/>
                  <a:gd name="connsiteX1" fmla="*/ 129484 w 165203"/>
                  <a:gd name="connsiteY1" fmla="*/ 2108 h 94977"/>
                  <a:gd name="connsiteX2" fmla="*/ 153297 w 165203"/>
                  <a:gd name="connsiteY2" fmla="*/ 11633 h 94977"/>
                  <a:gd name="connsiteX3" fmla="*/ 158059 w 165203"/>
                  <a:gd name="connsiteY3" fmla="*/ 49733 h 94977"/>
                  <a:gd name="connsiteX4" fmla="*/ 160441 w 165203"/>
                  <a:gd name="connsiteY4" fmla="*/ 66402 h 94977"/>
                  <a:gd name="connsiteX5" fmla="*/ 165203 w 165203"/>
                  <a:gd name="connsiteY5" fmla="*/ 80690 h 94977"/>
                  <a:gd name="connsiteX6" fmla="*/ 162822 w 165203"/>
                  <a:gd name="connsiteY6" fmla="*/ 90215 h 94977"/>
                  <a:gd name="connsiteX7" fmla="*/ 148534 w 165203"/>
                  <a:gd name="connsiteY7" fmla="*/ 94977 h 94977"/>
                  <a:gd name="connsiteX8" fmla="*/ 110434 w 165203"/>
                  <a:gd name="connsiteY8" fmla="*/ 92596 h 94977"/>
                  <a:gd name="connsiteX9" fmla="*/ 93766 w 165203"/>
                  <a:gd name="connsiteY9" fmla="*/ 90215 h 94977"/>
                  <a:gd name="connsiteX10" fmla="*/ 5659 w 165203"/>
                  <a:gd name="connsiteY10" fmla="*/ 85452 h 94977"/>
                  <a:gd name="connsiteX11" fmla="*/ 3278 w 165203"/>
                  <a:gd name="connsiteY11" fmla="*/ 49733 h 94977"/>
                  <a:gd name="connsiteX12" fmla="*/ 10422 w 165203"/>
                  <a:gd name="connsiteY12" fmla="*/ 47352 h 94977"/>
                  <a:gd name="connsiteX13" fmla="*/ 62809 w 165203"/>
                  <a:gd name="connsiteY13" fmla="*/ 4490 h 94977"/>
                  <a:gd name="connsiteX0" fmla="*/ 62809 w 167379"/>
                  <a:gd name="connsiteY0" fmla="*/ 4490 h 92596"/>
                  <a:gd name="connsiteX1" fmla="*/ 129484 w 167379"/>
                  <a:gd name="connsiteY1" fmla="*/ 2108 h 92596"/>
                  <a:gd name="connsiteX2" fmla="*/ 153297 w 167379"/>
                  <a:gd name="connsiteY2" fmla="*/ 11633 h 92596"/>
                  <a:gd name="connsiteX3" fmla="*/ 158059 w 167379"/>
                  <a:gd name="connsiteY3" fmla="*/ 49733 h 92596"/>
                  <a:gd name="connsiteX4" fmla="*/ 160441 w 167379"/>
                  <a:gd name="connsiteY4" fmla="*/ 66402 h 92596"/>
                  <a:gd name="connsiteX5" fmla="*/ 165203 w 167379"/>
                  <a:gd name="connsiteY5" fmla="*/ 80690 h 92596"/>
                  <a:gd name="connsiteX6" fmla="*/ 162822 w 167379"/>
                  <a:gd name="connsiteY6" fmla="*/ 90215 h 92596"/>
                  <a:gd name="connsiteX7" fmla="*/ 110434 w 167379"/>
                  <a:gd name="connsiteY7" fmla="*/ 92596 h 92596"/>
                  <a:gd name="connsiteX8" fmla="*/ 93766 w 167379"/>
                  <a:gd name="connsiteY8" fmla="*/ 90215 h 92596"/>
                  <a:gd name="connsiteX9" fmla="*/ 5659 w 167379"/>
                  <a:gd name="connsiteY9" fmla="*/ 85452 h 92596"/>
                  <a:gd name="connsiteX10" fmla="*/ 3278 w 167379"/>
                  <a:gd name="connsiteY10" fmla="*/ 49733 h 92596"/>
                  <a:gd name="connsiteX11" fmla="*/ 10422 w 167379"/>
                  <a:gd name="connsiteY11" fmla="*/ 47352 h 92596"/>
                  <a:gd name="connsiteX12" fmla="*/ 62809 w 167379"/>
                  <a:gd name="connsiteY12" fmla="*/ 4490 h 92596"/>
                  <a:gd name="connsiteX0" fmla="*/ 62809 w 168598"/>
                  <a:gd name="connsiteY0" fmla="*/ 4490 h 91131"/>
                  <a:gd name="connsiteX1" fmla="*/ 129484 w 168598"/>
                  <a:gd name="connsiteY1" fmla="*/ 2108 h 91131"/>
                  <a:gd name="connsiteX2" fmla="*/ 153297 w 168598"/>
                  <a:gd name="connsiteY2" fmla="*/ 11633 h 91131"/>
                  <a:gd name="connsiteX3" fmla="*/ 158059 w 168598"/>
                  <a:gd name="connsiteY3" fmla="*/ 49733 h 91131"/>
                  <a:gd name="connsiteX4" fmla="*/ 160441 w 168598"/>
                  <a:gd name="connsiteY4" fmla="*/ 66402 h 91131"/>
                  <a:gd name="connsiteX5" fmla="*/ 165203 w 168598"/>
                  <a:gd name="connsiteY5" fmla="*/ 80690 h 91131"/>
                  <a:gd name="connsiteX6" fmla="*/ 162822 w 168598"/>
                  <a:gd name="connsiteY6" fmla="*/ 90215 h 91131"/>
                  <a:gd name="connsiteX7" fmla="*/ 93766 w 168598"/>
                  <a:gd name="connsiteY7" fmla="*/ 90215 h 91131"/>
                  <a:gd name="connsiteX8" fmla="*/ 5659 w 168598"/>
                  <a:gd name="connsiteY8" fmla="*/ 85452 h 91131"/>
                  <a:gd name="connsiteX9" fmla="*/ 3278 w 168598"/>
                  <a:gd name="connsiteY9" fmla="*/ 49733 h 91131"/>
                  <a:gd name="connsiteX10" fmla="*/ 10422 w 168598"/>
                  <a:gd name="connsiteY10" fmla="*/ 47352 h 91131"/>
                  <a:gd name="connsiteX11" fmla="*/ 62809 w 168598"/>
                  <a:gd name="connsiteY11" fmla="*/ 4490 h 91131"/>
                  <a:gd name="connsiteX0" fmla="*/ 62809 w 175099"/>
                  <a:gd name="connsiteY0" fmla="*/ 4490 h 90837"/>
                  <a:gd name="connsiteX1" fmla="*/ 129484 w 175099"/>
                  <a:gd name="connsiteY1" fmla="*/ 2108 h 90837"/>
                  <a:gd name="connsiteX2" fmla="*/ 153297 w 175099"/>
                  <a:gd name="connsiteY2" fmla="*/ 11633 h 90837"/>
                  <a:gd name="connsiteX3" fmla="*/ 158059 w 175099"/>
                  <a:gd name="connsiteY3" fmla="*/ 49733 h 90837"/>
                  <a:gd name="connsiteX4" fmla="*/ 160441 w 175099"/>
                  <a:gd name="connsiteY4" fmla="*/ 66402 h 90837"/>
                  <a:gd name="connsiteX5" fmla="*/ 165203 w 175099"/>
                  <a:gd name="connsiteY5" fmla="*/ 80690 h 90837"/>
                  <a:gd name="connsiteX6" fmla="*/ 162822 w 175099"/>
                  <a:gd name="connsiteY6" fmla="*/ 90215 h 90837"/>
                  <a:gd name="connsiteX7" fmla="*/ 5659 w 175099"/>
                  <a:gd name="connsiteY7" fmla="*/ 85452 h 90837"/>
                  <a:gd name="connsiteX8" fmla="*/ 3278 w 175099"/>
                  <a:gd name="connsiteY8" fmla="*/ 49733 h 90837"/>
                  <a:gd name="connsiteX9" fmla="*/ 10422 w 175099"/>
                  <a:gd name="connsiteY9" fmla="*/ 47352 h 90837"/>
                  <a:gd name="connsiteX10" fmla="*/ 62809 w 175099"/>
                  <a:gd name="connsiteY10" fmla="*/ 4490 h 90837"/>
                  <a:gd name="connsiteX0" fmla="*/ 62809 w 175765"/>
                  <a:gd name="connsiteY0" fmla="*/ 4490 h 87333"/>
                  <a:gd name="connsiteX1" fmla="*/ 129484 w 175765"/>
                  <a:gd name="connsiteY1" fmla="*/ 2108 h 87333"/>
                  <a:gd name="connsiteX2" fmla="*/ 153297 w 175765"/>
                  <a:gd name="connsiteY2" fmla="*/ 11633 h 87333"/>
                  <a:gd name="connsiteX3" fmla="*/ 158059 w 175765"/>
                  <a:gd name="connsiteY3" fmla="*/ 49733 h 87333"/>
                  <a:gd name="connsiteX4" fmla="*/ 160441 w 175765"/>
                  <a:gd name="connsiteY4" fmla="*/ 66402 h 87333"/>
                  <a:gd name="connsiteX5" fmla="*/ 165203 w 175765"/>
                  <a:gd name="connsiteY5" fmla="*/ 80690 h 87333"/>
                  <a:gd name="connsiteX6" fmla="*/ 5659 w 175765"/>
                  <a:gd name="connsiteY6" fmla="*/ 85452 h 87333"/>
                  <a:gd name="connsiteX7" fmla="*/ 3278 w 175765"/>
                  <a:gd name="connsiteY7" fmla="*/ 49733 h 87333"/>
                  <a:gd name="connsiteX8" fmla="*/ 10422 w 175765"/>
                  <a:gd name="connsiteY8" fmla="*/ 47352 h 87333"/>
                  <a:gd name="connsiteX9" fmla="*/ 62809 w 175765"/>
                  <a:gd name="connsiteY9" fmla="*/ 4490 h 87333"/>
                  <a:gd name="connsiteX0" fmla="*/ 62809 w 173863"/>
                  <a:gd name="connsiteY0" fmla="*/ 4490 h 91562"/>
                  <a:gd name="connsiteX1" fmla="*/ 129484 w 173863"/>
                  <a:gd name="connsiteY1" fmla="*/ 2108 h 91562"/>
                  <a:gd name="connsiteX2" fmla="*/ 153297 w 173863"/>
                  <a:gd name="connsiteY2" fmla="*/ 11633 h 91562"/>
                  <a:gd name="connsiteX3" fmla="*/ 158059 w 173863"/>
                  <a:gd name="connsiteY3" fmla="*/ 49733 h 91562"/>
                  <a:gd name="connsiteX4" fmla="*/ 160441 w 173863"/>
                  <a:gd name="connsiteY4" fmla="*/ 66402 h 91562"/>
                  <a:gd name="connsiteX5" fmla="*/ 162821 w 173863"/>
                  <a:gd name="connsiteY5" fmla="*/ 90215 h 91562"/>
                  <a:gd name="connsiteX6" fmla="*/ 5659 w 173863"/>
                  <a:gd name="connsiteY6" fmla="*/ 85452 h 91562"/>
                  <a:gd name="connsiteX7" fmla="*/ 3278 w 173863"/>
                  <a:gd name="connsiteY7" fmla="*/ 49733 h 91562"/>
                  <a:gd name="connsiteX8" fmla="*/ 10422 w 173863"/>
                  <a:gd name="connsiteY8" fmla="*/ 47352 h 91562"/>
                  <a:gd name="connsiteX9" fmla="*/ 62809 w 173863"/>
                  <a:gd name="connsiteY9" fmla="*/ 4490 h 91562"/>
                  <a:gd name="connsiteX0" fmla="*/ 62809 w 173863"/>
                  <a:gd name="connsiteY0" fmla="*/ 2509 h 89581"/>
                  <a:gd name="connsiteX1" fmla="*/ 153297 w 173863"/>
                  <a:gd name="connsiteY1" fmla="*/ 9652 h 89581"/>
                  <a:gd name="connsiteX2" fmla="*/ 158059 w 173863"/>
                  <a:gd name="connsiteY2" fmla="*/ 47752 h 89581"/>
                  <a:gd name="connsiteX3" fmla="*/ 160441 w 173863"/>
                  <a:gd name="connsiteY3" fmla="*/ 64421 h 89581"/>
                  <a:gd name="connsiteX4" fmla="*/ 162821 w 173863"/>
                  <a:gd name="connsiteY4" fmla="*/ 88234 h 89581"/>
                  <a:gd name="connsiteX5" fmla="*/ 5659 w 173863"/>
                  <a:gd name="connsiteY5" fmla="*/ 83471 h 89581"/>
                  <a:gd name="connsiteX6" fmla="*/ 3278 w 173863"/>
                  <a:gd name="connsiteY6" fmla="*/ 47752 h 89581"/>
                  <a:gd name="connsiteX7" fmla="*/ 10422 w 173863"/>
                  <a:gd name="connsiteY7" fmla="*/ 45371 h 89581"/>
                  <a:gd name="connsiteX8" fmla="*/ 62809 w 173863"/>
                  <a:gd name="connsiteY8" fmla="*/ 2509 h 89581"/>
                  <a:gd name="connsiteX0" fmla="*/ 62809 w 174029"/>
                  <a:gd name="connsiteY0" fmla="*/ 2509 h 89581"/>
                  <a:gd name="connsiteX1" fmla="*/ 153297 w 174029"/>
                  <a:gd name="connsiteY1" fmla="*/ 9652 h 89581"/>
                  <a:gd name="connsiteX2" fmla="*/ 160441 w 174029"/>
                  <a:gd name="connsiteY2" fmla="*/ 64421 h 89581"/>
                  <a:gd name="connsiteX3" fmla="*/ 162821 w 174029"/>
                  <a:gd name="connsiteY3" fmla="*/ 88234 h 89581"/>
                  <a:gd name="connsiteX4" fmla="*/ 5659 w 174029"/>
                  <a:gd name="connsiteY4" fmla="*/ 83471 h 89581"/>
                  <a:gd name="connsiteX5" fmla="*/ 3278 w 174029"/>
                  <a:gd name="connsiteY5" fmla="*/ 47752 h 89581"/>
                  <a:gd name="connsiteX6" fmla="*/ 10422 w 174029"/>
                  <a:gd name="connsiteY6" fmla="*/ 45371 h 89581"/>
                  <a:gd name="connsiteX7" fmla="*/ 62809 w 174029"/>
                  <a:gd name="connsiteY7" fmla="*/ 2509 h 89581"/>
                  <a:gd name="connsiteX0" fmla="*/ 62809 w 175039"/>
                  <a:gd name="connsiteY0" fmla="*/ 2509 h 93622"/>
                  <a:gd name="connsiteX1" fmla="*/ 153297 w 175039"/>
                  <a:gd name="connsiteY1" fmla="*/ 9652 h 93622"/>
                  <a:gd name="connsiteX2" fmla="*/ 162821 w 175039"/>
                  <a:gd name="connsiteY2" fmla="*/ 88234 h 93622"/>
                  <a:gd name="connsiteX3" fmla="*/ 5659 w 175039"/>
                  <a:gd name="connsiteY3" fmla="*/ 83471 h 93622"/>
                  <a:gd name="connsiteX4" fmla="*/ 3278 w 175039"/>
                  <a:gd name="connsiteY4" fmla="*/ 47752 h 93622"/>
                  <a:gd name="connsiteX5" fmla="*/ 10422 w 175039"/>
                  <a:gd name="connsiteY5" fmla="*/ 45371 h 93622"/>
                  <a:gd name="connsiteX6" fmla="*/ 62809 w 175039"/>
                  <a:gd name="connsiteY6" fmla="*/ 2509 h 93622"/>
                  <a:gd name="connsiteX0" fmla="*/ 64188 w 176418"/>
                  <a:gd name="connsiteY0" fmla="*/ 2509 h 93622"/>
                  <a:gd name="connsiteX1" fmla="*/ 154676 w 176418"/>
                  <a:gd name="connsiteY1" fmla="*/ 9652 h 93622"/>
                  <a:gd name="connsiteX2" fmla="*/ 164200 w 176418"/>
                  <a:gd name="connsiteY2" fmla="*/ 88234 h 93622"/>
                  <a:gd name="connsiteX3" fmla="*/ 7038 w 176418"/>
                  <a:gd name="connsiteY3" fmla="*/ 83471 h 93622"/>
                  <a:gd name="connsiteX4" fmla="*/ 4657 w 176418"/>
                  <a:gd name="connsiteY4" fmla="*/ 47752 h 93622"/>
                  <a:gd name="connsiteX5" fmla="*/ 64188 w 176418"/>
                  <a:gd name="connsiteY5" fmla="*/ 2509 h 93622"/>
                  <a:gd name="connsiteX0" fmla="*/ 58954 w 171184"/>
                  <a:gd name="connsiteY0" fmla="*/ 2509 h 93622"/>
                  <a:gd name="connsiteX1" fmla="*/ 149442 w 171184"/>
                  <a:gd name="connsiteY1" fmla="*/ 9652 h 93622"/>
                  <a:gd name="connsiteX2" fmla="*/ 158966 w 171184"/>
                  <a:gd name="connsiteY2" fmla="*/ 88234 h 93622"/>
                  <a:gd name="connsiteX3" fmla="*/ 1804 w 171184"/>
                  <a:gd name="connsiteY3" fmla="*/ 83471 h 93622"/>
                  <a:gd name="connsiteX4" fmla="*/ 11329 w 171184"/>
                  <a:gd name="connsiteY4" fmla="*/ 45371 h 93622"/>
                  <a:gd name="connsiteX5" fmla="*/ 58954 w 171184"/>
                  <a:gd name="connsiteY5" fmla="*/ 2509 h 93622"/>
                  <a:gd name="connsiteX0" fmla="*/ 58954 w 160903"/>
                  <a:gd name="connsiteY0" fmla="*/ 2509 h 100375"/>
                  <a:gd name="connsiteX1" fmla="*/ 149442 w 160903"/>
                  <a:gd name="connsiteY1" fmla="*/ 9652 h 100375"/>
                  <a:gd name="connsiteX2" fmla="*/ 158966 w 160903"/>
                  <a:gd name="connsiteY2" fmla="*/ 88234 h 100375"/>
                  <a:gd name="connsiteX3" fmla="*/ 1804 w 160903"/>
                  <a:gd name="connsiteY3" fmla="*/ 83471 h 100375"/>
                  <a:gd name="connsiteX4" fmla="*/ 11329 w 160903"/>
                  <a:gd name="connsiteY4" fmla="*/ 45371 h 100375"/>
                  <a:gd name="connsiteX5" fmla="*/ 58954 w 160903"/>
                  <a:gd name="connsiteY5" fmla="*/ 2509 h 100375"/>
                  <a:gd name="connsiteX0" fmla="*/ 58954 w 161198"/>
                  <a:gd name="connsiteY0" fmla="*/ 2509 h 103539"/>
                  <a:gd name="connsiteX1" fmla="*/ 149442 w 161198"/>
                  <a:gd name="connsiteY1" fmla="*/ 9652 h 103539"/>
                  <a:gd name="connsiteX2" fmla="*/ 158966 w 161198"/>
                  <a:gd name="connsiteY2" fmla="*/ 88234 h 103539"/>
                  <a:gd name="connsiteX3" fmla="*/ 1804 w 161198"/>
                  <a:gd name="connsiteY3" fmla="*/ 83471 h 103539"/>
                  <a:gd name="connsiteX4" fmla="*/ 11329 w 161198"/>
                  <a:gd name="connsiteY4" fmla="*/ 45371 h 103539"/>
                  <a:gd name="connsiteX5" fmla="*/ 58954 w 161198"/>
                  <a:gd name="connsiteY5" fmla="*/ 2509 h 103539"/>
                  <a:gd name="connsiteX0" fmla="*/ 58954 w 161198"/>
                  <a:gd name="connsiteY0" fmla="*/ 2509 h 99897"/>
                  <a:gd name="connsiteX1" fmla="*/ 149442 w 161198"/>
                  <a:gd name="connsiteY1" fmla="*/ 9652 h 99897"/>
                  <a:gd name="connsiteX2" fmla="*/ 158966 w 161198"/>
                  <a:gd name="connsiteY2" fmla="*/ 88234 h 99897"/>
                  <a:gd name="connsiteX3" fmla="*/ 1804 w 161198"/>
                  <a:gd name="connsiteY3" fmla="*/ 83471 h 99897"/>
                  <a:gd name="connsiteX4" fmla="*/ 11329 w 161198"/>
                  <a:gd name="connsiteY4" fmla="*/ 45371 h 99897"/>
                  <a:gd name="connsiteX5" fmla="*/ 58954 w 161198"/>
                  <a:gd name="connsiteY5" fmla="*/ 2509 h 99897"/>
                  <a:gd name="connsiteX0" fmla="*/ 58954 w 158758"/>
                  <a:gd name="connsiteY0" fmla="*/ 2509 h 93548"/>
                  <a:gd name="connsiteX1" fmla="*/ 149442 w 158758"/>
                  <a:gd name="connsiteY1" fmla="*/ 9652 h 93548"/>
                  <a:gd name="connsiteX2" fmla="*/ 153943 w 158758"/>
                  <a:gd name="connsiteY2" fmla="*/ 80565 h 93548"/>
                  <a:gd name="connsiteX3" fmla="*/ 1804 w 158758"/>
                  <a:gd name="connsiteY3" fmla="*/ 83471 h 93548"/>
                  <a:gd name="connsiteX4" fmla="*/ 11329 w 158758"/>
                  <a:gd name="connsiteY4" fmla="*/ 45371 h 93548"/>
                  <a:gd name="connsiteX5" fmla="*/ 58954 w 158758"/>
                  <a:gd name="connsiteY5" fmla="*/ 2509 h 93548"/>
                  <a:gd name="connsiteX0" fmla="*/ 58954 w 154458"/>
                  <a:gd name="connsiteY0" fmla="*/ 2509 h 93548"/>
                  <a:gd name="connsiteX1" fmla="*/ 149442 w 154458"/>
                  <a:gd name="connsiteY1" fmla="*/ 9652 h 93548"/>
                  <a:gd name="connsiteX2" fmla="*/ 153943 w 154458"/>
                  <a:gd name="connsiteY2" fmla="*/ 80565 h 93548"/>
                  <a:gd name="connsiteX3" fmla="*/ 1804 w 154458"/>
                  <a:gd name="connsiteY3" fmla="*/ 83471 h 93548"/>
                  <a:gd name="connsiteX4" fmla="*/ 11329 w 154458"/>
                  <a:gd name="connsiteY4" fmla="*/ 45371 h 93548"/>
                  <a:gd name="connsiteX5" fmla="*/ 58954 w 154458"/>
                  <a:gd name="connsiteY5" fmla="*/ 2509 h 93548"/>
                  <a:gd name="connsiteX0" fmla="*/ 58954 w 154458"/>
                  <a:gd name="connsiteY0" fmla="*/ 3452 h 94491"/>
                  <a:gd name="connsiteX1" fmla="*/ 149442 w 154458"/>
                  <a:gd name="connsiteY1" fmla="*/ 10595 h 94491"/>
                  <a:gd name="connsiteX2" fmla="*/ 153943 w 154458"/>
                  <a:gd name="connsiteY2" fmla="*/ 81508 h 94491"/>
                  <a:gd name="connsiteX3" fmla="*/ 1804 w 154458"/>
                  <a:gd name="connsiteY3" fmla="*/ 84414 h 94491"/>
                  <a:gd name="connsiteX4" fmla="*/ 11329 w 154458"/>
                  <a:gd name="connsiteY4" fmla="*/ 46314 h 94491"/>
                  <a:gd name="connsiteX5" fmla="*/ 58954 w 154458"/>
                  <a:gd name="connsiteY5" fmla="*/ 3452 h 94491"/>
                  <a:gd name="connsiteX0" fmla="*/ 58954 w 151230"/>
                  <a:gd name="connsiteY0" fmla="*/ 3452 h 86739"/>
                  <a:gd name="connsiteX1" fmla="*/ 149442 w 151230"/>
                  <a:gd name="connsiteY1" fmla="*/ 10595 h 86739"/>
                  <a:gd name="connsiteX2" fmla="*/ 149062 w 151230"/>
                  <a:gd name="connsiteY2" fmla="*/ 71465 h 86739"/>
                  <a:gd name="connsiteX3" fmla="*/ 1804 w 151230"/>
                  <a:gd name="connsiteY3" fmla="*/ 84414 h 86739"/>
                  <a:gd name="connsiteX4" fmla="*/ 11329 w 151230"/>
                  <a:gd name="connsiteY4" fmla="*/ 46314 h 86739"/>
                  <a:gd name="connsiteX5" fmla="*/ 58954 w 151230"/>
                  <a:gd name="connsiteY5" fmla="*/ 3452 h 86739"/>
                  <a:gd name="connsiteX0" fmla="*/ 58954 w 156406"/>
                  <a:gd name="connsiteY0" fmla="*/ 3452 h 85442"/>
                  <a:gd name="connsiteX1" fmla="*/ 149442 w 156406"/>
                  <a:gd name="connsiteY1" fmla="*/ 10595 h 85442"/>
                  <a:gd name="connsiteX2" fmla="*/ 149062 w 156406"/>
                  <a:gd name="connsiteY2" fmla="*/ 71465 h 85442"/>
                  <a:gd name="connsiteX3" fmla="*/ 1804 w 156406"/>
                  <a:gd name="connsiteY3" fmla="*/ 84414 h 85442"/>
                  <a:gd name="connsiteX4" fmla="*/ 11329 w 156406"/>
                  <a:gd name="connsiteY4" fmla="*/ 46314 h 85442"/>
                  <a:gd name="connsiteX5" fmla="*/ 58954 w 156406"/>
                  <a:gd name="connsiteY5" fmla="*/ 3452 h 85442"/>
                  <a:gd name="connsiteX0" fmla="*/ 51058 w 152280"/>
                  <a:gd name="connsiteY0" fmla="*/ 3452 h 72558"/>
                  <a:gd name="connsiteX1" fmla="*/ 141546 w 152280"/>
                  <a:gd name="connsiteY1" fmla="*/ 10595 h 72558"/>
                  <a:gd name="connsiteX2" fmla="*/ 141166 w 152280"/>
                  <a:gd name="connsiteY2" fmla="*/ 71465 h 72558"/>
                  <a:gd name="connsiteX3" fmla="*/ 3433 w 152280"/>
                  <a:gd name="connsiteY3" fmla="*/ 46314 h 72558"/>
                  <a:gd name="connsiteX4" fmla="*/ 51058 w 152280"/>
                  <a:gd name="connsiteY4" fmla="*/ 3452 h 72558"/>
                  <a:gd name="connsiteX0" fmla="*/ 50145 w 151295"/>
                  <a:gd name="connsiteY0" fmla="*/ 3452 h 74979"/>
                  <a:gd name="connsiteX1" fmla="*/ 140633 w 151295"/>
                  <a:gd name="connsiteY1" fmla="*/ 10595 h 74979"/>
                  <a:gd name="connsiteX2" fmla="*/ 140253 w 151295"/>
                  <a:gd name="connsiteY2" fmla="*/ 71465 h 74979"/>
                  <a:gd name="connsiteX3" fmla="*/ 3500 w 151295"/>
                  <a:gd name="connsiteY3" fmla="*/ 60742 h 74979"/>
                  <a:gd name="connsiteX4" fmla="*/ 50145 w 151295"/>
                  <a:gd name="connsiteY4" fmla="*/ 3452 h 74979"/>
                  <a:gd name="connsiteX0" fmla="*/ 49933 w 148560"/>
                  <a:gd name="connsiteY0" fmla="*/ 3452 h 76663"/>
                  <a:gd name="connsiteX1" fmla="*/ 140421 w 148560"/>
                  <a:gd name="connsiteY1" fmla="*/ 10595 h 76663"/>
                  <a:gd name="connsiteX2" fmla="*/ 136277 w 148560"/>
                  <a:gd name="connsiteY2" fmla="*/ 73475 h 76663"/>
                  <a:gd name="connsiteX3" fmla="*/ 3288 w 148560"/>
                  <a:gd name="connsiteY3" fmla="*/ 60742 h 76663"/>
                  <a:gd name="connsiteX4" fmla="*/ 49933 w 148560"/>
                  <a:gd name="connsiteY4" fmla="*/ 3452 h 76663"/>
                  <a:gd name="connsiteX0" fmla="*/ 49933 w 142108"/>
                  <a:gd name="connsiteY0" fmla="*/ 3452 h 83454"/>
                  <a:gd name="connsiteX1" fmla="*/ 140421 w 142108"/>
                  <a:gd name="connsiteY1" fmla="*/ 10595 h 83454"/>
                  <a:gd name="connsiteX2" fmla="*/ 136277 w 142108"/>
                  <a:gd name="connsiteY2" fmla="*/ 73475 h 83454"/>
                  <a:gd name="connsiteX3" fmla="*/ 3288 w 142108"/>
                  <a:gd name="connsiteY3" fmla="*/ 60742 h 83454"/>
                  <a:gd name="connsiteX4" fmla="*/ 49933 w 142108"/>
                  <a:gd name="connsiteY4" fmla="*/ 3452 h 83454"/>
                  <a:gd name="connsiteX0" fmla="*/ 53331 w 152218"/>
                  <a:gd name="connsiteY0" fmla="*/ 3452 h 76574"/>
                  <a:gd name="connsiteX1" fmla="*/ 143819 w 152218"/>
                  <a:gd name="connsiteY1" fmla="*/ 10595 h 76574"/>
                  <a:gd name="connsiteX2" fmla="*/ 139675 w 152218"/>
                  <a:gd name="connsiteY2" fmla="*/ 73475 h 76574"/>
                  <a:gd name="connsiteX3" fmla="*/ 3060 w 152218"/>
                  <a:gd name="connsiteY3" fmla="*/ 60378 h 76574"/>
                  <a:gd name="connsiteX4" fmla="*/ 53331 w 152218"/>
                  <a:gd name="connsiteY4" fmla="*/ 3452 h 76574"/>
                  <a:gd name="connsiteX0" fmla="*/ 63316 w 151187"/>
                  <a:gd name="connsiteY0" fmla="*/ 3073 h 77511"/>
                  <a:gd name="connsiteX1" fmla="*/ 142788 w 151187"/>
                  <a:gd name="connsiteY1" fmla="*/ 11499 h 77511"/>
                  <a:gd name="connsiteX2" fmla="*/ 138644 w 151187"/>
                  <a:gd name="connsiteY2" fmla="*/ 74379 h 77511"/>
                  <a:gd name="connsiteX3" fmla="*/ 2029 w 151187"/>
                  <a:gd name="connsiteY3" fmla="*/ 61282 h 77511"/>
                  <a:gd name="connsiteX4" fmla="*/ 63316 w 151187"/>
                  <a:gd name="connsiteY4" fmla="*/ 3073 h 77511"/>
                  <a:gd name="connsiteX0" fmla="*/ 63316 w 151187"/>
                  <a:gd name="connsiteY0" fmla="*/ 2756 h 77194"/>
                  <a:gd name="connsiteX1" fmla="*/ 142788 w 151187"/>
                  <a:gd name="connsiteY1" fmla="*/ 11182 h 77194"/>
                  <a:gd name="connsiteX2" fmla="*/ 138644 w 151187"/>
                  <a:gd name="connsiteY2" fmla="*/ 74062 h 77194"/>
                  <a:gd name="connsiteX3" fmla="*/ 2029 w 151187"/>
                  <a:gd name="connsiteY3" fmla="*/ 60965 h 77194"/>
                  <a:gd name="connsiteX4" fmla="*/ 63316 w 151187"/>
                  <a:gd name="connsiteY4" fmla="*/ 2756 h 77194"/>
                  <a:gd name="connsiteX0" fmla="*/ 63316 w 148649"/>
                  <a:gd name="connsiteY0" fmla="*/ 2756 h 77194"/>
                  <a:gd name="connsiteX1" fmla="*/ 142788 w 148649"/>
                  <a:gd name="connsiteY1" fmla="*/ 11182 h 77194"/>
                  <a:gd name="connsiteX2" fmla="*/ 138644 w 148649"/>
                  <a:gd name="connsiteY2" fmla="*/ 74062 h 77194"/>
                  <a:gd name="connsiteX3" fmla="*/ 2029 w 148649"/>
                  <a:gd name="connsiteY3" fmla="*/ 60965 h 77194"/>
                  <a:gd name="connsiteX4" fmla="*/ 63316 w 148649"/>
                  <a:gd name="connsiteY4" fmla="*/ 2756 h 77194"/>
                  <a:gd name="connsiteX0" fmla="*/ 62767 w 142463"/>
                  <a:gd name="connsiteY0" fmla="*/ 2756 h 82362"/>
                  <a:gd name="connsiteX1" fmla="*/ 142239 w 142463"/>
                  <a:gd name="connsiteY1" fmla="*/ 11182 h 82362"/>
                  <a:gd name="connsiteX2" fmla="*/ 124988 w 142463"/>
                  <a:gd name="connsiteY2" fmla="*/ 79911 h 82362"/>
                  <a:gd name="connsiteX3" fmla="*/ 1480 w 142463"/>
                  <a:gd name="connsiteY3" fmla="*/ 60965 h 82362"/>
                  <a:gd name="connsiteX4" fmla="*/ 62767 w 142463"/>
                  <a:gd name="connsiteY4" fmla="*/ 2756 h 82362"/>
                  <a:gd name="connsiteX0" fmla="*/ 63173 w 142869"/>
                  <a:gd name="connsiteY0" fmla="*/ 2756 h 83970"/>
                  <a:gd name="connsiteX1" fmla="*/ 142645 w 142869"/>
                  <a:gd name="connsiteY1" fmla="*/ 11182 h 83970"/>
                  <a:gd name="connsiteX2" fmla="*/ 125394 w 142869"/>
                  <a:gd name="connsiteY2" fmla="*/ 79911 h 83970"/>
                  <a:gd name="connsiteX3" fmla="*/ 1468 w 142869"/>
                  <a:gd name="connsiteY3" fmla="*/ 68088 h 83970"/>
                  <a:gd name="connsiteX4" fmla="*/ 63173 w 142869"/>
                  <a:gd name="connsiteY4" fmla="*/ 2756 h 83970"/>
                  <a:gd name="connsiteX0" fmla="*/ 63451 w 144392"/>
                  <a:gd name="connsiteY0" fmla="*/ 2756 h 90737"/>
                  <a:gd name="connsiteX1" fmla="*/ 142923 w 144392"/>
                  <a:gd name="connsiteY1" fmla="*/ 11182 h 90737"/>
                  <a:gd name="connsiteX2" fmla="*/ 132507 w 144392"/>
                  <a:gd name="connsiteY2" fmla="*/ 87762 h 90737"/>
                  <a:gd name="connsiteX3" fmla="*/ 1746 w 144392"/>
                  <a:gd name="connsiteY3" fmla="*/ 68088 h 90737"/>
                  <a:gd name="connsiteX4" fmla="*/ 63451 w 144392"/>
                  <a:gd name="connsiteY4" fmla="*/ 2756 h 90737"/>
                  <a:gd name="connsiteX0" fmla="*/ 77876 w 159885"/>
                  <a:gd name="connsiteY0" fmla="*/ 2756 h 91428"/>
                  <a:gd name="connsiteX1" fmla="*/ 157348 w 159885"/>
                  <a:gd name="connsiteY1" fmla="*/ 11182 h 91428"/>
                  <a:gd name="connsiteX2" fmla="*/ 146932 w 159885"/>
                  <a:gd name="connsiteY2" fmla="*/ 87762 h 91428"/>
                  <a:gd name="connsiteX3" fmla="*/ 1390 w 159885"/>
                  <a:gd name="connsiteY3" fmla="*/ 71381 h 91428"/>
                  <a:gd name="connsiteX4" fmla="*/ 77876 w 159885"/>
                  <a:gd name="connsiteY4" fmla="*/ 2756 h 91428"/>
                  <a:gd name="connsiteX0" fmla="*/ 77876 w 161403"/>
                  <a:gd name="connsiteY0" fmla="*/ 2756 h 91428"/>
                  <a:gd name="connsiteX1" fmla="*/ 157348 w 161403"/>
                  <a:gd name="connsiteY1" fmla="*/ 11182 h 91428"/>
                  <a:gd name="connsiteX2" fmla="*/ 146932 w 161403"/>
                  <a:gd name="connsiteY2" fmla="*/ 87762 h 91428"/>
                  <a:gd name="connsiteX3" fmla="*/ 1390 w 161403"/>
                  <a:gd name="connsiteY3" fmla="*/ 71381 h 91428"/>
                  <a:gd name="connsiteX4" fmla="*/ 77876 w 161403"/>
                  <a:gd name="connsiteY4" fmla="*/ 2756 h 91428"/>
                  <a:gd name="connsiteX0" fmla="*/ 77702 w 158530"/>
                  <a:gd name="connsiteY0" fmla="*/ 2756 h 87017"/>
                  <a:gd name="connsiteX1" fmla="*/ 157174 w 158530"/>
                  <a:gd name="connsiteY1" fmla="*/ 11182 h 87017"/>
                  <a:gd name="connsiteX2" fmla="*/ 141596 w 158530"/>
                  <a:gd name="connsiteY2" fmla="*/ 82467 h 87017"/>
                  <a:gd name="connsiteX3" fmla="*/ 1216 w 158530"/>
                  <a:gd name="connsiteY3" fmla="*/ 71381 h 87017"/>
                  <a:gd name="connsiteX4" fmla="*/ 77702 w 158530"/>
                  <a:gd name="connsiteY4" fmla="*/ 2756 h 87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530" h="87017">
                    <a:moveTo>
                      <a:pt x="77702" y="2756"/>
                    </a:moveTo>
                    <a:cubicBezTo>
                      <a:pt x="101514" y="-3197"/>
                      <a:pt x="161520" y="894"/>
                      <a:pt x="157174" y="11182"/>
                    </a:cubicBezTo>
                    <a:cubicBezTo>
                      <a:pt x="155441" y="59446"/>
                      <a:pt x="167589" y="72434"/>
                      <a:pt x="141596" y="82467"/>
                    </a:cubicBezTo>
                    <a:cubicBezTo>
                      <a:pt x="115603" y="92500"/>
                      <a:pt x="11865" y="84666"/>
                      <a:pt x="1216" y="71381"/>
                    </a:cubicBezTo>
                    <a:cubicBezTo>
                      <a:pt x="-9433" y="58096"/>
                      <a:pt x="52699" y="9106"/>
                      <a:pt x="77702" y="275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48FD4B29-7630-4EDD-A849-6F397D9B061B}"/>
                  </a:ext>
                </a:extLst>
              </p:cNvPr>
              <p:cNvSpPr/>
              <p:nvPr/>
            </p:nvSpPr>
            <p:spPr>
              <a:xfrm>
                <a:off x="3928123" y="5876604"/>
                <a:ext cx="141663" cy="14166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9C5F9BAB-EBD0-4FF9-A102-1DC644EA6E20}"/>
                  </a:ext>
                </a:extLst>
              </p:cNvPr>
              <p:cNvSpPr/>
              <p:nvPr/>
            </p:nvSpPr>
            <p:spPr>
              <a:xfrm>
                <a:off x="3329363" y="5867152"/>
                <a:ext cx="141663" cy="141663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19" name="Grupo 18">
              <a:extLst>
                <a:ext uri="{FF2B5EF4-FFF2-40B4-BE49-F238E27FC236}">
                  <a16:creationId xmlns:a16="http://schemas.microsoft.com/office/drawing/2014/main" id="{5F463A5E-2858-4375-B2ED-7D7C78424B2A}"/>
                </a:ext>
              </a:extLst>
            </p:cNvPr>
            <p:cNvGrpSpPr/>
            <p:nvPr/>
          </p:nvGrpSpPr>
          <p:grpSpPr>
            <a:xfrm>
              <a:off x="3843248" y="5836433"/>
              <a:ext cx="672170" cy="262384"/>
              <a:chOff x="3923382" y="5941427"/>
              <a:chExt cx="914921" cy="357143"/>
            </a:xfrm>
          </p:grpSpPr>
          <p:sp>
            <p:nvSpPr>
              <p:cNvPr id="61" name="Forma libre 70">
                <a:extLst>
                  <a:ext uri="{FF2B5EF4-FFF2-40B4-BE49-F238E27FC236}">
                    <a16:creationId xmlns:a16="http://schemas.microsoft.com/office/drawing/2014/main" id="{7284AE4B-A09C-4305-B99C-A323D4F8D64D}"/>
                  </a:ext>
                </a:extLst>
              </p:cNvPr>
              <p:cNvSpPr/>
              <p:nvPr/>
            </p:nvSpPr>
            <p:spPr>
              <a:xfrm>
                <a:off x="3923382" y="5941427"/>
                <a:ext cx="914921" cy="302627"/>
              </a:xfrm>
              <a:custGeom>
                <a:avLst/>
                <a:gdLst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202927 w 914921"/>
                  <a:gd name="connsiteY82" fmla="*/ 321468 h 338137"/>
                  <a:gd name="connsiteX83" fmla="*/ 188639 w 914921"/>
                  <a:gd name="connsiteY83" fmla="*/ 326231 h 338137"/>
                  <a:gd name="connsiteX84" fmla="*/ 167208 w 914921"/>
                  <a:gd name="connsiteY84" fmla="*/ 335756 h 338137"/>
                  <a:gd name="connsiteX85" fmla="*/ 160064 w 914921"/>
                  <a:gd name="connsiteY85" fmla="*/ 338137 h 338137"/>
                  <a:gd name="connsiteX86" fmla="*/ 129108 w 914921"/>
                  <a:gd name="connsiteY86" fmla="*/ 335756 h 338137"/>
                  <a:gd name="connsiteX87" fmla="*/ 121964 w 914921"/>
                  <a:gd name="connsiteY87" fmla="*/ 333375 h 338137"/>
                  <a:gd name="connsiteX88" fmla="*/ 110058 w 914921"/>
                  <a:gd name="connsiteY88" fmla="*/ 323850 h 338137"/>
                  <a:gd name="connsiteX89" fmla="*/ 100533 w 914921"/>
                  <a:gd name="connsiteY89" fmla="*/ 311943 h 338137"/>
                  <a:gd name="connsiteX90" fmla="*/ 83864 w 914921"/>
                  <a:gd name="connsiteY90" fmla="*/ 292893 h 338137"/>
                  <a:gd name="connsiteX91" fmla="*/ 79102 w 914921"/>
                  <a:gd name="connsiteY91" fmla="*/ 278606 h 338137"/>
                  <a:gd name="connsiteX92" fmla="*/ 31477 w 914921"/>
                  <a:gd name="connsiteY92" fmla="*/ 269081 h 338137"/>
                  <a:gd name="connsiteX93" fmla="*/ 24333 w 914921"/>
                  <a:gd name="connsiteY93" fmla="*/ 266700 h 338137"/>
                  <a:gd name="connsiteX94" fmla="*/ 21952 w 914921"/>
                  <a:gd name="connsiteY94" fmla="*/ 254793 h 338137"/>
                  <a:gd name="connsiteX95" fmla="*/ 17189 w 914921"/>
                  <a:gd name="connsiteY95" fmla="*/ 240506 h 338137"/>
                  <a:gd name="connsiteX96" fmla="*/ 14808 w 914921"/>
                  <a:gd name="connsiteY96" fmla="*/ 233362 h 338137"/>
                  <a:gd name="connsiteX97" fmla="*/ 12427 w 914921"/>
                  <a:gd name="connsiteY97" fmla="*/ 226218 h 338137"/>
                  <a:gd name="connsiteX98" fmla="*/ 10046 w 914921"/>
                  <a:gd name="connsiteY98" fmla="*/ 219075 h 338137"/>
                  <a:gd name="connsiteX99" fmla="*/ 12427 w 914921"/>
                  <a:gd name="connsiteY99" fmla="*/ 185737 h 338137"/>
                  <a:gd name="connsiteX100" fmla="*/ 14808 w 914921"/>
                  <a:gd name="connsiteY100" fmla="*/ 178593 h 338137"/>
                  <a:gd name="connsiteX101" fmla="*/ 17189 w 914921"/>
                  <a:gd name="connsiteY101" fmla="*/ 164306 h 338137"/>
                  <a:gd name="connsiteX102" fmla="*/ 14808 w 914921"/>
                  <a:gd name="connsiteY102" fmla="*/ 119062 h 338137"/>
                  <a:gd name="connsiteX103" fmla="*/ 10046 w 914921"/>
                  <a:gd name="connsiteY103" fmla="*/ 109537 h 338137"/>
                  <a:gd name="connsiteX104" fmla="*/ 5283 w 914921"/>
                  <a:gd name="connsiteY104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202927 w 914921"/>
                  <a:gd name="connsiteY82" fmla="*/ 321468 h 338137"/>
                  <a:gd name="connsiteX83" fmla="*/ 188639 w 914921"/>
                  <a:gd name="connsiteY83" fmla="*/ 326231 h 338137"/>
                  <a:gd name="connsiteX84" fmla="*/ 167208 w 914921"/>
                  <a:gd name="connsiteY84" fmla="*/ 335756 h 338137"/>
                  <a:gd name="connsiteX85" fmla="*/ 160064 w 914921"/>
                  <a:gd name="connsiteY85" fmla="*/ 338137 h 338137"/>
                  <a:gd name="connsiteX86" fmla="*/ 129108 w 914921"/>
                  <a:gd name="connsiteY86" fmla="*/ 335756 h 338137"/>
                  <a:gd name="connsiteX87" fmla="*/ 121964 w 914921"/>
                  <a:gd name="connsiteY87" fmla="*/ 333375 h 338137"/>
                  <a:gd name="connsiteX88" fmla="*/ 110058 w 914921"/>
                  <a:gd name="connsiteY88" fmla="*/ 323850 h 338137"/>
                  <a:gd name="connsiteX89" fmla="*/ 83864 w 914921"/>
                  <a:gd name="connsiteY89" fmla="*/ 292893 h 338137"/>
                  <a:gd name="connsiteX90" fmla="*/ 79102 w 914921"/>
                  <a:gd name="connsiteY90" fmla="*/ 278606 h 338137"/>
                  <a:gd name="connsiteX91" fmla="*/ 31477 w 914921"/>
                  <a:gd name="connsiteY91" fmla="*/ 269081 h 338137"/>
                  <a:gd name="connsiteX92" fmla="*/ 24333 w 914921"/>
                  <a:gd name="connsiteY92" fmla="*/ 266700 h 338137"/>
                  <a:gd name="connsiteX93" fmla="*/ 21952 w 914921"/>
                  <a:gd name="connsiteY93" fmla="*/ 254793 h 338137"/>
                  <a:gd name="connsiteX94" fmla="*/ 17189 w 914921"/>
                  <a:gd name="connsiteY94" fmla="*/ 240506 h 338137"/>
                  <a:gd name="connsiteX95" fmla="*/ 14808 w 914921"/>
                  <a:gd name="connsiteY95" fmla="*/ 233362 h 338137"/>
                  <a:gd name="connsiteX96" fmla="*/ 12427 w 914921"/>
                  <a:gd name="connsiteY96" fmla="*/ 226218 h 338137"/>
                  <a:gd name="connsiteX97" fmla="*/ 10046 w 914921"/>
                  <a:gd name="connsiteY97" fmla="*/ 219075 h 338137"/>
                  <a:gd name="connsiteX98" fmla="*/ 12427 w 914921"/>
                  <a:gd name="connsiteY98" fmla="*/ 185737 h 338137"/>
                  <a:gd name="connsiteX99" fmla="*/ 14808 w 914921"/>
                  <a:gd name="connsiteY99" fmla="*/ 178593 h 338137"/>
                  <a:gd name="connsiteX100" fmla="*/ 17189 w 914921"/>
                  <a:gd name="connsiteY100" fmla="*/ 164306 h 338137"/>
                  <a:gd name="connsiteX101" fmla="*/ 14808 w 914921"/>
                  <a:gd name="connsiteY101" fmla="*/ 119062 h 338137"/>
                  <a:gd name="connsiteX102" fmla="*/ 10046 w 914921"/>
                  <a:gd name="connsiteY102" fmla="*/ 109537 h 338137"/>
                  <a:gd name="connsiteX103" fmla="*/ 5283 w 914921"/>
                  <a:gd name="connsiteY103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202927 w 914921"/>
                  <a:gd name="connsiteY82" fmla="*/ 321468 h 338137"/>
                  <a:gd name="connsiteX83" fmla="*/ 188639 w 914921"/>
                  <a:gd name="connsiteY83" fmla="*/ 326231 h 338137"/>
                  <a:gd name="connsiteX84" fmla="*/ 167208 w 914921"/>
                  <a:gd name="connsiteY84" fmla="*/ 335756 h 338137"/>
                  <a:gd name="connsiteX85" fmla="*/ 160064 w 914921"/>
                  <a:gd name="connsiteY85" fmla="*/ 338137 h 338137"/>
                  <a:gd name="connsiteX86" fmla="*/ 129108 w 914921"/>
                  <a:gd name="connsiteY86" fmla="*/ 335756 h 338137"/>
                  <a:gd name="connsiteX87" fmla="*/ 121964 w 914921"/>
                  <a:gd name="connsiteY87" fmla="*/ 333375 h 338137"/>
                  <a:gd name="connsiteX88" fmla="*/ 83864 w 914921"/>
                  <a:gd name="connsiteY88" fmla="*/ 292893 h 338137"/>
                  <a:gd name="connsiteX89" fmla="*/ 79102 w 914921"/>
                  <a:gd name="connsiteY89" fmla="*/ 278606 h 338137"/>
                  <a:gd name="connsiteX90" fmla="*/ 31477 w 914921"/>
                  <a:gd name="connsiteY90" fmla="*/ 269081 h 338137"/>
                  <a:gd name="connsiteX91" fmla="*/ 24333 w 914921"/>
                  <a:gd name="connsiteY91" fmla="*/ 266700 h 338137"/>
                  <a:gd name="connsiteX92" fmla="*/ 21952 w 914921"/>
                  <a:gd name="connsiteY92" fmla="*/ 254793 h 338137"/>
                  <a:gd name="connsiteX93" fmla="*/ 17189 w 914921"/>
                  <a:gd name="connsiteY93" fmla="*/ 240506 h 338137"/>
                  <a:gd name="connsiteX94" fmla="*/ 14808 w 914921"/>
                  <a:gd name="connsiteY94" fmla="*/ 233362 h 338137"/>
                  <a:gd name="connsiteX95" fmla="*/ 12427 w 914921"/>
                  <a:gd name="connsiteY95" fmla="*/ 226218 h 338137"/>
                  <a:gd name="connsiteX96" fmla="*/ 10046 w 914921"/>
                  <a:gd name="connsiteY96" fmla="*/ 219075 h 338137"/>
                  <a:gd name="connsiteX97" fmla="*/ 12427 w 914921"/>
                  <a:gd name="connsiteY97" fmla="*/ 185737 h 338137"/>
                  <a:gd name="connsiteX98" fmla="*/ 14808 w 914921"/>
                  <a:gd name="connsiteY98" fmla="*/ 178593 h 338137"/>
                  <a:gd name="connsiteX99" fmla="*/ 17189 w 914921"/>
                  <a:gd name="connsiteY99" fmla="*/ 164306 h 338137"/>
                  <a:gd name="connsiteX100" fmla="*/ 14808 w 914921"/>
                  <a:gd name="connsiteY100" fmla="*/ 119062 h 338137"/>
                  <a:gd name="connsiteX101" fmla="*/ 10046 w 914921"/>
                  <a:gd name="connsiteY101" fmla="*/ 109537 h 338137"/>
                  <a:gd name="connsiteX102" fmla="*/ 5283 w 914921"/>
                  <a:gd name="connsiteY102" fmla="*/ 90487 h 338137"/>
                  <a:gd name="connsiteX0" fmla="*/ 5283 w 914921"/>
                  <a:gd name="connsiteY0" fmla="*/ 90487 h 339623"/>
                  <a:gd name="connsiteX1" fmla="*/ 93389 w 914921"/>
                  <a:gd name="connsiteY1" fmla="*/ 88106 h 339623"/>
                  <a:gd name="connsiteX2" fmla="*/ 107677 w 914921"/>
                  <a:gd name="connsiteY2" fmla="*/ 80962 h 339623"/>
                  <a:gd name="connsiteX3" fmla="*/ 114821 w 914921"/>
                  <a:gd name="connsiteY3" fmla="*/ 78581 h 339623"/>
                  <a:gd name="connsiteX4" fmla="*/ 119583 w 914921"/>
                  <a:gd name="connsiteY4" fmla="*/ 71437 h 339623"/>
                  <a:gd name="connsiteX5" fmla="*/ 126727 w 914921"/>
                  <a:gd name="connsiteY5" fmla="*/ 69056 h 339623"/>
                  <a:gd name="connsiteX6" fmla="*/ 143396 w 914921"/>
                  <a:gd name="connsiteY6" fmla="*/ 52387 h 339623"/>
                  <a:gd name="connsiteX7" fmla="*/ 150539 w 914921"/>
                  <a:gd name="connsiteY7" fmla="*/ 47625 h 339623"/>
                  <a:gd name="connsiteX8" fmla="*/ 164827 w 914921"/>
                  <a:gd name="connsiteY8" fmla="*/ 42862 h 339623"/>
                  <a:gd name="connsiteX9" fmla="*/ 179114 w 914921"/>
                  <a:gd name="connsiteY9" fmla="*/ 35718 h 339623"/>
                  <a:gd name="connsiteX10" fmla="*/ 186258 w 914921"/>
                  <a:gd name="connsiteY10" fmla="*/ 30956 h 339623"/>
                  <a:gd name="connsiteX11" fmla="*/ 200546 w 914921"/>
                  <a:gd name="connsiteY11" fmla="*/ 26193 h 339623"/>
                  <a:gd name="connsiteX12" fmla="*/ 214833 w 914921"/>
                  <a:gd name="connsiteY12" fmla="*/ 21431 h 339623"/>
                  <a:gd name="connsiteX13" fmla="*/ 221977 w 914921"/>
                  <a:gd name="connsiteY13" fmla="*/ 19050 h 339623"/>
                  <a:gd name="connsiteX14" fmla="*/ 229121 w 914921"/>
                  <a:gd name="connsiteY14" fmla="*/ 14287 h 339623"/>
                  <a:gd name="connsiteX15" fmla="*/ 236264 w 914921"/>
                  <a:gd name="connsiteY15" fmla="*/ 11906 h 339623"/>
                  <a:gd name="connsiteX16" fmla="*/ 283889 w 914921"/>
                  <a:gd name="connsiteY16" fmla="*/ 4762 h 339623"/>
                  <a:gd name="connsiteX17" fmla="*/ 410096 w 914921"/>
                  <a:gd name="connsiteY17" fmla="*/ 0 h 339623"/>
                  <a:gd name="connsiteX18" fmla="*/ 483914 w 914921"/>
                  <a:gd name="connsiteY18" fmla="*/ 2381 h 339623"/>
                  <a:gd name="connsiteX19" fmla="*/ 498202 w 914921"/>
                  <a:gd name="connsiteY19" fmla="*/ 9525 h 339623"/>
                  <a:gd name="connsiteX20" fmla="*/ 505346 w 914921"/>
                  <a:gd name="connsiteY20" fmla="*/ 11906 h 339623"/>
                  <a:gd name="connsiteX21" fmla="*/ 512489 w 914921"/>
                  <a:gd name="connsiteY21" fmla="*/ 19050 h 339623"/>
                  <a:gd name="connsiteX22" fmla="*/ 526777 w 914921"/>
                  <a:gd name="connsiteY22" fmla="*/ 23812 h 339623"/>
                  <a:gd name="connsiteX23" fmla="*/ 541064 w 914921"/>
                  <a:gd name="connsiteY23" fmla="*/ 33337 h 339623"/>
                  <a:gd name="connsiteX24" fmla="*/ 555352 w 914921"/>
                  <a:gd name="connsiteY24" fmla="*/ 42862 h 339623"/>
                  <a:gd name="connsiteX25" fmla="*/ 562496 w 914921"/>
                  <a:gd name="connsiteY25" fmla="*/ 47625 h 339623"/>
                  <a:gd name="connsiteX26" fmla="*/ 576783 w 914921"/>
                  <a:gd name="connsiteY26" fmla="*/ 52387 h 339623"/>
                  <a:gd name="connsiteX27" fmla="*/ 598214 w 914921"/>
                  <a:gd name="connsiteY27" fmla="*/ 64293 h 339623"/>
                  <a:gd name="connsiteX28" fmla="*/ 612502 w 914921"/>
                  <a:gd name="connsiteY28" fmla="*/ 71437 h 339623"/>
                  <a:gd name="connsiteX29" fmla="*/ 619646 w 914921"/>
                  <a:gd name="connsiteY29" fmla="*/ 76200 h 339623"/>
                  <a:gd name="connsiteX30" fmla="*/ 626789 w 914921"/>
                  <a:gd name="connsiteY30" fmla="*/ 78581 h 339623"/>
                  <a:gd name="connsiteX31" fmla="*/ 648221 w 914921"/>
                  <a:gd name="connsiteY31" fmla="*/ 90487 h 339623"/>
                  <a:gd name="connsiteX32" fmla="*/ 662508 w 914921"/>
                  <a:gd name="connsiteY32" fmla="*/ 97631 h 339623"/>
                  <a:gd name="connsiteX33" fmla="*/ 669652 w 914921"/>
                  <a:gd name="connsiteY33" fmla="*/ 102393 h 339623"/>
                  <a:gd name="connsiteX34" fmla="*/ 683939 w 914921"/>
                  <a:gd name="connsiteY34" fmla="*/ 107156 h 339623"/>
                  <a:gd name="connsiteX35" fmla="*/ 691083 w 914921"/>
                  <a:gd name="connsiteY35" fmla="*/ 111918 h 339623"/>
                  <a:gd name="connsiteX36" fmla="*/ 707752 w 914921"/>
                  <a:gd name="connsiteY36" fmla="*/ 116681 h 339623"/>
                  <a:gd name="connsiteX37" fmla="*/ 729183 w 914921"/>
                  <a:gd name="connsiteY37" fmla="*/ 123825 h 339623"/>
                  <a:gd name="connsiteX38" fmla="*/ 736327 w 914921"/>
                  <a:gd name="connsiteY38" fmla="*/ 126206 h 339623"/>
                  <a:gd name="connsiteX39" fmla="*/ 786333 w 914921"/>
                  <a:gd name="connsiteY39" fmla="*/ 130968 h 339623"/>
                  <a:gd name="connsiteX40" fmla="*/ 836339 w 914921"/>
                  <a:gd name="connsiteY40" fmla="*/ 147637 h 339623"/>
                  <a:gd name="connsiteX41" fmla="*/ 850627 w 914921"/>
                  <a:gd name="connsiteY41" fmla="*/ 152400 h 339623"/>
                  <a:gd name="connsiteX42" fmla="*/ 857771 w 914921"/>
                  <a:gd name="connsiteY42" fmla="*/ 154781 h 339623"/>
                  <a:gd name="connsiteX43" fmla="*/ 864914 w 914921"/>
                  <a:gd name="connsiteY43" fmla="*/ 159543 h 339623"/>
                  <a:gd name="connsiteX44" fmla="*/ 872058 w 914921"/>
                  <a:gd name="connsiteY44" fmla="*/ 161925 h 339623"/>
                  <a:gd name="connsiteX45" fmla="*/ 886346 w 914921"/>
                  <a:gd name="connsiteY45" fmla="*/ 171450 h 339623"/>
                  <a:gd name="connsiteX46" fmla="*/ 893489 w 914921"/>
                  <a:gd name="connsiteY46" fmla="*/ 176212 h 339623"/>
                  <a:gd name="connsiteX47" fmla="*/ 898252 w 914921"/>
                  <a:gd name="connsiteY47" fmla="*/ 190500 h 339623"/>
                  <a:gd name="connsiteX48" fmla="*/ 900633 w 914921"/>
                  <a:gd name="connsiteY48" fmla="*/ 197643 h 339623"/>
                  <a:gd name="connsiteX49" fmla="*/ 905396 w 914921"/>
                  <a:gd name="connsiteY49" fmla="*/ 204787 h 339623"/>
                  <a:gd name="connsiteX50" fmla="*/ 910158 w 914921"/>
                  <a:gd name="connsiteY50" fmla="*/ 221456 h 339623"/>
                  <a:gd name="connsiteX51" fmla="*/ 914921 w 914921"/>
                  <a:gd name="connsiteY51" fmla="*/ 240506 h 339623"/>
                  <a:gd name="connsiteX52" fmla="*/ 912539 w 914921"/>
                  <a:gd name="connsiteY52" fmla="*/ 252412 h 339623"/>
                  <a:gd name="connsiteX53" fmla="*/ 910158 w 914921"/>
                  <a:gd name="connsiteY53" fmla="*/ 259556 h 339623"/>
                  <a:gd name="connsiteX54" fmla="*/ 903014 w 914921"/>
                  <a:gd name="connsiteY54" fmla="*/ 261937 h 339623"/>
                  <a:gd name="connsiteX55" fmla="*/ 898252 w 914921"/>
                  <a:gd name="connsiteY55" fmla="*/ 269081 h 339623"/>
                  <a:gd name="connsiteX56" fmla="*/ 883964 w 914921"/>
                  <a:gd name="connsiteY56" fmla="*/ 273843 h 339623"/>
                  <a:gd name="connsiteX57" fmla="*/ 862533 w 914921"/>
                  <a:gd name="connsiteY57" fmla="*/ 288131 h 339623"/>
                  <a:gd name="connsiteX58" fmla="*/ 855389 w 914921"/>
                  <a:gd name="connsiteY58" fmla="*/ 292893 h 339623"/>
                  <a:gd name="connsiteX59" fmla="*/ 848246 w 914921"/>
                  <a:gd name="connsiteY59" fmla="*/ 295275 h 339623"/>
                  <a:gd name="connsiteX60" fmla="*/ 833958 w 914921"/>
                  <a:gd name="connsiteY60" fmla="*/ 302418 h 339623"/>
                  <a:gd name="connsiteX61" fmla="*/ 824433 w 914921"/>
                  <a:gd name="connsiteY61" fmla="*/ 316706 h 339623"/>
                  <a:gd name="connsiteX62" fmla="*/ 819671 w 914921"/>
                  <a:gd name="connsiteY62" fmla="*/ 323850 h 339623"/>
                  <a:gd name="connsiteX63" fmla="*/ 812527 w 914921"/>
                  <a:gd name="connsiteY63" fmla="*/ 328612 h 339623"/>
                  <a:gd name="connsiteX64" fmla="*/ 798239 w 914921"/>
                  <a:gd name="connsiteY64" fmla="*/ 333375 h 339623"/>
                  <a:gd name="connsiteX65" fmla="*/ 781571 w 914921"/>
                  <a:gd name="connsiteY65" fmla="*/ 338137 h 339623"/>
                  <a:gd name="connsiteX66" fmla="*/ 724421 w 914921"/>
                  <a:gd name="connsiteY66" fmla="*/ 333375 h 339623"/>
                  <a:gd name="connsiteX67" fmla="*/ 707752 w 914921"/>
                  <a:gd name="connsiteY67" fmla="*/ 328612 h 339623"/>
                  <a:gd name="connsiteX68" fmla="*/ 700608 w 914921"/>
                  <a:gd name="connsiteY68" fmla="*/ 323850 h 339623"/>
                  <a:gd name="connsiteX69" fmla="*/ 691083 w 914921"/>
                  <a:gd name="connsiteY69" fmla="*/ 309562 h 339623"/>
                  <a:gd name="connsiteX70" fmla="*/ 686321 w 914921"/>
                  <a:gd name="connsiteY70" fmla="*/ 302418 h 339623"/>
                  <a:gd name="connsiteX71" fmla="*/ 683939 w 914921"/>
                  <a:gd name="connsiteY71" fmla="*/ 295275 h 339623"/>
                  <a:gd name="connsiteX72" fmla="*/ 676796 w 914921"/>
                  <a:gd name="connsiteY72" fmla="*/ 292893 h 339623"/>
                  <a:gd name="connsiteX73" fmla="*/ 557733 w 914921"/>
                  <a:gd name="connsiteY73" fmla="*/ 290512 h 339623"/>
                  <a:gd name="connsiteX74" fmla="*/ 526777 w 914921"/>
                  <a:gd name="connsiteY74" fmla="*/ 285750 h 339623"/>
                  <a:gd name="connsiteX75" fmla="*/ 438671 w 914921"/>
                  <a:gd name="connsiteY75" fmla="*/ 288131 h 339623"/>
                  <a:gd name="connsiteX76" fmla="*/ 429146 w 914921"/>
                  <a:gd name="connsiteY76" fmla="*/ 290512 h 339623"/>
                  <a:gd name="connsiteX77" fmla="*/ 298177 w 914921"/>
                  <a:gd name="connsiteY77" fmla="*/ 285750 h 339623"/>
                  <a:gd name="connsiteX78" fmla="*/ 248171 w 914921"/>
                  <a:gd name="connsiteY78" fmla="*/ 288131 h 339623"/>
                  <a:gd name="connsiteX79" fmla="*/ 241027 w 914921"/>
                  <a:gd name="connsiteY79" fmla="*/ 292893 h 339623"/>
                  <a:gd name="connsiteX80" fmla="*/ 224358 w 914921"/>
                  <a:gd name="connsiteY80" fmla="*/ 311943 h 339623"/>
                  <a:gd name="connsiteX81" fmla="*/ 210071 w 914921"/>
                  <a:gd name="connsiteY81" fmla="*/ 316706 h 339623"/>
                  <a:gd name="connsiteX82" fmla="*/ 202927 w 914921"/>
                  <a:gd name="connsiteY82" fmla="*/ 321468 h 339623"/>
                  <a:gd name="connsiteX83" fmla="*/ 188639 w 914921"/>
                  <a:gd name="connsiteY83" fmla="*/ 326231 h 339623"/>
                  <a:gd name="connsiteX84" fmla="*/ 167208 w 914921"/>
                  <a:gd name="connsiteY84" fmla="*/ 335756 h 339623"/>
                  <a:gd name="connsiteX85" fmla="*/ 160064 w 914921"/>
                  <a:gd name="connsiteY85" fmla="*/ 338137 h 339623"/>
                  <a:gd name="connsiteX86" fmla="*/ 129108 w 914921"/>
                  <a:gd name="connsiteY86" fmla="*/ 335756 h 339623"/>
                  <a:gd name="connsiteX87" fmla="*/ 83864 w 914921"/>
                  <a:gd name="connsiteY87" fmla="*/ 292893 h 339623"/>
                  <a:gd name="connsiteX88" fmla="*/ 79102 w 914921"/>
                  <a:gd name="connsiteY88" fmla="*/ 278606 h 339623"/>
                  <a:gd name="connsiteX89" fmla="*/ 31477 w 914921"/>
                  <a:gd name="connsiteY89" fmla="*/ 269081 h 339623"/>
                  <a:gd name="connsiteX90" fmla="*/ 24333 w 914921"/>
                  <a:gd name="connsiteY90" fmla="*/ 266700 h 339623"/>
                  <a:gd name="connsiteX91" fmla="*/ 21952 w 914921"/>
                  <a:gd name="connsiteY91" fmla="*/ 254793 h 339623"/>
                  <a:gd name="connsiteX92" fmla="*/ 17189 w 914921"/>
                  <a:gd name="connsiteY92" fmla="*/ 240506 h 339623"/>
                  <a:gd name="connsiteX93" fmla="*/ 14808 w 914921"/>
                  <a:gd name="connsiteY93" fmla="*/ 233362 h 339623"/>
                  <a:gd name="connsiteX94" fmla="*/ 12427 w 914921"/>
                  <a:gd name="connsiteY94" fmla="*/ 226218 h 339623"/>
                  <a:gd name="connsiteX95" fmla="*/ 10046 w 914921"/>
                  <a:gd name="connsiteY95" fmla="*/ 219075 h 339623"/>
                  <a:gd name="connsiteX96" fmla="*/ 12427 w 914921"/>
                  <a:gd name="connsiteY96" fmla="*/ 185737 h 339623"/>
                  <a:gd name="connsiteX97" fmla="*/ 14808 w 914921"/>
                  <a:gd name="connsiteY97" fmla="*/ 178593 h 339623"/>
                  <a:gd name="connsiteX98" fmla="*/ 17189 w 914921"/>
                  <a:gd name="connsiteY98" fmla="*/ 164306 h 339623"/>
                  <a:gd name="connsiteX99" fmla="*/ 14808 w 914921"/>
                  <a:gd name="connsiteY99" fmla="*/ 119062 h 339623"/>
                  <a:gd name="connsiteX100" fmla="*/ 10046 w 914921"/>
                  <a:gd name="connsiteY100" fmla="*/ 109537 h 339623"/>
                  <a:gd name="connsiteX101" fmla="*/ 5283 w 914921"/>
                  <a:gd name="connsiteY101" fmla="*/ 90487 h 339623"/>
                  <a:gd name="connsiteX0" fmla="*/ 5283 w 914921"/>
                  <a:gd name="connsiteY0" fmla="*/ 90487 h 340928"/>
                  <a:gd name="connsiteX1" fmla="*/ 93389 w 914921"/>
                  <a:gd name="connsiteY1" fmla="*/ 88106 h 340928"/>
                  <a:gd name="connsiteX2" fmla="*/ 107677 w 914921"/>
                  <a:gd name="connsiteY2" fmla="*/ 80962 h 340928"/>
                  <a:gd name="connsiteX3" fmla="*/ 114821 w 914921"/>
                  <a:gd name="connsiteY3" fmla="*/ 78581 h 340928"/>
                  <a:gd name="connsiteX4" fmla="*/ 119583 w 914921"/>
                  <a:gd name="connsiteY4" fmla="*/ 71437 h 340928"/>
                  <a:gd name="connsiteX5" fmla="*/ 126727 w 914921"/>
                  <a:gd name="connsiteY5" fmla="*/ 69056 h 340928"/>
                  <a:gd name="connsiteX6" fmla="*/ 143396 w 914921"/>
                  <a:gd name="connsiteY6" fmla="*/ 52387 h 340928"/>
                  <a:gd name="connsiteX7" fmla="*/ 150539 w 914921"/>
                  <a:gd name="connsiteY7" fmla="*/ 47625 h 340928"/>
                  <a:gd name="connsiteX8" fmla="*/ 164827 w 914921"/>
                  <a:gd name="connsiteY8" fmla="*/ 42862 h 340928"/>
                  <a:gd name="connsiteX9" fmla="*/ 179114 w 914921"/>
                  <a:gd name="connsiteY9" fmla="*/ 35718 h 340928"/>
                  <a:gd name="connsiteX10" fmla="*/ 186258 w 914921"/>
                  <a:gd name="connsiteY10" fmla="*/ 30956 h 340928"/>
                  <a:gd name="connsiteX11" fmla="*/ 200546 w 914921"/>
                  <a:gd name="connsiteY11" fmla="*/ 26193 h 340928"/>
                  <a:gd name="connsiteX12" fmla="*/ 214833 w 914921"/>
                  <a:gd name="connsiteY12" fmla="*/ 21431 h 340928"/>
                  <a:gd name="connsiteX13" fmla="*/ 221977 w 914921"/>
                  <a:gd name="connsiteY13" fmla="*/ 19050 h 340928"/>
                  <a:gd name="connsiteX14" fmla="*/ 229121 w 914921"/>
                  <a:gd name="connsiteY14" fmla="*/ 14287 h 340928"/>
                  <a:gd name="connsiteX15" fmla="*/ 236264 w 914921"/>
                  <a:gd name="connsiteY15" fmla="*/ 11906 h 340928"/>
                  <a:gd name="connsiteX16" fmla="*/ 283889 w 914921"/>
                  <a:gd name="connsiteY16" fmla="*/ 4762 h 340928"/>
                  <a:gd name="connsiteX17" fmla="*/ 410096 w 914921"/>
                  <a:gd name="connsiteY17" fmla="*/ 0 h 340928"/>
                  <a:gd name="connsiteX18" fmla="*/ 483914 w 914921"/>
                  <a:gd name="connsiteY18" fmla="*/ 2381 h 340928"/>
                  <a:gd name="connsiteX19" fmla="*/ 498202 w 914921"/>
                  <a:gd name="connsiteY19" fmla="*/ 9525 h 340928"/>
                  <a:gd name="connsiteX20" fmla="*/ 505346 w 914921"/>
                  <a:gd name="connsiteY20" fmla="*/ 11906 h 340928"/>
                  <a:gd name="connsiteX21" fmla="*/ 512489 w 914921"/>
                  <a:gd name="connsiteY21" fmla="*/ 19050 h 340928"/>
                  <a:gd name="connsiteX22" fmla="*/ 526777 w 914921"/>
                  <a:gd name="connsiteY22" fmla="*/ 23812 h 340928"/>
                  <a:gd name="connsiteX23" fmla="*/ 541064 w 914921"/>
                  <a:gd name="connsiteY23" fmla="*/ 33337 h 340928"/>
                  <a:gd name="connsiteX24" fmla="*/ 555352 w 914921"/>
                  <a:gd name="connsiteY24" fmla="*/ 42862 h 340928"/>
                  <a:gd name="connsiteX25" fmla="*/ 562496 w 914921"/>
                  <a:gd name="connsiteY25" fmla="*/ 47625 h 340928"/>
                  <a:gd name="connsiteX26" fmla="*/ 576783 w 914921"/>
                  <a:gd name="connsiteY26" fmla="*/ 52387 h 340928"/>
                  <a:gd name="connsiteX27" fmla="*/ 598214 w 914921"/>
                  <a:gd name="connsiteY27" fmla="*/ 64293 h 340928"/>
                  <a:gd name="connsiteX28" fmla="*/ 612502 w 914921"/>
                  <a:gd name="connsiteY28" fmla="*/ 71437 h 340928"/>
                  <a:gd name="connsiteX29" fmla="*/ 619646 w 914921"/>
                  <a:gd name="connsiteY29" fmla="*/ 76200 h 340928"/>
                  <a:gd name="connsiteX30" fmla="*/ 626789 w 914921"/>
                  <a:gd name="connsiteY30" fmla="*/ 78581 h 340928"/>
                  <a:gd name="connsiteX31" fmla="*/ 648221 w 914921"/>
                  <a:gd name="connsiteY31" fmla="*/ 90487 h 340928"/>
                  <a:gd name="connsiteX32" fmla="*/ 662508 w 914921"/>
                  <a:gd name="connsiteY32" fmla="*/ 97631 h 340928"/>
                  <a:gd name="connsiteX33" fmla="*/ 669652 w 914921"/>
                  <a:gd name="connsiteY33" fmla="*/ 102393 h 340928"/>
                  <a:gd name="connsiteX34" fmla="*/ 683939 w 914921"/>
                  <a:gd name="connsiteY34" fmla="*/ 107156 h 340928"/>
                  <a:gd name="connsiteX35" fmla="*/ 691083 w 914921"/>
                  <a:gd name="connsiteY35" fmla="*/ 111918 h 340928"/>
                  <a:gd name="connsiteX36" fmla="*/ 707752 w 914921"/>
                  <a:gd name="connsiteY36" fmla="*/ 116681 h 340928"/>
                  <a:gd name="connsiteX37" fmla="*/ 729183 w 914921"/>
                  <a:gd name="connsiteY37" fmla="*/ 123825 h 340928"/>
                  <a:gd name="connsiteX38" fmla="*/ 736327 w 914921"/>
                  <a:gd name="connsiteY38" fmla="*/ 126206 h 340928"/>
                  <a:gd name="connsiteX39" fmla="*/ 786333 w 914921"/>
                  <a:gd name="connsiteY39" fmla="*/ 130968 h 340928"/>
                  <a:gd name="connsiteX40" fmla="*/ 836339 w 914921"/>
                  <a:gd name="connsiteY40" fmla="*/ 147637 h 340928"/>
                  <a:gd name="connsiteX41" fmla="*/ 850627 w 914921"/>
                  <a:gd name="connsiteY41" fmla="*/ 152400 h 340928"/>
                  <a:gd name="connsiteX42" fmla="*/ 857771 w 914921"/>
                  <a:gd name="connsiteY42" fmla="*/ 154781 h 340928"/>
                  <a:gd name="connsiteX43" fmla="*/ 864914 w 914921"/>
                  <a:gd name="connsiteY43" fmla="*/ 159543 h 340928"/>
                  <a:gd name="connsiteX44" fmla="*/ 872058 w 914921"/>
                  <a:gd name="connsiteY44" fmla="*/ 161925 h 340928"/>
                  <a:gd name="connsiteX45" fmla="*/ 886346 w 914921"/>
                  <a:gd name="connsiteY45" fmla="*/ 171450 h 340928"/>
                  <a:gd name="connsiteX46" fmla="*/ 893489 w 914921"/>
                  <a:gd name="connsiteY46" fmla="*/ 176212 h 340928"/>
                  <a:gd name="connsiteX47" fmla="*/ 898252 w 914921"/>
                  <a:gd name="connsiteY47" fmla="*/ 190500 h 340928"/>
                  <a:gd name="connsiteX48" fmla="*/ 900633 w 914921"/>
                  <a:gd name="connsiteY48" fmla="*/ 197643 h 340928"/>
                  <a:gd name="connsiteX49" fmla="*/ 905396 w 914921"/>
                  <a:gd name="connsiteY49" fmla="*/ 204787 h 340928"/>
                  <a:gd name="connsiteX50" fmla="*/ 910158 w 914921"/>
                  <a:gd name="connsiteY50" fmla="*/ 221456 h 340928"/>
                  <a:gd name="connsiteX51" fmla="*/ 914921 w 914921"/>
                  <a:gd name="connsiteY51" fmla="*/ 240506 h 340928"/>
                  <a:gd name="connsiteX52" fmla="*/ 912539 w 914921"/>
                  <a:gd name="connsiteY52" fmla="*/ 252412 h 340928"/>
                  <a:gd name="connsiteX53" fmla="*/ 910158 w 914921"/>
                  <a:gd name="connsiteY53" fmla="*/ 259556 h 340928"/>
                  <a:gd name="connsiteX54" fmla="*/ 903014 w 914921"/>
                  <a:gd name="connsiteY54" fmla="*/ 261937 h 340928"/>
                  <a:gd name="connsiteX55" fmla="*/ 898252 w 914921"/>
                  <a:gd name="connsiteY55" fmla="*/ 269081 h 340928"/>
                  <a:gd name="connsiteX56" fmla="*/ 883964 w 914921"/>
                  <a:gd name="connsiteY56" fmla="*/ 273843 h 340928"/>
                  <a:gd name="connsiteX57" fmla="*/ 862533 w 914921"/>
                  <a:gd name="connsiteY57" fmla="*/ 288131 h 340928"/>
                  <a:gd name="connsiteX58" fmla="*/ 855389 w 914921"/>
                  <a:gd name="connsiteY58" fmla="*/ 292893 h 340928"/>
                  <a:gd name="connsiteX59" fmla="*/ 848246 w 914921"/>
                  <a:gd name="connsiteY59" fmla="*/ 295275 h 340928"/>
                  <a:gd name="connsiteX60" fmla="*/ 833958 w 914921"/>
                  <a:gd name="connsiteY60" fmla="*/ 302418 h 340928"/>
                  <a:gd name="connsiteX61" fmla="*/ 824433 w 914921"/>
                  <a:gd name="connsiteY61" fmla="*/ 316706 h 340928"/>
                  <a:gd name="connsiteX62" fmla="*/ 819671 w 914921"/>
                  <a:gd name="connsiteY62" fmla="*/ 323850 h 340928"/>
                  <a:gd name="connsiteX63" fmla="*/ 812527 w 914921"/>
                  <a:gd name="connsiteY63" fmla="*/ 328612 h 340928"/>
                  <a:gd name="connsiteX64" fmla="*/ 798239 w 914921"/>
                  <a:gd name="connsiteY64" fmla="*/ 333375 h 340928"/>
                  <a:gd name="connsiteX65" fmla="*/ 781571 w 914921"/>
                  <a:gd name="connsiteY65" fmla="*/ 338137 h 340928"/>
                  <a:gd name="connsiteX66" fmla="*/ 724421 w 914921"/>
                  <a:gd name="connsiteY66" fmla="*/ 333375 h 340928"/>
                  <a:gd name="connsiteX67" fmla="*/ 707752 w 914921"/>
                  <a:gd name="connsiteY67" fmla="*/ 328612 h 340928"/>
                  <a:gd name="connsiteX68" fmla="*/ 700608 w 914921"/>
                  <a:gd name="connsiteY68" fmla="*/ 323850 h 340928"/>
                  <a:gd name="connsiteX69" fmla="*/ 691083 w 914921"/>
                  <a:gd name="connsiteY69" fmla="*/ 309562 h 340928"/>
                  <a:gd name="connsiteX70" fmla="*/ 686321 w 914921"/>
                  <a:gd name="connsiteY70" fmla="*/ 302418 h 340928"/>
                  <a:gd name="connsiteX71" fmla="*/ 683939 w 914921"/>
                  <a:gd name="connsiteY71" fmla="*/ 295275 h 340928"/>
                  <a:gd name="connsiteX72" fmla="*/ 676796 w 914921"/>
                  <a:gd name="connsiteY72" fmla="*/ 292893 h 340928"/>
                  <a:gd name="connsiteX73" fmla="*/ 557733 w 914921"/>
                  <a:gd name="connsiteY73" fmla="*/ 290512 h 340928"/>
                  <a:gd name="connsiteX74" fmla="*/ 526777 w 914921"/>
                  <a:gd name="connsiteY74" fmla="*/ 285750 h 340928"/>
                  <a:gd name="connsiteX75" fmla="*/ 438671 w 914921"/>
                  <a:gd name="connsiteY75" fmla="*/ 288131 h 340928"/>
                  <a:gd name="connsiteX76" fmla="*/ 429146 w 914921"/>
                  <a:gd name="connsiteY76" fmla="*/ 290512 h 340928"/>
                  <a:gd name="connsiteX77" fmla="*/ 298177 w 914921"/>
                  <a:gd name="connsiteY77" fmla="*/ 285750 h 340928"/>
                  <a:gd name="connsiteX78" fmla="*/ 248171 w 914921"/>
                  <a:gd name="connsiteY78" fmla="*/ 288131 h 340928"/>
                  <a:gd name="connsiteX79" fmla="*/ 241027 w 914921"/>
                  <a:gd name="connsiteY79" fmla="*/ 292893 h 340928"/>
                  <a:gd name="connsiteX80" fmla="*/ 224358 w 914921"/>
                  <a:gd name="connsiteY80" fmla="*/ 311943 h 340928"/>
                  <a:gd name="connsiteX81" fmla="*/ 210071 w 914921"/>
                  <a:gd name="connsiteY81" fmla="*/ 316706 h 340928"/>
                  <a:gd name="connsiteX82" fmla="*/ 202927 w 914921"/>
                  <a:gd name="connsiteY82" fmla="*/ 321468 h 340928"/>
                  <a:gd name="connsiteX83" fmla="*/ 188639 w 914921"/>
                  <a:gd name="connsiteY83" fmla="*/ 326231 h 340928"/>
                  <a:gd name="connsiteX84" fmla="*/ 167208 w 914921"/>
                  <a:gd name="connsiteY84" fmla="*/ 335756 h 340928"/>
                  <a:gd name="connsiteX85" fmla="*/ 160064 w 914921"/>
                  <a:gd name="connsiteY85" fmla="*/ 338137 h 340928"/>
                  <a:gd name="connsiteX86" fmla="*/ 83864 w 914921"/>
                  <a:gd name="connsiteY86" fmla="*/ 292893 h 340928"/>
                  <a:gd name="connsiteX87" fmla="*/ 79102 w 914921"/>
                  <a:gd name="connsiteY87" fmla="*/ 278606 h 340928"/>
                  <a:gd name="connsiteX88" fmla="*/ 31477 w 914921"/>
                  <a:gd name="connsiteY88" fmla="*/ 269081 h 340928"/>
                  <a:gd name="connsiteX89" fmla="*/ 24333 w 914921"/>
                  <a:gd name="connsiteY89" fmla="*/ 266700 h 340928"/>
                  <a:gd name="connsiteX90" fmla="*/ 21952 w 914921"/>
                  <a:gd name="connsiteY90" fmla="*/ 254793 h 340928"/>
                  <a:gd name="connsiteX91" fmla="*/ 17189 w 914921"/>
                  <a:gd name="connsiteY91" fmla="*/ 240506 h 340928"/>
                  <a:gd name="connsiteX92" fmla="*/ 14808 w 914921"/>
                  <a:gd name="connsiteY92" fmla="*/ 233362 h 340928"/>
                  <a:gd name="connsiteX93" fmla="*/ 12427 w 914921"/>
                  <a:gd name="connsiteY93" fmla="*/ 226218 h 340928"/>
                  <a:gd name="connsiteX94" fmla="*/ 10046 w 914921"/>
                  <a:gd name="connsiteY94" fmla="*/ 219075 h 340928"/>
                  <a:gd name="connsiteX95" fmla="*/ 12427 w 914921"/>
                  <a:gd name="connsiteY95" fmla="*/ 185737 h 340928"/>
                  <a:gd name="connsiteX96" fmla="*/ 14808 w 914921"/>
                  <a:gd name="connsiteY96" fmla="*/ 178593 h 340928"/>
                  <a:gd name="connsiteX97" fmla="*/ 17189 w 914921"/>
                  <a:gd name="connsiteY97" fmla="*/ 164306 h 340928"/>
                  <a:gd name="connsiteX98" fmla="*/ 14808 w 914921"/>
                  <a:gd name="connsiteY98" fmla="*/ 119062 h 340928"/>
                  <a:gd name="connsiteX99" fmla="*/ 10046 w 914921"/>
                  <a:gd name="connsiteY99" fmla="*/ 109537 h 340928"/>
                  <a:gd name="connsiteX100" fmla="*/ 5283 w 914921"/>
                  <a:gd name="connsiteY100" fmla="*/ 90487 h 340928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202927 w 914921"/>
                  <a:gd name="connsiteY82" fmla="*/ 321468 h 338137"/>
                  <a:gd name="connsiteX83" fmla="*/ 188639 w 914921"/>
                  <a:gd name="connsiteY83" fmla="*/ 326231 h 338137"/>
                  <a:gd name="connsiteX84" fmla="*/ 167208 w 914921"/>
                  <a:gd name="connsiteY84" fmla="*/ 335756 h 338137"/>
                  <a:gd name="connsiteX85" fmla="*/ 83864 w 914921"/>
                  <a:gd name="connsiteY85" fmla="*/ 292893 h 338137"/>
                  <a:gd name="connsiteX86" fmla="*/ 79102 w 914921"/>
                  <a:gd name="connsiteY86" fmla="*/ 278606 h 338137"/>
                  <a:gd name="connsiteX87" fmla="*/ 31477 w 914921"/>
                  <a:gd name="connsiteY87" fmla="*/ 269081 h 338137"/>
                  <a:gd name="connsiteX88" fmla="*/ 24333 w 914921"/>
                  <a:gd name="connsiteY88" fmla="*/ 266700 h 338137"/>
                  <a:gd name="connsiteX89" fmla="*/ 21952 w 914921"/>
                  <a:gd name="connsiteY89" fmla="*/ 254793 h 338137"/>
                  <a:gd name="connsiteX90" fmla="*/ 17189 w 914921"/>
                  <a:gd name="connsiteY90" fmla="*/ 240506 h 338137"/>
                  <a:gd name="connsiteX91" fmla="*/ 14808 w 914921"/>
                  <a:gd name="connsiteY91" fmla="*/ 233362 h 338137"/>
                  <a:gd name="connsiteX92" fmla="*/ 12427 w 914921"/>
                  <a:gd name="connsiteY92" fmla="*/ 226218 h 338137"/>
                  <a:gd name="connsiteX93" fmla="*/ 10046 w 914921"/>
                  <a:gd name="connsiteY93" fmla="*/ 219075 h 338137"/>
                  <a:gd name="connsiteX94" fmla="*/ 12427 w 914921"/>
                  <a:gd name="connsiteY94" fmla="*/ 185737 h 338137"/>
                  <a:gd name="connsiteX95" fmla="*/ 14808 w 914921"/>
                  <a:gd name="connsiteY95" fmla="*/ 178593 h 338137"/>
                  <a:gd name="connsiteX96" fmla="*/ 17189 w 914921"/>
                  <a:gd name="connsiteY96" fmla="*/ 164306 h 338137"/>
                  <a:gd name="connsiteX97" fmla="*/ 14808 w 914921"/>
                  <a:gd name="connsiteY97" fmla="*/ 119062 h 338137"/>
                  <a:gd name="connsiteX98" fmla="*/ 10046 w 914921"/>
                  <a:gd name="connsiteY98" fmla="*/ 109537 h 338137"/>
                  <a:gd name="connsiteX99" fmla="*/ 5283 w 914921"/>
                  <a:gd name="connsiteY99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202927 w 914921"/>
                  <a:gd name="connsiteY82" fmla="*/ 321468 h 338137"/>
                  <a:gd name="connsiteX83" fmla="*/ 188639 w 914921"/>
                  <a:gd name="connsiteY83" fmla="*/ 326231 h 338137"/>
                  <a:gd name="connsiteX84" fmla="*/ 83864 w 914921"/>
                  <a:gd name="connsiteY84" fmla="*/ 292893 h 338137"/>
                  <a:gd name="connsiteX85" fmla="*/ 79102 w 914921"/>
                  <a:gd name="connsiteY85" fmla="*/ 278606 h 338137"/>
                  <a:gd name="connsiteX86" fmla="*/ 31477 w 914921"/>
                  <a:gd name="connsiteY86" fmla="*/ 269081 h 338137"/>
                  <a:gd name="connsiteX87" fmla="*/ 24333 w 914921"/>
                  <a:gd name="connsiteY87" fmla="*/ 266700 h 338137"/>
                  <a:gd name="connsiteX88" fmla="*/ 21952 w 914921"/>
                  <a:gd name="connsiteY88" fmla="*/ 254793 h 338137"/>
                  <a:gd name="connsiteX89" fmla="*/ 17189 w 914921"/>
                  <a:gd name="connsiteY89" fmla="*/ 240506 h 338137"/>
                  <a:gd name="connsiteX90" fmla="*/ 14808 w 914921"/>
                  <a:gd name="connsiteY90" fmla="*/ 233362 h 338137"/>
                  <a:gd name="connsiteX91" fmla="*/ 12427 w 914921"/>
                  <a:gd name="connsiteY91" fmla="*/ 226218 h 338137"/>
                  <a:gd name="connsiteX92" fmla="*/ 10046 w 914921"/>
                  <a:gd name="connsiteY92" fmla="*/ 219075 h 338137"/>
                  <a:gd name="connsiteX93" fmla="*/ 12427 w 914921"/>
                  <a:gd name="connsiteY93" fmla="*/ 185737 h 338137"/>
                  <a:gd name="connsiteX94" fmla="*/ 14808 w 914921"/>
                  <a:gd name="connsiteY94" fmla="*/ 178593 h 338137"/>
                  <a:gd name="connsiteX95" fmla="*/ 17189 w 914921"/>
                  <a:gd name="connsiteY95" fmla="*/ 164306 h 338137"/>
                  <a:gd name="connsiteX96" fmla="*/ 14808 w 914921"/>
                  <a:gd name="connsiteY96" fmla="*/ 119062 h 338137"/>
                  <a:gd name="connsiteX97" fmla="*/ 10046 w 914921"/>
                  <a:gd name="connsiteY97" fmla="*/ 109537 h 338137"/>
                  <a:gd name="connsiteX98" fmla="*/ 5283 w 914921"/>
                  <a:gd name="connsiteY98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202927 w 914921"/>
                  <a:gd name="connsiteY82" fmla="*/ 321468 h 338137"/>
                  <a:gd name="connsiteX83" fmla="*/ 83864 w 914921"/>
                  <a:gd name="connsiteY83" fmla="*/ 292893 h 338137"/>
                  <a:gd name="connsiteX84" fmla="*/ 79102 w 914921"/>
                  <a:gd name="connsiteY84" fmla="*/ 278606 h 338137"/>
                  <a:gd name="connsiteX85" fmla="*/ 31477 w 914921"/>
                  <a:gd name="connsiteY85" fmla="*/ 269081 h 338137"/>
                  <a:gd name="connsiteX86" fmla="*/ 24333 w 914921"/>
                  <a:gd name="connsiteY86" fmla="*/ 266700 h 338137"/>
                  <a:gd name="connsiteX87" fmla="*/ 21952 w 914921"/>
                  <a:gd name="connsiteY87" fmla="*/ 254793 h 338137"/>
                  <a:gd name="connsiteX88" fmla="*/ 17189 w 914921"/>
                  <a:gd name="connsiteY88" fmla="*/ 240506 h 338137"/>
                  <a:gd name="connsiteX89" fmla="*/ 14808 w 914921"/>
                  <a:gd name="connsiteY89" fmla="*/ 233362 h 338137"/>
                  <a:gd name="connsiteX90" fmla="*/ 12427 w 914921"/>
                  <a:gd name="connsiteY90" fmla="*/ 226218 h 338137"/>
                  <a:gd name="connsiteX91" fmla="*/ 10046 w 914921"/>
                  <a:gd name="connsiteY91" fmla="*/ 219075 h 338137"/>
                  <a:gd name="connsiteX92" fmla="*/ 12427 w 914921"/>
                  <a:gd name="connsiteY92" fmla="*/ 185737 h 338137"/>
                  <a:gd name="connsiteX93" fmla="*/ 14808 w 914921"/>
                  <a:gd name="connsiteY93" fmla="*/ 178593 h 338137"/>
                  <a:gd name="connsiteX94" fmla="*/ 17189 w 914921"/>
                  <a:gd name="connsiteY94" fmla="*/ 164306 h 338137"/>
                  <a:gd name="connsiteX95" fmla="*/ 14808 w 914921"/>
                  <a:gd name="connsiteY95" fmla="*/ 119062 h 338137"/>
                  <a:gd name="connsiteX96" fmla="*/ 10046 w 914921"/>
                  <a:gd name="connsiteY96" fmla="*/ 109537 h 338137"/>
                  <a:gd name="connsiteX97" fmla="*/ 5283 w 914921"/>
                  <a:gd name="connsiteY97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83864 w 914921"/>
                  <a:gd name="connsiteY82" fmla="*/ 292893 h 338137"/>
                  <a:gd name="connsiteX83" fmla="*/ 79102 w 914921"/>
                  <a:gd name="connsiteY83" fmla="*/ 278606 h 338137"/>
                  <a:gd name="connsiteX84" fmla="*/ 31477 w 914921"/>
                  <a:gd name="connsiteY84" fmla="*/ 269081 h 338137"/>
                  <a:gd name="connsiteX85" fmla="*/ 24333 w 914921"/>
                  <a:gd name="connsiteY85" fmla="*/ 266700 h 338137"/>
                  <a:gd name="connsiteX86" fmla="*/ 21952 w 914921"/>
                  <a:gd name="connsiteY86" fmla="*/ 254793 h 338137"/>
                  <a:gd name="connsiteX87" fmla="*/ 17189 w 914921"/>
                  <a:gd name="connsiteY87" fmla="*/ 240506 h 338137"/>
                  <a:gd name="connsiteX88" fmla="*/ 14808 w 914921"/>
                  <a:gd name="connsiteY88" fmla="*/ 233362 h 338137"/>
                  <a:gd name="connsiteX89" fmla="*/ 12427 w 914921"/>
                  <a:gd name="connsiteY89" fmla="*/ 226218 h 338137"/>
                  <a:gd name="connsiteX90" fmla="*/ 10046 w 914921"/>
                  <a:gd name="connsiteY90" fmla="*/ 219075 h 338137"/>
                  <a:gd name="connsiteX91" fmla="*/ 12427 w 914921"/>
                  <a:gd name="connsiteY91" fmla="*/ 185737 h 338137"/>
                  <a:gd name="connsiteX92" fmla="*/ 14808 w 914921"/>
                  <a:gd name="connsiteY92" fmla="*/ 178593 h 338137"/>
                  <a:gd name="connsiteX93" fmla="*/ 17189 w 914921"/>
                  <a:gd name="connsiteY93" fmla="*/ 164306 h 338137"/>
                  <a:gd name="connsiteX94" fmla="*/ 14808 w 914921"/>
                  <a:gd name="connsiteY94" fmla="*/ 119062 h 338137"/>
                  <a:gd name="connsiteX95" fmla="*/ 10046 w 914921"/>
                  <a:gd name="connsiteY95" fmla="*/ 109537 h 338137"/>
                  <a:gd name="connsiteX96" fmla="*/ 5283 w 914921"/>
                  <a:gd name="connsiteY96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83864 w 914921"/>
                  <a:gd name="connsiteY81" fmla="*/ 292893 h 338137"/>
                  <a:gd name="connsiteX82" fmla="*/ 79102 w 914921"/>
                  <a:gd name="connsiteY82" fmla="*/ 278606 h 338137"/>
                  <a:gd name="connsiteX83" fmla="*/ 31477 w 914921"/>
                  <a:gd name="connsiteY83" fmla="*/ 269081 h 338137"/>
                  <a:gd name="connsiteX84" fmla="*/ 24333 w 914921"/>
                  <a:gd name="connsiteY84" fmla="*/ 266700 h 338137"/>
                  <a:gd name="connsiteX85" fmla="*/ 21952 w 914921"/>
                  <a:gd name="connsiteY85" fmla="*/ 254793 h 338137"/>
                  <a:gd name="connsiteX86" fmla="*/ 17189 w 914921"/>
                  <a:gd name="connsiteY86" fmla="*/ 240506 h 338137"/>
                  <a:gd name="connsiteX87" fmla="*/ 14808 w 914921"/>
                  <a:gd name="connsiteY87" fmla="*/ 233362 h 338137"/>
                  <a:gd name="connsiteX88" fmla="*/ 12427 w 914921"/>
                  <a:gd name="connsiteY88" fmla="*/ 226218 h 338137"/>
                  <a:gd name="connsiteX89" fmla="*/ 10046 w 914921"/>
                  <a:gd name="connsiteY89" fmla="*/ 219075 h 338137"/>
                  <a:gd name="connsiteX90" fmla="*/ 12427 w 914921"/>
                  <a:gd name="connsiteY90" fmla="*/ 185737 h 338137"/>
                  <a:gd name="connsiteX91" fmla="*/ 14808 w 914921"/>
                  <a:gd name="connsiteY91" fmla="*/ 178593 h 338137"/>
                  <a:gd name="connsiteX92" fmla="*/ 17189 w 914921"/>
                  <a:gd name="connsiteY92" fmla="*/ 164306 h 338137"/>
                  <a:gd name="connsiteX93" fmla="*/ 14808 w 914921"/>
                  <a:gd name="connsiteY93" fmla="*/ 119062 h 338137"/>
                  <a:gd name="connsiteX94" fmla="*/ 10046 w 914921"/>
                  <a:gd name="connsiteY94" fmla="*/ 109537 h 338137"/>
                  <a:gd name="connsiteX95" fmla="*/ 5283 w 914921"/>
                  <a:gd name="connsiteY95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83864 w 914921"/>
                  <a:gd name="connsiteY80" fmla="*/ 292893 h 338137"/>
                  <a:gd name="connsiteX81" fmla="*/ 79102 w 914921"/>
                  <a:gd name="connsiteY81" fmla="*/ 278606 h 338137"/>
                  <a:gd name="connsiteX82" fmla="*/ 31477 w 914921"/>
                  <a:gd name="connsiteY82" fmla="*/ 269081 h 338137"/>
                  <a:gd name="connsiteX83" fmla="*/ 24333 w 914921"/>
                  <a:gd name="connsiteY83" fmla="*/ 266700 h 338137"/>
                  <a:gd name="connsiteX84" fmla="*/ 21952 w 914921"/>
                  <a:gd name="connsiteY84" fmla="*/ 254793 h 338137"/>
                  <a:gd name="connsiteX85" fmla="*/ 17189 w 914921"/>
                  <a:gd name="connsiteY85" fmla="*/ 240506 h 338137"/>
                  <a:gd name="connsiteX86" fmla="*/ 14808 w 914921"/>
                  <a:gd name="connsiteY86" fmla="*/ 233362 h 338137"/>
                  <a:gd name="connsiteX87" fmla="*/ 12427 w 914921"/>
                  <a:gd name="connsiteY87" fmla="*/ 226218 h 338137"/>
                  <a:gd name="connsiteX88" fmla="*/ 10046 w 914921"/>
                  <a:gd name="connsiteY88" fmla="*/ 219075 h 338137"/>
                  <a:gd name="connsiteX89" fmla="*/ 12427 w 914921"/>
                  <a:gd name="connsiteY89" fmla="*/ 185737 h 338137"/>
                  <a:gd name="connsiteX90" fmla="*/ 14808 w 914921"/>
                  <a:gd name="connsiteY90" fmla="*/ 178593 h 338137"/>
                  <a:gd name="connsiteX91" fmla="*/ 17189 w 914921"/>
                  <a:gd name="connsiteY91" fmla="*/ 164306 h 338137"/>
                  <a:gd name="connsiteX92" fmla="*/ 14808 w 914921"/>
                  <a:gd name="connsiteY92" fmla="*/ 119062 h 338137"/>
                  <a:gd name="connsiteX93" fmla="*/ 10046 w 914921"/>
                  <a:gd name="connsiteY93" fmla="*/ 109537 h 338137"/>
                  <a:gd name="connsiteX94" fmla="*/ 5283 w 914921"/>
                  <a:gd name="connsiteY94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86321 w 914921"/>
                  <a:gd name="connsiteY69" fmla="*/ 302418 h 338137"/>
                  <a:gd name="connsiteX70" fmla="*/ 683939 w 914921"/>
                  <a:gd name="connsiteY70" fmla="*/ 295275 h 338137"/>
                  <a:gd name="connsiteX71" fmla="*/ 676796 w 914921"/>
                  <a:gd name="connsiteY71" fmla="*/ 292893 h 338137"/>
                  <a:gd name="connsiteX72" fmla="*/ 557733 w 914921"/>
                  <a:gd name="connsiteY72" fmla="*/ 290512 h 338137"/>
                  <a:gd name="connsiteX73" fmla="*/ 526777 w 914921"/>
                  <a:gd name="connsiteY73" fmla="*/ 285750 h 338137"/>
                  <a:gd name="connsiteX74" fmla="*/ 438671 w 914921"/>
                  <a:gd name="connsiteY74" fmla="*/ 288131 h 338137"/>
                  <a:gd name="connsiteX75" fmla="*/ 429146 w 914921"/>
                  <a:gd name="connsiteY75" fmla="*/ 290512 h 338137"/>
                  <a:gd name="connsiteX76" fmla="*/ 298177 w 914921"/>
                  <a:gd name="connsiteY76" fmla="*/ 285750 h 338137"/>
                  <a:gd name="connsiteX77" fmla="*/ 248171 w 914921"/>
                  <a:gd name="connsiteY77" fmla="*/ 288131 h 338137"/>
                  <a:gd name="connsiteX78" fmla="*/ 241027 w 914921"/>
                  <a:gd name="connsiteY78" fmla="*/ 292893 h 338137"/>
                  <a:gd name="connsiteX79" fmla="*/ 83864 w 914921"/>
                  <a:gd name="connsiteY79" fmla="*/ 292893 h 338137"/>
                  <a:gd name="connsiteX80" fmla="*/ 79102 w 914921"/>
                  <a:gd name="connsiteY80" fmla="*/ 278606 h 338137"/>
                  <a:gd name="connsiteX81" fmla="*/ 31477 w 914921"/>
                  <a:gd name="connsiteY81" fmla="*/ 269081 h 338137"/>
                  <a:gd name="connsiteX82" fmla="*/ 24333 w 914921"/>
                  <a:gd name="connsiteY82" fmla="*/ 266700 h 338137"/>
                  <a:gd name="connsiteX83" fmla="*/ 21952 w 914921"/>
                  <a:gd name="connsiteY83" fmla="*/ 254793 h 338137"/>
                  <a:gd name="connsiteX84" fmla="*/ 17189 w 914921"/>
                  <a:gd name="connsiteY84" fmla="*/ 240506 h 338137"/>
                  <a:gd name="connsiteX85" fmla="*/ 14808 w 914921"/>
                  <a:gd name="connsiteY85" fmla="*/ 233362 h 338137"/>
                  <a:gd name="connsiteX86" fmla="*/ 12427 w 914921"/>
                  <a:gd name="connsiteY86" fmla="*/ 226218 h 338137"/>
                  <a:gd name="connsiteX87" fmla="*/ 10046 w 914921"/>
                  <a:gd name="connsiteY87" fmla="*/ 219075 h 338137"/>
                  <a:gd name="connsiteX88" fmla="*/ 12427 w 914921"/>
                  <a:gd name="connsiteY88" fmla="*/ 185737 h 338137"/>
                  <a:gd name="connsiteX89" fmla="*/ 14808 w 914921"/>
                  <a:gd name="connsiteY89" fmla="*/ 178593 h 338137"/>
                  <a:gd name="connsiteX90" fmla="*/ 17189 w 914921"/>
                  <a:gd name="connsiteY90" fmla="*/ 164306 h 338137"/>
                  <a:gd name="connsiteX91" fmla="*/ 14808 w 914921"/>
                  <a:gd name="connsiteY91" fmla="*/ 119062 h 338137"/>
                  <a:gd name="connsiteX92" fmla="*/ 10046 w 914921"/>
                  <a:gd name="connsiteY92" fmla="*/ 109537 h 338137"/>
                  <a:gd name="connsiteX93" fmla="*/ 5283 w 914921"/>
                  <a:gd name="connsiteY93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07752 w 914921"/>
                  <a:gd name="connsiteY66" fmla="*/ 328612 h 338137"/>
                  <a:gd name="connsiteX67" fmla="*/ 700608 w 914921"/>
                  <a:gd name="connsiteY67" fmla="*/ 323850 h 338137"/>
                  <a:gd name="connsiteX68" fmla="*/ 686321 w 914921"/>
                  <a:gd name="connsiteY68" fmla="*/ 302418 h 338137"/>
                  <a:gd name="connsiteX69" fmla="*/ 683939 w 914921"/>
                  <a:gd name="connsiteY69" fmla="*/ 295275 h 338137"/>
                  <a:gd name="connsiteX70" fmla="*/ 676796 w 914921"/>
                  <a:gd name="connsiteY70" fmla="*/ 292893 h 338137"/>
                  <a:gd name="connsiteX71" fmla="*/ 557733 w 914921"/>
                  <a:gd name="connsiteY71" fmla="*/ 290512 h 338137"/>
                  <a:gd name="connsiteX72" fmla="*/ 526777 w 914921"/>
                  <a:gd name="connsiteY72" fmla="*/ 285750 h 338137"/>
                  <a:gd name="connsiteX73" fmla="*/ 438671 w 914921"/>
                  <a:gd name="connsiteY73" fmla="*/ 288131 h 338137"/>
                  <a:gd name="connsiteX74" fmla="*/ 429146 w 914921"/>
                  <a:gd name="connsiteY74" fmla="*/ 290512 h 338137"/>
                  <a:gd name="connsiteX75" fmla="*/ 298177 w 914921"/>
                  <a:gd name="connsiteY75" fmla="*/ 285750 h 338137"/>
                  <a:gd name="connsiteX76" fmla="*/ 248171 w 914921"/>
                  <a:gd name="connsiteY76" fmla="*/ 288131 h 338137"/>
                  <a:gd name="connsiteX77" fmla="*/ 241027 w 914921"/>
                  <a:gd name="connsiteY77" fmla="*/ 292893 h 338137"/>
                  <a:gd name="connsiteX78" fmla="*/ 83864 w 914921"/>
                  <a:gd name="connsiteY78" fmla="*/ 292893 h 338137"/>
                  <a:gd name="connsiteX79" fmla="*/ 79102 w 914921"/>
                  <a:gd name="connsiteY79" fmla="*/ 278606 h 338137"/>
                  <a:gd name="connsiteX80" fmla="*/ 31477 w 914921"/>
                  <a:gd name="connsiteY80" fmla="*/ 269081 h 338137"/>
                  <a:gd name="connsiteX81" fmla="*/ 24333 w 914921"/>
                  <a:gd name="connsiteY81" fmla="*/ 266700 h 338137"/>
                  <a:gd name="connsiteX82" fmla="*/ 21952 w 914921"/>
                  <a:gd name="connsiteY82" fmla="*/ 254793 h 338137"/>
                  <a:gd name="connsiteX83" fmla="*/ 17189 w 914921"/>
                  <a:gd name="connsiteY83" fmla="*/ 240506 h 338137"/>
                  <a:gd name="connsiteX84" fmla="*/ 14808 w 914921"/>
                  <a:gd name="connsiteY84" fmla="*/ 233362 h 338137"/>
                  <a:gd name="connsiteX85" fmla="*/ 12427 w 914921"/>
                  <a:gd name="connsiteY85" fmla="*/ 226218 h 338137"/>
                  <a:gd name="connsiteX86" fmla="*/ 10046 w 914921"/>
                  <a:gd name="connsiteY86" fmla="*/ 219075 h 338137"/>
                  <a:gd name="connsiteX87" fmla="*/ 12427 w 914921"/>
                  <a:gd name="connsiteY87" fmla="*/ 185737 h 338137"/>
                  <a:gd name="connsiteX88" fmla="*/ 14808 w 914921"/>
                  <a:gd name="connsiteY88" fmla="*/ 178593 h 338137"/>
                  <a:gd name="connsiteX89" fmla="*/ 17189 w 914921"/>
                  <a:gd name="connsiteY89" fmla="*/ 164306 h 338137"/>
                  <a:gd name="connsiteX90" fmla="*/ 14808 w 914921"/>
                  <a:gd name="connsiteY90" fmla="*/ 119062 h 338137"/>
                  <a:gd name="connsiteX91" fmla="*/ 10046 w 914921"/>
                  <a:gd name="connsiteY91" fmla="*/ 109537 h 338137"/>
                  <a:gd name="connsiteX92" fmla="*/ 5283 w 914921"/>
                  <a:gd name="connsiteY92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07752 w 914921"/>
                  <a:gd name="connsiteY66" fmla="*/ 328612 h 338137"/>
                  <a:gd name="connsiteX67" fmla="*/ 686321 w 914921"/>
                  <a:gd name="connsiteY67" fmla="*/ 302418 h 338137"/>
                  <a:gd name="connsiteX68" fmla="*/ 683939 w 914921"/>
                  <a:gd name="connsiteY68" fmla="*/ 295275 h 338137"/>
                  <a:gd name="connsiteX69" fmla="*/ 676796 w 914921"/>
                  <a:gd name="connsiteY69" fmla="*/ 292893 h 338137"/>
                  <a:gd name="connsiteX70" fmla="*/ 557733 w 914921"/>
                  <a:gd name="connsiteY70" fmla="*/ 290512 h 338137"/>
                  <a:gd name="connsiteX71" fmla="*/ 526777 w 914921"/>
                  <a:gd name="connsiteY71" fmla="*/ 285750 h 338137"/>
                  <a:gd name="connsiteX72" fmla="*/ 438671 w 914921"/>
                  <a:gd name="connsiteY72" fmla="*/ 288131 h 338137"/>
                  <a:gd name="connsiteX73" fmla="*/ 429146 w 914921"/>
                  <a:gd name="connsiteY73" fmla="*/ 290512 h 338137"/>
                  <a:gd name="connsiteX74" fmla="*/ 298177 w 914921"/>
                  <a:gd name="connsiteY74" fmla="*/ 285750 h 338137"/>
                  <a:gd name="connsiteX75" fmla="*/ 248171 w 914921"/>
                  <a:gd name="connsiteY75" fmla="*/ 288131 h 338137"/>
                  <a:gd name="connsiteX76" fmla="*/ 241027 w 914921"/>
                  <a:gd name="connsiteY76" fmla="*/ 292893 h 338137"/>
                  <a:gd name="connsiteX77" fmla="*/ 83864 w 914921"/>
                  <a:gd name="connsiteY77" fmla="*/ 292893 h 338137"/>
                  <a:gd name="connsiteX78" fmla="*/ 79102 w 914921"/>
                  <a:gd name="connsiteY78" fmla="*/ 278606 h 338137"/>
                  <a:gd name="connsiteX79" fmla="*/ 31477 w 914921"/>
                  <a:gd name="connsiteY79" fmla="*/ 269081 h 338137"/>
                  <a:gd name="connsiteX80" fmla="*/ 24333 w 914921"/>
                  <a:gd name="connsiteY80" fmla="*/ 266700 h 338137"/>
                  <a:gd name="connsiteX81" fmla="*/ 21952 w 914921"/>
                  <a:gd name="connsiteY81" fmla="*/ 254793 h 338137"/>
                  <a:gd name="connsiteX82" fmla="*/ 17189 w 914921"/>
                  <a:gd name="connsiteY82" fmla="*/ 240506 h 338137"/>
                  <a:gd name="connsiteX83" fmla="*/ 14808 w 914921"/>
                  <a:gd name="connsiteY83" fmla="*/ 233362 h 338137"/>
                  <a:gd name="connsiteX84" fmla="*/ 12427 w 914921"/>
                  <a:gd name="connsiteY84" fmla="*/ 226218 h 338137"/>
                  <a:gd name="connsiteX85" fmla="*/ 10046 w 914921"/>
                  <a:gd name="connsiteY85" fmla="*/ 219075 h 338137"/>
                  <a:gd name="connsiteX86" fmla="*/ 12427 w 914921"/>
                  <a:gd name="connsiteY86" fmla="*/ 185737 h 338137"/>
                  <a:gd name="connsiteX87" fmla="*/ 14808 w 914921"/>
                  <a:gd name="connsiteY87" fmla="*/ 178593 h 338137"/>
                  <a:gd name="connsiteX88" fmla="*/ 17189 w 914921"/>
                  <a:gd name="connsiteY88" fmla="*/ 164306 h 338137"/>
                  <a:gd name="connsiteX89" fmla="*/ 14808 w 914921"/>
                  <a:gd name="connsiteY89" fmla="*/ 119062 h 338137"/>
                  <a:gd name="connsiteX90" fmla="*/ 10046 w 914921"/>
                  <a:gd name="connsiteY90" fmla="*/ 109537 h 338137"/>
                  <a:gd name="connsiteX91" fmla="*/ 5283 w 914921"/>
                  <a:gd name="connsiteY91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686321 w 914921"/>
                  <a:gd name="connsiteY66" fmla="*/ 302418 h 338137"/>
                  <a:gd name="connsiteX67" fmla="*/ 683939 w 914921"/>
                  <a:gd name="connsiteY67" fmla="*/ 295275 h 338137"/>
                  <a:gd name="connsiteX68" fmla="*/ 676796 w 914921"/>
                  <a:gd name="connsiteY68" fmla="*/ 292893 h 338137"/>
                  <a:gd name="connsiteX69" fmla="*/ 557733 w 914921"/>
                  <a:gd name="connsiteY69" fmla="*/ 290512 h 338137"/>
                  <a:gd name="connsiteX70" fmla="*/ 526777 w 914921"/>
                  <a:gd name="connsiteY70" fmla="*/ 285750 h 338137"/>
                  <a:gd name="connsiteX71" fmla="*/ 438671 w 914921"/>
                  <a:gd name="connsiteY71" fmla="*/ 288131 h 338137"/>
                  <a:gd name="connsiteX72" fmla="*/ 429146 w 914921"/>
                  <a:gd name="connsiteY72" fmla="*/ 290512 h 338137"/>
                  <a:gd name="connsiteX73" fmla="*/ 298177 w 914921"/>
                  <a:gd name="connsiteY73" fmla="*/ 285750 h 338137"/>
                  <a:gd name="connsiteX74" fmla="*/ 248171 w 914921"/>
                  <a:gd name="connsiteY74" fmla="*/ 288131 h 338137"/>
                  <a:gd name="connsiteX75" fmla="*/ 241027 w 914921"/>
                  <a:gd name="connsiteY75" fmla="*/ 292893 h 338137"/>
                  <a:gd name="connsiteX76" fmla="*/ 83864 w 914921"/>
                  <a:gd name="connsiteY76" fmla="*/ 292893 h 338137"/>
                  <a:gd name="connsiteX77" fmla="*/ 79102 w 914921"/>
                  <a:gd name="connsiteY77" fmla="*/ 278606 h 338137"/>
                  <a:gd name="connsiteX78" fmla="*/ 31477 w 914921"/>
                  <a:gd name="connsiteY78" fmla="*/ 269081 h 338137"/>
                  <a:gd name="connsiteX79" fmla="*/ 24333 w 914921"/>
                  <a:gd name="connsiteY79" fmla="*/ 266700 h 338137"/>
                  <a:gd name="connsiteX80" fmla="*/ 21952 w 914921"/>
                  <a:gd name="connsiteY80" fmla="*/ 254793 h 338137"/>
                  <a:gd name="connsiteX81" fmla="*/ 17189 w 914921"/>
                  <a:gd name="connsiteY81" fmla="*/ 240506 h 338137"/>
                  <a:gd name="connsiteX82" fmla="*/ 14808 w 914921"/>
                  <a:gd name="connsiteY82" fmla="*/ 233362 h 338137"/>
                  <a:gd name="connsiteX83" fmla="*/ 12427 w 914921"/>
                  <a:gd name="connsiteY83" fmla="*/ 226218 h 338137"/>
                  <a:gd name="connsiteX84" fmla="*/ 10046 w 914921"/>
                  <a:gd name="connsiteY84" fmla="*/ 219075 h 338137"/>
                  <a:gd name="connsiteX85" fmla="*/ 12427 w 914921"/>
                  <a:gd name="connsiteY85" fmla="*/ 185737 h 338137"/>
                  <a:gd name="connsiteX86" fmla="*/ 14808 w 914921"/>
                  <a:gd name="connsiteY86" fmla="*/ 178593 h 338137"/>
                  <a:gd name="connsiteX87" fmla="*/ 17189 w 914921"/>
                  <a:gd name="connsiteY87" fmla="*/ 164306 h 338137"/>
                  <a:gd name="connsiteX88" fmla="*/ 14808 w 914921"/>
                  <a:gd name="connsiteY88" fmla="*/ 119062 h 338137"/>
                  <a:gd name="connsiteX89" fmla="*/ 10046 w 914921"/>
                  <a:gd name="connsiteY89" fmla="*/ 109537 h 338137"/>
                  <a:gd name="connsiteX90" fmla="*/ 5283 w 914921"/>
                  <a:gd name="connsiteY90" fmla="*/ 90487 h 338137"/>
                  <a:gd name="connsiteX0" fmla="*/ 5283 w 914921"/>
                  <a:gd name="connsiteY0" fmla="*/ 90487 h 334770"/>
                  <a:gd name="connsiteX1" fmla="*/ 93389 w 914921"/>
                  <a:gd name="connsiteY1" fmla="*/ 88106 h 334770"/>
                  <a:gd name="connsiteX2" fmla="*/ 107677 w 914921"/>
                  <a:gd name="connsiteY2" fmla="*/ 80962 h 334770"/>
                  <a:gd name="connsiteX3" fmla="*/ 114821 w 914921"/>
                  <a:gd name="connsiteY3" fmla="*/ 78581 h 334770"/>
                  <a:gd name="connsiteX4" fmla="*/ 119583 w 914921"/>
                  <a:gd name="connsiteY4" fmla="*/ 71437 h 334770"/>
                  <a:gd name="connsiteX5" fmla="*/ 126727 w 914921"/>
                  <a:gd name="connsiteY5" fmla="*/ 69056 h 334770"/>
                  <a:gd name="connsiteX6" fmla="*/ 143396 w 914921"/>
                  <a:gd name="connsiteY6" fmla="*/ 52387 h 334770"/>
                  <a:gd name="connsiteX7" fmla="*/ 150539 w 914921"/>
                  <a:gd name="connsiteY7" fmla="*/ 47625 h 334770"/>
                  <a:gd name="connsiteX8" fmla="*/ 164827 w 914921"/>
                  <a:gd name="connsiteY8" fmla="*/ 42862 h 334770"/>
                  <a:gd name="connsiteX9" fmla="*/ 179114 w 914921"/>
                  <a:gd name="connsiteY9" fmla="*/ 35718 h 334770"/>
                  <a:gd name="connsiteX10" fmla="*/ 186258 w 914921"/>
                  <a:gd name="connsiteY10" fmla="*/ 30956 h 334770"/>
                  <a:gd name="connsiteX11" fmla="*/ 200546 w 914921"/>
                  <a:gd name="connsiteY11" fmla="*/ 26193 h 334770"/>
                  <a:gd name="connsiteX12" fmla="*/ 214833 w 914921"/>
                  <a:gd name="connsiteY12" fmla="*/ 21431 h 334770"/>
                  <a:gd name="connsiteX13" fmla="*/ 221977 w 914921"/>
                  <a:gd name="connsiteY13" fmla="*/ 19050 h 334770"/>
                  <a:gd name="connsiteX14" fmla="*/ 229121 w 914921"/>
                  <a:gd name="connsiteY14" fmla="*/ 14287 h 334770"/>
                  <a:gd name="connsiteX15" fmla="*/ 236264 w 914921"/>
                  <a:gd name="connsiteY15" fmla="*/ 11906 h 334770"/>
                  <a:gd name="connsiteX16" fmla="*/ 283889 w 914921"/>
                  <a:gd name="connsiteY16" fmla="*/ 4762 h 334770"/>
                  <a:gd name="connsiteX17" fmla="*/ 410096 w 914921"/>
                  <a:gd name="connsiteY17" fmla="*/ 0 h 334770"/>
                  <a:gd name="connsiteX18" fmla="*/ 483914 w 914921"/>
                  <a:gd name="connsiteY18" fmla="*/ 2381 h 334770"/>
                  <a:gd name="connsiteX19" fmla="*/ 498202 w 914921"/>
                  <a:gd name="connsiteY19" fmla="*/ 9525 h 334770"/>
                  <a:gd name="connsiteX20" fmla="*/ 505346 w 914921"/>
                  <a:gd name="connsiteY20" fmla="*/ 11906 h 334770"/>
                  <a:gd name="connsiteX21" fmla="*/ 512489 w 914921"/>
                  <a:gd name="connsiteY21" fmla="*/ 19050 h 334770"/>
                  <a:gd name="connsiteX22" fmla="*/ 526777 w 914921"/>
                  <a:gd name="connsiteY22" fmla="*/ 23812 h 334770"/>
                  <a:gd name="connsiteX23" fmla="*/ 541064 w 914921"/>
                  <a:gd name="connsiteY23" fmla="*/ 33337 h 334770"/>
                  <a:gd name="connsiteX24" fmla="*/ 555352 w 914921"/>
                  <a:gd name="connsiteY24" fmla="*/ 42862 h 334770"/>
                  <a:gd name="connsiteX25" fmla="*/ 562496 w 914921"/>
                  <a:gd name="connsiteY25" fmla="*/ 47625 h 334770"/>
                  <a:gd name="connsiteX26" fmla="*/ 576783 w 914921"/>
                  <a:gd name="connsiteY26" fmla="*/ 52387 h 334770"/>
                  <a:gd name="connsiteX27" fmla="*/ 598214 w 914921"/>
                  <a:gd name="connsiteY27" fmla="*/ 64293 h 334770"/>
                  <a:gd name="connsiteX28" fmla="*/ 612502 w 914921"/>
                  <a:gd name="connsiteY28" fmla="*/ 71437 h 334770"/>
                  <a:gd name="connsiteX29" fmla="*/ 619646 w 914921"/>
                  <a:gd name="connsiteY29" fmla="*/ 76200 h 334770"/>
                  <a:gd name="connsiteX30" fmla="*/ 626789 w 914921"/>
                  <a:gd name="connsiteY30" fmla="*/ 78581 h 334770"/>
                  <a:gd name="connsiteX31" fmla="*/ 648221 w 914921"/>
                  <a:gd name="connsiteY31" fmla="*/ 90487 h 334770"/>
                  <a:gd name="connsiteX32" fmla="*/ 662508 w 914921"/>
                  <a:gd name="connsiteY32" fmla="*/ 97631 h 334770"/>
                  <a:gd name="connsiteX33" fmla="*/ 669652 w 914921"/>
                  <a:gd name="connsiteY33" fmla="*/ 102393 h 334770"/>
                  <a:gd name="connsiteX34" fmla="*/ 683939 w 914921"/>
                  <a:gd name="connsiteY34" fmla="*/ 107156 h 334770"/>
                  <a:gd name="connsiteX35" fmla="*/ 691083 w 914921"/>
                  <a:gd name="connsiteY35" fmla="*/ 111918 h 334770"/>
                  <a:gd name="connsiteX36" fmla="*/ 707752 w 914921"/>
                  <a:gd name="connsiteY36" fmla="*/ 116681 h 334770"/>
                  <a:gd name="connsiteX37" fmla="*/ 729183 w 914921"/>
                  <a:gd name="connsiteY37" fmla="*/ 123825 h 334770"/>
                  <a:gd name="connsiteX38" fmla="*/ 736327 w 914921"/>
                  <a:gd name="connsiteY38" fmla="*/ 126206 h 334770"/>
                  <a:gd name="connsiteX39" fmla="*/ 786333 w 914921"/>
                  <a:gd name="connsiteY39" fmla="*/ 130968 h 334770"/>
                  <a:gd name="connsiteX40" fmla="*/ 836339 w 914921"/>
                  <a:gd name="connsiteY40" fmla="*/ 147637 h 334770"/>
                  <a:gd name="connsiteX41" fmla="*/ 850627 w 914921"/>
                  <a:gd name="connsiteY41" fmla="*/ 152400 h 334770"/>
                  <a:gd name="connsiteX42" fmla="*/ 857771 w 914921"/>
                  <a:gd name="connsiteY42" fmla="*/ 154781 h 334770"/>
                  <a:gd name="connsiteX43" fmla="*/ 864914 w 914921"/>
                  <a:gd name="connsiteY43" fmla="*/ 159543 h 334770"/>
                  <a:gd name="connsiteX44" fmla="*/ 872058 w 914921"/>
                  <a:gd name="connsiteY44" fmla="*/ 161925 h 334770"/>
                  <a:gd name="connsiteX45" fmla="*/ 886346 w 914921"/>
                  <a:gd name="connsiteY45" fmla="*/ 171450 h 334770"/>
                  <a:gd name="connsiteX46" fmla="*/ 893489 w 914921"/>
                  <a:gd name="connsiteY46" fmla="*/ 176212 h 334770"/>
                  <a:gd name="connsiteX47" fmla="*/ 898252 w 914921"/>
                  <a:gd name="connsiteY47" fmla="*/ 190500 h 334770"/>
                  <a:gd name="connsiteX48" fmla="*/ 900633 w 914921"/>
                  <a:gd name="connsiteY48" fmla="*/ 197643 h 334770"/>
                  <a:gd name="connsiteX49" fmla="*/ 905396 w 914921"/>
                  <a:gd name="connsiteY49" fmla="*/ 204787 h 334770"/>
                  <a:gd name="connsiteX50" fmla="*/ 910158 w 914921"/>
                  <a:gd name="connsiteY50" fmla="*/ 221456 h 334770"/>
                  <a:gd name="connsiteX51" fmla="*/ 914921 w 914921"/>
                  <a:gd name="connsiteY51" fmla="*/ 240506 h 334770"/>
                  <a:gd name="connsiteX52" fmla="*/ 912539 w 914921"/>
                  <a:gd name="connsiteY52" fmla="*/ 252412 h 334770"/>
                  <a:gd name="connsiteX53" fmla="*/ 910158 w 914921"/>
                  <a:gd name="connsiteY53" fmla="*/ 259556 h 334770"/>
                  <a:gd name="connsiteX54" fmla="*/ 903014 w 914921"/>
                  <a:gd name="connsiteY54" fmla="*/ 261937 h 334770"/>
                  <a:gd name="connsiteX55" fmla="*/ 898252 w 914921"/>
                  <a:gd name="connsiteY55" fmla="*/ 269081 h 334770"/>
                  <a:gd name="connsiteX56" fmla="*/ 883964 w 914921"/>
                  <a:gd name="connsiteY56" fmla="*/ 273843 h 334770"/>
                  <a:gd name="connsiteX57" fmla="*/ 862533 w 914921"/>
                  <a:gd name="connsiteY57" fmla="*/ 288131 h 334770"/>
                  <a:gd name="connsiteX58" fmla="*/ 855389 w 914921"/>
                  <a:gd name="connsiteY58" fmla="*/ 292893 h 334770"/>
                  <a:gd name="connsiteX59" fmla="*/ 848246 w 914921"/>
                  <a:gd name="connsiteY59" fmla="*/ 295275 h 334770"/>
                  <a:gd name="connsiteX60" fmla="*/ 833958 w 914921"/>
                  <a:gd name="connsiteY60" fmla="*/ 302418 h 334770"/>
                  <a:gd name="connsiteX61" fmla="*/ 824433 w 914921"/>
                  <a:gd name="connsiteY61" fmla="*/ 316706 h 334770"/>
                  <a:gd name="connsiteX62" fmla="*/ 819671 w 914921"/>
                  <a:gd name="connsiteY62" fmla="*/ 323850 h 334770"/>
                  <a:gd name="connsiteX63" fmla="*/ 812527 w 914921"/>
                  <a:gd name="connsiteY63" fmla="*/ 328612 h 334770"/>
                  <a:gd name="connsiteX64" fmla="*/ 798239 w 914921"/>
                  <a:gd name="connsiteY64" fmla="*/ 333375 h 334770"/>
                  <a:gd name="connsiteX65" fmla="*/ 686321 w 914921"/>
                  <a:gd name="connsiteY65" fmla="*/ 302418 h 334770"/>
                  <a:gd name="connsiteX66" fmla="*/ 683939 w 914921"/>
                  <a:gd name="connsiteY66" fmla="*/ 295275 h 334770"/>
                  <a:gd name="connsiteX67" fmla="*/ 676796 w 914921"/>
                  <a:gd name="connsiteY67" fmla="*/ 292893 h 334770"/>
                  <a:gd name="connsiteX68" fmla="*/ 557733 w 914921"/>
                  <a:gd name="connsiteY68" fmla="*/ 290512 h 334770"/>
                  <a:gd name="connsiteX69" fmla="*/ 526777 w 914921"/>
                  <a:gd name="connsiteY69" fmla="*/ 285750 h 334770"/>
                  <a:gd name="connsiteX70" fmla="*/ 438671 w 914921"/>
                  <a:gd name="connsiteY70" fmla="*/ 288131 h 334770"/>
                  <a:gd name="connsiteX71" fmla="*/ 429146 w 914921"/>
                  <a:gd name="connsiteY71" fmla="*/ 290512 h 334770"/>
                  <a:gd name="connsiteX72" fmla="*/ 298177 w 914921"/>
                  <a:gd name="connsiteY72" fmla="*/ 285750 h 334770"/>
                  <a:gd name="connsiteX73" fmla="*/ 248171 w 914921"/>
                  <a:gd name="connsiteY73" fmla="*/ 288131 h 334770"/>
                  <a:gd name="connsiteX74" fmla="*/ 241027 w 914921"/>
                  <a:gd name="connsiteY74" fmla="*/ 292893 h 334770"/>
                  <a:gd name="connsiteX75" fmla="*/ 83864 w 914921"/>
                  <a:gd name="connsiteY75" fmla="*/ 292893 h 334770"/>
                  <a:gd name="connsiteX76" fmla="*/ 79102 w 914921"/>
                  <a:gd name="connsiteY76" fmla="*/ 278606 h 334770"/>
                  <a:gd name="connsiteX77" fmla="*/ 31477 w 914921"/>
                  <a:gd name="connsiteY77" fmla="*/ 269081 h 334770"/>
                  <a:gd name="connsiteX78" fmla="*/ 24333 w 914921"/>
                  <a:gd name="connsiteY78" fmla="*/ 266700 h 334770"/>
                  <a:gd name="connsiteX79" fmla="*/ 21952 w 914921"/>
                  <a:gd name="connsiteY79" fmla="*/ 254793 h 334770"/>
                  <a:gd name="connsiteX80" fmla="*/ 17189 w 914921"/>
                  <a:gd name="connsiteY80" fmla="*/ 240506 h 334770"/>
                  <a:gd name="connsiteX81" fmla="*/ 14808 w 914921"/>
                  <a:gd name="connsiteY81" fmla="*/ 233362 h 334770"/>
                  <a:gd name="connsiteX82" fmla="*/ 12427 w 914921"/>
                  <a:gd name="connsiteY82" fmla="*/ 226218 h 334770"/>
                  <a:gd name="connsiteX83" fmla="*/ 10046 w 914921"/>
                  <a:gd name="connsiteY83" fmla="*/ 219075 h 334770"/>
                  <a:gd name="connsiteX84" fmla="*/ 12427 w 914921"/>
                  <a:gd name="connsiteY84" fmla="*/ 185737 h 334770"/>
                  <a:gd name="connsiteX85" fmla="*/ 14808 w 914921"/>
                  <a:gd name="connsiteY85" fmla="*/ 178593 h 334770"/>
                  <a:gd name="connsiteX86" fmla="*/ 17189 w 914921"/>
                  <a:gd name="connsiteY86" fmla="*/ 164306 h 334770"/>
                  <a:gd name="connsiteX87" fmla="*/ 14808 w 914921"/>
                  <a:gd name="connsiteY87" fmla="*/ 119062 h 334770"/>
                  <a:gd name="connsiteX88" fmla="*/ 10046 w 914921"/>
                  <a:gd name="connsiteY88" fmla="*/ 109537 h 334770"/>
                  <a:gd name="connsiteX89" fmla="*/ 5283 w 914921"/>
                  <a:gd name="connsiteY89" fmla="*/ 90487 h 334770"/>
                  <a:gd name="connsiteX0" fmla="*/ 5283 w 914921"/>
                  <a:gd name="connsiteY0" fmla="*/ 90487 h 329641"/>
                  <a:gd name="connsiteX1" fmla="*/ 93389 w 914921"/>
                  <a:gd name="connsiteY1" fmla="*/ 88106 h 329641"/>
                  <a:gd name="connsiteX2" fmla="*/ 107677 w 914921"/>
                  <a:gd name="connsiteY2" fmla="*/ 80962 h 329641"/>
                  <a:gd name="connsiteX3" fmla="*/ 114821 w 914921"/>
                  <a:gd name="connsiteY3" fmla="*/ 78581 h 329641"/>
                  <a:gd name="connsiteX4" fmla="*/ 119583 w 914921"/>
                  <a:gd name="connsiteY4" fmla="*/ 71437 h 329641"/>
                  <a:gd name="connsiteX5" fmla="*/ 126727 w 914921"/>
                  <a:gd name="connsiteY5" fmla="*/ 69056 h 329641"/>
                  <a:gd name="connsiteX6" fmla="*/ 143396 w 914921"/>
                  <a:gd name="connsiteY6" fmla="*/ 52387 h 329641"/>
                  <a:gd name="connsiteX7" fmla="*/ 150539 w 914921"/>
                  <a:gd name="connsiteY7" fmla="*/ 47625 h 329641"/>
                  <a:gd name="connsiteX8" fmla="*/ 164827 w 914921"/>
                  <a:gd name="connsiteY8" fmla="*/ 42862 h 329641"/>
                  <a:gd name="connsiteX9" fmla="*/ 179114 w 914921"/>
                  <a:gd name="connsiteY9" fmla="*/ 35718 h 329641"/>
                  <a:gd name="connsiteX10" fmla="*/ 186258 w 914921"/>
                  <a:gd name="connsiteY10" fmla="*/ 30956 h 329641"/>
                  <a:gd name="connsiteX11" fmla="*/ 200546 w 914921"/>
                  <a:gd name="connsiteY11" fmla="*/ 26193 h 329641"/>
                  <a:gd name="connsiteX12" fmla="*/ 214833 w 914921"/>
                  <a:gd name="connsiteY12" fmla="*/ 21431 h 329641"/>
                  <a:gd name="connsiteX13" fmla="*/ 221977 w 914921"/>
                  <a:gd name="connsiteY13" fmla="*/ 19050 h 329641"/>
                  <a:gd name="connsiteX14" fmla="*/ 229121 w 914921"/>
                  <a:gd name="connsiteY14" fmla="*/ 14287 h 329641"/>
                  <a:gd name="connsiteX15" fmla="*/ 236264 w 914921"/>
                  <a:gd name="connsiteY15" fmla="*/ 11906 h 329641"/>
                  <a:gd name="connsiteX16" fmla="*/ 283889 w 914921"/>
                  <a:gd name="connsiteY16" fmla="*/ 4762 h 329641"/>
                  <a:gd name="connsiteX17" fmla="*/ 410096 w 914921"/>
                  <a:gd name="connsiteY17" fmla="*/ 0 h 329641"/>
                  <a:gd name="connsiteX18" fmla="*/ 483914 w 914921"/>
                  <a:gd name="connsiteY18" fmla="*/ 2381 h 329641"/>
                  <a:gd name="connsiteX19" fmla="*/ 498202 w 914921"/>
                  <a:gd name="connsiteY19" fmla="*/ 9525 h 329641"/>
                  <a:gd name="connsiteX20" fmla="*/ 505346 w 914921"/>
                  <a:gd name="connsiteY20" fmla="*/ 11906 h 329641"/>
                  <a:gd name="connsiteX21" fmla="*/ 512489 w 914921"/>
                  <a:gd name="connsiteY21" fmla="*/ 19050 h 329641"/>
                  <a:gd name="connsiteX22" fmla="*/ 526777 w 914921"/>
                  <a:gd name="connsiteY22" fmla="*/ 23812 h 329641"/>
                  <a:gd name="connsiteX23" fmla="*/ 541064 w 914921"/>
                  <a:gd name="connsiteY23" fmla="*/ 33337 h 329641"/>
                  <a:gd name="connsiteX24" fmla="*/ 555352 w 914921"/>
                  <a:gd name="connsiteY24" fmla="*/ 42862 h 329641"/>
                  <a:gd name="connsiteX25" fmla="*/ 562496 w 914921"/>
                  <a:gd name="connsiteY25" fmla="*/ 47625 h 329641"/>
                  <a:gd name="connsiteX26" fmla="*/ 576783 w 914921"/>
                  <a:gd name="connsiteY26" fmla="*/ 52387 h 329641"/>
                  <a:gd name="connsiteX27" fmla="*/ 598214 w 914921"/>
                  <a:gd name="connsiteY27" fmla="*/ 64293 h 329641"/>
                  <a:gd name="connsiteX28" fmla="*/ 612502 w 914921"/>
                  <a:gd name="connsiteY28" fmla="*/ 71437 h 329641"/>
                  <a:gd name="connsiteX29" fmla="*/ 619646 w 914921"/>
                  <a:gd name="connsiteY29" fmla="*/ 76200 h 329641"/>
                  <a:gd name="connsiteX30" fmla="*/ 626789 w 914921"/>
                  <a:gd name="connsiteY30" fmla="*/ 78581 h 329641"/>
                  <a:gd name="connsiteX31" fmla="*/ 648221 w 914921"/>
                  <a:gd name="connsiteY31" fmla="*/ 90487 h 329641"/>
                  <a:gd name="connsiteX32" fmla="*/ 662508 w 914921"/>
                  <a:gd name="connsiteY32" fmla="*/ 97631 h 329641"/>
                  <a:gd name="connsiteX33" fmla="*/ 669652 w 914921"/>
                  <a:gd name="connsiteY33" fmla="*/ 102393 h 329641"/>
                  <a:gd name="connsiteX34" fmla="*/ 683939 w 914921"/>
                  <a:gd name="connsiteY34" fmla="*/ 107156 h 329641"/>
                  <a:gd name="connsiteX35" fmla="*/ 691083 w 914921"/>
                  <a:gd name="connsiteY35" fmla="*/ 111918 h 329641"/>
                  <a:gd name="connsiteX36" fmla="*/ 707752 w 914921"/>
                  <a:gd name="connsiteY36" fmla="*/ 116681 h 329641"/>
                  <a:gd name="connsiteX37" fmla="*/ 729183 w 914921"/>
                  <a:gd name="connsiteY37" fmla="*/ 123825 h 329641"/>
                  <a:gd name="connsiteX38" fmla="*/ 736327 w 914921"/>
                  <a:gd name="connsiteY38" fmla="*/ 126206 h 329641"/>
                  <a:gd name="connsiteX39" fmla="*/ 786333 w 914921"/>
                  <a:gd name="connsiteY39" fmla="*/ 130968 h 329641"/>
                  <a:gd name="connsiteX40" fmla="*/ 836339 w 914921"/>
                  <a:gd name="connsiteY40" fmla="*/ 147637 h 329641"/>
                  <a:gd name="connsiteX41" fmla="*/ 850627 w 914921"/>
                  <a:gd name="connsiteY41" fmla="*/ 152400 h 329641"/>
                  <a:gd name="connsiteX42" fmla="*/ 857771 w 914921"/>
                  <a:gd name="connsiteY42" fmla="*/ 154781 h 329641"/>
                  <a:gd name="connsiteX43" fmla="*/ 864914 w 914921"/>
                  <a:gd name="connsiteY43" fmla="*/ 159543 h 329641"/>
                  <a:gd name="connsiteX44" fmla="*/ 872058 w 914921"/>
                  <a:gd name="connsiteY44" fmla="*/ 161925 h 329641"/>
                  <a:gd name="connsiteX45" fmla="*/ 886346 w 914921"/>
                  <a:gd name="connsiteY45" fmla="*/ 171450 h 329641"/>
                  <a:gd name="connsiteX46" fmla="*/ 893489 w 914921"/>
                  <a:gd name="connsiteY46" fmla="*/ 176212 h 329641"/>
                  <a:gd name="connsiteX47" fmla="*/ 898252 w 914921"/>
                  <a:gd name="connsiteY47" fmla="*/ 190500 h 329641"/>
                  <a:gd name="connsiteX48" fmla="*/ 900633 w 914921"/>
                  <a:gd name="connsiteY48" fmla="*/ 197643 h 329641"/>
                  <a:gd name="connsiteX49" fmla="*/ 905396 w 914921"/>
                  <a:gd name="connsiteY49" fmla="*/ 204787 h 329641"/>
                  <a:gd name="connsiteX50" fmla="*/ 910158 w 914921"/>
                  <a:gd name="connsiteY50" fmla="*/ 221456 h 329641"/>
                  <a:gd name="connsiteX51" fmla="*/ 914921 w 914921"/>
                  <a:gd name="connsiteY51" fmla="*/ 240506 h 329641"/>
                  <a:gd name="connsiteX52" fmla="*/ 912539 w 914921"/>
                  <a:gd name="connsiteY52" fmla="*/ 252412 h 329641"/>
                  <a:gd name="connsiteX53" fmla="*/ 910158 w 914921"/>
                  <a:gd name="connsiteY53" fmla="*/ 259556 h 329641"/>
                  <a:gd name="connsiteX54" fmla="*/ 903014 w 914921"/>
                  <a:gd name="connsiteY54" fmla="*/ 261937 h 329641"/>
                  <a:gd name="connsiteX55" fmla="*/ 898252 w 914921"/>
                  <a:gd name="connsiteY55" fmla="*/ 269081 h 329641"/>
                  <a:gd name="connsiteX56" fmla="*/ 883964 w 914921"/>
                  <a:gd name="connsiteY56" fmla="*/ 273843 h 329641"/>
                  <a:gd name="connsiteX57" fmla="*/ 862533 w 914921"/>
                  <a:gd name="connsiteY57" fmla="*/ 288131 h 329641"/>
                  <a:gd name="connsiteX58" fmla="*/ 855389 w 914921"/>
                  <a:gd name="connsiteY58" fmla="*/ 292893 h 329641"/>
                  <a:gd name="connsiteX59" fmla="*/ 848246 w 914921"/>
                  <a:gd name="connsiteY59" fmla="*/ 295275 h 329641"/>
                  <a:gd name="connsiteX60" fmla="*/ 833958 w 914921"/>
                  <a:gd name="connsiteY60" fmla="*/ 302418 h 329641"/>
                  <a:gd name="connsiteX61" fmla="*/ 824433 w 914921"/>
                  <a:gd name="connsiteY61" fmla="*/ 316706 h 329641"/>
                  <a:gd name="connsiteX62" fmla="*/ 819671 w 914921"/>
                  <a:gd name="connsiteY62" fmla="*/ 323850 h 329641"/>
                  <a:gd name="connsiteX63" fmla="*/ 812527 w 914921"/>
                  <a:gd name="connsiteY63" fmla="*/ 328612 h 329641"/>
                  <a:gd name="connsiteX64" fmla="*/ 686321 w 914921"/>
                  <a:gd name="connsiteY64" fmla="*/ 302418 h 329641"/>
                  <a:gd name="connsiteX65" fmla="*/ 683939 w 914921"/>
                  <a:gd name="connsiteY65" fmla="*/ 295275 h 329641"/>
                  <a:gd name="connsiteX66" fmla="*/ 676796 w 914921"/>
                  <a:gd name="connsiteY66" fmla="*/ 292893 h 329641"/>
                  <a:gd name="connsiteX67" fmla="*/ 557733 w 914921"/>
                  <a:gd name="connsiteY67" fmla="*/ 290512 h 329641"/>
                  <a:gd name="connsiteX68" fmla="*/ 526777 w 914921"/>
                  <a:gd name="connsiteY68" fmla="*/ 285750 h 329641"/>
                  <a:gd name="connsiteX69" fmla="*/ 438671 w 914921"/>
                  <a:gd name="connsiteY69" fmla="*/ 288131 h 329641"/>
                  <a:gd name="connsiteX70" fmla="*/ 429146 w 914921"/>
                  <a:gd name="connsiteY70" fmla="*/ 290512 h 329641"/>
                  <a:gd name="connsiteX71" fmla="*/ 298177 w 914921"/>
                  <a:gd name="connsiteY71" fmla="*/ 285750 h 329641"/>
                  <a:gd name="connsiteX72" fmla="*/ 248171 w 914921"/>
                  <a:gd name="connsiteY72" fmla="*/ 288131 h 329641"/>
                  <a:gd name="connsiteX73" fmla="*/ 241027 w 914921"/>
                  <a:gd name="connsiteY73" fmla="*/ 292893 h 329641"/>
                  <a:gd name="connsiteX74" fmla="*/ 83864 w 914921"/>
                  <a:gd name="connsiteY74" fmla="*/ 292893 h 329641"/>
                  <a:gd name="connsiteX75" fmla="*/ 79102 w 914921"/>
                  <a:gd name="connsiteY75" fmla="*/ 278606 h 329641"/>
                  <a:gd name="connsiteX76" fmla="*/ 31477 w 914921"/>
                  <a:gd name="connsiteY76" fmla="*/ 269081 h 329641"/>
                  <a:gd name="connsiteX77" fmla="*/ 24333 w 914921"/>
                  <a:gd name="connsiteY77" fmla="*/ 266700 h 329641"/>
                  <a:gd name="connsiteX78" fmla="*/ 21952 w 914921"/>
                  <a:gd name="connsiteY78" fmla="*/ 254793 h 329641"/>
                  <a:gd name="connsiteX79" fmla="*/ 17189 w 914921"/>
                  <a:gd name="connsiteY79" fmla="*/ 240506 h 329641"/>
                  <a:gd name="connsiteX80" fmla="*/ 14808 w 914921"/>
                  <a:gd name="connsiteY80" fmla="*/ 233362 h 329641"/>
                  <a:gd name="connsiteX81" fmla="*/ 12427 w 914921"/>
                  <a:gd name="connsiteY81" fmla="*/ 226218 h 329641"/>
                  <a:gd name="connsiteX82" fmla="*/ 10046 w 914921"/>
                  <a:gd name="connsiteY82" fmla="*/ 219075 h 329641"/>
                  <a:gd name="connsiteX83" fmla="*/ 12427 w 914921"/>
                  <a:gd name="connsiteY83" fmla="*/ 185737 h 329641"/>
                  <a:gd name="connsiteX84" fmla="*/ 14808 w 914921"/>
                  <a:gd name="connsiteY84" fmla="*/ 178593 h 329641"/>
                  <a:gd name="connsiteX85" fmla="*/ 17189 w 914921"/>
                  <a:gd name="connsiteY85" fmla="*/ 164306 h 329641"/>
                  <a:gd name="connsiteX86" fmla="*/ 14808 w 914921"/>
                  <a:gd name="connsiteY86" fmla="*/ 119062 h 329641"/>
                  <a:gd name="connsiteX87" fmla="*/ 10046 w 914921"/>
                  <a:gd name="connsiteY87" fmla="*/ 109537 h 329641"/>
                  <a:gd name="connsiteX88" fmla="*/ 5283 w 914921"/>
                  <a:gd name="connsiteY88" fmla="*/ 90487 h 329641"/>
                  <a:gd name="connsiteX0" fmla="*/ 5283 w 914921"/>
                  <a:gd name="connsiteY0" fmla="*/ 90487 h 324329"/>
                  <a:gd name="connsiteX1" fmla="*/ 93389 w 914921"/>
                  <a:gd name="connsiteY1" fmla="*/ 88106 h 324329"/>
                  <a:gd name="connsiteX2" fmla="*/ 107677 w 914921"/>
                  <a:gd name="connsiteY2" fmla="*/ 80962 h 324329"/>
                  <a:gd name="connsiteX3" fmla="*/ 114821 w 914921"/>
                  <a:gd name="connsiteY3" fmla="*/ 78581 h 324329"/>
                  <a:gd name="connsiteX4" fmla="*/ 119583 w 914921"/>
                  <a:gd name="connsiteY4" fmla="*/ 71437 h 324329"/>
                  <a:gd name="connsiteX5" fmla="*/ 126727 w 914921"/>
                  <a:gd name="connsiteY5" fmla="*/ 69056 h 324329"/>
                  <a:gd name="connsiteX6" fmla="*/ 143396 w 914921"/>
                  <a:gd name="connsiteY6" fmla="*/ 52387 h 324329"/>
                  <a:gd name="connsiteX7" fmla="*/ 150539 w 914921"/>
                  <a:gd name="connsiteY7" fmla="*/ 47625 h 324329"/>
                  <a:gd name="connsiteX8" fmla="*/ 164827 w 914921"/>
                  <a:gd name="connsiteY8" fmla="*/ 42862 h 324329"/>
                  <a:gd name="connsiteX9" fmla="*/ 179114 w 914921"/>
                  <a:gd name="connsiteY9" fmla="*/ 35718 h 324329"/>
                  <a:gd name="connsiteX10" fmla="*/ 186258 w 914921"/>
                  <a:gd name="connsiteY10" fmla="*/ 30956 h 324329"/>
                  <a:gd name="connsiteX11" fmla="*/ 200546 w 914921"/>
                  <a:gd name="connsiteY11" fmla="*/ 26193 h 324329"/>
                  <a:gd name="connsiteX12" fmla="*/ 214833 w 914921"/>
                  <a:gd name="connsiteY12" fmla="*/ 21431 h 324329"/>
                  <a:gd name="connsiteX13" fmla="*/ 221977 w 914921"/>
                  <a:gd name="connsiteY13" fmla="*/ 19050 h 324329"/>
                  <a:gd name="connsiteX14" fmla="*/ 229121 w 914921"/>
                  <a:gd name="connsiteY14" fmla="*/ 14287 h 324329"/>
                  <a:gd name="connsiteX15" fmla="*/ 236264 w 914921"/>
                  <a:gd name="connsiteY15" fmla="*/ 11906 h 324329"/>
                  <a:gd name="connsiteX16" fmla="*/ 283889 w 914921"/>
                  <a:gd name="connsiteY16" fmla="*/ 4762 h 324329"/>
                  <a:gd name="connsiteX17" fmla="*/ 410096 w 914921"/>
                  <a:gd name="connsiteY17" fmla="*/ 0 h 324329"/>
                  <a:gd name="connsiteX18" fmla="*/ 483914 w 914921"/>
                  <a:gd name="connsiteY18" fmla="*/ 2381 h 324329"/>
                  <a:gd name="connsiteX19" fmla="*/ 498202 w 914921"/>
                  <a:gd name="connsiteY19" fmla="*/ 9525 h 324329"/>
                  <a:gd name="connsiteX20" fmla="*/ 505346 w 914921"/>
                  <a:gd name="connsiteY20" fmla="*/ 11906 h 324329"/>
                  <a:gd name="connsiteX21" fmla="*/ 512489 w 914921"/>
                  <a:gd name="connsiteY21" fmla="*/ 19050 h 324329"/>
                  <a:gd name="connsiteX22" fmla="*/ 526777 w 914921"/>
                  <a:gd name="connsiteY22" fmla="*/ 23812 h 324329"/>
                  <a:gd name="connsiteX23" fmla="*/ 541064 w 914921"/>
                  <a:gd name="connsiteY23" fmla="*/ 33337 h 324329"/>
                  <a:gd name="connsiteX24" fmla="*/ 555352 w 914921"/>
                  <a:gd name="connsiteY24" fmla="*/ 42862 h 324329"/>
                  <a:gd name="connsiteX25" fmla="*/ 562496 w 914921"/>
                  <a:gd name="connsiteY25" fmla="*/ 47625 h 324329"/>
                  <a:gd name="connsiteX26" fmla="*/ 576783 w 914921"/>
                  <a:gd name="connsiteY26" fmla="*/ 52387 h 324329"/>
                  <a:gd name="connsiteX27" fmla="*/ 598214 w 914921"/>
                  <a:gd name="connsiteY27" fmla="*/ 64293 h 324329"/>
                  <a:gd name="connsiteX28" fmla="*/ 612502 w 914921"/>
                  <a:gd name="connsiteY28" fmla="*/ 71437 h 324329"/>
                  <a:gd name="connsiteX29" fmla="*/ 619646 w 914921"/>
                  <a:gd name="connsiteY29" fmla="*/ 76200 h 324329"/>
                  <a:gd name="connsiteX30" fmla="*/ 626789 w 914921"/>
                  <a:gd name="connsiteY30" fmla="*/ 78581 h 324329"/>
                  <a:gd name="connsiteX31" fmla="*/ 648221 w 914921"/>
                  <a:gd name="connsiteY31" fmla="*/ 90487 h 324329"/>
                  <a:gd name="connsiteX32" fmla="*/ 662508 w 914921"/>
                  <a:gd name="connsiteY32" fmla="*/ 97631 h 324329"/>
                  <a:gd name="connsiteX33" fmla="*/ 669652 w 914921"/>
                  <a:gd name="connsiteY33" fmla="*/ 102393 h 324329"/>
                  <a:gd name="connsiteX34" fmla="*/ 683939 w 914921"/>
                  <a:gd name="connsiteY34" fmla="*/ 107156 h 324329"/>
                  <a:gd name="connsiteX35" fmla="*/ 691083 w 914921"/>
                  <a:gd name="connsiteY35" fmla="*/ 111918 h 324329"/>
                  <a:gd name="connsiteX36" fmla="*/ 707752 w 914921"/>
                  <a:gd name="connsiteY36" fmla="*/ 116681 h 324329"/>
                  <a:gd name="connsiteX37" fmla="*/ 729183 w 914921"/>
                  <a:gd name="connsiteY37" fmla="*/ 123825 h 324329"/>
                  <a:gd name="connsiteX38" fmla="*/ 736327 w 914921"/>
                  <a:gd name="connsiteY38" fmla="*/ 126206 h 324329"/>
                  <a:gd name="connsiteX39" fmla="*/ 786333 w 914921"/>
                  <a:gd name="connsiteY39" fmla="*/ 130968 h 324329"/>
                  <a:gd name="connsiteX40" fmla="*/ 836339 w 914921"/>
                  <a:gd name="connsiteY40" fmla="*/ 147637 h 324329"/>
                  <a:gd name="connsiteX41" fmla="*/ 850627 w 914921"/>
                  <a:gd name="connsiteY41" fmla="*/ 152400 h 324329"/>
                  <a:gd name="connsiteX42" fmla="*/ 857771 w 914921"/>
                  <a:gd name="connsiteY42" fmla="*/ 154781 h 324329"/>
                  <a:gd name="connsiteX43" fmla="*/ 864914 w 914921"/>
                  <a:gd name="connsiteY43" fmla="*/ 159543 h 324329"/>
                  <a:gd name="connsiteX44" fmla="*/ 872058 w 914921"/>
                  <a:gd name="connsiteY44" fmla="*/ 161925 h 324329"/>
                  <a:gd name="connsiteX45" fmla="*/ 886346 w 914921"/>
                  <a:gd name="connsiteY45" fmla="*/ 171450 h 324329"/>
                  <a:gd name="connsiteX46" fmla="*/ 893489 w 914921"/>
                  <a:gd name="connsiteY46" fmla="*/ 176212 h 324329"/>
                  <a:gd name="connsiteX47" fmla="*/ 898252 w 914921"/>
                  <a:gd name="connsiteY47" fmla="*/ 190500 h 324329"/>
                  <a:gd name="connsiteX48" fmla="*/ 900633 w 914921"/>
                  <a:gd name="connsiteY48" fmla="*/ 197643 h 324329"/>
                  <a:gd name="connsiteX49" fmla="*/ 905396 w 914921"/>
                  <a:gd name="connsiteY49" fmla="*/ 204787 h 324329"/>
                  <a:gd name="connsiteX50" fmla="*/ 910158 w 914921"/>
                  <a:gd name="connsiteY50" fmla="*/ 221456 h 324329"/>
                  <a:gd name="connsiteX51" fmla="*/ 914921 w 914921"/>
                  <a:gd name="connsiteY51" fmla="*/ 240506 h 324329"/>
                  <a:gd name="connsiteX52" fmla="*/ 912539 w 914921"/>
                  <a:gd name="connsiteY52" fmla="*/ 252412 h 324329"/>
                  <a:gd name="connsiteX53" fmla="*/ 910158 w 914921"/>
                  <a:gd name="connsiteY53" fmla="*/ 259556 h 324329"/>
                  <a:gd name="connsiteX54" fmla="*/ 903014 w 914921"/>
                  <a:gd name="connsiteY54" fmla="*/ 261937 h 324329"/>
                  <a:gd name="connsiteX55" fmla="*/ 898252 w 914921"/>
                  <a:gd name="connsiteY55" fmla="*/ 269081 h 324329"/>
                  <a:gd name="connsiteX56" fmla="*/ 883964 w 914921"/>
                  <a:gd name="connsiteY56" fmla="*/ 273843 h 324329"/>
                  <a:gd name="connsiteX57" fmla="*/ 862533 w 914921"/>
                  <a:gd name="connsiteY57" fmla="*/ 288131 h 324329"/>
                  <a:gd name="connsiteX58" fmla="*/ 855389 w 914921"/>
                  <a:gd name="connsiteY58" fmla="*/ 292893 h 324329"/>
                  <a:gd name="connsiteX59" fmla="*/ 848246 w 914921"/>
                  <a:gd name="connsiteY59" fmla="*/ 295275 h 324329"/>
                  <a:gd name="connsiteX60" fmla="*/ 833958 w 914921"/>
                  <a:gd name="connsiteY60" fmla="*/ 302418 h 324329"/>
                  <a:gd name="connsiteX61" fmla="*/ 824433 w 914921"/>
                  <a:gd name="connsiteY61" fmla="*/ 316706 h 324329"/>
                  <a:gd name="connsiteX62" fmla="*/ 819671 w 914921"/>
                  <a:gd name="connsiteY62" fmla="*/ 323850 h 324329"/>
                  <a:gd name="connsiteX63" fmla="*/ 686321 w 914921"/>
                  <a:gd name="connsiteY63" fmla="*/ 302418 h 324329"/>
                  <a:gd name="connsiteX64" fmla="*/ 683939 w 914921"/>
                  <a:gd name="connsiteY64" fmla="*/ 295275 h 324329"/>
                  <a:gd name="connsiteX65" fmla="*/ 676796 w 914921"/>
                  <a:gd name="connsiteY65" fmla="*/ 292893 h 324329"/>
                  <a:gd name="connsiteX66" fmla="*/ 557733 w 914921"/>
                  <a:gd name="connsiteY66" fmla="*/ 290512 h 324329"/>
                  <a:gd name="connsiteX67" fmla="*/ 526777 w 914921"/>
                  <a:gd name="connsiteY67" fmla="*/ 285750 h 324329"/>
                  <a:gd name="connsiteX68" fmla="*/ 438671 w 914921"/>
                  <a:gd name="connsiteY68" fmla="*/ 288131 h 324329"/>
                  <a:gd name="connsiteX69" fmla="*/ 429146 w 914921"/>
                  <a:gd name="connsiteY69" fmla="*/ 290512 h 324329"/>
                  <a:gd name="connsiteX70" fmla="*/ 298177 w 914921"/>
                  <a:gd name="connsiteY70" fmla="*/ 285750 h 324329"/>
                  <a:gd name="connsiteX71" fmla="*/ 248171 w 914921"/>
                  <a:gd name="connsiteY71" fmla="*/ 288131 h 324329"/>
                  <a:gd name="connsiteX72" fmla="*/ 241027 w 914921"/>
                  <a:gd name="connsiteY72" fmla="*/ 292893 h 324329"/>
                  <a:gd name="connsiteX73" fmla="*/ 83864 w 914921"/>
                  <a:gd name="connsiteY73" fmla="*/ 292893 h 324329"/>
                  <a:gd name="connsiteX74" fmla="*/ 79102 w 914921"/>
                  <a:gd name="connsiteY74" fmla="*/ 278606 h 324329"/>
                  <a:gd name="connsiteX75" fmla="*/ 31477 w 914921"/>
                  <a:gd name="connsiteY75" fmla="*/ 269081 h 324329"/>
                  <a:gd name="connsiteX76" fmla="*/ 24333 w 914921"/>
                  <a:gd name="connsiteY76" fmla="*/ 266700 h 324329"/>
                  <a:gd name="connsiteX77" fmla="*/ 21952 w 914921"/>
                  <a:gd name="connsiteY77" fmla="*/ 254793 h 324329"/>
                  <a:gd name="connsiteX78" fmla="*/ 17189 w 914921"/>
                  <a:gd name="connsiteY78" fmla="*/ 240506 h 324329"/>
                  <a:gd name="connsiteX79" fmla="*/ 14808 w 914921"/>
                  <a:gd name="connsiteY79" fmla="*/ 233362 h 324329"/>
                  <a:gd name="connsiteX80" fmla="*/ 12427 w 914921"/>
                  <a:gd name="connsiteY80" fmla="*/ 226218 h 324329"/>
                  <a:gd name="connsiteX81" fmla="*/ 10046 w 914921"/>
                  <a:gd name="connsiteY81" fmla="*/ 219075 h 324329"/>
                  <a:gd name="connsiteX82" fmla="*/ 12427 w 914921"/>
                  <a:gd name="connsiteY82" fmla="*/ 185737 h 324329"/>
                  <a:gd name="connsiteX83" fmla="*/ 14808 w 914921"/>
                  <a:gd name="connsiteY83" fmla="*/ 178593 h 324329"/>
                  <a:gd name="connsiteX84" fmla="*/ 17189 w 914921"/>
                  <a:gd name="connsiteY84" fmla="*/ 164306 h 324329"/>
                  <a:gd name="connsiteX85" fmla="*/ 14808 w 914921"/>
                  <a:gd name="connsiteY85" fmla="*/ 119062 h 324329"/>
                  <a:gd name="connsiteX86" fmla="*/ 10046 w 914921"/>
                  <a:gd name="connsiteY86" fmla="*/ 109537 h 324329"/>
                  <a:gd name="connsiteX87" fmla="*/ 5283 w 914921"/>
                  <a:gd name="connsiteY87" fmla="*/ 90487 h 324329"/>
                  <a:gd name="connsiteX0" fmla="*/ 5283 w 914921"/>
                  <a:gd name="connsiteY0" fmla="*/ 90487 h 316706"/>
                  <a:gd name="connsiteX1" fmla="*/ 93389 w 914921"/>
                  <a:gd name="connsiteY1" fmla="*/ 88106 h 316706"/>
                  <a:gd name="connsiteX2" fmla="*/ 107677 w 914921"/>
                  <a:gd name="connsiteY2" fmla="*/ 80962 h 316706"/>
                  <a:gd name="connsiteX3" fmla="*/ 114821 w 914921"/>
                  <a:gd name="connsiteY3" fmla="*/ 78581 h 316706"/>
                  <a:gd name="connsiteX4" fmla="*/ 119583 w 914921"/>
                  <a:gd name="connsiteY4" fmla="*/ 71437 h 316706"/>
                  <a:gd name="connsiteX5" fmla="*/ 126727 w 914921"/>
                  <a:gd name="connsiteY5" fmla="*/ 69056 h 316706"/>
                  <a:gd name="connsiteX6" fmla="*/ 143396 w 914921"/>
                  <a:gd name="connsiteY6" fmla="*/ 52387 h 316706"/>
                  <a:gd name="connsiteX7" fmla="*/ 150539 w 914921"/>
                  <a:gd name="connsiteY7" fmla="*/ 47625 h 316706"/>
                  <a:gd name="connsiteX8" fmla="*/ 164827 w 914921"/>
                  <a:gd name="connsiteY8" fmla="*/ 42862 h 316706"/>
                  <a:gd name="connsiteX9" fmla="*/ 179114 w 914921"/>
                  <a:gd name="connsiteY9" fmla="*/ 35718 h 316706"/>
                  <a:gd name="connsiteX10" fmla="*/ 186258 w 914921"/>
                  <a:gd name="connsiteY10" fmla="*/ 30956 h 316706"/>
                  <a:gd name="connsiteX11" fmla="*/ 200546 w 914921"/>
                  <a:gd name="connsiteY11" fmla="*/ 26193 h 316706"/>
                  <a:gd name="connsiteX12" fmla="*/ 214833 w 914921"/>
                  <a:gd name="connsiteY12" fmla="*/ 21431 h 316706"/>
                  <a:gd name="connsiteX13" fmla="*/ 221977 w 914921"/>
                  <a:gd name="connsiteY13" fmla="*/ 19050 h 316706"/>
                  <a:gd name="connsiteX14" fmla="*/ 229121 w 914921"/>
                  <a:gd name="connsiteY14" fmla="*/ 14287 h 316706"/>
                  <a:gd name="connsiteX15" fmla="*/ 236264 w 914921"/>
                  <a:gd name="connsiteY15" fmla="*/ 11906 h 316706"/>
                  <a:gd name="connsiteX16" fmla="*/ 283889 w 914921"/>
                  <a:gd name="connsiteY16" fmla="*/ 4762 h 316706"/>
                  <a:gd name="connsiteX17" fmla="*/ 410096 w 914921"/>
                  <a:gd name="connsiteY17" fmla="*/ 0 h 316706"/>
                  <a:gd name="connsiteX18" fmla="*/ 483914 w 914921"/>
                  <a:gd name="connsiteY18" fmla="*/ 2381 h 316706"/>
                  <a:gd name="connsiteX19" fmla="*/ 498202 w 914921"/>
                  <a:gd name="connsiteY19" fmla="*/ 9525 h 316706"/>
                  <a:gd name="connsiteX20" fmla="*/ 505346 w 914921"/>
                  <a:gd name="connsiteY20" fmla="*/ 11906 h 316706"/>
                  <a:gd name="connsiteX21" fmla="*/ 512489 w 914921"/>
                  <a:gd name="connsiteY21" fmla="*/ 19050 h 316706"/>
                  <a:gd name="connsiteX22" fmla="*/ 526777 w 914921"/>
                  <a:gd name="connsiteY22" fmla="*/ 23812 h 316706"/>
                  <a:gd name="connsiteX23" fmla="*/ 541064 w 914921"/>
                  <a:gd name="connsiteY23" fmla="*/ 33337 h 316706"/>
                  <a:gd name="connsiteX24" fmla="*/ 555352 w 914921"/>
                  <a:gd name="connsiteY24" fmla="*/ 42862 h 316706"/>
                  <a:gd name="connsiteX25" fmla="*/ 562496 w 914921"/>
                  <a:gd name="connsiteY25" fmla="*/ 47625 h 316706"/>
                  <a:gd name="connsiteX26" fmla="*/ 576783 w 914921"/>
                  <a:gd name="connsiteY26" fmla="*/ 52387 h 316706"/>
                  <a:gd name="connsiteX27" fmla="*/ 598214 w 914921"/>
                  <a:gd name="connsiteY27" fmla="*/ 64293 h 316706"/>
                  <a:gd name="connsiteX28" fmla="*/ 612502 w 914921"/>
                  <a:gd name="connsiteY28" fmla="*/ 71437 h 316706"/>
                  <a:gd name="connsiteX29" fmla="*/ 619646 w 914921"/>
                  <a:gd name="connsiteY29" fmla="*/ 76200 h 316706"/>
                  <a:gd name="connsiteX30" fmla="*/ 626789 w 914921"/>
                  <a:gd name="connsiteY30" fmla="*/ 78581 h 316706"/>
                  <a:gd name="connsiteX31" fmla="*/ 648221 w 914921"/>
                  <a:gd name="connsiteY31" fmla="*/ 90487 h 316706"/>
                  <a:gd name="connsiteX32" fmla="*/ 662508 w 914921"/>
                  <a:gd name="connsiteY32" fmla="*/ 97631 h 316706"/>
                  <a:gd name="connsiteX33" fmla="*/ 669652 w 914921"/>
                  <a:gd name="connsiteY33" fmla="*/ 102393 h 316706"/>
                  <a:gd name="connsiteX34" fmla="*/ 683939 w 914921"/>
                  <a:gd name="connsiteY34" fmla="*/ 107156 h 316706"/>
                  <a:gd name="connsiteX35" fmla="*/ 691083 w 914921"/>
                  <a:gd name="connsiteY35" fmla="*/ 111918 h 316706"/>
                  <a:gd name="connsiteX36" fmla="*/ 707752 w 914921"/>
                  <a:gd name="connsiteY36" fmla="*/ 116681 h 316706"/>
                  <a:gd name="connsiteX37" fmla="*/ 729183 w 914921"/>
                  <a:gd name="connsiteY37" fmla="*/ 123825 h 316706"/>
                  <a:gd name="connsiteX38" fmla="*/ 736327 w 914921"/>
                  <a:gd name="connsiteY38" fmla="*/ 126206 h 316706"/>
                  <a:gd name="connsiteX39" fmla="*/ 786333 w 914921"/>
                  <a:gd name="connsiteY39" fmla="*/ 130968 h 316706"/>
                  <a:gd name="connsiteX40" fmla="*/ 836339 w 914921"/>
                  <a:gd name="connsiteY40" fmla="*/ 147637 h 316706"/>
                  <a:gd name="connsiteX41" fmla="*/ 850627 w 914921"/>
                  <a:gd name="connsiteY41" fmla="*/ 152400 h 316706"/>
                  <a:gd name="connsiteX42" fmla="*/ 857771 w 914921"/>
                  <a:gd name="connsiteY42" fmla="*/ 154781 h 316706"/>
                  <a:gd name="connsiteX43" fmla="*/ 864914 w 914921"/>
                  <a:gd name="connsiteY43" fmla="*/ 159543 h 316706"/>
                  <a:gd name="connsiteX44" fmla="*/ 872058 w 914921"/>
                  <a:gd name="connsiteY44" fmla="*/ 161925 h 316706"/>
                  <a:gd name="connsiteX45" fmla="*/ 886346 w 914921"/>
                  <a:gd name="connsiteY45" fmla="*/ 171450 h 316706"/>
                  <a:gd name="connsiteX46" fmla="*/ 893489 w 914921"/>
                  <a:gd name="connsiteY46" fmla="*/ 176212 h 316706"/>
                  <a:gd name="connsiteX47" fmla="*/ 898252 w 914921"/>
                  <a:gd name="connsiteY47" fmla="*/ 190500 h 316706"/>
                  <a:gd name="connsiteX48" fmla="*/ 900633 w 914921"/>
                  <a:gd name="connsiteY48" fmla="*/ 197643 h 316706"/>
                  <a:gd name="connsiteX49" fmla="*/ 905396 w 914921"/>
                  <a:gd name="connsiteY49" fmla="*/ 204787 h 316706"/>
                  <a:gd name="connsiteX50" fmla="*/ 910158 w 914921"/>
                  <a:gd name="connsiteY50" fmla="*/ 221456 h 316706"/>
                  <a:gd name="connsiteX51" fmla="*/ 914921 w 914921"/>
                  <a:gd name="connsiteY51" fmla="*/ 240506 h 316706"/>
                  <a:gd name="connsiteX52" fmla="*/ 912539 w 914921"/>
                  <a:gd name="connsiteY52" fmla="*/ 252412 h 316706"/>
                  <a:gd name="connsiteX53" fmla="*/ 910158 w 914921"/>
                  <a:gd name="connsiteY53" fmla="*/ 259556 h 316706"/>
                  <a:gd name="connsiteX54" fmla="*/ 903014 w 914921"/>
                  <a:gd name="connsiteY54" fmla="*/ 261937 h 316706"/>
                  <a:gd name="connsiteX55" fmla="*/ 898252 w 914921"/>
                  <a:gd name="connsiteY55" fmla="*/ 269081 h 316706"/>
                  <a:gd name="connsiteX56" fmla="*/ 883964 w 914921"/>
                  <a:gd name="connsiteY56" fmla="*/ 273843 h 316706"/>
                  <a:gd name="connsiteX57" fmla="*/ 862533 w 914921"/>
                  <a:gd name="connsiteY57" fmla="*/ 288131 h 316706"/>
                  <a:gd name="connsiteX58" fmla="*/ 855389 w 914921"/>
                  <a:gd name="connsiteY58" fmla="*/ 292893 h 316706"/>
                  <a:gd name="connsiteX59" fmla="*/ 848246 w 914921"/>
                  <a:gd name="connsiteY59" fmla="*/ 295275 h 316706"/>
                  <a:gd name="connsiteX60" fmla="*/ 833958 w 914921"/>
                  <a:gd name="connsiteY60" fmla="*/ 302418 h 316706"/>
                  <a:gd name="connsiteX61" fmla="*/ 824433 w 914921"/>
                  <a:gd name="connsiteY61" fmla="*/ 316706 h 316706"/>
                  <a:gd name="connsiteX62" fmla="*/ 686321 w 914921"/>
                  <a:gd name="connsiteY62" fmla="*/ 302418 h 316706"/>
                  <a:gd name="connsiteX63" fmla="*/ 683939 w 914921"/>
                  <a:gd name="connsiteY63" fmla="*/ 295275 h 316706"/>
                  <a:gd name="connsiteX64" fmla="*/ 676796 w 914921"/>
                  <a:gd name="connsiteY64" fmla="*/ 292893 h 316706"/>
                  <a:gd name="connsiteX65" fmla="*/ 557733 w 914921"/>
                  <a:gd name="connsiteY65" fmla="*/ 290512 h 316706"/>
                  <a:gd name="connsiteX66" fmla="*/ 526777 w 914921"/>
                  <a:gd name="connsiteY66" fmla="*/ 285750 h 316706"/>
                  <a:gd name="connsiteX67" fmla="*/ 438671 w 914921"/>
                  <a:gd name="connsiteY67" fmla="*/ 288131 h 316706"/>
                  <a:gd name="connsiteX68" fmla="*/ 429146 w 914921"/>
                  <a:gd name="connsiteY68" fmla="*/ 290512 h 316706"/>
                  <a:gd name="connsiteX69" fmla="*/ 298177 w 914921"/>
                  <a:gd name="connsiteY69" fmla="*/ 285750 h 316706"/>
                  <a:gd name="connsiteX70" fmla="*/ 248171 w 914921"/>
                  <a:gd name="connsiteY70" fmla="*/ 288131 h 316706"/>
                  <a:gd name="connsiteX71" fmla="*/ 241027 w 914921"/>
                  <a:gd name="connsiteY71" fmla="*/ 292893 h 316706"/>
                  <a:gd name="connsiteX72" fmla="*/ 83864 w 914921"/>
                  <a:gd name="connsiteY72" fmla="*/ 292893 h 316706"/>
                  <a:gd name="connsiteX73" fmla="*/ 79102 w 914921"/>
                  <a:gd name="connsiteY73" fmla="*/ 278606 h 316706"/>
                  <a:gd name="connsiteX74" fmla="*/ 31477 w 914921"/>
                  <a:gd name="connsiteY74" fmla="*/ 269081 h 316706"/>
                  <a:gd name="connsiteX75" fmla="*/ 24333 w 914921"/>
                  <a:gd name="connsiteY75" fmla="*/ 266700 h 316706"/>
                  <a:gd name="connsiteX76" fmla="*/ 21952 w 914921"/>
                  <a:gd name="connsiteY76" fmla="*/ 254793 h 316706"/>
                  <a:gd name="connsiteX77" fmla="*/ 17189 w 914921"/>
                  <a:gd name="connsiteY77" fmla="*/ 240506 h 316706"/>
                  <a:gd name="connsiteX78" fmla="*/ 14808 w 914921"/>
                  <a:gd name="connsiteY78" fmla="*/ 233362 h 316706"/>
                  <a:gd name="connsiteX79" fmla="*/ 12427 w 914921"/>
                  <a:gd name="connsiteY79" fmla="*/ 226218 h 316706"/>
                  <a:gd name="connsiteX80" fmla="*/ 10046 w 914921"/>
                  <a:gd name="connsiteY80" fmla="*/ 219075 h 316706"/>
                  <a:gd name="connsiteX81" fmla="*/ 12427 w 914921"/>
                  <a:gd name="connsiteY81" fmla="*/ 185737 h 316706"/>
                  <a:gd name="connsiteX82" fmla="*/ 14808 w 914921"/>
                  <a:gd name="connsiteY82" fmla="*/ 178593 h 316706"/>
                  <a:gd name="connsiteX83" fmla="*/ 17189 w 914921"/>
                  <a:gd name="connsiteY83" fmla="*/ 164306 h 316706"/>
                  <a:gd name="connsiteX84" fmla="*/ 14808 w 914921"/>
                  <a:gd name="connsiteY84" fmla="*/ 119062 h 316706"/>
                  <a:gd name="connsiteX85" fmla="*/ 10046 w 914921"/>
                  <a:gd name="connsiteY85" fmla="*/ 109537 h 316706"/>
                  <a:gd name="connsiteX86" fmla="*/ 5283 w 914921"/>
                  <a:gd name="connsiteY86" fmla="*/ 90487 h 316706"/>
                  <a:gd name="connsiteX0" fmla="*/ 5283 w 914921"/>
                  <a:gd name="connsiteY0" fmla="*/ 90487 h 303310"/>
                  <a:gd name="connsiteX1" fmla="*/ 93389 w 914921"/>
                  <a:gd name="connsiteY1" fmla="*/ 88106 h 303310"/>
                  <a:gd name="connsiteX2" fmla="*/ 107677 w 914921"/>
                  <a:gd name="connsiteY2" fmla="*/ 80962 h 303310"/>
                  <a:gd name="connsiteX3" fmla="*/ 114821 w 914921"/>
                  <a:gd name="connsiteY3" fmla="*/ 78581 h 303310"/>
                  <a:gd name="connsiteX4" fmla="*/ 119583 w 914921"/>
                  <a:gd name="connsiteY4" fmla="*/ 71437 h 303310"/>
                  <a:gd name="connsiteX5" fmla="*/ 126727 w 914921"/>
                  <a:gd name="connsiteY5" fmla="*/ 69056 h 303310"/>
                  <a:gd name="connsiteX6" fmla="*/ 143396 w 914921"/>
                  <a:gd name="connsiteY6" fmla="*/ 52387 h 303310"/>
                  <a:gd name="connsiteX7" fmla="*/ 150539 w 914921"/>
                  <a:gd name="connsiteY7" fmla="*/ 47625 h 303310"/>
                  <a:gd name="connsiteX8" fmla="*/ 164827 w 914921"/>
                  <a:gd name="connsiteY8" fmla="*/ 42862 h 303310"/>
                  <a:gd name="connsiteX9" fmla="*/ 179114 w 914921"/>
                  <a:gd name="connsiteY9" fmla="*/ 35718 h 303310"/>
                  <a:gd name="connsiteX10" fmla="*/ 186258 w 914921"/>
                  <a:gd name="connsiteY10" fmla="*/ 30956 h 303310"/>
                  <a:gd name="connsiteX11" fmla="*/ 200546 w 914921"/>
                  <a:gd name="connsiteY11" fmla="*/ 26193 h 303310"/>
                  <a:gd name="connsiteX12" fmla="*/ 214833 w 914921"/>
                  <a:gd name="connsiteY12" fmla="*/ 21431 h 303310"/>
                  <a:gd name="connsiteX13" fmla="*/ 221977 w 914921"/>
                  <a:gd name="connsiteY13" fmla="*/ 19050 h 303310"/>
                  <a:gd name="connsiteX14" fmla="*/ 229121 w 914921"/>
                  <a:gd name="connsiteY14" fmla="*/ 14287 h 303310"/>
                  <a:gd name="connsiteX15" fmla="*/ 236264 w 914921"/>
                  <a:gd name="connsiteY15" fmla="*/ 11906 h 303310"/>
                  <a:gd name="connsiteX16" fmla="*/ 283889 w 914921"/>
                  <a:gd name="connsiteY16" fmla="*/ 4762 h 303310"/>
                  <a:gd name="connsiteX17" fmla="*/ 410096 w 914921"/>
                  <a:gd name="connsiteY17" fmla="*/ 0 h 303310"/>
                  <a:gd name="connsiteX18" fmla="*/ 483914 w 914921"/>
                  <a:gd name="connsiteY18" fmla="*/ 2381 h 303310"/>
                  <a:gd name="connsiteX19" fmla="*/ 498202 w 914921"/>
                  <a:gd name="connsiteY19" fmla="*/ 9525 h 303310"/>
                  <a:gd name="connsiteX20" fmla="*/ 505346 w 914921"/>
                  <a:gd name="connsiteY20" fmla="*/ 11906 h 303310"/>
                  <a:gd name="connsiteX21" fmla="*/ 512489 w 914921"/>
                  <a:gd name="connsiteY21" fmla="*/ 19050 h 303310"/>
                  <a:gd name="connsiteX22" fmla="*/ 526777 w 914921"/>
                  <a:gd name="connsiteY22" fmla="*/ 23812 h 303310"/>
                  <a:gd name="connsiteX23" fmla="*/ 541064 w 914921"/>
                  <a:gd name="connsiteY23" fmla="*/ 33337 h 303310"/>
                  <a:gd name="connsiteX24" fmla="*/ 555352 w 914921"/>
                  <a:gd name="connsiteY24" fmla="*/ 42862 h 303310"/>
                  <a:gd name="connsiteX25" fmla="*/ 562496 w 914921"/>
                  <a:gd name="connsiteY25" fmla="*/ 47625 h 303310"/>
                  <a:gd name="connsiteX26" fmla="*/ 576783 w 914921"/>
                  <a:gd name="connsiteY26" fmla="*/ 52387 h 303310"/>
                  <a:gd name="connsiteX27" fmla="*/ 598214 w 914921"/>
                  <a:gd name="connsiteY27" fmla="*/ 64293 h 303310"/>
                  <a:gd name="connsiteX28" fmla="*/ 612502 w 914921"/>
                  <a:gd name="connsiteY28" fmla="*/ 71437 h 303310"/>
                  <a:gd name="connsiteX29" fmla="*/ 619646 w 914921"/>
                  <a:gd name="connsiteY29" fmla="*/ 76200 h 303310"/>
                  <a:gd name="connsiteX30" fmla="*/ 626789 w 914921"/>
                  <a:gd name="connsiteY30" fmla="*/ 78581 h 303310"/>
                  <a:gd name="connsiteX31" fmla="*/ 648221 w 914921"/>
                  <a:gd name="connsiteY31" fmla="*/ 90487 h 303310"/>
                  <a:gd name="connsiteX32" fmla="*/ 662508 w 914921"/>
                  <a:gd name="connsiteY32" fmla="*/ 97631 h 303310"/>
                  <a:gd name="connsiteX33" fmla="*/ 669652 w 914921"/>
                  <a:gd name="connsiteY33" fmla="*/ 102393 h 303310"/>
                  <a:gd name="connsiteX34" fmla="*/ 683939 w 914921"/>
                  <a:gd name="connsiteY34" fmla="*/ 107156 h 303310"/>
                  <a:gd name="connsiteX35" fmla="*/ 691083 w 914921"/>
                  <a:gd name="connsiteY35" fmla="*/ 111918 h 303310"/>
                  <a:gd name="connsiteX36" fmla="*/ 707752 w 914921"/>
                  <a:gd name="connsiteY36" fmla="*/ 116681 h 303310"/>
                  <a:gd name="connsiteX37" fmla="*/ 729183 w 914921"/>
                  <a:gd name="connsiteY37" fmla="*/ 123825 h 303310"/>
                  <a:gd name="connsiteX38" fmla="*/ 736327 w 914921"/>
                  <a:gd name="connsiteY38" fmla="*/ 126206 h 303310"/>
                  <a:gd name="connsiteX39" fmla="*/ 786333 w 914921"/>
                  <a:gd name="connsiteY39" fmla="*/ 130968 h 303310"/>
                  <a:gd name="connsiteX40" fmla="*/ 836339 w 914921"/>
                  <a:gd name="connsiteY40" fmla="*/ 147637 h 303310"/>
                  <a:gd name="connsiteX41" fmla="*/ 850627 w 914921"/>
                  <a:gd name="connsiteY41" fmla="*/ 152400 h 303310"/>
                  <a:gd name="connsiteX42" fmla="*/ 857771 w 914921"/>
                  <a:gd name="connsiteY42" fmla="*/ 154781 h 303310"/>
                  <a:gd name="connsiteX43" fmla="*/ 864914 w 914921"/>
                  <a:gd name="connsiteY43" fmla="*/ 159543 h 303310"/>
                  <a:gd name="connsiteX44" fmla="*/ 872058 w 914921"/>
                  <a:gd name="connsiteY44" fmla="*/ 161925 h 303310"/>
                  <a:gd name="connsiteX45" fmla="*/ 886346 w 914921"/>
                  <a:gd name="connsiteY45" fmla="*/ 171450 h 303310"/>
                  <a:gd name="connsiteX46" fmla="*/ 893489 w 914921"/>
                  <a:gd name="connsiteY46" fmla="*/ 176212 h 303310"/>
                  <a:gd name="connsiteX47" fmla="*/ 898252 w 914921"/>
                  <a:gd name="connsiteY47" fmla="*/ 190500 h 303310"/>
                  <a:gd name="connsiteX48" fmla="*/ 900633 w 914921"/>
                  <a:gd name="connsiteY48" fmla="*/ 197643 h 303310"/>
                  <a:gd name="connsiteX49" fmla="*/ 905396 w 914921"/>
                  <a:gd name="connsiteY49" fmla="*/ 204787 h 303310"/>
                  <a:gd name="connsiteX50" fmla="*/ 910158 w 914921"/>
                  <a:gd name="connsiteY50" fmla="*/ 221456 h 303310"/>
                  <a:gd name="connsiteX51" fmla="*/ 914921 w 914921"/>
                  <a:gd name="connsiteY51" fmla="*/ 240506 h 303310"/>
                  <a:gd name="connsiteX52" fmla="*/ 912539 w 914921"/>
                  <a:gd name="connsiteY52" fmla="*/ 252412 h 303310"/>
                  <a:gd name="connsiteX53" fmla="*/ 910158 w 914921"/>
                  <a:gd name="connsiteY53" fmla="*/ 259556 h 303310"/>
                  <a:gd name="connsiteX54" fmla="*/ 903014 w 914921"/>
                  <a:gd name="connsiteY54" fmla="*/ 261937 h 303310"/>
                  <a:gd name="connsiteX55" fmla="*/ 898252 w 914921"/>
                  <a:gd name="connsiteY55" fmla="*/ 269081 h 303310"/>
                  <a:gd name="connsiteX56" fmla="*/ 883964 w 914921"/>
                  <a:gd name="connsiteY56" fmla="*/ 273843 h 303310"/>
                  <a:gd name="connsiteX57" fmla="*/ 862533 w 914921"/>
                  <a:gd name="connsiteY57" fmla="*/ 288131 h 303310"/>
                  <a:gd name="connsiteX58" fmla="*/ 855389 w 914921"/>
                  <a:gd name="connsiteY58" fmla="*/ 292893 h 303310"/>
                  <a:gd name="connsiteX59" fmla="*/ 848246 w 914921"/>
                  <a:gd name="connsiteY59" fmla="*/ 295275 h 303310"/>
                  <a:gd name="connsiteX60" fmla="*/ 833958 w 914921"/>
                  <a:gd name="connsiteY60" fmla="*/ 302418 h 303310"/>
                  <a:gd name="connsiteX61" fmla="*/ 686321 w 914921"/>
                  <a:gd name="connsiteY61" fmla="*/ 302418 h 303310"/>
                  <a:gd name="connsiteX62" fmla="*/ 683939 w 914921"/>
                  <a:gd name="connsiteY62" fmla="*/ 295275 h 303310"/>
                  <a:gd name="connsiteX63" fmla="*/ 676796 w 914921"/>
                  <a:gd name="connsiteY63" fmla="*/ 292893 h 303310"/>
                  <a:gd name="connsiteX64" fmla="*/ 557733 w 914921"/>
                  <a:gd name="connsiteY64" fmla="*/ 290512 h 303310"/>
                  <a:gd name="connsiteX65" fmla="*/ 526777 w 914921"/>
                  <a:gd name="connsiteY65" fmla="*/ 285750 h 303310"/>
                  <a:gd name="connsiteX66" fmla="*/ 438671 w 914921"/>
                  <a:gd name="connsiteY66" fmla="*/ 288131 h 303310"/>
                  <a:gd name="connsiteX67" fmla="*/ 429146 w 914921"/>
                  <a:gd name="connsiteY67" fmla="*/ 290512 h 303310"/>
                  <a:gd name="connsiteX68" fmla="*/ 298177 w 914921"/>
                  <a:gd name="connsiteY68" fmla="*/ 285750 h 303310"/>
                  <a:gd name="connsiteX69" fmla="*/ 248171 w 914921"/>
                  <a:gd name="connsiteY69" fmla="*/ 288131 h 303310"/>
                  <a:gd name="connsiteX70" fmla="*/ 241027 w 914921"/>
                  <a:gd name="connsiteY70" fmla="*/ 292893 h 303310"/>
                  <a:gd name="connsiteX71" fmla="*/ 83864 w 914921"/>
                  <a:gd name="connsiteY71" fmla="*/ 292893 h 303310"/>
                  <a:gd name="connsiteX72" fmla="*/ 79102 w 914921"/>
                  <a:gd name="connsiteY72" fmla="*/ 278606 h 303310"/>
                  <a:gd name="connsiteX73" fmla="*/ 31477 w 914921"/>
                  <a:gd name="connsiteY73" fmla="*/ 269081 h 303310"/>
                  <a:gd name="connsiteX74" fmla="*/ 24333 w 914921"/>
                  <a:gd name="connsiteY74" fmla="*/ 266700 h 303310"/>
                  <a:gd name="connsiteX75" fmla="*/ 21952 w 914921"/>
                  <a:gd name="connsiteY75" fmla="*/ 254793 h 303310"/>
                  <a:gd name="connsiteX76" fmla="*/ 17189 w 914921"/>
                  <a:gd name="connsiteY76" fmla="*/ 240506 h 303310"/>
                  <a:gd name="connsiteX77" fmla="*/ 14808 w 914921"/>
                  <a:gd name="connsiteY77" fmla="*/ 233362 h 303310"/>
                  <a:gd name="connsiteX78" fmla="*/ 12427 w 914921"/>
                  <a:gd name="connsiteY78" fmla="*/ 226218 h 303310"/>
                  <a:gd name="connsiteX79" fmla="*/ 10046 w 914921"/>
                  <a:gd name="connsiteY79" fmla="*/ 219075 h 303310"/>
                  <a:gd name="connsiteX80" fmla="*/ 12427 w 914921"/>
                  <a:gd name="connsiteY80" fmla="*/ 185737 h 303310"/>
                  <a:gd name="connsiteX81" fmla="*/ 14808 w 914921"/>
                  <a:gd name="connsiteY81" fmla="*/ 178593 h 303310"/>
                  <a:gd name="connsiteX82" fmla="*/ 17189 w 914921"/>
                  <a:gd name="connsiteY82" fmla="*/ 164306 h 303310"/>
                  <a:gd name="connsiteX83" fmla="*/ 14808 w 914921"/>
                  <a:gd name="connsiteY83" fmla="*/ 119062 h 303310"/>
                  <a:gd name="connsiteX84" fmla="*/ 10046 w 914921"/>
                  <a:gd name="connsiteY84" fmla="*/ 109537 h 303310"/>
                  <a:gd name="connsiteX85" fmla="*/ 5283 w 914921"/>
                  <a:gd name="connsiteY85" fmla="*/ 90487 h 303310"/>
                  <a:gd name="connsiteX0" fmla="*/ 5283 w 914921"/>
                  <a:gd name="connsiteY0" fmla="*/ 90487 h 303310"/>
                  <a:gd name="connsiteX1" fmla="*/ 93389 w 914921"/>
                  <a:gd name="connsiteY1" fmla="*/ 88106 h 303310"/>
                  <a:gd name="connsiteX2" fmla="*/ 107677 w 914921"/>
                  <a:gd name="connsiteY2" fmla="*/ 80962 h 303310"/>
                  <a:gd name="connsiteX3" fmla="*/ 114821 w 914921"/>
                  <a:gd name="connsiteY3" fmla="*/ 78581 h 303310"/>
                  <a:gd name="connsiteX4" fmla="*/ 119583 w 914921"/>
                  <a:gd name="connsiteY4" fmla="*/ 71437 h 303310"/>
                  <a:gd name="connsiteX5" fmla="*/ 126727 w 914921"/>
                  <a:gd name="connsiteY5" fmla="*/ 69056 h 303310"/>
                  <a:gd name="connsiteX6" fmla="*/ 143396 w 914921"/>
                  <a:gd name="connsiteY6" fmla="*/ 52387 h 303310"/>
                  <a:gd name="connsiteX7" fmla="*/ 150539 w 914921"/>
                  <a:gd name="connsiteY7" fmla="*/ 47625 h 303310"/>
                  <a:gd name="connsiteX8" fmla="*/ 164827 w 914921"/>
                  <a:gd name="connsiteY8" fmla="*/ 42862 h 303310"/>
                  <a:gd name="connsiteX9" fmla="*/ 179114 w 914921"/>
                  <a:gd name="connsiteY9" fmla="*/ 35718 h 303310"/>
                  <a:gd name="connsiteX10" fmla="*/ 186258 w 914921"/>
                  <a:gd name="connsiteY10" fmla="*/ 30956 h 303310"/>
                  <a:gd name="connsiteX11" fmla="*/ 200546 w 914921"/>
                  <a:gd name="connsiteY11" fmla="*/ 26193 h 303310"/>
                  <a:gd name="connsiteX12" fmla="*/ 214833 w 914921"/>
                  <a:gd name="connsiteY12" fmla="*/ 21431 h 303310"/>
                  <a:gd name="connsiteX13" fmla="*/ 221977 w 914921"/>
                  <a:gd name="connsiteY13" fmla="*/ 19050 h 303310"/>
                  <a:gd name="connsiteX14" fmla="*/ 229121 w 914921"/>
                  <a:gd name="connsiteY14" fmla="*/ 14287 h 303310"/>
                  <a:gd name="connsiteX15" fmla="*/ 236264 w 914921"/>
                  <a:gd name="connsiteY15" fmla="*/ 11906 h 303310"/>
                  <a:gd name="connsiteX16" fmla="*/ 283889 w 914921"/>
                  <a:gd name="connsiteY16" fmla="*/ 4762 h 303310"/>
                  <a:gd name="connsiteX17" fmla="*/ 410096 w 914921"/>
                  <a:gd name="connsiteY17" fmla="*/ 0 h 303310"/>
                  <a:gd name="connsiteX18" fmla="*/ 483914 w 914921"/>
                  <a:gd name="connsiteY18" fmla="*/ 2381 h 303310"/>
                  <a:gd name="connsiteX19" fmla="*/ 498202 w 914921"/>
                  <a:gd name="connsiteY19" fmla="*/ 9525 h 303310"/>
                  <a:gd name="connsiteX20" fmla="*/ 505346 w 914921"/>
                  <a:gd name="connsiteY20" fmla="*/ 11906 h 303310"/>
                  <a:gd name="connsiteX21" fmla="*/ 512489 w 914921"/>
                  <a:gd name="connsiteY21" fmla="*/ 19050 h 303310"/>
                  <a:gd name="connsiteX22" fmla="*/ 526777 w 914921"/>
                  <a:gd name="connsiteY22" fmla="*/ 23812 h 303310"/>
                  <a:gd name="connsiteX23" fmla="*/ 541064 w 914921"/>
                  <a:gd name="connsiteY23" fmla="*/ 33337 h 303310"/>
                  <a:gd name="connsiteX24" fmla="*/ 555352 w 914921"/>
                  <a:gd name="connsiteY24" fmla="*/ 42862 h 303310"/>
                  <a:gd name="connsiteX25" fmla="*/ 562496 w 914921"/>
                  <a:gd name="connsiteY25" fmla="*/ 47625 h 303310"/>
                  <a:gd name="connsiteX26" fmla="*/ 576783 w 914921"/>
                  <a:gd name="connsiteY26" fmla="*/ 52387 h 303310"/>
                  <a:gd name="connsiteX27" fmla="*/ 598214 w 914921"/>
                  <a:gd name="connsiteY27" fmla="*/ 64293 h 303310"/>
                  <a:gd name="connsiteX28" fmla="*/ 612502 w 914921"/>
                  <a:gd name="connsiteY28" fmla="*/ 71437 h 303310"/>
                  <a:gd name="connsiteX29" fmla="*/ 619646 w 914921"/>
                  <a:gd name="connsiteY29" fmla="*/ 76200 h 303310"/>
                  <a:gd name="connsiteX30" fmla="*/ 626789 w 914921"/>
                  <a:gd name="connsiteY30" fmla="*/ 78581 h 303310"/>
                  <a:gd name="connsiteX31" fmla="*/ 648221 w 914921"/>
                  <a:gd name="connsiteY31" fmla="*/ 90487 h 303310"/>
                  <a:gd name="connsiteX32" fmla="*/ 662508 w 914921"/>
                  <a:gd name="connsiteY32" fmla="*/ 97631 h 303310"/>
                  <a:gd name="connsiteX33" fmla="*/ 669652 w 914921"/>
                  <a:gd name="connsiteY33" fmla="*/ 102393 h 303310"/>
                  <a:gd name="connsiteX34" fmla="*/ 683939 w 914921"/>
                  <a:gd name="connsiteY34" fmla="*/ 107156 h 303310"/>
                  <a:gd name="connsiteX35" fmla="*/ 691083 w 914921"/>
                  <a:gd name="connsiteY35" fmla="*/ 111918 h 303310"/>
                  <a:gd name="connsiteX36" fmla="*/ 707752 w 914921"/>
                  <a:gd name="connsiteY36" fmla="*/ 116681 h 303310"/>
                  <a:gd name="connsiteX37" fmla="*/ 729183 w 914921"/>
                  <a:gd name="connsiteY37" fmla="*/ 123825 h 303310"/>
                  <a:gd name="connsiteX38" fmla="*/ 736327 w 914921"/>
                  <a:gd name="connsiteY38" fmla="*/ 126206 h 303310"/>
                  <a:gd name="connsiteX39" fmla="*/ 786333 w 914921"/>
                  <a:gd name="connsiteY39" fmla="*/ 130968 h 303310"/>
                  <a:gd name="connsiteX40" fmla="*/ 836339 w 914921"/>
                  <a:gd name="connsiteY40" fmla="*/ 147637 h 303310"/>
                  <a:gd name="connsiteX41" fmla="*/ 850627 w 914921"/>
                  <a:gd name="connsiteY41" fmla="*/ 152400 h 303310"/>
                  <a:gd name="connsiteX42" fmla="*/ 857771 w 914921"/>
                  <a:gd name="connsiteY42" fmla="*/ 154781 h 303310"/>
                  <a:gd name="connsiteX43" fmla="*/ 864914 w 914921"/>
                  <a:gd name="connsiteY43" fmla="*/ 159543 h 303310"/>
                  <a:gd name="connsiteX44" fmla="*/ 872058 w 914921"/>
                  <a:gd name="connsiteY44" fmla="*/ 161925 h 303310"/>
                  <a:gd name="connsiteX45" fmla="*/ 886346 w 914921"/>
                  <a:gd name="connsiteY45" fmla="*/ 171450 h 303310"/>
                  <a:gd name="connsiteX46" fmla="*/ 893489 w 914921"/>
                  <a:gd name="connsiteY46" fmla="*/ 176212 h 303310"/>
                  <a:gd name="connsiteX47" fmla="*/ 898252 w 914921"/>
                  <a:gd name="connsiteY47" fmla="*/ 190500 h 303310"/>
                  <a:gd name="connsiteX48" fmla="*/ 900633 w 914921"/>
                  <a:gd name="connsiteY48" fmla="*/ 197643 h 303310"/>
                  <a:gd name="connsiteX49" fmla="*/ 905396 w 914921"/>
                  <a:gd name="connsiteY49" fmla="*/ 204787 h 303310"/>
                  <a:gd name="connsiteX50" fmla="*/ 910158 w 914921"/>
                  <a:gd name="connsiteY50" fmla="*/ 221456 h 303310"/>
                  <a:gd name="connsiteX51" fmla="*/ 914921 w 914921"/>
                  <a:gd name="connsiteY51" fmla="*/ 240506 h 303310"/>
                  <a:gd name="connsiteX52" fmla="*/ 912539 w 914921"/>
                  <a:gd name="connsiteY52" fmla="*/ 252412 h 303310"/>
                  <a:gd name="connsiteX53" fmla="*/ 910158 w 914921"/>
                  <a:gd name="connsiteY53" fmla="*/ 259556 h 303310"/>
                  <a:gd name="connsiteX54" fmla="*/ 903014 w 914921"/>
                  <a:gd name="connsiteY54" fmla="*/ 261937 h 303310"/>
                  <a:gd name="connsiteX55" fmla="*/ 898252 w 914921"/>
                  <a:gd name="connsiteY55" fmla="*/ 269081 h 303310"/>
                  <a:gd name="connsiteX56" fmla="*/ 883964 w 914921"/>
                  <a:gd name="connsiteY56" fmla="*/ 273843 h 303310"/>
                  <a:gd name="connsiteX57" fmla="*/ 862533 w 914921"/>
                  <a:gd name="connsiteY57" fmla="*/ 288131 h 303310"/>
                  <a:gd name="connsiteX58" fmla="*/ 855389 w 914921"/>
                  <a:gd name="connsiteY58" fmla="*/ 292893 h 303310"/>
                  <a:gd name="connsiteX59" fmla="*/ 848246 w 914921"/>
                  <a:gd name="connsiteY59" fmla="*/ 295275 h 303310"/>
                  <a:gd name="connsiteX60" fmla="*/ 833958 w 914921"/>
                  <a:gd name="connsiteY60" fmla="*/ 302418 h 303310"/>
                  <a:gd name="connsiteX61" fmla="*/ 686321 w 914921"/>
                  <a:gd name="connsiteY61" fmla="*/ 302418 h 303310"/>
                  <a:gd name="connsiteX62" fmla="*/ 683939 w 914921"/>
                  <a:gd name="connsiteY62" fmla="*/ 295275 h 303310"/>
                  <a:gd name="connsiteX63" fmla="*/ 557733 w 914921"/>
                  <a:gd name="connsiteY63" fmla="*/ 290512 h 303310"/>
                  <a:gd name="connsiteX64" fmla="*/ 526777 w 914921"/>
                  <a:gd name="connsiteY64" fmla="*/ 285750 h 303310"/>
                  <a:gd name="connsiteX65" fmla="*/ 438671 w 914921"/>
                  <a:gd name="connsiteY65" fmla="*/ 288131 h 303310"/>
                  <a:gd name="connsiteX66" fmla="*/ 429146 w 914921"/>
                  <a:gd name="connsiteY66" fmla="*/ 290512 h 303310"/>
                  <a:gd name="connsiteX67" fmla="*/ 298177 w 914921"/>
                  <a:gd name="connsiteY67" fmla="*/ 285750 h 303310"/>
                  <a:gd name="connsiteX68" fmla="*/ 248171 w 914921"/>
                  <a:gd name="connsiteY68" fmla="*/ 288131 h 303310"/>
                  <a:gd name="connsiteX69" fmla="*/ 241027 w 914921"/>
                  <a:gd name="connsiteY69" fmla="*/ 292893 h 303310"/>
                  <a:gd name="connsiteX70" fmla="*/ 83864 w 914921"/>
                  <a:gd name="connsiteY70" fmla="*/ 292893 h 303310"/>
                  <a:gd name="connsiteX71" fmla="*/ 79102 w 914921"/>
                  <a:gd name="connsiteY71" fmla="*/ 278606 h 303310"/>
                  <a:gd name="connsiteX72" fmla="*/ 31477 w 914921"/>
                  <a:gd name="connsiteY72" fmla="*/ 269081 h 303310"/>
                  <a:gd name="connsiteX73" fmla="*/ 24333 w 914921"/>
                  <a:gd name="connsiteY73" fmla="*/ 266700 h 303310"/>
                  <a:gd name="connsiteX74" fmla="*/ 21952 w 914921"/>
                  <a:gd name="connsiteY74" fmla="*/ 254793 h 303310"/>
                  <a:gd name="connsiteX75" fmla="*/ 17189 w 914921"/>
                  <a:gd name="connsiteY75" fmla="*/ 240506 h 303310"/>
                  <a:gd name="connsiteX76" fmla="*/ 14808 w 914921"/>
                  <a:gd name="connsiteY76" fmla="*/ 233362 h 303310"/>
                  <a:gd name="connsiteX77" fmla="*/ 12427 w 914921"/>
                  <a:gd name="connsiteY77" fmla="*/ 226218 h 303310"/>
                  <a:gd name="connsiteX78" fmla="*/ 10046 w 914921"/>
                  <a:gd name="connsiteY78" fmla="*/ 219075 h 303310"/>
                  <a:gd name="connsiteX79" fmla="*/ 12427 w 914921"/>
                  <a:gd name="connsiteY79" fmla="*/ 185737 h 303310"/>
                  <a:gd name="connsiteX80" fmla="*/ 14808 w 914921"/>
                  <a:gd name="connsiteY80" fmla="*/ 178593 h 303310"/>
                  <a:gd name="connsiteX81" fmla="*/ 17189 w 914921"/>
                  <a:gd name="connsiteY81" fmla="*/ 164306 h 303310"/>
                  <a:gd name="connsiteX82" fmla="*/ 14808 w 914921"/>
                  <a:gd name="connsiteY82" fmla="*/ 119062 h 303310"/>
                  <a:gd name="connsiteX83" fmla="*/ 10046 w 914921"/>
                  <a:gd name="connsiteY83" fmla="*/ 109537 h 303310"/>
                  <a:gd name="connsiteX84" fmla="*/ 5283 w 914921"/>
                  <a:gd name="connsiteY84" fmla="*/ 90487 h 303310"/>
                  <a:gd name="connsiteX0" fmla="*/ 5283 w 914921"/>
                  <a:gd name="connsiteY0" fmla="*/ 90487 h 303626"/>
                  <a:gd name="connsiteX1" fmla="*/ 93389 w 914921"/>
                  <a:gd name="connsiteY1" fmla="*/ 88106 h 303626"/>
                  <a:gd name="connsiteX2" fmla="*/ 107677 w 914921"/>
                  <a:gd name="connsiteY2" fmla="*/ 80962 h 303626"/>
                  <a:gd name="connsiteX3" fmla="*/ 114821 w 914921"/>
                  <a:gd name="connsiteY3" fmla="*/ 78581 h 303626"/>
                  <a:gd name="connsiteX4" fmla="*/ 119583 w 914921"/>
                  <a:gd name="connsiteY4" fmla="*/ 71437 h 303626"/>
                  <a:gd name="connsiteX5" fmla="*/ 126727 w 914921"/>
                  <a:gd name="connsiteY5" fmla="*/ 69056 h 303626"/>
                  <a:gd name="connsiteX6" fmla="*/ 143396 w 914921"/>
                  <a:gd name="connsiteY6" fmla="*/ 52387 h 303626"/>
                  <a:gd name="connsiteX7" fmla="*/ 150539 w 914921"/>
                  <a:gd name="connsiteY7" fmla="*/ 47625 h 303626"/>
                  <a:gd name="connsiteX8" fmla="*/ 164827 w 914921"/>
                  <a:gd name="connsiteY8" fmla="*/ 42862 h 303626"/>
                  <a:gd name="connsiteX9" fmla="*/ 179114 w 914921"/>
                  <a:gd name="connsiteY9" fmla="*/ 35718 h 303626"/>
                  <a:gd name="connsiteX10" fmla="*/ 186258 w 914921"/>
                  <a:gd name="connsiteY10" fmla="*/ 30956 h 303626"/>
                  <a:gd name="connsiteX11" fmla="*/ 200546 w 914921"/>
                  <a:gd name="connsiteY11" fmla="*/ 26193 h 303626"/>
                  <a:gd name="connsiteX12" fmla="*/ 214833 w 914921"/>
                  <a:gd name="connsiteY12" fmla="*/ 21431 h 303626"/>
                  <a:gd name="connsiteX13" fmla="*/ 221977 w 914921"/>
                  <a:gd name="connsiteY13" fmla="*/ 19050 h 303626"/>
                  <a:gd name="connsiteX14" fmla="*/ 229121 w 914921"/>
                  <a:gd name="connsiteY14" fmla="*/ 14287 h 303626"/>
                  <a:gd name="connsiteX15" fmla="*/ 236264 w 914921"/>
                  <a:gd name="connsiteY15" fmla="*/ 11906 h 303626"/>
                  <a:gd name="connsiteX16" fmla="*/ 283889 w 914921"/>
                  <a:gd name="connsiteY16" fmla="*/ 4762 h 303626"/>
                  <a:gd name="connsiteX17" fmla="*/ 410096 w 914921"/>
                  <a:gd name="connsiteY17" fmla="*/ 0 h 303626"/>
                  <a:gd name="connsiteX18" fmla="*/ 483914 w 914921"/>
                  <a:gd name="connsiteY18" fmla="*/ 2381 h 303626"/>
                  <a:gd name="connsiteX19" fmla="*/ 498202 w 914921"/>
                  <a:gd name="connsiteY19" fmla="*/ 9525 h 303626"/>
                  <a:gd name="connsiteX20" fmla="*/ 505346 w 914921"/>
                  <a:gd name="connsiteY20" fmla="*/ 11906 h 303626"/>
                  <a:gd name="connsiteX21" fmla="*/ 512489 w 914921"/>
                  <a:gd name="connsiteY21" fmla="*/ 19050 h 303626"/>
                  <a:gd name="connsiteX22" fmla="*/ 526777 w 914921"/>
                  <a:gd name="connsiteY22" fmla="*/ 23812 h 303626"/>
                  <a:gd name="connsiteX23" fmla="*/ 541064 w 914921"/>
                  <a:gd name="connsiteY23" fmla="*/ 33337 h 303626"/>
                  <a:gd name="connsiteX24" fmla="*/ 555352 w 914921"/>
                  <a:gd name="connsiteY24" fmla="*/ 42862 h 303626"/>
                  <a:gd name="connsiteX25" fmla="*/ 562496 w 914921"/>
                  <a:gd name="connsiteY25" fmla="*/ 47625 h 303626"/>
                  <a:gd name="connsiteX26" fmla="*/ 576783 w 914921"/>
                  <a:gd name="connsiteY26" fmla="*/ 52387 h 303626"/>
                  <a:gd name="connsiteX27" fmla="*/ 598214 w 914921"/>
                  <a:gd name="connsiteY27" fmla="*/ 64293 h 303626"/>
                  <a:gd name="connsiteX28" fmla="*/ 612502 w 914921"/>
                  <a:gd name="connsiteY28" fmla="*/ 71437 h 303626"/>
                  <a:gd name="connsiteX29" fmla="*/ 619646 w 914921"/>
                  <a:gd name="connsiteY29" fmla="*/ 76200 h 303626"/>
                  <a:gd name="connsiteX30" fmla="*/ 626789 w 914921"/>
                  <a:gd name="connsiteY30" fmla="*/ 78581 h 303626"/>
                  <a:gd name="connsiteX31" fmla="*/ 648221 w 914921"/>
                  <a:gd name="connsiteY31" fmla="*/ 90487 h 303626"/>
                  <a:gd name="connsiteX32" fmla="*/ 662508 w 914921"/>
                  <a:gd name="connsiteY32" fmla="*/ 97631 h 303626"/>
                  <a:gd name="connsiteX33" fmla="*/ 669652 w 914921"/>
                  <a:gd name="connsiteY33" fmla="*/ 102393 h 303626"/>
                  <a:gd name="connsiteX34" fmla="*/ 683939 w 914921"/>
                  <a:gd name="connsiteY34" fmla="*/ 107156 h 303626"/>
                  <a:gd name="connsiteX35" fmla="*/ 691083 w 914921"/>
                  <a:gd name="connsiteY35" fmla="*/ 111918 h 303626"/>
                  <a:gd name="connsiteX36" fmla="*/ 707752 w 914921"/>
                  <a:gd name="connsiteY36" fmla="*/ 116681 h 303626"/>
                  <a:gd name="connsiteX37" fmla="*/ 729183 w 914921"/>
                  <a:gd name="connsiteY37" fmla="*/ 123825 h 303626"/>
                  <a:gd name="connsiteX38" fmla="*/ 736327 w 914921"/>
                  <a:gd name="connsiteY38" fmla="*/ 126206 h 303626"/>
                  <a:gd name="connsiteX39" fmla="*/ 786333 w 914921"/>
                  <a:gd name="connsiteY39" fmla="*/ 130968 h 303626"/>
                  <a:gd name="connsiteX40" fmla="*/ 836339 w 914921"/>
                  <a:gd name="connsiteY40" fmla="*/ 147637 h 303626"/>
                  <a:gd name="connsiteX41" fmla="*/ 850627 w 914921"/>
                  <a:gd name="connsiteY41" fmla="*/ 152400 h 303626"/>
                  <a:gd name="connsiteX42" fmla="*/ 857771 w 914921"/>
                  <a:gd name="connsiteY42" fmla="*/ 154781 h 303626"/>
                  <a:gd name="connsiteX43" fmla="*/ 864914 w 914921"/>
                  <a:gd name="connsiteY43" fmla="*/ 159543 h 303626"/>
                  <a:gd name="connsiteX44" fmla="*/ 872058 w 914921"/>
                  <a:gd name="connsiteY44" fmla="*/ 161925 h 303626"/>
                  <a:gd name="connsiteX45" fmla="*/ 886346 w 914921"/>
                  <a:gd name="connsiteY45" fmla="*/ 171450 h 303626"/>
                  <a:gd name="connsiteX46" fmla="*/ 893489 w 914921"/>
                  <a:gd name="connsiteY46" fmla="*/ 176212 h 303626"/>
                  <a:gd name="connsiteX47" fmla="*/ 898252 w 914921"/>
                  <a:gd name="connsiteY47" fmla="*/ 190500 h 303626"/>
                  <a:gd name="connsiteX48" fmla="*/ 900633 w 914921"/>
                  <a:gd name="connsiteY48" fmla="*/ 197643 h 303626"/>
                  <a:gd name="connsiteX49" fmla="*/ 905396 w 914921"/>
                  <a:gd name="connsiteY49" fmla="*/ 204787 h 303626"/>
                  <a:gd name="connsiteX50" fmla="*/ 910158 w 914921"/>
                  <a:gd name="connsiteY50" fmla="*/ 221456 h 303626"/>
                  <a:gd name="connsiteX51" fmla="*/ 914921 w 914921"/>
                  <a:gd name="connsiteY51" fmla="*/ 240506 h 303626"/>
                  <a:gd name="connsiteX52" fmla="*/ 912539 w 914921"/>
                  <a:gd name="connsiteY52" fmla="*/ 252412 h 303626"/>
                  <a:gd name="connsiteX53" fmla="*/ 910158 w 914921"/>
                  <a:gd name="connsiteY53" fmla="*/ 259556 h 303626"/>
                  <a:gd name="connsiteX54" fmla="*/ 903014 w 914921"/>
                  <a:gd name="connsiteY54" fmla="*/ 261937 h 303626"/>
                  <a:gd name="connsiteX55" fmla="*/ 898252 w 914921"/>
                  <a:gd name="connsiteY55" fmla="*/ 269081 h 303626"/>
                  <a:gd name="connsiteX56" fmla="*/ 883964 w 914921"/>
                  <a:gd name="connsiteY56" fmla="*/ 273843 h 303626"/>
                  <a:gd name="connsiteX57" fmla="*/ 862533 w 914921"/>
                  <a:gd name="connsiteY57" fmla="*/ 288131 h 303626"/>
                  <a:gd name="connsiteX58" fmla="*/ 855389 w 914921"/>
                  <a:gd name="connsiteY58" fmla="*/ 292893 h 303626"/>
                  <a:gd name="connsiteX59" fmla="*/ 848246 w 914921"/>
                  <a:gd name="connsiteY59" fmla="*/ 295275 h 303626"/>
                  <a:gd name="connsiteX60" fmla="*/ 833958 w 914921"/>
                  <a:gd name="connsiteY60" fmla="*/ 302418 h 303626"/>
                  <a:gd name="connsiteX61" fmla="*/ 686321 w 914921"/>
                  <a:gd name="connsiteY61" fmla="*/ 302418 h 303626"/>
                  <a:gd name="connsiteX62" fmla="*/ 557733 w 914921"/>
                  <a:gd name="connsiteY62" fmla="*/ 290512 h 303626"/>
                  <a:gd name="connsiteX63" fmla="*/ 526777 w 914921"/>
                  <a:gd name="connsiteY63" fmla="*/ 285750 h 303626"/>
                  <a:gd name="connsiteX64" fmla="*/ 438671 w 914921"/>
                  <a:gd name="connsiteY64" fmla="*/ 288131 h 303626"/>
                  <a:gd name="connsiteX65" fmla="*/ 429146 w 914921"/>
                  <a:gd name="connsiteY65" fmla="*/ 290512 h 303626"/>
                  <a:gd name="connsiteX66" fmla="*/ 298177 w 914921"/>
                  <a:gd name="connsiteY66" fmla="*/ 285750 h 303626"/>
                  <a:gd name="connsiteX67" fmla="*/ 248171 w 914921"/>
                  <a:gd name="connsiteY67" fmla="*/ 288131 h 303626"/>
                  <a:gd name="connsiteX68" fmla="*/ 241027 w 914921"/>
                  <a:gd name="connsiteY68" fmla="*/ 292893 h 303626"/>
                  <a:gd name="connsiteX69" fmla="*/ 83864 w 914921"/>
                  <a:gd name="connsiteY69" fmla="*/ 292893 h 303626"/>
                  <a:gd name="connsiteX70" fmla="*/ 79102 w 914921"/>
                  <a:gd name="connsiteY70" fmla="*/ 278606 h 303626"/>
                  <a:gd name="connsiteX71" fmla="*/ 31477 w 914921"/>
                  <a:gd name="connsiteY71" fmla="*/ 269081 h 303626"/>
                  <a:gd name="connsiteX72" fmla="*/ 24333 w 914921"/>
                  <a:gd name="connsiteY72" fmla="*/ 266700 h 303626"/>
                  <a:gd name="connsiteX73" fmla="*/ 21952 w 914921"/>
                  <a:gd name="connsiteY73" fmla="*/ 254793 h 303626"/>
                  <a:gd name="connsiteX74" fmla="*/ 17189 w 914921"/>
                  <a:gd name="connsiteY74" fmla="*/ 240506 h 303626"/>
                  <a:gd name="connsiteX75" fmla="*/ 14808 w 914921"/>
                  <a:gd name="connsiteY75" fmla="*/ 233362 h 303626"/>
                  <a:gd name="connsiteX76" fmla="*/ 12427 w 914921"/>
                  <a:gd name="connsiteY76" fmla="*/ 226218 h 303626"/>
                  <a:gd name="connsiteX77" fmla="*/ 10046 w 914921"/>
                  <a:gd name="connsiteY77" fmla="*/ 219075 h 303626"/>
                  <a:gd name="connsiteX78" fmla="*/ 12427 w 914921"/>
                  <a:gd name="connsiteY78" fmla="*/ 185737 h 303626"/>
                  <a:gd name="connsiteX79" fmla="*/ 14808 w 914921"/>
                  <a:gd name="connsiteY79" fmla="*/ 178593 h 303626"/>
                  <a:gd name="connsiteX80" fmla="*/ 17189 w 914921"/>
                  <a:gd name="connsiteY80" fmla="*/ 164306 h 303626"/>
                  <a:gd name="connsiteX81" fmla="*/ 14808 w 914921"/>
                  <a:gd name="connsiteY81" fmla="*/ 119062 h 303626"/>
                  <a:gd name="connsiteX82" fmla="*/ 10046 w 914921"/>
                  <a:gd name="connsiteY82" fmla="*/ 109537 h 303626"/>
                  <a:gd name="connsiteX83" fmla="*/ 5283 w 914921"/>
                  <a:gd name="connsiteY83" fmla="*/ 90487 h 303626"/>
                  <a:gd name="connsiteX0" fmla="*/ 5283 w 914921"/>
                  <a:gd name="connsiteY0" fmla="*/ 90487 h 302528"/>
                  <a:gd name="connsiteX1" fmla="*/ 93389 w 914921"/>
                  <a:gd name="connsiteY1" fmla="*/ 88106 h 302528"/>
                  <a:gd name="connsiteX2" fmla="*/ 107677 w 914921"/>
                  <a:gd name="connsiteY2" fmla="*/ 80962 h 302528"/>
                  <a:gd name="connsiteX3" fmla="*/ 114821 w 914921"/>
                  <a:gd name="connsiteY3" fmla="*/ 78581 h 302528"/>
                  <a:gd name="connsiteX4" fmla="*/ 119583 w 914921"/>
                  <a:gd name="connsiteY4" fmla="*/ 71437 h 302528"/>
                  <a:gd name="connsiteX5" fmla="*/ 126727 w 914921"/>
                  <a:gd name="connsiteY5" fmla="*/ 69056 h 302528"/>
                  <a:gd name="connsiteX6" fmla="*/ 143396 w 914921"/>
                  <a:gd name="connsiteY6" fmla="*/ 52387 h 302528"/>
                  <a:gd name="connsiteX7" fmla="*/ 150539 w 914921"/>
                  <a:gd name="connsiteY7" fmla="*/ 47625 h 302528"/>
                  <a:gd name="connsiteX8" fmla="*/ 164827 w 914921"/>
                  <a:gd name="connsiteY8" fmla="*/ 42862 h 302528"/>
                  <a:gd name="connsiteX9" fmla="*/ 179114 w 914921"/>
                  <a:gd name="connsiteY9" fmla="*/ 35718 h 302528"/>
                  <a:gd name="connsiteX10" fmla="*/ 186258 w 914921"/>
                  <a:gd name="connsiteY10" fmla="*/ 30956 h 302528"/>
                  <a:gd name="connsiteX11" fmla="*/ 200546 w 914921"/>
                  <a:gd name="connsiteY11" fmla="*/ 26193 h 302528"/>
                  <a:gd name="connsiteX12" fmla="*/ 214833 w 914921"/>
                  <a:gd name="connsiteY12" fmla="*/ 21431 h 302528"/>
                  <a:gd name="connsiteX13" fmla="*/ 221977 w 914921"/>
                  <a:gd name="connsiteY13" fmla="*/ 19050 h 302528"/>
                  <a:gd name="connsiteX14" fmla="*/ 229121 w 914921"/>
                  <a:gd name="connsiteY14" fmla="*/ 14287 h 302528"/>
                  <a:gd name="connsiteX15" fmla="*/ 236264 w 914921"/>
                  <a:gd name="connsiteY15" fmla="*/ 11906 h 302528"/>
                  <a:gd name="connsiteX16" fmla="*/ 283889 w 914921"/>
                  <a:gd name="connsiteY16" fmla="*/ 4762 h 302528"/>
                  <a:gd name="connsiteX17" fmla="*/ 410096 w 914921"/>
                  <a:gd name="connsiteY17" fmla="*/ 0 h 302528"/>
                  <a:gd name="connsiteX18" fmla="*/ 483914 w 914921"/>
                  <a:gd name="connsiteY18" fmla="*/ 2381 h 302528"/>
                  <a:gd name="connsiteX19" fmla="*/ 498202 w 914921"/>
                  <a:gd name="connsiteY19" fmla="*/ 9525 h 302528"/>
                  <a:gd name="connsiteX20" fmla="*/ 505346 w 914921"/>
                  <a:gd name="connsiteY20" fmla="*/ 11906 h 302528"/>
                  <a:gd name="connsiteX21" fmla="*/ 512489 w 914921"/>
                  <a:gd name="connsiteY21" fmla="*/ 19050 h 302528"/>
                  <a:gd name="connsiteX22" fmla="*/ 526777 w 914921"/>
                  <a:gd name="connsiteY22" fmla="*/ 23812 h 302528"/>
                  <a:gd name="connsiteX23" fmla="*/ 541064 w 914921"/>
                  <a:gd name="connsiteY23" fmla="*/ 33337 h 302528"/>
                  <a:gd name="connsiteX24" fmla="*/ 555352 w 914921"/>
                  <a:gd name="connsiteY24" fmla="*/ 42862 h 302528"/>
                  <a:gd name="connsiteX25" fmla="*/ 562496 w 914921"/>
                  <a:gd name="connsiteY25" fmla="*/ 47625 h 302528"/>
                  <a:gd name="connsiteX26" fmla="*/ 576783 w 914921"/>
                  <a:gd name="connsiteY26" fmla="*/ 52387 h 302528"/>
                  <a:gd name="connsiteX27" fmla="*/ 598214 w 914921"/>
                  <a:gd name="connsiteY27" fmla="*/ 64293 h 302528"/>
                  <a:gd name="connsiteX28" fmla="*/ 612502 w 914921"/>
                  <a:gd name="connsiteY28" fmla="*/ 71437 h 302528"/>
                  <a:gd name="connsiteX29" fmla="*/ 619646 w 914921"/>
                  <a:gd name="connsiteY29" fmla="*/ 76200 h 302528"/>
                  <a:gd name="connsiteX30" fmla="*/ 626789 w 914921"/>
                  <a:gd name="connsiteY30" fmla="*/ 78581 h 302528"/>
                  <a:gd name="connsiteX31" fmla="*/ 648221 w 914921"/>
                  <a:gd name="connsiteY31" fmla="*/ 90487 h 302528"/>
                  <a:gd name="connsiteX32" fmla="*/ 662508 w 914921"/>
                  <a:gd name="connsiteY32" fmla="*/ 97631 h 302528"/>
                  <a:gd name="connsiteX33" fmla="*/ 669652 w 914921"/>
                  <a:gd name="connsiteY33" fmla="*/ 102393 h 302528"/>
                  <a:gd name="connsiteX34" fmla="*/ 683939 w 914921"/>
                  <a:gd name="connsiteY34" fmla="*/ 107156 h 302528"/>
                  <a:gd name="connsiteX35" fmla="*/ 691083 w 914921"/>
                  <a:gd name="connsiteY35" fmla="*/ 111918 h 302528"/>
                  <a:gd name="connsiteX36" fmla="*/ 707752 w 914921"/>
                  <a:gd name="connsiteY36" fmla="*/ 116681 h 302528"/>
                  <a:gd name="connsiteX37" fmla="*/ 729183 w 914921"/>
                  <a:gd name="connsiteY37" fmla="*/ 123825 h 302528"/>
                  <a:gd name="connsiteX38" fmla="*/ 736327 w 914921"/>
                  <a:gd name="connsiteY38" fmla="*/ 126206 h 302528"/>
                  <a:gd name="connsiteX39" fmla="*/ 786333 w 914921"/>
                  <a:gd name="connsiteY39" fmla="*/ 130968 h 302528"/>
                  <a:gd name="connsiteX40" fmla="*/ 836339 w 914921"/>
                  <a:gd name="connsiteY40" fmla="*/ 147637 h 302528"/>
                  <a:gd name="connsiteX41" fmla="*/ 850627 w 914921"/>
                  <a:gd name="connsiteY41" fmla="*/ 152400 h 302528"/>
                  <a:gd name="connsiteX42" fmla="*/ 857771 w 914921"/>
                  <a:gd name="connsiteY42" fmla="*/ 154781 h 302528"/>
                  <a:gd name="connsiteX43" fmla="*/ 864914 w 914921"/>
                  <a:gd name="connsiteY43" fmla="*/ 159543 h 302528"/>
                  <a:gd name="connsiteX44" fmla="*/ 872058 w 914921"/>
                  <a:gd name="connsiteY44" fmla="*/ 161925 h 302528"/>
                  <a:gd name="connsiteX45" fmla="*/ 886346 w 914921"/>
                  <a:gd name="connsiteY45" fmla="*/ 171450 h 302528"/>
                  <a:gd name="connsiteX46" fmla="*/ 893489 w 914921"/>
                  <a:gd name="connsiteY46" fmla="*/ 176212 h 302528"/>
                  <a:gd name="connsiteX47" fmla="*/ 898252 w 914921"/>
                  <a:gd name="connsiteY47" fmla="*/ 190500 h 302528"/>
                  <a:gd name="connsiteX48" fmla="*/ 900633 w 914921"/>
                  <a:gd name="connsiteY48" fmla="*/ 197643 h 302528"/>
                  <a:gd name="connsiteX49" fmla="*/ 905396 w 914921"/>
                  <a:gd name="connsiteY49" fmla="*/ 204787 h 302528"/>
                  <a:gd name="connsiteX50" fmla="*/ 910158 w 914921"/>
                  <a:gd name="connsiteY50" fmla="*/ 221456 h 302528"/>
                  <a:gd name="connsiteX51" fmla="*/ 914921 w 914921"/>
                  <a:gd name="connsiteY51" fmla="*/ 240506 h 302528"/>
                  <a:gd name="connsiteX52" fmla="*/ 912539 w 914921"/>
                  <a:gd name="connsiteY52" fmla="*/ 252412 h 302528"/>
                  <a:gd name="connsiteX53" fmla="*/ 910158 w 914921"/>
                  <a:gd name="connsiteY53" fmla="*/ 259556 h 302528"/>
                  <a:gd name="connsiteX54" fmla="*/ 903014 w 914921"/>
                  <a:gd name="connsiteY54" fmla="*/ 261937 h 302528"/>
                  <a:gd name="connsiteX55" fmla="*/ 898252 w 914921"/>
                  <a:gd name="connsiteY55" fmla="*/ 269081 h 302528"/>
                  <a:gd name="connsiteX56" fmla="*/ 883964 w 914921"/>
                  <a:gd name="connsiteY56" fmla="*/ 273843 h 302528"/>
                  <a:gd name="connsiteX57" fmla="*/ 862533 w 914921"/>
                  <a:gd name="connsiteY57" fmla="*/ 288131 h 302528"/>
                  <a:gd name="connsiteX58" fmla="*/ 855389 w 914921"/>
                  <a:gd name="connsiteY58" fmla="*/ 292893 h 302528"/>
                  <a:gd name="connsiteX59" fmla="*/ 848246 w 914921"/>
                  <a:gd name="connsiteY59" fmla="*/ 295275 h 302528"/>
                  <a:gd name="connsiteX60" fmla="*/ 833958 w 914921"/>
                  <a:gd name="connsiteY60" fmla="*/ 302418 h 302528"/>
                  <a:gd name="connsiteX61" fmla="*/ 679177 w 914921"/>
                  <a:gd name="connsiteY61" fmla="*/ 292893 h 302528"/>
                  <a:gd name="connsiteX62" fmla="*/ 557733 w 914921"/>
                  <a:gd name="connsiteY62" fmla="*/ 290512 h 302528"/>
                  <a:gd name="connsiteX63" fmla="*/ 526777 w 914921"/>
                  <a:gd name="connsiteY63" fmla="*/ 285750 h 302528"/>
                  <a:gd name="connsiteX64" fmla="*/ 438671 w 914921"/>
                  <a:gd name="connsiteY64" fmla="*/ 288131 h 302528"/>
                  <a:gd name="connsiteX65" fmla="*/ 429146 w 914921"/>
                  <a:gd name="connsiteY65" fmla="*/ 290512 h 302528"/>
                  <a:gd name="connsiteX66" fmla="*/ 298177 w 914921"/>
                  <a:gd name="connsiteY66" fmla="*/ 285750 h 302528"/>
                  <a:gd name="connsiteX67" fmla="*/ 248171 w 914921"/>
                  <a:gd name="connsiteY67" fmla="*/ 288131 h 302528"/>
                  <a:gd name="connsiteX68" fmla="*/ 241027 w 914921"/>
                  <a:gd name="connsiteY68" fmla="*/ 292893 h 302528"/>
                  <a:gd name="connsiteX69" fmla="*/ 83864 w 914921"/>
                  <a:gd name="connsiteY69" fmla="*/ 292893 h 302528"/>
                  <a:gd name="connsiteX70" fmla="*/ 79102 w 914921"/>
                  <a:gd name="connsiteY70" fmla="*/ 278606 h 302528"/>
                  <a:gd name="connsiteX71" fmla="*/ 31477 w 914921"/>
                  <a:gd name="connsiteY71" fmla="*/ 269081 h 302528"/>
                  <a:gd name="connsiteX72" fmla="*/ 24333 w 914921"/>
                  <a:gd name="connsiteY72" fmla="*/ 266700 h 302528"/>
                  <a:gd name="connsiteX73" fmla="*/ 21952 w 914921"/>
                  <a:gd name="connsiteY73" fmla="*/ 254793 h 302528"/>
                  <a:gd name="connsiteX74" fmla="*/ 17189 w 914921"/>
                  <a:gd name="connsiteY74" fmla="*/ 240506 h 302528"/>
                  <a:gd name="connsiteX75" fmla="*/ 14808 w 914921"/>
                  <a:gd name="connsiteY75" fmla="*/ 233362 h 302528"/>
                  <a:gd name="connsiteX76" fmla="*/ 12427 w 914921"/>
                  <a:gd name="connsiteY76" fmla="*/ 226218 h 302528"/>
                  <a:gd name="connsiteX77" fmla="*/ 10046 w 914921"/>
                  <a:gd name="connsiteY77" fmla="*/ 219075 h 302528"/>
                  <a:gd name="connsiteX78" fmla="*/ 12427 w 914921"/>
                  <a:gd name="connsiteY78" fmla="*/ 185737 h 302528"/>
                  <a:gd name="connsiteX79" fmla="*/ 14808 w 914921"/>
                  <a:gd name="connsiteY79" fmla="*/ 178593 h 302528"/>
                  <a:gd name="connsiteX80" fmla="*/ 17189 w 914921"/>
                  <a:gd name="connsiteY80" fmla="*/ 164306 h 302528"/>
                  <a:gd name="connsiteX81" fmla="*/ 14808 w 914921"/>
                  <a:gd name="connsiteY81" fmla="*/ 119062 h 302528"/>
                  <a:gd name="connsiteX82" fmla="*/ 10046 w 914921"/>
                  <a:gd name="connsiteY82" fmla="*/ 109537 h 302528"/>
                  <a:gd name="connsiteX83" fmla="*/ 5283 w 914921"/>
                  <a:gd name="connsiteY83" fmla="*/ 90487 h 302528"/>
                  <a:gd name="connsiteX0" fmla="*/ 5283 w 914921"/>
                  <a:gd name="connsiteY0" fmla="*/ 90487 h 302528"/>
                  <a:gd name="connsiteX1" fmla="*/ 93389 w 914921"/>
                  <a:gd name="connsiteY1" fmla="*/ 88106 h 302528"/>
                  <a:gd name="connsiteX2" fmla="*/ 107677 w 914921"/>
                  <a:gd name="connsiteY2" fmla="*/ 80962 h 302528"/>
                  <a:gd name="connsiteX3" fmla="*/ 114821 w 914921"/>
                  <a:gd name="connsiteY3" fmla="*/ 78581 h 302528"/>
                  <a:gd name="connsiteX4" fmla="*/ 119583 w 914921"/>
                  <a:gd name="connsiteY4" fmla="*/ 71437 h 302528"/>
                  <a:gd name="connsiteX5" fmla="*/ 126727 w 914921"/>
                  <a:gd name="connsiteY5" fmla="*/ 69056 h 302528"/>
                  <a:gd name="connsiteX6" fmla="*/ 143396 w 914921"/>
                  <a:gd name="connsiteY6" fmla="*/ 52387 h 302528"/>
                  <a:gd name="connsiteX7" fmla="*/ 150539 w 914921"/>
                  <a:gd name="connsiteY7" fmla="*/ 47625 h 302528"/>
                  <a:gd name="connsiteX8" fmla="*/ 164827 w 914921"/>
                  <a:gd name="connsiteY8" fmla="*/ 42862 h 302528"/>
                  <a:gd name="connsiteX9" fmla="*/ 179114 w 914921"/>
                  <a:gd name="connsiteY9" fmla="*/ 35718 h 302528"/>
                  <a:gd name="connsiteX10" fmla="*/ 186258 w 914921"/>
                  <a:gd name="connsiteY10" fmla="*/ 30956 h 302528"/>
                  <a:gd name="connsiteX11" fmla="*/ 200546 w 914921"/>
                  <a:gd name="connsiteY11" fmla="*/ 26193 h 302528"/>
                  <a:gd name="connsiteX12" fmla="*/ 214833 w 914921"/>
                  <a:gd name="connsiteY12" fmla="*/ 21431 h 302528"/>
                  <a:gd name="connsiteX13" fmla="*/ 221977 w 914921"/>
                  <a:gd name="connsiteY13" fmla="*/ 19050 h 302528"/>
                  <a:gd name="connsiteX14" fmla="*/ 229121 w 914921"/>
                  <a:gd name="connsiteY14" fmla="*/ 14287 h 302528"/>
                  <a:gd name="connsiteX15" fmla="*/ 236264 w 914921"/>
                  <a:gd name="connsiteY15" fmla="*/ 11906 h 302528"/>
                  <a:gd name="connsiteX16" fmla="*/ 283889 w 914921"/>
                  <a:gd name="connsiteY16" fmla="*/ 4762 h 302528"/>
                  <a:gd name="connsiteX17" fmla="*/ 410096 w 914921"/>
                  <a:gd name="connsiteY17" fmla="*/ 0 h 302528"/>
                  <a:gd name="connsiteX18" fmla="*/ 483914 w 914921"/>
                  <a:gd name="connsiteY18" fmla="*/ 2381 h 302528"/>
                  <a:gd name="connsiteX19" fmla="*/ 498202 w 914921"/>
                  <a:gd name="connsiteY19" fmla="*/ 9525 h 302528"/>
                  <a:gd name="connsiteX20" fmla="*/ 505346 w 914921"/>
                  <a:gd name="connsiteY20" fmla="*/ 11906 h 302528"/>
                  <a:gd name="connsiteX21" fmla="*/ 512489 w 914921"/>
                  <a:gd name="connsiteY21" fmla="*/ 19050 h 302528"/>
                  <a:gd name="connsiteX22" fmla="*/ 526777 w 914921"/>
                  <a:gd name="connsiteY22" fmla="*/ 23812 h 302528"/>
                  <a:gd name="connsiteX23" fmla="*/ 541064 w 914921"/>
                  <a:gd name="connsiteY23" fmla="*/ 33337 h 302528"/>
                  <a:gd name="connsiteX24" fmla="*/ 555352 w 914921"/>
                  <a:gd name="connsiteY24" fmla="*/ 42862 h 302528"/>
                  <a:gd name="connsiteX25" fmla="*/ 562496 w 914921"/>
                  <a:gd name="connsiteY25" fmla="*/ 47625 h 302528"/>
                  <a:gd name="connsiteX26" fmla="*/ 576783 w 914921"/>
                  <a:gd name="connsiteY26" fmla="*/ 52387 h 302528"/>
                  <a:gd name="connsiteX27" fmla="*/ 598214 w 914921"/>
                  <a:gd name="connsiteY27" fmla="*/ 64293 h 302528"/>
                  <a:gd name="connsiteX28" fmla="*/ 612502 w 914921"/>
                  <a:gd name="connsiteY28" fmla="*/ 71437 h 302528"/>
                  <a:gd name="connsiteX29" fmla="*/ 619646 w 914921"/>
                  <a:gd name="connsiteY29" fmla="*/ 76200 h 302528"/>
                  <a:gd name="connsiteX30" fmla="*/ 626789 w 914921"/>
                  <a:gd name="connsiteY30" fmla="*/ 78581 h 302528"/>
                  <a:gd name="connsiteX31" fmla="*/ 648221 w 914921"/>
                  <a:gd name="connsiteY31" fmla="*/ 90487 h 302528"/>
                  <a:gd name="connsiteX32" fmla="*/ 662508 w 914921"/>
                  <a:gd name="connsiteY32" fmla="*/ 97631 h 302528"/>
                  <a:gd name="connsiteX33" fmla="*/ 669652 w 914921"/>
                  <a:gd name="connsiteY33" fmla="*/ 102393 h 302528"/>
                  <a:gd name="connsiteX34" fmla="*/ 683939 w 914921"/>
                  <a:gd name="connsiteY34" fmla="*/ 107156 h 302528"/>
                  <a:gd name="connsiteX35" fmla="*/ 691083 w 914921"/>
                  <a:gd name="connsiteY35" fmla="*/ 111918 h 302528"/>
                  <a:gd name="connsiteX36" fmla="*/ 707752 w 914921"/>
                  <a:gd name="connsiteY36" fmla="*/ 116681 h 302528"/>
                  <a:gd name="connsiteX37" fmla="*/ 729183 w 914921"/>
                  <a:gd name="connsiteY37" fmla="*/ 123825 h 302528"/>
                  <a:gd name="connsiteX38" fmla="*/ 736327 w 914921"/>
                  <a:gd name="connsiteY38" fmla="*/ 126206 h 302528"/>
                  <a:gd name="connsiteX39" fmla="*/ 786333 w 914921"/>
                  <a:gd name="connsiteY39" fmla="*/ 130968 h 302528"/>
                  <a:gd name="connsiteX40" fmla="*/ 836339 w 914921"/>
                  <a:gd name="connsiteY40" fmla="*/ 147637 h 302528"/>
                  <a:gd name="connsiteX41" fmla="*/ 850627 w 914921"/>
                  <a:gd name="connsiteY41" fmla="*/ 152400 h 302528"/>
                  <a:gd name="connsiteX42" fmla="*/ 857771 w 914921"/>
                  <a:gd name="connsiteY42" fmla="*/ 154781 h 302528"/>
                  <a:gd name="connsiteX43" fmla="*/ 864914 w 914921"/>
                  <a:gd name="connsiteY43" fmla="*/ 159543 h 302528"/>
                  <a:gd name="connsiteX44" fmla="*/ 872058 w 914921"/>
                  <a:gd name="connsiteY44" fmla="*/ 161925 h 302528"/>
                  <a:gd name="connsiteX45" fmla="*/ 886346 w 914921"/>
                  <a:gd name="connsiteY45" fmla="*/ 171450 h 302528"/>
                  <a:gd name="connsiteX46" fmla="*/ 893489 w 914921"/>
                  <a:gd name="connsiteY46" fmla="*/ 176212 h 302528"/>
                  <a:gd name="connsiteX47" fmla="*/ 898252 w 914921"/>
                  <a:gd name="connsiteY47" fmla="*/ 190500 h 302528"/>
                  <a:gd name="connsiteX48" fmla="*/ 900633 w 914921"/>
                  <a:gd name="connsiteY48" fmla="*/ 197643 h 302528"/>
                  <a:gd name="connsiteX49" fmla="*/ 905396 w 914921"/>
                  <a:gd name="connsiteY49" fmla="*/ 204787 h 302528"/>
                  <a:gd name="connsiteX50" fmla="*/ 910158 w 914921"/>
                  <a:gd name="connsiteY50" fmla="*/ 221456 h 302528"/>
                  <a:gd name="connsiteX51" fmla="*/ 914921 w 914921"/>
                  <a:gd name="connsiteY51" fmla="*/ 240506 h 302528"/>
                  <a:gd name="connsiteX52" fmla="*/ 912539 w 914921"/>
                  <a:gd name="connsiteY52" fmla="*/ 252412 h 302528"/>
                  <a:gd name="connsiteX53" fmla="*/ 910158 w 914921"/>
                  <a:gd name="connsiteY53" fmla="*/ 259556 h 302528"/>
                  <a:gd name="connsiteX54" fmla="*/ 903014 w 914921"/>
                  <a:gd name="connsiteY54" fmla="*/ 261937 h 302528"/>
                  <a:gd name="connsiteX55" fmla="*/ 898252 w 914921"/>
                  <a:gd name="connsiteY55" fmla="*/ 269081 h 302528"/>
                  <a:gd name="connsiteX56" fmla="*/ 883964 w 914921"/>
                  <a:gd name="connsiteY56" fmla="*/ 273843 h 302528"/>
                  <a:gd name="connsiteX57" fmla="*/ 862533 w 914921"/>
                  <a:gd name="connsiteY57" fmla="*/ 288131 h 302528"/>
                  <a:gd name="connsiteX58" fmla="*/ 855389 w 914921"/>
                  <a:gd name="connsiteY58" fmla="*/ 292893 h 302528"/>
                  <a:gd name="connsiteX59" fmla="*/ 848246 w 914921"/>
                  <a:gd name="connsiteY59" fmla="*/ 295275 h 302528"/>
                  <a:gd name="connsiteX60" fmla="*/ 833958 w 914921"/>
                  <a:gd name="connsiteY60" fmla="*/ 302418 h 302528"/>
                  <a:gd name="connsiteX61" fmla="*/ 679177 w 914921"/>
                  <a:gd name="connsiteY61" fmla="*/ 292893 h 302528"/>
                  <a:gd name="connsiteX62" fmla="*/ 557733 w 914921"/>
                  <a:gd name="connsiteY62" fmla="*/ 290512 h 302528"/>
                  <a:gd name="connsiteX63" fmla="*/ 438671 w 914921"/>
                  <a:gd name="connsiteY63" fmla="*/ 288131 h 302528"/>
                  <a:gd name="connsiteX64" fmla="*/ 429146 w 914921"/>
                  <a:gd name="connsiteY64" fmla="*/ 290512 h 302528"/>
                  <a:gd name="connsiteX65" fmla="*/ 298177 w 914921"/>
                  <a:gd name="connsiteY65" fmla="*/ 285750 h 302528"/>
                  <a:gd name="connsiteX66" fmla="*/ 248171 w 914921"/>
                  <a:gd name="connsiteY66" fmla="*/ 288131 h 302528"/>
                  <a:gd name="connsiteX67" fmla="*/ 241027 w 914921"/>
                  <a:gd name="connsiteY67" fmla="*/ 292893 h 302528"/>
                  <a:gd name="connsiteX68" fmla="*/ 83864 w 914921"/>
                  <a:gd name="connsiteY68" fmla="*/ 292893 h 302528"/>
                  <a:gd name="connsiteX69" fmla="*/ 79102 w 914921"/>
                  <a:gd name="connsiteY69" fmla="*/ 278606 h 302528"/>
                  <a:gd name="connsiteX70" fmla="*/ 31477 w 914921"/>
                  <a:gd name="connsiteY70" fmla="*/ 269081 h 302528"/>
                  <a:gd name="connsiteX71" fmla="*/ 24333 w 914921"/>
                  <a:gd name="connsiteY71" fmla="*/ 266700 h 302528"/>
                  <a:gd name="connsiteX72" fmla="*/ 21952 w 914921"/>
                  <a:gd name="connsiteY72" fmla="*/ 254793 h 302528"/>
                  <a:gd name="connsiteX73" fmla="*/ 17189 w 914921"/>
                  <a:gd name="connsiteY73" fmla="*/ 240506 h 302528"/>
                  <a:gd name="connsiteX74" fmla="*/ 14808 w 914921"/>
                  <a:gd name="connsiteY74" fmla="*/ 233362 h 302528"/>
                  <a:gd name="connsiteX75" fmla="*/ 12427 w 914921"/>
                  <a:gd name="connsiteY75" fmla="*/ 226218 h 302528"/>
                  <a:gd name="connsiteX76" fmla="*/ 10046 w 914921"/>
                  <a:gd name="connsiteY76" fmla="*/ 219075 h 302528"/>
                  <a:gd name="connsiteX77" fmla="*/ 12427 w 914921"/>
                  <a:gd name="connsiteY77" fmla="*/ 185737 h 302528"/>
                  <a:gd name="connsiteX78" fmla="*/ 14808 w 914921"/>
                  <a:gd name="connsiteY78" fmla="*/ 178593 h 302528"/>
                  <a:gd name="connsiteX79" fmla="*/ 17189 w 914921"/>
                  <a:gd name="connsiteY79" fmla="*/ 164306 h 302528"/>
                  <a:gd name="connsiteX80" fmla="*/ 14808 w 914921"/>
                  <a:gd name="connsiteY80" fmla="*/ 119062 h 302528"/>
                  <a:gd name="connsiteX81" fmla="*/ 10046 w 914921"/>
                  <a:gd name="connsiteY81" fmla="*/ 109537 h 302528"/>
                  <a:gd name="connsiteX82" fmla="*/ 5283 w 914921"/>
                  <a:gd name="connsiteY82" fmla="*/ 90487 h 302528"/>
                  <a:gd name="connsiteX0" fmla="*/ 5283 w 914921"/>
                  <a:gd name="connsiteY0" fmla="*/ 90487 h 302528"/>
                  <a:gd name="connsiteX1" fmla="*/ 93389 w 914921"/>
                  <a:gd name="connsiteY1" fmla="*/ 88106 h 302528"/>
                  <a:gd name="connsiteX2" fmla="*/ 107677 w 914921"/>
                  <a:gd name="connsiteY2" fmla="*/ 80962 h 302528"/>
                  <a:gd name="connsiteX3" fmla="*/ 114821 w 914921"/>
                  <a:gd name="connsiteY3" fmla="*/ 78581 h 302528"/>
                  <a:gd name="connsiteX4" fmla="*/ 119583 w 914921"/>
                  <a:gd name="connsiteY4" fmla="*/ 71437 h 302528"/>
                  <a:gd name="connsiteX5" fmla="*/ 126727 w 914921"/>
                  <a:gd name="connsiteY5" fmla="*/ 69056 h 302528"/>
                  <a:gd name="connsiteX6" fmla="*/ 143396 w 914921"/>
                  <a:gd name="connsiteY6" fmla="*/ 52387 h 302528"/>
                  <a:gd name="connsiteX7" fmla="*/ 150539 w 914921"/>
                  <a:gd name="connsiteY7" fmla="*/ 47625 h 302528"/>
                  <a:gd name="connsiteX8" fmla="*/ 164827 w 914921"/>
                  <a:gd name="connsiteY8" fmla="*/ 42862 h 302528"/>
                  <a:gd name="connsiteX9" fmla="*/ 179114 w 914921"/>
                  <a:gd name="connsiteY9" fmla="*/ 35718 h 302528"/>
                  <a:gd name="connsiteX10" fmla="*/ 186258 w 914921"/>
                  <a:gd name="connsiteY10" fmla="*/ 30956 h 302528"/>
                  <a:gd name="connsiteX11" fmla="*/ 200546 w 914921"/>
                  <a:gd name="connsiteY11" fmla="*/ 26193 h 302528"/>
                  <a:gd name="connsiteX12" fmla="*/ 214833 w 914921"/>
                  <a:gd name="connsiteY12" fmla="*/ 21431 h 302528"/>
                  <a:gd name="connsiteX13" fmla="*/ 221977 w 914921"/>
                  <a:gd name="connsiteY13" fmla="*/ 19050 h 302528"/>
                  <a:gd name="connsiteX14" fmla="*/ 229121 w 914921"/>
                  <a:gd name="connsiteY14" fmla="*/ 14287 h 302528"/>
                  <a:gd name="connsiteX15" fmla="*/ 236264 w 914921"/>
                  <a:gd name="connsiteY15" fmla="*/ 11906 h 302528"/>
                  <a:gd name="connsiteX16" fmla="*/ 283889 w 914921"/>
                  <a:gd name="connsiteY16" fmla="*/ 4762 h 302528"/>
                  <a:gd name="connsiteX17" fmla="*/ 410096 w 914921"/>
                  <a:gd name="connsiteY17" fmla="*/ 0 h 302528"/>
                  <a:gd name="connsiteX18" fmla="*/ 483914 w 914921"/>
                  <a:gd name="connsiteY18" fmla="*/ 2381 h 302528"/>
                  <a:gd name="connsiteX19" fmla="*/ 498202 w 914921"/>
                  <a:gd name="connsiteY19" fmla="*/ 9525 h 302528"/>
                  <a:gd name="connsiteX20" fmla="*/ 505346 w 914921"/>
                  <a:gd name="connsiteY20" fmla="*/ 11906 h 302528"/>
                  <a:gd name="connsiteX21" fmla="*/ 512489 w 914921"/>
                  <a:gd name="connsiteY21" fmla="*/ 19050 h 302528"/>
                  <a:gd name="connsiteX22" fmla="*/ 526777 w 914921"/>
                  <a:gd name="connsiteY22" fmla="*/ 23812 h 302528"/>
                  <a:gd name="connsiteX23" fmla="*/ 541064 w 914921"/>
                  <a:gd name="connsiteY23" fmla="*/ 33337 h 302528"/>
                  <a:gd name="connsiteX24" fmla="*/ 555352 w 914921"/>
                  <a:gd name="connsiteY24" fmla="*/ 42862 h 302528"/>
                  <a:gd name="connsiteX25" fmla="*/ 562496 w 914921"/>
                  <a:gd name="connsiteY25" fmla="*/ 47625 h 302528"/>
                  <a:gd name="connsiteX26" fmla="*/ 576783 w 914921"/>
                  <a:gd name="connsiteY26" fmla="*/ 52387 h 302528"/>
                  <a:gd name="connsiteX27" fmla="*/ 598214 w 914921"/>
                  <a:gd name="connsiteY27" fmla="*/ 64293 h 302528"/>
                  <a:gd name="connsiteX28" fmla="*/ 612502 w 914921"/>
                  <a:gd name="connsiteY28" fmla="*/ 71437 h 302528"/>
                  <a:gd name="connsiteX29" fmla="*/ 619646 w 914921"/>
                  <a:gd name="connsiteY29" fmla="*/ 76200 h 302528"/>
                  <a:gd name="connsiteX30" fmla="*/ 626789 w 914921"/>
                  <a:gd name="connsiteY30" fmla="*/ 78581 h 302528"/>
                  <a:gd name="connsiteX31" fmla="*/ 648221 w 914921"/>
                  <a:gd name="connsiteY31" fmla="*/ 90487 h 302528"/>
                  <a:gd name="connsiteX32" fmla="*/ 662508 w 914921"/>
                  <a:gd name="connsiteY32" fmla="*/ 97631 h 302528"/>
                  <a:gd name="connsiteX33" fmla="*/ 669652 w 914921"/>
                  <a:gd name="connsiteY33" fmla="*/ 102393 h 302528"/>
                  <a:gd name="connsiteX34" fmla="*/ 683939 w 914921"/>
                  <a:gd name="connsiteY34" fmla="*/ 107156 h 302528"/>
                  <a:gd name="connsiteX35" fmla="*/ 691083 w 914921"/>
                  <a:gd name="connsiteY35" fmla="*/ 111918 h 302528"/>
                  <a:gd name="connsiteX36" fmla="*/ 707752 w 914921"/>
                  <a:gd name="connsiteY36" fmla="*/ 116681 h 302528"/>
                  <a:gd name="connsiteX37" fmla="*/ 729183 w 914921"/>
                  <a:gd name="connsiteY37" fmla="*/ 123825 h 302528"/>
                  <a:gd name="connsiteX38" fmla="*/ 736327 w 914921"/>
                  <a:gd name="connsiteY38" fmla="*/ 126206 h 302528"/>
                  <a:gd name="connsiteX39" fmla="*/ 786333 w 914921"/>
                  <a:gd name="connsiteY39" fmla="*/ 130968 h 302528"/>
                  <a:gd name="connsiteX40" fmla="*/ 836339 w 914921"/>
                  <a:gd name="connsiteY40" fmla="*/ 147637 h 302528"/>
                  <a:gd name="connsiteX41" fmla="*/ 850627 w 914921"/>
                  <a:gd name="connsiteY41" fmla="*/ 152400 h 302528"/>
                  <a:gd name="connsiteX42" fmla="*/ 857771 w 914921"/>
                  <a:gd name="connsiteY42" fmla="*/ 154781 h 302528"/>
                  <a:gd name="connsiteX43" fmla="*/ 864914 w 914921"/>
                  <a:gd name="connsiteY43" fmla="*/ 159543 h 302528"/>
                  <a:gd name="connsiteX44" fmla="*/ 872058 w 914921"/>
                  <a:gd name="connsiteY44" fmla="*/ 161925 h 302528"/>
                  <a:gd name="connsiteX45" fmla="*/ 886346 w 914921"/>
                  <a:gd name="connsiteY45" fmla="*/ 171450 h 302528"/>
                  <a:gd name="connsiteX46" fmla="*/ 893489 w 914921"/>
                  <a:gd name="connsiteY46" fmla="*/ 176212 h 302528"/>
                  <a:gd name="connsiteX47" fmla="*/ 898252 w 914921"/>
                  <a:gd name="connsiteY47" fmla="*/ 190500 h 302528"/>
                  <a:gd name="connsiteX48" fmla="*/ 900633 w 914921"/>
                  <a:gd name="connsiteY48" fmla="*/ 197643 h 302528"/>
                  <a:gd name="connsiteX49" fmla="*/ 905396 w 914921"/>
                  <a:gd name="connsiteY49" fmla="*/ 204787 h 302528"/>
                  <a:gd name="connsiteX50" fmla="*/ 910158 w 914921"/>
                  <a:gd name="connsiteY50" fmla="*/ 221456 h 302528"/>
                  <a:gd name="connsiteX51" fmla="*/ 914921 w 914921"/>
                  <a:gd name="connsiteY51" fmla="*/ 240506 h 302528"/>
                  <a:gd name="connsiteX52" fmla="*/ 912539 w 914921"/>
                  <a:gd name="connsiteY52" fmla="*/ 252412 h 302528"/>
                  <a:gd name="connsiteX53" fmla="*/ 910158 w 914921"/>
                  <a:gd name="connsiteY53" fmla="*/ 259556 h 302528"/>
                  <a:gd name="connsiteX54" fmla="*/ 903014 w 914921"/>
                  <a:gd name="connsiteY54" fmla="*/ 261937 h 302528"/>
                  <a:gd name="connsiteX55" fmla="*/ 898252 w 914921"/>
                  <a:gd name="connsiteY55" fmla="*/ 269081 h 302528"/>
                  <a:gd name="connsiteX56" fmla="*/ 883964 w 914921"/>
                  <a:gd name="connsiteY56" fmla="*/ 273843 h 302528"/>
                  <a:gd name="connsiteX57" fmla="*/ 862533 w 914921"/>
                  <a:gd name="connsiteY57" fmla="*/ 288131 h 302528"/>
                  <a:gd name="connsiteX58" fmla="*/ 855389 w 914921"/>
                  <a:gd name="connsiteY58" fmla="*/ 292893 h 302528"/>
                  <a:gd name="connsiteX59" fmla="*/ 848246 w 914921"/>
                  <a:gd name="connsiteY59" fmla="*/ 295275 h 302528"/>
                  <a:gd name="connsiteX60" fmla="*/ 833958 w 914921"/>
                  <a:gd name="connsiteY60" fmla="*/ 302418 h 302528"/>
                  <a:gd name="connsiteX61" fmla="*/ 679177 w 914921"/>
                  <a:gd name="connsiteY61" fmla="*/ 292893 h 302528"/>
                  <a:gd name="connsiteX62" fmla="*/ 557733 w 914921"/>
                  <a:gd name="connsiteY62" fmla="*/ 290512 h 302528"/>
                  <a:gd name="connsiteX63" fmla="*/ 438671 w 914921"/>
                  <a:gd name="connsiteY63" fmla="*/ 288131 h 302528"/>
                  <a:gd name="connsiteX64" fmla="*/ 298177 w 914921"/>
                  <a:gd name="connsiteY64" fmla="*/ 285750 h 302528"/>
                  <a:gd name="connsiteX65" fmla="*/ 248171 w 914921"/>
                  <a:gd name="connsiteY65" fmla="*/ 288131 h 302528"/>
                  <a:gd name="connsiteX66" fmla="*/ 241027 w 914921"/>
                  <a:gd name="connsiteY66" fmla="*/ 292893 h 302528"/>
                  <a:gd name="connsiteX67" fmla="*/ 83864 w 914921"/>
                  <a:gd name="connsiteY67" fmla="*/ 292893 h 302528"/>
                  <a:gd name="connsiteX68" fmla="*/ 79102 w 914921"/>
                  <a:gd name="connsiteY68" fmla="*/ 278606 h 302528"/>
                  <a:gd name="connsiteX69" fmla="*/ 31477 w 914921"/>
                  <a:gd name="connsiteY69" fmla="*/ 269081 h 302528"/>
                  <a:gd name="connsiteX70" fmla="*/ 24333 w 914921"/>
                  <a:gd name="connsiteY70" fmla="*/ 266700 h 302528"/>
                  <a:gd name="connsiteX71" fmla="*/ 21952 w 914921"/>
                  <a:gd name="connsiteY71" fmla="*/ 254793 h 302528"/>
                  <a:gd name="connsiteX72" fmla="*/ 17189 w 914921"/>
                  <a:gd name="connsiteY72" fmla="*/ 240506 h 302528"/>
                  <a:gd name="connsiteX73" fmla="*/ 14808 w 914921"/>
                  <a:gd name="connsiteY73" fmla="*/ 233362 h 302528"/>
                  <a:gd name="connsiteX74" fmla="*/ 12427 w 914921"/>
                  <a:gd name="connsiteY74" fmla="*/ 226218 h 302528"/>
                  <a:gd name="connsiteX75" fmla="*/ 10046 w 914921"/>
                  <a:gd name="connsiteY75" fmla="*/ 219075 h 302528"/>
                  <a:gd name="connsiteX76" fmla="*/ 12427 w 914921"/>
                  <a:gd name="connsiteY76" fmla="*/ 185737 h 302528"/>
                  <a:gd name="connsiteX77" fmla="*/ 14808 w 914921"/>
                  <a:gd name="connsiteY77" fmla="*/ 178593 h 302528"/>
                  <a:gd name="connsiteX78" fmla="*/ 17189 w 914921"/>
                  <a:gd name="connsiteY78" fmla="*/ 164306 h 302528"/>
                  <a:gd name="connsiteX79" fmla="*/ 14808 w 914921"/>
                  <a:gd name="connsiteY79" fmla="*/ 119062 h 302528"/>
                  <a:gd name="connsiteX80" fmla="*/ 10046 w 914921"/>
                  <a:gd name="connsiteY80" fmla="*/ 109537 h 302528"/>
                  <a:gd name="connsiteX81" fmla="*/ 5283 w 914921"/>
                  <a:gd name="connsiteY81" fmla="*/ 90487 h 302528"/>
                  <a:gd name="connsiteX0" fmla="*/ 5283 w 914921"/>
                  <a:gd name="connsiteY0" fmla="*/ 90487 h 302528"/>
                  <a:gd name="connsiteX1" fmla="*/ 93389 w 914921"/>
                  <a:gd name="connsiteY1" fmla="*/ 88106 h 302528"/>
                  <a:gd name="connsiteX2" fmla="*/ 107677 w 914921"/>
                  <a:gd name="connsiteY2" fmla="*/ 80962 h 302528"/>
                  <a:gd name="connsiteX3" fmla="*/ 114821 w 914921"/>
                  <a:gd name="connsiteY3" fmla="*/ 78581 h 302528"/>
                  <a:gd name="connsiteX4" fmla="*/ 119583 w 914921"/>
                  <a:gd name="connsiteY4" fmla="*/ 71437 h 302528"/>
                  <a:gd name="connsiteX5" fmla="*/ 126727 w 914921"/>
                  <a:gd name="connsiteY5" fmla="*/ 69056 h 302528"/>
                  <a:gd name="connsiteX6" fmla="*/ 143396 w 914921"/>
                  <a:gd name="connsiteY6" fmla="*/ 52387 h 302528"/>
                  <a:gd name="connsiteX7" fmla="*/ 150539 w 914921"/>
                  <a:gd name="connsiteY7" fmla="*/ 47625 h 302528"/>
                  <a:gd name="connsiteX8" fmla="*/ 164827 w 914921"/>
                  <a:gd name="connsiteY8" fmla="*/ 42862 h 302528"/>
                  <a:gd name="connsiteX9" fmla="*/ 179114 w 914921"/>
                  <a:gd name="connsiteY9" fmla="*/ 35718 h 302528"/>
                  <a:gd name="connsiteX10" fmla="*/ 186258 w 914921"/>
                  <a:gd name="connsiteY10" fmla="*/ 30956 h 302528"/>
                  <a:gd name="connsiteX11" fmla="*/ 200546 w 914921"/>
                  <a:gd name="connsiteY11" fmla="*/ 26193 h 302528"/>
                  <a:gd name="connsiteX12" fmla="*/ 214833 w 914921"/>
                  <a:gd name="connsiteY12" fmla="*/ 21431 h 302528"/>
                  <a:gd name="connsiteX13" fmla="*/ 221977 w 914921"/>
                  <a:gd name="connsiteY13" fmla="*/ 19050 h 302528"/>
                  <a:gd name="connsiteX14" fmla="*/ 229121 w 914921"/>
                  <a:gd name="connsiteY14" fmla="*/ 14287 h 302528"/>
                  <a:gd name="connsiteX15" fmla="*/ 236264 w 914921"/>
                  <a:gd name="connsiteY15" fmla="*/ 11906 h 302528"/>
                  <a:gd name="connsiteX16" fmla="*/ 283889 w 914921"/>
                  <a:gd name="connsiteY16" fmla="*/ 4762 h 302528"/>
                  <a:gd name="connsiteX17" fmla="*/ 410096 w 914921"/>
                  <a:gd name="connsiteY17" fmla="*/ 0 h 302528"/>
                  <a:gd name="connsiteX18" fmla="*/ 483914 w 914921"/>
                  <a:gd name="connsiteY18" fmla="*/ 2381 h 302528"/>
                  <a:gd name="connsiteX19" fmla="*/ 498202 w 914921"/>
                  <a:gd name="connsiteY19" fmla="*/ 9525 h 302528"/>
                  <a:gd name="connsiteX20" fmla="*/ 505346 w 914921"/>
                  <a:gd name="connsiteY20" fmla="*/ 11906 h 302528"/>
                  <a:gd name="connsiteX21" fmla="*/ 512489 w 914921"/>
                  <a:gd name="connsiteY21" fmla="*/ 19050 h 302528"/>
                  <a:gd name="connsiteX22" fmla="*/ 526777 w 914921"/>
                  <a:gd name="connsiteY22" fmla="*/ 23812 h 302528"/>
                  <a:gd name="connsiteX23" fmla="*/ 541064 w 914921"/>
                  <a:gd name="connsiteY23" fmla="*/ 33337 h 302528"/>
                  <a:gd name="connsiteX24" fmla="*/ 555352 w 914921"/>
                  <a:gd name="connsiteY24" fmla="*/ 42862 h 302528"/>
                  <a:gd name="connsiteX25" fmla="*/ 562496 w 914921"/>
                  <a:gd name="connsiteY25" fmla="*/ 47625 h 302528"/>
                  <a:gd name="connsiteX26" fmla="*/ 576783 w 914921"/>
                  <a:gd name="connsiteY26" fmla="*/ 52387 h 302528"/>
                  <a:gd name="connsiteX27" fmla="*/ 598214 w 914921"/>
                  <a:gd name="connsiteY27" fmla="*/ 64293 h 302528"/>
                  <a:gd name="connsiteX28" fmla="*/ 612502 w 914921"/>
                  <a:gd name="connsiteY28" fmla="*/ 71437 h 302528"/>
                  <a:gd name="connsiteX29" fmla="*/ 619646 w 914921"/>
                  <a:gd name="connsiteY29" fmla="*/ 76200 h 302528"/>
                  <a:gd name="connsiteX30" fmla="*/ 626789 w 914921"/>
                  <a:gd name="connsiteY30" fmla="*/ 78581 h 302528"/>
                  <a:gd name="connsiteX31" fmla="*/ 648221 w 914921"/>
                  <a:gd name="connsiteY31" fmla="*/ 90487 h 302528"/>
                  <a:gd name="connsiteX32" fmla="*/ 662508 w 914921"/>
                  <a:gd name="connsiteY32" fmla="*/ 97631 h 302528"/>
                  <a:gd name="connsiteX33" fmla="*/ 669652 w 914921"/>
                  <a:gd name="connsiteY33" fmla="*/ 102393 h 302528"/>
                  <a:gd name="connsiteX34" fmla="*/ 683939 w 914921"/>
                  <a:gd name="connsiteY34" fmla="*/ 107156 h 302528"/>
                  <a:gd name="connsiteX35" fmla="*/ 691083 w 914921"/>
                  <a:gd name="connsiteY35" fmla="*/ 111918 h 302528"/>
                  <a:gd name="connsiteX36" fmla="*/ 707752 w 914921"/>
                  <a:gd name="connsiteY36" fmla="*/ 116681 h 302528"/>
                  <a:gd name="connsiteX37" fmla="*/ 729183 w 914921"/>
                  <a:gd name="connsiteY37" fmla="*/ 123825 h 302528"/>
                  <a:gd name="connsiteX38" fmla="*/ 736327 w 914921"/>
                  <a:gd name="connsiteY38" fmla="*/ 126206 h 302528"/>
                  <a:gd name="connsiteX39" fmla="*/ 786333 w 914921"/>
                  <a:gd name="connsiteY39" fmla="*/ 130968 h 302528"/>
                  <a:gd name="connsiteX40" fmla="*/ 836339 w 914921"/>
                  <a:gd name="connsiteY40" fmla="*/ 147637 h 302528"/>
                  <a:gd name="connsiteX41" fmla="*/ 850627 w 914921"/>
                  <a:gd name="connsiteY41" fmla="*/ 152400 h 302528"/>
                  <a:gd name="connsiteX42" fmla="*/ 857771 w 914921"/>
                  <a:gd name="connsiteY42" fmla="*/ 154781 h 302528"/>
                  <a:gd name="connsiteX43" fmla="*/ 864914 w 914921"/>
                  <a:gd name="connsiteY43" fmla="*/ 159543 h 302528"/>
                  <a:gd name="connsiteX44" fmla="*/ 872058 w 914921"/>
                  <a:gd name="connsiteY44" fmla="*/ 161925 h 302528"/>
                  <a:gd name="connsiteX45" fmla="*/ 886346 w 914921"/>
                  <a:gd name="connsiteY45" fmla="*/ 171450 h 302528"/>
                  <a:gd name="connsiteX46" fmla="*/ 893489 w 914921"/>
                  <a:gd name="connsiteY46" fmla="*/ 176212 h 302528"/>
                  <a:gd name="connsiteX47" fmla="*/ 898252 w 914921"/>
                  <a:gd name="connsiteY47" fmla="*/ 190500 h 302528"/>
                  <a:gd name="connsiteX48" fmla="*/ 900633 w 914921"/>
                  <a:gd name="connsiteY48" fmla="*/ 197643 h 302528"/>
                  <a:gd name="connsiteX49" fmla="*/ 905396 w 914921"/>
                  <a:gd name="connsiteY49" fmla="*/ 204787 h 302528"/>
                  <a:gd name="connsiteX50" fmla="*/ 910158 w 914921"/>
                  <a:gd name="connsiteY50" fmla="*/ 221456 h 302528"/>
                  <a:gd name="connsiteX51" fmla="*/ 914921 w 914921"/>
                  <a:gd name="connsiteY51" fmla="*/ 240506 h 302528"/>
                  <a:gd name="connsiteX52" fmla="*/ 912539 w 914921"/>
                  <a:gd name="connsiteY52" fmla="*/ 252412 h 302528"/>
                  <a:gd name="connsiteX53" fmla="*/ 910158 w 914921"/>
                  <a:gd name="connsiteY53" fmla="*/ 259556 h 302528"/>
                  <a:gd name="connsiteX54" fmla="*/ 903014 w 914921"/>
                  <a:gd name="connsiteY54" fmla="*/ 261937 h 302528"/>
                  <a:gd name="connsiteX55" fmla="*/ 898252 w 914921"/>
                  <a:gd name="connsiteY55" fmla="*/ 269081 h 302528"/>
                  <a:gd name="connsiteX56" fmla="*/ 883964 w 914921"/>
                  <a:gd name="connsiteY56" fmla="*/ 273843 h 302528"/>
                  <a:gd name="connsiteX57" fmla="*/ 862533 w 914921"/>
                  <a:gd name="connsiteY57" fmla="*/ 288131 h 302528"/>
                  <a:gd name="connsiteX58" fmla="*/ 855389 w 914921"/>
                  <a:gd name="connsiteY58" fmla="*/ 292893 h 302528"/>
                  <a:gd name="connsiteX59" fmla="*/ 848246 w 914921"/>
                  <a:gd name="connsiteY59" fmla="*/ 295275 h 302528"/>
                  <a:gd name="connsiteX60" fmla="*/ 833958 w 914921"/>
                  <a:gd name="connsiteY60" fmla="*/ 302418 h 302528"/>
                  <a:gd name="connsiteX61" fmla="*/ 679177 w 914921"/>
                  <a:gd name="connsiteY61" fmla="*/ 292893 h 302528"/>
                  <a:gd name="connsiteX62" fmla="*/ 557733 w 914921"/>
                  <a:gd name="connsiteY62" fmla="*/ 290512 h 302528"/>
                  <a:gd name="connsiteX63" fmla="*/ 438671 w 914921"/>
                  <a:gd name="connsiteY63" fmla="*/ 288131 h 302528"/>
                  <a:gd name="connsiteX64" fmla="*/ 298177 w 914921"/>
                  <a:gd name="connsiteY64" fmla="*/ 285750 h 302528"/>
                  <a:gd name="connsiteX65" fmla="*/ 248171 w 914921"/>
                  <a:gd name="connsiteY65" fmla="*/ 288131 h 302528"/>
                  <a:gd name="connsiteX66" fmla="*/ 83864 w 914921"/>
                  <a:gd name="connsiteY66" fmla="*/ 292893 h 302528"/>
                  <a:gd name="connsiteX67" fmla="*/ 79102 w 914921"/>
                  <a:gd name="connsiteY67" fmla="*/ 278606 h 302528"/>
                  <a:gd name="connsiteX68" fmla="*/ 31477 w 914921"/>
                  <a:gd name="connsiteY68" fmla="*/ 269081 h 302528"/>
                  <a:gd name="connsiteX69" fmla="*/ 24333 w 914921"/>
                  <a:gd name="connsiteY69" fmla="*/ 266700 h 302528"/>
                  <a:gd name="connsiteX70" fmla="*/ 21952 w 914921"/>
                  <a:gd name="connsiteY70" fmla="*/ 254793 h 302528"/>
                  <a:gd name="connsiteX71" fmla="*/ 17189 w 914921"/>
                  <a:gd name="connsiteY71" fmla="*/ 240506 h 302528"/>
                  <a:gd name="connsiteX72" fmla="*/ 14808 w 914921"/>
                  <a:gd name="connsiteY72" fmla="*/ 233362 h 302528"/>
                  <a:gd name="connsiteX73" fmla="*/ 12427 w 914921"/>
                  <a:gd name="connsiteY73" fmla="*/ 226218 h 302528"/>
                  <a:gd name="connsiteX74" fmla="*/ 10046 w 914921"/>
                  <a:gd name="connsiteY74" fmla="*/ 219075 h 302528"/>
                  <a:gd name="connsiteX75" fmla="*/ 12427 w 914921"/>
                  <a:gd name="connsiteY75" fmla="*/ 185737 h 302528"/>
                  <a:gd name="connsiteX76" fmla="*/ 14808 w 914921"/>
                  <a:gd name="connsiteY76" fmla="*/ 178593 h 302528"/>
                  <a:gd name="connsiteX77" fmla="*/ 17189 w 914921"/>
                  <a:gd name="connsiteY77" fmla="*/ 164306 h 302528"/>
                  <a:gd name="connsiteX78" fmla="*/ 14808 w 914921"/>
                  <a:gd name="connsiteY78" fmla="*/ 119062 h 302528"/>
                  <a:gd name="connsiteX79" fmla="*/ 10046 w 914921"/>
                  <a:gd name="connsiteY79" fmla="*/ 109537 h 302528"/>
                  <a:gd name="connsiteX80" fmla="*/ 5283 w 914921"/>
                  <a:gd name="connsiteY80" fmla="*/ 90487 h 302528"/>
                  <a:gd name="connsiteX0" fmla="*/ 5283 w 914921"/>
                  <a:gd name="connsiteY0" fmla="*/ 90993 h 303034"/>
                  <a:gd name="connsiteX1" fmla="*/ 93389 w 914921"/>
                  <a:gd name="connsiteY1" fmla="*/ 88612 h 303034"/>
                  <a:gd name="connsiteX2" fmla="*/ 107677 w 914921"/>
                  <a:gd name="connsiteY2" fmla="*/ 81468 h 303034"/>
                  <a:gd name="connsiteX3" fmla="*/ 114821 w 914921"/>
                  <a:gd name="connsiteY3" fmla="*/ 79087 h 303034"/>
                  <a:gd name="connsiteX4" fmla="*/ 119583 w 914921"/>
                  <a:gd name="connsiteY4" fmla="*/ 71943 h 303034"/>
                  <a:gd name="connsiteX5" fmla="*/ 126727 w 914921"/>
                  <a:gd name="connsiteY5" fmla="*/ 69562 h 303034"/>
                  <a:gd name="connsiteX6" fmla="*/ 143396 w 914921"/>
                  <a:gd name="connsiteY6" fmla="*/ 52893 h 303034"/>
                  <a:gd name="connsiteX7" fmla="*/ 150539 w 914921"/>
                  <a:gd name="connsiteY7" fmla="*/ 48131 h 303034"/>
                  <a:gd name="connsiteX8" fmla="*/ 164827 w 914921"/>
                  <a:gd name="connsiteY8" fmla="*/ 43368 h 303034"/>
                  <a:gd name="connsiteX9" fmla="*/ 179114 w 914921"/>
                  <a:gd name="connsiteY9" fmla="*/ 36224 h 303034"/>
                  <a:gd name="connsiteX10" fmla="*/ 186258 w 914921"/>
                  <a:gd name="connsiteY10" fmla="*/ 31462 h 303034"/>
                  <a:gd name="connsiteX11" fmla="*/ 200546 w 914921"/>
                  <a:gd name="connsiteY11" fmla="*/ 26699 h 303034"/>
                  <a:gd name="connsiteX12" fmla="*/ 214833 w 914921"/>
                  <a:gd name="connsiteY12" fmla="*/ 21937 h 303034"/>
                  <a:gd name="connsiteX13" fmla="*/ 221977 w 914921"/>
                  <a:gd name="connsiteY13" fmla="*/ 19556 h 303034"/>
                  <a:gd name="connsiteX14" fmla="*/ 229121 w 914921"/>
                  <a:gd name="connsiteY14" fmla="*/ 14793 h 303034"/>
                  <a:gd name="connsiteX15" fmla="*/ 236264 w 914921"/>
                  <a:gd name="connsiteY15" fmla="*/ 12412 h 303034"/>
                  <a:gd name="connsiteX16" fmla="*/ 410096 w 914921"/>
                  <a:gd name="connsiteY16" fmla="*/ 506 h 303034"/>
                  <a:gd name="connsiteX17" fmla="*/ 483914 w 914921"/>
                  <a:gd name="connsiteY17" fmla="*/ 2887 h 303034"/>
                  <a:gd name="connsiteX18" fmla="*/ 498202 w 914921"/>
                  <a:gd name="connsiteY18" fmla="*/ 10031 h 303034"/>
                  <a:gd name="connsiteX19" fmla="*/ 505346 w 914921"/>
                  <a:gd name="connsiteY19" fmla="*/ 12412 h 303034"/>
                  <a:gd name="connsiteX20" fmla="*/ 512489 w 914921"/>
                  <a:gd name="connsiteY20" fmla="*/ 19556 h 303034"/>
                  <a:gd name="connsiteX21" fmla="*/ 526777 w 914921"/>
                  <a:gd name="connsiteY21" fmla="*/ 24318 h 303034"/>
                  <a:gd name="connsiteX22" fmla="*/ 541064 w 914921"/>
                  <a:gd name="connsiteY22" fmla="*/ 33843 h 303034"/>
                  <a:gd name="connsiteX23" fmla="*/ 555352 w 914921"/>
                  <a:gd name="connsiteY23" fmla="*/ 43368 h 303034"/>
                  <a:gd name="connsiteX24" fmla="*/ 562496 w 914921"/>
                  <a:gd name="connsiteY24" fmla="*/ 48131 h 303034"/>
                  <a:gd name="connsiteX25" fmla="*/ 576783 w 914921"/>
                  <a:gd name="connsiteY25" fmla="*/ 52893 h 303034"/>
                  <a:gd name="connsiteX26" fmla="*/ 598214 w 914921"/>
                  <a:gd name="connsiteY26" fmla="*/ 64799 h 303034"/>
                  <a:gd name="connsiteX27" fmla="*/ 612502 w 914921"/>
                  <a:gd name="connsiteY27" fmla="*/ 71943 h 303034"/>
                  <a:gd name="connsiteX28" fmla="*/ 619646 w 914921"/>
                  <a:gd name="connsiteY28" fmla="*/ 76706 h 303034"/>
                  <a:gd name="connsiteX29" fmla="*/ 626789 w 914921"/>
                  <a:gd name="connsiteY29" fmla="*/ 79087 h 303034"/>
                  <a:gd name="connsiteX30" fmla="*/ 648221 w 914921"/>
                  <a:gd name="connsiteY30" fmla="*/ 90993 h 303034"/>
                  <a:gd name="connsiteX31" fmla="*/ 662508 w 914921"/>
                  <a:gd name="connsiteY31" fmla="*/ 98137 h 303034"/>
                  <a:gd name="connsiteX32" fmla="*/ 669652 w 914921"/>
                  <a:gd name="connsiteY32" fmla="*/ 102899 h 303034"/>
                  <a:gd name="connsiteX33" fmla="*/ 683939 w 914921"/>
                  <a:gd name="connsiteY33" fmla="*/ 107662 h 303034"/>
                  <a:gd name="connsiteX34" fmla="*/ 691083 w 914921"/>
                  <a:gd name="connsiteY34" fmla="*/ 112424 h 303034"/>
                  <a:gd name="connsiteX35" fmla="*/ 707752 w 914921"/>
                  <a:gd name="connsiteY35" fmla="*/ 117187 h 303034"/>
                  <a:gd name="connsiteX36" fmla="*/ 729183 w 914921"/>
                  <a:gd name="connsiteY36" fmla="*/ 124331 h 303034"/>
                  <a:gd name="connsiteX37" fmla="*/ 736327 w 914921"/>
                  <a:gd name="connsiteY37" fmla="*/ 126712 h 303034"/>
                  <a:gd name="connsiteX38" fmla="*/ 786333 w 914921"/>
                  <a:gd name="connsiteY38" fmla="*/ 131474 h 303034"/>
                  <a:gd name="connsiteX39" fmla="*/ 836339 w 914921"/>
                  <a:gd name="connsiteY39" fmla="*/ 148143 h 303034"/>
                  <a:gd name="connsiteX40" fmla="*/ 850627 w 914921"/>
                  <a:gd name="connsiteY40" fmla="*/ 152906 h 303034"/>
                  <a:gd name="connsiteX41" fmla="*/ 857771 w 914921"/>
                  <a:gd name="connsiteY41" fmla="*/ 155287 h 303034"/>
                  <a:gd name="connsiteX42" fmla="*/ 864914 w 914921"/>
                  <a:gd name="connsiteY42" fmla="*/ 160049 h 303034"/>
                  <a:gd name="connsiteX43" fmla="*/ 872058 w 914921"/>
                  <a:gd name="connsiteY43" fmla="*/ 162431 h 303034"/>
                  <a:gd name="connsiteX44" fmla="*/ 886346 w 914921"/>
                  <a:gd name="connsiteY44" fmla="*/ 171956 h 303034"/>
                  <a:gd name="connsiteX45" fmla="*/ 893489 w 914921"/>
                  <a:gd name="connsiteY45" fmla="*/ 176718 h 303034"/>
                  <a:gd name="connsiteX46" fmla="*/ 898252 w 914921"/>
                  <a:gd name="connsiteY46" fmla="*/ 191006 h 303034"/>
                  <a:gd name="connsiteX47" fmla="*/ 900633 w 914921"/>
                  <a:gd name="connsiteY47" fmla="*/ 198149 h 303034"/>
                  <a:gd name="connsiteX48" fmla="*/ 905396 w 914921"/>
                  <a:gd name="connsiteY48" fmla="*/ 205293 h 303034"/>
                  <a:gd name="connsiteX49" fmla="*/ 910158 w 914921"/>
                  <a:gd name="connsiteY49" fmla="*/ 221962 h 303034"/>
                  <a:gd name="connsiteX50" fmla="*/ 914921 w 914921"/>
                  <a:gd name="connsiteY50" fmla="*/ 241012 h 303034"/>
                  <a:gd name="connsiteX51" fmla="*/ 912539 w 914921"/>
                  <a:gd name="connsiteY51" fmla="*/ 252918 h 303034"/>
                  <a:gd name="connsiteX52" fmla="*/ 910158 w 914921"/>
                  <a:gd name="connsiteY52" fmla="*/ 260062 h 303034"/>
                  <a:gd name="connsiteX53" fmla="*/ 903014 w 914921"/>
                  <a:gd name="connsiteY53" fmla="*/ 262443 h 303034"/>
                  <a:gd name="connsiteX54" fmla="*/ 898252 w 914921"/>
                  <a:gd name="connsiteY54" fmla="*/ 269587 h 303034"/>
                  <a:gd name="connsiteX55" fmla="*/ 883964 w 914921"/>
                  <a:gd name="connsiteY55" fmla="*/ 274349 h 303034"/>
                  <a:gd name="connsiteX56" fmla="*/ 862533 w 914921"/>
                  <a:gd name="connsiteY56" fmla="*/ 288637 h 303034"/>
                  <a:gd name="connsiteX57" fmla="*/ 855389 w 914921"/>
                  <a:gd name="connsiteY57" fmla="*/ 293399 h 303034"/>
                  <a:gd name="connsiteX58" fmla="*/ 848246 w 914921"/>
                  <a:gd name="connsiteY58" fmla="*/ 295781 h 303034"/>
                  <a:gd name="connsiteX59" fmla="*/ 833958 w 914921"/>
                  <a:gd name="connsiteY59" fmla="*/ 302924 h 303034"/>
                  <a:gd name="connsiteX60" fmla="*/ 679177 w 914921"/>
                  <a:gd name="connsiteY60" fmla="*/ 293399 h 303034"/>
                  <a:gd name="connsiteX61" fmla="*/ 557733 w 914921"/>
                  <a:gd name="connsiteY61" fmla="*/ 291018 h 303034"/>
                  <a:gd name="connsiteX62" fmla="*/ 438671 w 914921"/>
                  <a:gd name="connsiteY62" fmla="*/ 288637 h 303034"/>
                  <a:gd name="connsiteX63" fmla="*/ 298177 w 914921"/>
                  <a:gd name="connsiteY63" fmla="*/ 286256 h 303034"/>
                  <a:gd name="connsiteX64" fmla="*/ 248171 w 914921"/>
                  <a:gd name="connsiteY64" fmla="*/ 288637 h 303034"/>
                  <a:gd name="connsiteX65" fmla="*/ 83864 w 914921"/>
                  <a:gd name="connsiteY65" fmla="*/ 293399 h 303034"/>
                  <a:gd name="connsiteX66" fmla="*/ 79102 w 914921"/>
                  <a:gd name="connsiteY66" fmla="*/ 279112 h 303034"/>
                  <a:gd name="connsiteX67" fmla="*/ 31477 w 914921"/>
                  <a:gd name="connsiteY67" fmla="*/ 269587 h 303034"/>
                  <a:gd name="connsiteX68" fmla="*/ 24333 w 914921"/>
                  <a:gd name="connsiteY68" fmla="*/ 267206 h 303034"/>
                  <a:gd name="connsiteX69" fmla="*/ 21952 w 914921"/>
                  <a:gd name="connsiteY69" fmla="*/ 255299 h 303034"/>
                  <a:gd name="connsiteX70" fmla="*/ 17189 w 914921"/>
                  <a:gd name="connsiteY70" fmla="*/ 241012 h 303034"/>
                  <a:gd name="connsiteX71" fmla="*/ 14808 w 914921"/>
                  <a:gd name="connsiteY71" fmla="*/ 233868 h 303034"/>
                  <a:gd name="connsiteX72" fmla="*/ 12427 w 914921"/>
                  <a:gd name="connsiteY72" fmla="*/ 226724 h 303034"/>
                  <a:gd name="connsiteX73" fmla="*/ 10046 w 914921"/>
                  <a:gd name="connsiteY73" fmla="*/ 219581 h 303034"/>
                  <a:gd name="connsiteX74" fmla="*/ 12427 w 914921"/>
                  <a:gd name="connsiteY74" fmla="*/ 186243 h 303034"/>
                  <a:gd name="connsiteX75" fmla="*/ 14808 w 914921"/>
                  <a:gd name="connsiteY75" fmla="*/ 179099 h 303034"/>
                  <a:gd name="connsiteX76" fmla="*/ 17189 w 914921"/>
                  <a:gd name="connsiteY76" fmla="*/ 164812 h 303034"/>
                  <a:gd name="connsiteX77" fmla="*/ 14808 w 914921"/>
                  <a:gd name="connsiteY77" fmla="*/ 119568 h 303034"/>
                  <a:gd name="connsiteX78" fmla="*/ 10046 w 914921"/>
                  <a:gd name="connsiteY78" fmla="*/ 110043 h 303034"/>
                  <a:gd name="connsiteX79" fmla="*/ 5283 w 914921"/>
                  <a:gd name="connsiteY79" fmla="*/ 90993 h 303034"/>
                  <a:gd name="connsiteX0" fmla="*/ 5283 w 914921"/>
                  <a:gd name="connsiteY0" fmla="*/ 90559 h 302600"/>
                  <a:gd name="connsiteX1" fmla="*/ 93389 w 914921"/>
                  <a:gd name="connsiteY1" fmla="*/ 88178 h 302600"/>
                  <a:gd name="connsiteX2" fmla="*/ 107677 w 914921"/>
                  <a:gd name="connsiteY2" fmla="*/ 81034 h 302600"/>
                  <a:gd name="connsiteX3" fmla="*/ 114821 w 914921"/>
                  <a:gd name="connsiteY3" fmla="*/ 78653 h 302600"/>
                  <a:gd name="connsiteX4" fmla="*/ 119583 w 914921"/>
                  <a:gd name="connsiteY4" fmla="*/ 71509 h 302600"/>
                  <a:gd name="connsiteX5" fmla="*/ 126727 w 914921"/>
                  <a:gd name="connsiteY5" fmla="*/ 69128 h 302600"/>
                  <a:gd name="connsiteX6" fmla="*/ 143396 w 914921"/>
                  <a:gd name="connsiteY6" fmla="*/ 52459 h 302600"/>
                  <a:gd name="connsiteX7" fmla="*/ 150539 w 914921"/>
                  <a:gd name="connsiteY7" fmla="*/ 47697 h 302600"/>
                  <a:gd name="connsiteX8" fmla="*/ 164827 w 914921"/>
                  <a:gd name="connsiteY8" fmla="*/ 42934 h 302600"/>
                  <a:gd name="connsiteX9" fmla="*/ 179114 w 914921"/>
                  <a:gd name="connsiteY9" fmla="*/ 35790 h 302600"/>
                  <a:gd name="connsiteX10" fmla="*/ 186258 w 914921"/>
                  <a:gd name="connsiteY10" fmla="*/ 31028 h 302600"/>
                  <a:gd name="connsiteX11" fmla="*/ 200546 w 914921"/>
                  <a:gd name="connsiteY11" fmla="*/ 26265 h 302600"/>
                  <a:gd name="connsiteX12" fmla="*/ 214833 w 914921"/>
                  <a:gd name="connsiteY12" fmla="*/ 21503 h 302600"/>
                  <a:gd name="connsiteX13" fmla="*/ 221977 w 914921"/>
                  <a:gd name="connsiteY13" fmla="*/ 19122 h 302600"/>
                  <a:gd name="connsiteX14" fmla="*/ 229121 w 914921"/>
                  <a:gd name="connsiteY14" fmla="*/ 14359 h 302600"/>
                  <a:gd name="connsiteX15" fmla="*/ 279126 w 914921"/>
                  <a:gd name="connsiteY15" fmla="*/ 4834 h 302600"/>
                  <a:gd name="connsiteX16" fmla="*/ 410096 w 914921"/>
                  <a:gd name="connsiteY16" fmla="*/ 72 h 302600"/>
                  <a:gd name="connsiteX17" fmla="*/ 483914 w 914921"/>
                  <a:gd name="connsiteY17" fmla="*/ 2453 h 302600"/>
                  <a:gd name="connsiteX18" fmla="*/ 498202 w 914921"/>
                  <a:gd name="connsiteY18" fmla="*/ 9597 h 302600"/>
                  <a:gd name="connsiteX19" fmla="*/ 505346 w 914921"/>
                  <a:gd name="connsiteY19" fmla="*/ 11978 h 302600"/>
                  <a:gd name="connsiteX20" fmla="*/ 512489 w 914921"/>
                  <a:gd name="connsiteY20" fmla="*/ 19122 h 302600"/>
                  <a:gd name="connsiteX21" fmla="*/ 526777 w 914921"/>
                  <a:gd name="connsiteY21" fmla="*/ 23884 h 302600"/>
                  <a:gd name="connsiteX22" fmla="*/ 541064 w 914921"/>
                  <a:gd name="connsiteY22" fmla="*/ 33409 h 302600"/>
                  <a:gd name="connsiteX23" fmla="*/ 555352 w 914921"/>
                  <a:gd name="connsiteY23" fmla="*/ 42934 h 302600"/>
                  <a:gd name="connsiteX24" fmla="*/ 562496 w 914921"/>
                  <a:gd name="connsiteY24" fmla="*/ 47697 h 302600"/>
                  <a:gd name="connsiteX25" fmla="*/ 576783 w 914921"/>
                  <a:gd name="connsiteY25" fmla="*/ 52459 h 302600"/>
                  <a:gd name="connsiteX26" fmla="*/ 598214 w 914921"/>
                  <a:gd name="connsiteY26" fmla="*/ 64365 h 302600"/>
                  <a:gd name="connsiteX27" fmla="*/ 612502 w 914921"/>
                  <a:gd name="connsiteY27" fmla="*/ 71509 h 302600"/>
                  <a:gd name="connsiteX28" fmla="*/ 619646 w 914921"/>
                  <a:gd name="connsiteY28" fmla="*/ 76272 h 302600"/>
                  <a:gd name="connsiteX29" fmla="*/ 626789 w 914921"/>
                  <a:gd name="connsiteY29" fmla="*/ 78653 h 302600"/>
                  <a:gd name="connsiteX30" fmla="*/ 648221 w 914921"/>
                  <a:gd name="connsiteY30" fmla="*/ 90559 h 302600"/>
                  <a:gd name="connsiteX31" fmla="*/ 662508 w 914921"/>
                  <a:gd name="connsiteY31" fmla="*/ 97703 h 302600"/>
                  <a:gd name="connsiteX32" fmla="*/ 669652 w 914921"/>
                  <a:gd name="connsiteY32" fmla="*/ 102465 h 302600"/>
                  <a:gd name="connsiteX33" fmla="*/ 683939 w 914921"/>
                  <a:gd name="connsiteY33" fmla="*/ 107228 h 302600"/>
                  <a:gd name="connsiteX34" fmla="*/ 691083 w 914921"/>
                  <a:gd name="connsiteY34" fmla="*/ 111990 h 302600"/>
                  <a:gd name="connsiteX35" fmla="*/ 707752 w 914921"/>
                  <a:gd name="connsiteY35" fmla="*/ 116753 h 302600"/>
                  <a:gd name="connsiteX36" fmla="*/ 729183 w 914921"/>
                  <a:gd name="connsiteY36" fmla="*/ 123897 h 302600"/>
                  <a:gd name="connsiteX37" fmla="*/ 736327 w 914921"/>
                  <a:gd name="connsiteY37" fmla="*/ 126278 h 302600"/>
                  <a:gd name="connsiteX38" fmla="*/ 786333 w 914921"/>
                  <a:gd name="connsiteY38" fmla="*/ 131040 h 302600"/>
                  <a:gd name="connsiteX39" fmla="*/ 836339 w 914921"/>
                  <a:gd name="connsiteY39" fmla="*/ 147709 h 302600"/>
                  <a:gd name="connsiteX40" fmla="*/ 850627 w 914921"/>
                  <a:gd name="connsiteY40" fmla="*/ 152472 h 302600"/>
                  <a:gd name="connsiteX41" fmla="*/ 857771 w 914921"/>
                  <a:gd name="connsiteY41" fmla="*/ 154853 h 302600"/>
                  <a:gd name="connsiteX42" fmla="*/ 864914 w 914921"/>
                  <a:gd name="connsiteY42" fmla="*/ 159615 h 302600"/>
                  <a:gd name="connsiteX43" fmla="*/ 872058 w 914921"/>
                  <a:gd name="connsiteY43" fmla="*/ 161997 h 302600"/>
                  <a:gd name="connsiteX44" fmla="*/ 886346 w 914921"/>
                  <a:gd name="connsiteY44" fmla="*/ 171522 h 302600"/>
                  <a:gd name="connsiteX45" fmla="*/ 893489 w 914921"/>
                  <a:gd name="connsiteY45" fmla="*/ 176284 h 302600"/>
                  <a:gd name="connsiteX46" fmla="*/ 898252 w 914921"/>
                  <a:gd name="connsiteY46" fmla="*/ 190572 h 302600"/>
                  <a:gd name="connsiteX47" fmla="*/ 900633 w 914921"/>
                  <a:gd name="connsiteY47" fmla="*/ 197715 h 302600"/>
                  <a:gd name="connsiteX48" fmla="*/ 905396 w 914921"/>
                  <a:gd name="connsiteY48" fmla="*/ 204859 h 302600"/>
                  <a:gd name="connsiteX49" fmla="*/ 910158 w 914921"/>
                  <a:gd name="connsiteY49" fmla="*/ 221528 h 302600"/>
                  <a:gd name="connsiteX50" fmla="*/ 914921 w 914921"/>
                  <a:gd name="connsiteY50" fmla="*/ 240578 h 302600"/>
                  <a:gd name="connsiteX51" fmla="*/ 912539 w 914921"/>
                  <a:gd name="connsiteY51" fmla="*/ 252484 h 302600"/>
                  <a:gd name="connsiteX52" fmla="*/ 910158 w 914921"/>
                  <a:gd name="connsiteY52" fmla="*/ 259628 h 302600"/>
                  <a:gd name="connsiteX53" fmla="*/ 903014 w 914921"/>
                  <a:gd name="connsiteY53" fmla="*/ 262009 h 302600"/>
                  <a:gd name="connsiteX54" fmla="*/ 898252 w 914921"/>
                  <a:gd name="connsiteY54" fmla="*/ 269153 h 302600"/>
                  <a:gd name="connsiteX55" fmla="*/ 883964 w 914921"/>
                  <a:gd name="connsiteY55" fmla="*/ 273915 h 302600"/>
                  <a:gd name="connsiteX56" fmla="*/ 862533 w 914921"/>
                  <a:gd name="connsiteY56" fmla="*/ 288203 h 302600"/>
                  <a:gd name="connsiteX57" fmla="*/ 855389 w 914921"/>
                  <a:gd name="connsiteY57" fmla="*/ 292965 h 302600"/>
                  <a:gd name="connsiteX58" fmla="*/ 848246 w 914921"/>
                  <a:gd name="connsiteY58" fmla="*/ 295347 h 302600"/>
                  <a:gd name="connsiteX59" fmla="*/ 833958 w 914921"/>
                  <a:gd name="connsiteY59" fmla="*/ 302490 h 302600"/>
                  <a:gd name="connsiteX60" fmla="*/ 679177 w 914921"/>
                  <a:gd name="connsiteY60" fmla="*/ 292965 h 302600"/>
                  <a:gd name="connsiteX61" fmla="*/ 557733 w 914921"/>
                  <a:gd name="connsiteY61" fmla="*/ 290584 h 302600"/>
                  <a:gd name="connsiteX62" fmla="*/ 438671 w 914921"/>
                  <a:gd name="connsiteY62" fmla="*/ 288203 h 302600"/>
                  <a:gd name="connsiteX63" fmla="*/ 298177 w 914921"/>
                  <a:gd name="connsiteY63" fmla="*/ 285822 h 302600"/>
                  <a:gd name="connsiteX64" fmla="*/ 248171 w 914921"/>
                  <a:gd name="connsiteY64" fmla="*/ 288203 h 302600"/>
                  <a:gd name="connsiteX65" fmla="*/ 83864 w 914921"/>
                  <a:gd name="connsiteY65" fmla="*/ 292965 h 302600"/>
                  <a:gd name="connsiteX66" fmla="*/ 79102 w 914921"/>
                  <a:gd name="connsiteY66" fmla="*/ 278678 h 302600"/>
                  <a:gd name="connsiteX67" fmla="*/ 31477 w 914921"/>
                  <a:gd name="connsiteY67" fmla="*/ 269153 h 302600"/>
                  <a:gd name="connsiteX68" fmla="*/ 24333 w 914921"/>
                  <a:gd name="connsiteY68" fmla="*/ 266772 h 302600"/>
                  <a:gd name="connsiteX69" fmla="*/ 21952 w 914921"/>
                  <a:gd name="connsiteY69" fmla="*/ 254865 h 302600"/>
                  <a:gd name="connsiteX70" fmla="*/ 17189 w 914921"/>
                  <a:gd name="connsiteY70" fmla="*/ 240578 h 302600"/>
                  <a:gd name="connsiteX71" fmla="*/ 14808 w 914921"/>
                  <a:gd name="connsiteY71" fmla="*/ 233434 h 302600"/>
                  <a:gd name="connsiteX72" fmla="*/ 12427 w 914921"/>
                  <a:gd name="connsiteY72" fmla="*/ 226290 h 302600"/>
                  <a:gd name="connsiteX73" fmla="*/ 10046 w 914921"/>
                  <a:gd name="connsiteY73" fmla="*/ 219147 h 302600"/>
                  <a:gd name="connsiteX74" fmla="*/ 12427 w 914921"/>
                  <a:gd name="connsiteY74" fmla="*/ 185809 h 302600"/>
                  <a:gd name="connsiteX75" fmla="*/ 14808 w 914921"/>
                  <a:gd name="connsiteY75" fmla="*/ 178665 h 302600"/>
                  <a:gd name="connsiteX76" fmla="*/ 17189 w 914921"/>
                  <a:gd name="connsiteY76" fmla="*/ 164378 h 302600"/>
                  <a:gd name="connsiteX77" fmla="*/ 14808 w 914921"/>
                  <a:gd name="connsiteY77" fmla="*/ 119134 h 302600"/>
                  <a:gd name="connsiteX78" fmla="*/ 10046 w 914921"/>
                  <a:gd name="connsiteY78" fmla="*/ 109609 h 302600"/>
                  <a:gd name="connsiteX79" fmla="*/ 5283 w 914921"/>
                  <a:gd name="connsiteY79" fmla="*/ 90559 h 302600"/>
                  <a:gd name="connsiteX0" fmla="*/ 5283 w 914921"/>
                  <a:gd name="connsiteY0" fmla="*/ 90550 h 302591"/>
                  <a:gd name="connsiteX1" fmla="*/ 93389 w 914921"/>
                  <a:gd name="connsiteY1" fmla="*/ 88169 h 302591"/>
                  <a:gd name="connsiteX2" fmla="*/ 107677 w 914921"/>
                  <a:gd name="connsiteY2" fmla="*/ 81025 h 302591"/>
                  <a:gd name="connsiteX3" fmla="*/ 114821 w 914921"/>
                  <a:gd name="connsiteY3" fmla="*/ 78644 h 302591"/>
                  <a:gd name="connsiteX4" fmla="*/ 119583 w 914921"/>
                  <a:gd name="connsiteY4" fmla="*/ 71500 h 302591"/>
                  <a:gd name="connsiteX5" fmla="*/ 126727 w 914921"/>
                  <a:gd name="connsiteY5" fmla="*/ 69119 h 302591"/>
                  <a:gd name="connsiteX6" fmla="*/ 143396 w 914921"/>
                  <a:gd name="connsiteY6" fmla="*/ 52450 h 302591"/>
                  <a:gd name="connsiteX7" fmla="*/ 150539 w 914921"/>
                  <a:gd name="connsiteY7" fmla="*/ 47688 h 302591"/>
                  <a:gd name="connsiteX8" fmla="*/ 164827 w 914921"/>
                  <a:gd name="connsiteY8" fmla="*/ 42925 h 302591"/>
                  <a:gd name="connsiteX9" fmla="*/ 179114 w 914921"/>
                  <a:gd name="connsiteY9" fmla="*/ 35781 h 302591"/>
                  <a:gd name="connsiteX10" fmla="*/ 186258 w 914921"/>
                  <a:gd name="connsiteY10" fmla="*/ 31019 h 302591"/>
                  <a:gd name="connsiteX11" fmla="*/ 200546 w 914921"/>
                  <a:gd name="connsiteY11" fmla="*/ 26256 h 302591"/>
                  <a:gd name="connsiteX12" fmla="*/ 214833 w 914921"/>
                  <a:gd name="connsiteY12" fmla="*/ 21494 h 302591"/>
                  <a:gd name="connsiteX13" fmla="*/ 221977 w 914921"/>
                  <a:gd name="connsiteY13" fmla="*/ 19113 h 302591"/>
                  <a:gd name="connsiteX14" fmla="*/ 229121 w 914921"/>
                  <a:gd name="connsiteY14" fmla="*/ 14350 h 302591"/>
                  <a:gd name="connsiteX15" fmla="*/ 279126 w 914921"/>
                  <a:gd name="connsiteY15" fmla="*/ 4825 h 302591"/>
                  <a:gd name="connsiteX16" fmla="*/ 410096 w 914921"/>
                  <a:gd name="connsiteY16" fmla="*/ 63 h 302591"/>
                  <a:gd name="connsiteX17" fmla="*/ 483914 w 914921"/>
                  <a:gd name="connsiteY17" fmla="*/ 2444 h 302591"/>
                  <a:gd name="connsiteX18" fmla="*/ 467246 w 914921"/>
                  <a:gd name="connsiteY18" fmla="*/ 7207 h 302591"/>
                  <a:gd name="connsiteX19" fmla="*/ 505346 w 914921"/>
                  <a:gd name="connsiteY19" fmla="*/ 11969 h 302591"/>
                  <a:gd name="connsiteX20" fmla="*/ 512489 w 914921"/>
                  <a:gd name="connsiteY20" fmla="*/ 19113 h 302591"/>
                  <a:gd name="connsiteX21" fmla="*/ 526777 w 914921"/>
                  <a:gd name="connsiteY21" fmla="*/ 23875 h 302591"/>
                  <a:gd name="connsiteX22" fmla="*/ 541064 w 914921"/>
                  <a:gd name="connsiteY22" fmla="*/ 33400 h 302591"/>
                  <a:gd name="connsiteX23" fmla="*/ 555352 w 914921"/>
                  <a:gd name="connsiteY23" fmla="*/ 42925 h 302591"/>
                  <a:gd name="connsiteX24" fmla="*/ 562496 w 914921"/>
                  <a:gd name="connsiteY24" fmla="*/ 47688 h 302591"/>
                  <a:gd name="connsiteX25" fmla="*/ 576783 w 914921"/>
                  <a:gd name="connsiteY25" fmla="*/ 52450 h 302591"/>
                  <a:gd name="connsiteX26" fmla="*/ 598214 w 914921"/>
                  <a:gd name="connsiteY26" fmla="*/ 64356 h 302591"/>
                  <a:gd name="connsiteX27" fmla="*/ 612502 w 914921"/>
                  <a:gd name="connsiteY27" fmla="*/ 71500 h 302591"/>
                  <a:gd name="connsiteX28" fmla="*/ 619646 w 914921"/>
                  <a:gd name="connsiteY28" fmla="*/ 76263 h 302591"/>
                  <a:gd name="connsiteX29" fmla="*/ 626789 w 914921"/>
                  <a:gd name="connsiteY29" fmla="*/ 78644 h 302591"/>
                  <a:gd name="connsiteX30" fmla="*/ 648221 w 914921"/>
                  <a:gd name="connsiteY30" fmla="*/ 90550 h 302591"/>
                  <a:gd name="connsiteX31" fmla="*/ 662508 w 914921"/>
                  <a:gd name="connsiteY31" fmla="*/ 97694 h 302591"/>
                  <a:gd name="connsiteX32" fmla="*/ 669652 w 914921"/>
                  <a:gd name="connsiteY32" fmla="*/ 102456 h 302591"/>
                  <a:gd name="connsiteX33" fmla="*/ 683939 w 914921"/>
                  <a:gd name="connsiteY33" fmla="*/ 107219 h 302591"/>
                  <a:gd name="connsiteX34" fmla="*/ 691083 w 914921"/>
                  <a:gd name="connsiteY34" fmla="*/ 111981 h 302591"/>
                  <a:gd name="connsiteX35" fmla="*/ 707752 w 914921"/>
                  <a:gd name="connsiteY35" fmla="*/ 116744 h 302591"/>
                  <a:gd name="connsiteX36" fmla="*/ 729183 w 914921"/>
                  <a:gd name="connsiteY36" fmla="*/ 123888 h 302591"/>
                  <a:gd name="connsiteX37" fmla="*/ 736327 w 914921"/>
                  <a:gd name="connsiteY37" fmla="*/ 126269 h 302591"/>
                  <a:gd name="connsiteX38" fmla="*/ 786333 w 914921"/>
                  <a:gd name="connsiteY38" fmla="*/ 131031 h 302591"/>
                  <a:gd name="connsiteX39" fmla="*/ 836339 w 914921"/>
                  <a:gd name="connsiteY39" fmla="*/ 147700 h 302591"/>
                  <a:gd name="connsiteX40" fmla="*/ 850627 w 914921"/>
                  <a:gd name="connsiteY40" fmla="*/ 152463 h 302591"/>
                  <a:gd name="connsiteX41" fmla="*/ 857771 w 914921"/>
                  <a:gd name="connsiteY41" fmla="*/ 154844 h 302591"/>
                  <a:gd name="connsiteX42" fmla="*/ 864914 w 914921"/>
                  <a:gd name="connsiteY42" fmla="*/ 159606 h 302591"/>
                  <a:gd name="connsiteX43" fmla="*/ 872058 w 914921"/>
                  <a:gd name="connsiteY43" fmla="*/ 161988 h 302591"/>
                  <a:gd name="connsiteX44" fmla="*/ 886346 w 914921"/>
                  <a:gd name="connsiteY44" fmla="*/ 171513 h 302591"/>
                  <a:gd name="connsiteX45" fmla="*/ 893489 w 914921"/>
                  <a:gd name="connsiteY45" fmla="*/ 176275 h 302591"/>
                  <a:gd name="connsiteX46" fmla="*/ 898252 w 914921"/>
                  <a:gd name="connsiteY46" fmla="*/ 190563 h 302591"/>
                  <a:gd name="connsiteX47" fmla="*/ 900633 w 914921"/>
                  <a:gd name="connsiteY47" fmla="*/ 197706 h 302591"/>
                  <a:gd name="connsiteX48" fmla="*/ 905396 w 914921"/>
                  <a:gd name="connsiteY48" fmla="*/ 204850 h 302591"/>
                  <a:gd name="connsiteX49" fmla="*/ 910158 w 914921"/>
                  <a:gd name="connsiteY49" fmla="*/ 221519 h 302591"/>
                  <a:gd name="connsiteX50" fmla="*/ 914921 w 914921"/>
                  <a:gd name="connsiteY50" fmla="*/ 240569 h 302591"/>
                  <a:gd name="connsiteX51" fmla="*/ 912539 w 914921"/>
                  <a:gd name="connsiteY51" fmla="*/ 252475 h 302591"/>
                  <a:gd name="connsiteX52" fmla="*/ 910158 w 914921"/>
                  <a:gd name="connsiteY52" fmla="*/ 259619 h 302591"/>
                  <a:gd name="connsiteX53" fmla="*/ 903014 w 914921"/>
                  <a:gd name="connsiteY53" fmla="*/ 262000 h 302591"/>
                  <a:gd name="connsiteX54" fmla="*/ 898252 w 914921"/>
                  <a:gd name="connsiteY54" fmla="*/ 269144 h 302591"/>
                  <a:gd name="connsiteX55" fmla="*/ 883964 w 914921"/>
                  <a:gd name="connsiteY55" fmla="*/ 273906 h 302591"/>
                  <a:gd name="connsiteX56" fmla="*/ 862533 w 914921"/>
                  <a:gd name="connsiteY56" fmla="*/ 288194 h 302591"/>
                  <a:gd name="connsiteX57" fmla="*/ 855389 w 914921"/>
                  <a:gd name="connsiteY57" fmla="*/ 292956 h 302591"/>
                  <a:gd name="connsiteX58" fmla="*/ 848246 w 914921"/>
                  <a:gd name="connsiteY58" fmla="*/ 295338 h 302591"/>
                  <a:gd name="connsiteX59" fmla="*/ 833958 w 914921"/>
                  <a:gd name="connsiteY59" fmla="*/ 302481 h 302591"/>
                  <a:gd name="connsiteX60" fmla="*/ 679177 w 914921"/>
                  <a:gd name="connsiteY60" fmla="*/ 292956 h 302591"/>
                  <a:gd name="connsiteX61" fmla="*/ 557733 w 914921"/>
                  <a:gd name="connsiteY61" fmla="*/ 290575 h 302591"/>
                  <a:gd name="connsiteX62" fmla="*/ 438671 w 914921"/>
                  <a:gd name="connsiteY62" fmla="*/ 288194 h 302591"/>
                  <a:gd name="connsiteX63" fmla="*/ 298177 w 914921"/>
                  <a:gd name="connsiteY63" fmla="*/ 285813 h 302591"/>
                  <a:gd name="connsiteX64" fmla="*/ 248171 w 914921"/>
                  <a:gd name="connsiteY64" fmla="*/ 288194 h 302591"/>
                  <a:gd name="connsiteX65" fmla="*/ 83864 w 914921"/>
                  <a:gd name="connsiteY65" fmla="*/ 292956 h 302591"/>
                  <a:gd name="connsiteX66" fmla="*/ 79102 w 914921"/>
                  <a:gd name="connsiteY66" fmla="*/ 278669 h 302591"/>
                  <a:gd name="connsiteX67" fmla="*/ 31477 w 914921"/>
                  <a:gd name="connsiteY67" fmla="*/ 269144 h 302591"/>
                  <a:gd name="connsiteX68" fmla="*/ 24333 w 914921"/>
                  <a:gd name="connsiteY68" fmla="*/ 266763 h 302591"/>
                  <a:gd name="connsiteX69" fmla="*/ 21952 w 914921"/>
                  <a:gd name="connsiteY69" fmla="*/ 254856 h 302591"/>
                  <a:gd name="connsiteX70" fmla="*/ 17189 w 914921"/>
                  <a:gd name="connsiteY70" fmla="*/ 240569 h 302591"/>
                  <a:gd name="connsiteX71" fmla="*/ 14808 w 914921"/>
                  <a:gd name="connsiteY71" fmla="*/ 233425 h 302591"/>
                  <a:gd name="connsiteX72" fmla="*/ 12427 w 914921"/>
                  <a:gd name="connsiteY72" fmla="*/ 226281 h 302591"/>
                  <a:gd name="connsiteX73" fmla="*/ 10046 w 914921"/>
                  <a:gd name="connsiteY73" fmla="*/ 219138 h 302591"/>
                  <a:gd name="connsiteX74" fmla="*/ 12427 w 914921"/>
                  <a:gd name="connsiteY74" fmla="*/ 185800 h 302591"/>
                  <a:gd name="connsiteX75" fmla="*/ 14808 w 914921"/>
                  <a:gd name="connsiteY75" fmla="*/ 178656 h 302591"/>
                  <a:gd name="connsiteX76" fmla="*/ 17189 w 914921"/>
                  <a:gd name="connsiteY76" fmla="*/ 164369 h 302591"/>
                  <a:gd name="connsiteX77" fmla="*/ 14808 w 914921"/>
                  <a:gd name="connsiteY77" fmla="*/ 119125 h 302591"/>
                  <a:gd name="connsiteX78" fmla="*/ 10046 w 914921"/>
                  <a:gd name="connsiteY78" fmla="*/ 109600 h 302591"/>
                  <a:gd name="connsiteX79" fmla="*/ 5283 w 914921"/>
                  <a:gd name="connsiteY79" fmla="*/ 90550 h 302591"/>
                  <a:gd name="connsiteX0" fmla="*/ 5283 w 914921"/>
                  <a:gd name="connsiteY0" fmla="*/ 90586 h 302627"/>
                  <a:gd name="connsiteX1" fmla="*/ 93389 w 914921"/>
                  <a:gd name="connsiteY1" fmla="*/ 88205 h 302627"/>
                  <a:gd name="connsiteX2" fmla="*/ 107677 w 914921"/>
                  <a:gd name="connsiteY2" fmla="*/ 81061 h 302627"/>
                  <a:gd name="connsiteX3" fmla="*/ 114821 w 914921"/>
                  <a:gd name="connsiteY3" fmla="*/ 78680 h 302627"/>
                  <a:gd name="connsiteX4" fmla="*/ 119583 w 914921"/>
                  <a:gd name="connsiteY4" fmla="*/ 71536 h 302627"/>
                  <a:gd name="connsiteX5" fmla="*/ 126727 w 914921"/>
                  <a:gd name="connsiteY5" fmla="*/ 69155 h 302627"/>
                  <a:gd name="connsiteX6" fmla="*/ 143396 w 914921"/>
                  <a:gd name="connsiteY6" fmla="*/ 52486 h 302627"/>
                  <a:gd name="connsiteX7" fmla="*/ 150539 w 914921"/>
                  <a:gd name="connsiteY7" fmla="*/ 47724 h 302627"/>
                  <a:gd name="connsiteX8" fmla="*/ 164827 w 914921"/>
                  <a:gd name="connsiteY8" fmla="*/ 42961 h 302627"/>
                  <a:gd name="connsiteX9" fmla="*/ 179114 w 914921"/>
                  <a:gd name="connsiteY9" fmla="*/ 35817 h 302627"/>
                  <a:gd name="connsiteX10" fmla="*/ 186258 w 914921"/>
                  <a:gd name="connsiteY10" fmla="*/ 31055 h 302627"/>
                  <a:gd name="connsiteX11" fmla="*/ 200546 w 914921"/>
                  <a:gd name="connsiteY11" fmla="*/ 26292 h 302627"/>
                  <a:gd name="connsiteX12" fmla="*/ 214833 w 914921"/>
                  <a:gd name="connsiteY12" fmla="*/ 21530 h 302627"/>
                  <a:gd name="connsiteX13" fmla="*/ 221977 w 914921"/>
                  <a:gd name="connsiteY13" fmla="*/ 19149 h 302627"/>
                  <a:gd name="connsiteX14" fmla="*/ 229121 w 914921"/>
                  <a:gd name="connsiteY14" fmla="*/ 14386 h 302627"/>
                  <a:gd name="connsiteX15" fmla="*/ 279126 w 914921"/>
                  <a:gd name="connsiteY15" fmla="*/ 4861 h 302627"/>
                  <a:gd name="connsiteX16" fmla="*/ 410096 w 914921"/>
                  <a:gd name="connsiteY16" fmla="*/ 99 h 302627"/>
                  <a:gd name="connsiteX17" fmla="*/ 483914 w 914921"/>
                  <a:gd name="connsiteY17" fmla="*/ 2480 h 302627"/>
                  <a:gd name="connsiteX18" fmla="*/ 505346 w 914921"/>
                  <a:gd name="connsiteY18" fmla="*/ 12005 h 302627"/>
                  <a:gd name="connsiteX19" fmla="*/ 512489 w 914921"/>
                  <a:gd name="connsiteY19" fmla="*/ 19149 h 302627"/>
                  <a:gd name="connsiteX20" fmla="*/ 526777 w 914921"/>
                  <a:gd name="connsiteY20" fmla="*/ 23911 h 302627"/>
                  <a:gd name="connsiteX21" fmla="*/ 541064 w 914921"/>
                  <a:gd name="connsiteY21" fmla="*/ 33436 h 302627"/>
                  <a:gd name="connsiteX22" fmla="*/ 555352 w 914921"/>
                  <a:gd name="connsiteY22" fmla="*/ 42961 h 302627"/>
                  <a:gd name="connsiteX23" fmla="*/ 562496 w 914921"/>
                  <a:gd name="connsiteY23" fmla="*/ 47724 h 302627"/>
                  <a:gd name="connsiteX24" fmla="*/ 576783 w 914921"/>
                  <a:gd name="connsiteY24" fmla="*/ 52486 h 302627"/>
                  <a:gd name="connsiteX25" fmla="*/ 598214 w 914921"/>
                  <a:gd name="connsiteY25" fmla="*/ 64392 h 302627"/>
                  <a:gd name="connsiteX26" fmla="*/ 612502 w 914921"/>
                  <a:gd name="connsiteY26" fmla="*/ 71536 h 302627"/>
                  <a:gd name="connsiteX27" fmla="*/ 619646 w 914921"/>
                  <a:gd name="connsiteY27" fmla="*/ 76299 h 302627"/>
                  <a:gd name="connsiteX28" fmla="*/ 626789 w 914921"/>
                  <a:gd name="connsiteY28" fmla="*/ 78680 h 302627"/>
                  <a:gd name="connsiteX29" fmla="*/ 648221 w 914921"/>
                  <a:gd name="connsiteY29" fmla="*/ 90586 h 302627"/>
                  <a:gd name="connsiteX30" fmla="*/ 662508 w 914921"/>
                  <a:gd name="connsiteY30" fmla="*/ 97730 h 302627"/>
                  <a:gd name="connsiteX31" fmla="*/ 669652 w 914921"/>
                  <a:gd name="connsiteY31" fmla="*/ 102492 h 302627"/>
                  <a:gd name="connsiteX32" fmla="*/ 683939 w 914921"/>
                  <a:gd name="connsiteY32" fmla="*/ 107255 h 302627"/>
                  <a:gd name="connsiteX33" fmla="*/ 691083 w 914921"/>
                  <a:gd name="connsiteY33" fmla="*/ 112017 h 302627"/>
                  <a:gd name="connsiteX34" fmla="*/ 707752 w 914921"/>
                  <a:gd name="connsiteY34" fmla="*/ 116780 h 302627"/>
                  <a:gd name="connsiteX35" fmla="*/ 729183 w 914921"/>
                  <a:gd name="connsiteY35" fmla="*/ 123924 h 302627"/>
                  <a:gd name="connsiteX36" fmla="*/ 736327 w 914921"/>
                  <a:gd name="connsiteY36" fmla="*/ 126305 h 302627"/>
                  <a:gd name="connsiteX37" fmla="*/ 786333 w 914921"/>
                  <a:gd name="connsiteY37" fmla="*/ 131067 h 302627"/>
                  <a:gd name="connsiteX38" fmla="*/ 836339 w 914921"/>
                  <a:gd name="connsiteY38" fmla="*/ 147736 h 302627"/>
                  <a:gd name="connsiteX39" fmla="*/ 850627 w 914921"/>
                  <a:gd name="connsiteY39" fmla="*/ 152499 h 302627"/>
                  <a:gd name="connsiteX40" fmla="*/ 857771 w 914921"/>
                  <a:gd name="connsiteY40" fmla="*/ 154880 h 302627"/>
                  <a:gd name="connsiteX41" fmla="*/ 864914 w 914921"/>
                  <a:gd name="connsiteY41" fmla="*/ 159642 h 302627"/>
                  <a:gd name="connsiteX42" fmla="*/ 872058 w 914921"/>
                  <a:gd name="connsiteY42" fmla="*/ 162024 h 302627"/>
                  <a:gd name="connsiteX43" fmla="*/ 886346 w 914921"/>
                  <a:gd name="connsiteY43" fmla="*/ 171549 h 302627"/>
                  <a:gd name="connsiteX44" fmla="*/ 893489 w 914921"/>
                  <a:gd name="connsiteY44" fmla="*/ 176311 h 302627"/>
                  <a:gd name="connsiteX45" fmla="*/ 898252 w 914921"/>
                  <a:gd name="connsiteY45" fmla="*/ 190599 h 302627"/>
                  <a:gd name="connsiteX46" fmla="*/ 900633 w 914921"/>
                  <a:gd name="connsiteY46" fmla="*/ 197742 h 302627"/>
                  <a:gd name="connsiteX47" fmla="*/ 905396 w 914921"/>
                  <a:gd name="connsiteY47" fmla="*/ 204886 h 302627"/>
                  <a:gd name="connsiteX48" fmla="*/ 910158 w 914921"/>
                  <a:gd name="connsiteY48" fmla="*/ 221555 h 302627"/>
                  <a:gd name="connsiteX49" fmla="*/ 914921 w 914921"/>
                  <a:gd name="connsiteY49" fmla="*/ 240605 h 302627"/>
                  <a:gd name="connsiteX50" fmla="*/ 912539 w 914921"/>
                  <a:gd name="connsiteY50" fmla="*/ 252511 h 302627"/>
                  <a:gd name="connsiteX51" fmla="*/ 910158 w 914921"/>
                  <a:gd name="connsiteY51" fmla="*/ 259655 h 302627"/>
                  <a:gd name="connsiteX52" fmla="*/ 903014 w 914921"/>
                  <a:gd name="connsiteY52" fmla="*/ 262036 h 302627"/>
                  <a:gd name="connsiteX53" fmla="*/ 898252 w 914921"/>
                  <a:gd name="connsiteY53" fmla="*/ 269180 h 302627"/>
                  <a:gd name="connsiteX54" fmla="*/ 883964 w 914921"/>
                  <a:gd name="connsiteY54" fmla="*/ 273942 h 302627"/>
                  <a:gd name="connsiteX55" fmla="*/ 862533 w 914921"/>
                  <a:gd name="connsiteY55" fmla="*/ 288230 h 302627"/>
                  <a:gd name="connsiteX56" fmla="*/ 855389 w 914921"/>
                  <a:gd name="connsiteY56" fmla="*/ 292992 h 302627"/>
                  <a:gd name="connsiteX57" fmla="*/ 848246 w 914921"/>
                  <a:gd name="connsiteY57" fmla="*/ 295374 h 302627"/>
                  <a:gd name="connsiteX58" fmla="*/ 833958 w 914921"/>
                  <a:gd name="connsiteY58" fmla="*/ 302517 h 302627"/>
                  <a:gd name="connsiteX59" fmla="*/ 679177 w 914921"/>
                  <a:gd name="connsiteY59" fmla="*/ 292992 h 302627"/>
                  <a:gd name="connsiteX60" fmla="*/ 557733 w 914921"/>
                  <a:gd name="connsiteY60" fmla="*/ 290611 h 302627"/>
                  <a:gd name="connsiteX61" fmla="*/ 438671 w 914921"/>
                  <a:gd name="connsiteY61" fmla="*/ 288230 h 302627"/>
                  <a:gd name="connsiteX62" fmla="*/ 298177 w 914921"/>
                  <a:gd name="connsiteY62" fmla="*/ 285849 h 302627"/>
                  <a:gd name="connsiteX63" fmla="*/ 248171 w 914921"/>
                  <a:gd name="connsiteY63" fmla="*/ 288230 h 302627"/>
                  <a:gd name="connsiteX64" fmla="*/ 83864 w 914921"/>
                  <a:gd name="connsiteY64" fmla="*/ 292992 h 302627"/>
                  <a:gd name="connsiteX65" fmla="*/ 79102 w 914921"/>
                  <a:gd name="connsiteY65" fmla="*/ 278705 h 302627"/>
                  <a:gd name="connsiteX66" fmla="*/ 31477 w 914921"/>
                  <a:gd name="connsiteY66" fmla="*/ 269180 h 302627"/>
                  <a:gd name="connsiteX67" fmla="*/ 24333 w 914921"/>
                  <a:gd name="connsiteY67" fmla="*/ 266799 h 302627"/>
                  <a:gd name="connsiteX68" fmla="*/ 21952 w 914921"/>
                  <a:gd name="connsiteY68" fmla="*/ 254892 h 302627"/>
                  <a:gd name="connsiteX69" fmla="*/ 17189 w 914921"/>
                  <a:gd name="connsiteY69" fmla="*/ 240605 h 302627"/>
                  <a:gd name="connsiteX70" fmla="*/ 14808 w 914921"/>
                  <a:gd name="connsiteY70" fmla="*/ 233461 h 302627"/>
                  <a:gd name="connsiteX71" fmla="*/ 12427 w 914921"/>
                  <a:gd name="connsiteY71" fmla="*/ 226317 h 302627"/>
                  <a:gd name="connsiteX72" fmla="*/ 10046 w 914921"/>
                  <a:gd name="connsiteY72" fmla="*/ 219174 h 302627"/>
                  <a:gd name="connsiteX73" fmla="*/ 12427 w 914921"/>
                  <a:gd name="connsiteY73" fmla="*/ 185836 h 302627"/>
                  <a:gd name="connsiteX74" fmla="*/ 14808 w 914921"/>
                  <a:gd name="connsiteY74" fmla="*/ 178692 h 302627"/>
                  <a:gd name="connsiteX75" fmla="*/ 17189 w 914921"/>
                  <a:gd name="connsiteY75" fmla="*/ 164405 h 302627"/>
                  <a:gd name="connsiteX76" fmla="*/ 14808 w 914921"/>
                  <a:gd name="connsiteY76" fmla="*/ 119161 h 302627"/>
                  <a:gd name="connsiteX77" fmla="*/ 10046 w 914921"/>
                  <a:gd name="connsiteY77" fmla="*/ 109636 h 302627"/>
                  <a:gd name="connsiteX78" fmla="*/ 5283 w 914921"/>
                  <a:gd name="connsiteY78" fmla="*/ 90586 h 302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914921" h="302627">
                    <a:moveTo>
                      <a:pt x="5283" y="90586"/>
                    </a:moveTo>
                    <a:cubicBezTo>
                      <a:pt x="19173" y="87014"/>
                      <a:pt x="64046" y="89672"/>
                      <a:pt x="93389" y="88205"/>
                    </a:cubicBezTo>
                    <a:cubicBezTo>
                      <a:pt x="100041" y="87872"/>
                      <a:pt x="102101" y="83849"/>
                      <a:pt x="107677" y="81061"/>
                    </a:cubicBezTo>
                    <a:cubicBezTo>
                      <a:pt x="109922" y="79938"/>
                      <a:pt x="112440" y="79474"/>
                      <a:pt x="114821" y="78680"/>
                    </a:cubicBezTo>
                    <a:cubicBezTo>
                      <a:pt x="116408" y="76299"/>
                      <a:pt x="117348" y="73324"/>
                      <a:pt x="119583" y="71536"/>
                    </a:cubicBezTo>
                    <a:cubicBezTo>
                      <a:pt x="121543" y="69968"/>
                      <a:pt x="124952" y="70930"/>
                      <a:pt x="126727" y="69155"/>
                    </a:cubicBezTo>
                    <a:cubicBezTo>
                      <a:pt x="145833" y="50049"/>
                      <a:pt x="127231" y="57874"/>
                      <a:pt x="143396" y="52486"/>
                    </a:cubicBezTo>
                    <a:cubicBezTo>
                      <a:pt x="145777" y="50899"/>
                      <a:pt x="147924" y="48886"/>
                      <a:pt x="150539" y="47724"/>
                    </a:cubicBezTo>
                    <a:cubicBezTo>
                      <a:pt x="155127" y="45685"/>
                      <a:pt x="160650" y="45746"/>
                      <a:pt x="164827" y="42961"/>
                    </a:cubicBezTo>
                    <a:cubicBezTo>
                      <a:pt x="185301" y="29313"/>
                      <a:pt x="159397" y="45676"/>
                      <a:pt x="179114" y="35817"/>
                    </a:cubicBezTo>
                    <a:cubicBezTo>
                      <a:pt x="181674" y="34537"/>
                      <a:pt x="183643" y="32217"/>
                      <a:pt x="186258" y="31055"/>
                    </a:cubicBezTo>
                    <a:cubicBezTo>
                      <a:pt x="190846" y="29016"/>
                      <a:pt x="195783" y="27880"/>
                      <a:pt x="200546" y="26292"/>
                    </a:cubicBezTo>
                    <a:lnTo>
                      <a:pt x="214833" y="21530"/>
                    </a:lnTo>
                    <a:lnTo>
                      <a:pt x="221977" y="19149"/>
                    </a:lnTo>
                    <a:cubicBezTo>
                      <a:pt x="224358" y="17561"/>
                      <a:pt x="219596" y="16767"/>
                      <a:pt x="229121" y="14386"/>
                    </a:cubicBezTo>
                    <a:cubicBezTo>
                      <a:pt x="238646" y="12005"/>
                      <a:pt x="248964" y="7242"/>
                      <a:pt x="279126" y="4861"/>
                    </a:cubicBezTo>
                    <a:cubicBezTo>
                      <a:pt x="309289" y="2480"/>
                      <a:pt x="375965" y="496"/>
                      <a:pt x="410096" y="99"/>
                    </a:cubicBezTo>
                    <a:cubicBezTo>
                      <a:pt x="444227" y="-298"/>
                      <a:pt x="468039" y="496"/>
                      <a:pt x="483914" y="2480"/>
                    </a:cubicBezTo>
                    <a:cubicBezTo>
                      <a:pt x="499789" y="4464"/>
                      <a:pt x="500584" y="9227"/>
                      <a:pt x="505346" y="12005"/>
                    </a:cubicBezTo>
                    <a:cubicBezTo>
                      <a:pt x="507727" y="14386"/>
                      <a:pt x="509545" y="17514"/>
                      <a:pt x="512489" y="19149"/>
                    </a:cubicBezTo>
                    <a:cubicBezTo>
                      <a:pt x="516877" y="21587"/>
                      <a:pt x="526777" y="23911"/>
                      <a:pt x="526777" y="23911"/>
                    </a:cubicBezTo>
                    <a:cubicBezTo>
                      <a:pt x="542631" y="39765"/>
                      <a:pt x="525557" y="24821"/>
                      <a:pt x="541064" y="33436"/>
                    </a:cubicBezTo>
                    <a:cubicBezTo>
                      <a:pt x="546068" y="36216"/>
                      <a:pt x="550589" y="39786"/>
                      <a:pt x="555352" y="42961"/>
                    </a:cubicBezTo>
                    <a:cubicBezTo>
                      <a:pt x="557733" y="44549"/>
                      <a:pt x="559781" y="46819"/>
                      <a:pt x="562496" y="47724"/>
                    </a:cubicBezTo>
                    <a:lnTo>
                      <a:pt x="576783" y="52486"/>
                    </a:lnTo>
                    <a:cubicBezTo>
                      <a:pt x="593159" y="63403"/>
                      <a:pt x="585641" y="60201"/>
                      <a:pt x="598214" y="64392"/>
                    </a:cubicBezTo>
                    <a:cubicBezTo>
                      <a:pt x="618688" y="78042"/>
                      <a:pt x="592784" y="61677"/>
                      <a:pt x="612502" y="71536"/>
                    </a:cubicBezTo>
                    <a:cubicBezTo>
                      <a:pt x="615062" y="72816"/>
                      <a:pt x="617086" y="75019"/>
                      <a:pt x="619646" y="76299"/>
                    </a:cubicBezTo>
                    <a:cubicBezTo>
                      <a:pt x="621891" y="77421"/>
                      <a:pt x="624595" y="77461"/>
                      <a:pt x="626789" y="78680"/>
                    </a:cubicBezTo>
                    <a:cubicBezTo>
                      <a:pt x="651351" y="92325"/>
                      <a:pt x="632057" y="85199"/>
                      <a:pt x="648221" y="90586"/>
                    </a:cubicBezTo>
                    <a:cubicBezTo>
                      <a:pt x="668677" y="104226"/>
                      <a:pt x="642804" y="87879"/>
                      <a:pt x="662508" y="97730"/>
                    </a:cubicBezTo>
                    <a:cubicBezTo>
                      <a:pt x="665068" y="99010"/>
                      <a:pt x="667037" y="101330"/>
                      <a:pt x="669652" y="102492"/>
                    </a:cubicBezTo>
                    <a:cubicBezTo>
                      <a:pt x="674239" y="104531"/>
                      <a:pt x="679762" y="104471"/>
                      <a:pt x="683939" y="107255"/>
                    </a:cubicBezTo>
                    <a:cubicBezTo>
                      <a:pt x="686320" y="108842"/>
                      <a:pt x="688523" y="110737"/>
                      <a:pt x="691083" y="112017"/>
                    </a:cubicBezTo>
                    <a:cubicBezTo>
                      <a:pt x="695090" y="114021"/>
                      <a:pt x="703929" y="115633"/>
                      <a:pt x="707752" y="116780"/>
                    </a:cubicBezTo>
                    <a:cubicBezTo>
                      <a:pt x="707825" y="116802"/>
                      <a:pt x="725575" y="122721"/>
                      <a:pt x="729183" y="123924"/>
                    </a:cubicBezTo>
                    <a:cubicBezTo>
                      <a:pt x="731564" y="124718"/>
                      <a:pt x="733851" y="125892"/>
                      <a:pt x="736327" y="126305"/>
                    </a:cubicBezTo>
                    <a:cubicBezTo>
                      <a:pt x="762384" y="130648"/>
                      <a:pt x="745797" y="128365"/>
                      <a:pt x="786333" y="131067"/>
                    </a:cubicBezTo>
                    <a:lnTo>
                      <a:pt x="836339" y="147736"/>
                    </a:lnTo>
                    <a:lnTo>
                      <a:pt x="850627" y="152499"/>
                    </a:lnTo>
                    <a:lnTo>
                      <a:pt x="857771" y="154880"/>
                    </a:lnTo>
                    <a:cubicBezTo>
                      <a:pt x="860152" y="156467"/>
                      <a:pt x="862355" y="158362"/>
                      <a:pt x="864914" y="159642"/>
                    </a:cubicBezTo>
                    <a:cubicBezTo>
                      <a:pt x="867159" y="160765"/>
                      <a:pt x="869864" y="160805"/>
                      <a:pt x="872058" y="162024"/>
                    </a:cubicBezTo>
                    <a:cubicBezTo>
                      <a:pt x="877062" y="164804"/>
                      <a:pt x="881583" y="168374"/>
                      <a:pt x="886346" y="171549"/>
                    </a:cubicBezTo>
                    <a:lnTo>
                      <a:pt x="893489" y="176311"/>
                    </a:lnTo>
                    <a:lnTo>
                      <a:pt x="898252" y="190599"/>
                    </a:lnTo>
                    <a:cubicBezTo>
                      <a:pt x="899046" y="192980"/>
                      <a:pt x="899241" y="195654"/>
                      <a:pt x="900633" y="197742"/>
                    </a:cubicBezTo>
                    <a:lnTo>
                      <a:pt x="905396" y="204886"/>
                    </a:lnTo>
                    <a:cubicBezTo>
                      <a:pt x="908047" y="212841"/>
                      <a:pt x="908165" y="212585"/>
                      <a:pt x="910158" y="221555"/>
                    </a:cubicBezTo>
                    <a:cubicBezTo>
                      <a:pt x="913988" y="238793"/>
                      <a:pt x="910665" y="227841"/>
                      <a:pt x="914921" y="240605"/>
                    </a:cubicBezTo>
                    <a:cubicBezTo>
                      <a:pt x="914127" y="244574"/>
                      <a:pt x="913521" y="248585"/>
                      <a:pt x="912539" y="252511"/>
                    </a:cubicBezTo>
                    <a:cubicBezTo>
                      <a:pt x="911930" y="254946"/>
                      <a:pt x="911933" y="257880"/>
                      <a:pt x="910158" y="259655"/>
                    </a:cubicBezTo>
                    <a:cubicBezTo>
                      <a:pt x="908383" y="261430"/>
                      <a:pt x="905395" y="261242"/>
                      <a:pt x="903014" y="262036"/>
                    </a:cubicBezTo>
                    <a:cubicBezTo>
                      <a:pt x="901427" y="264417"/>
                      <a:pt x="900679" y="267663"/>
                      <a:pt x="898252" y="269180"/>
                    </a:cubicBezTo>
                    <a:cubicBezTo>
                      <a:pt x="893995" y="271841"/>
                      <a:pt x="883964" y="273942"/>
                      <a:pt x="883964" y="273942"/>
                    </a:cubicBezTo>
                    <a:lnTo>
                      <a:pt x="862533" y="288230"/>
                    </a:lnTo>
                    <a:cubicBezTo>
                      <a:pt x="860152" y="289817"/>
                      <a:pt x="858104" y="292087"/>
                      <a:pt x="855389" y="292992"/>
                    </a:cubicBezTo>
                    <a:cubicBezTo>
                      <a:pt x="853008" y="293786"/>
                      <a:pt x="850491" y="294251"/>
                      <a:pt x="848246" y="295374"/>
                    </a:cubicBezTo>
                    <a:cubicBezTo>
                      <a:pt x="829792" y="304601"/>
                      <a:pt x="851905" y="296536"/>
                      <a:pt x="833958" y="302517"/>
                    </a:cubicBezTo>
                    <a:cubicBezTo>
                      <a:pt x="806971" y="303707"/>
                      <a:pt x="725214" y="294976"/>
                      <a:pt x="679177" y="292992"/>
                    </a:cubicBezTo>
                    <a:cubicBezTo>
                      <a:pt x="633140" y="291008"/>
                      <a:pt x="584324" y="293389"/>
                      <a:pt x="557733" y="290611"/>
                    </a:cubicBezTo>
                    <a:lnTo>
                      <a:pt x="438671" y="288230"/>
                    </a:lnTo>
                    <a:lnTo>
                      <a:pt x="298177" y="285849"/>
                    </a:lnTo>
                    <a:cubicBezTo>
                      <a:pt x="281508" y="286643"/>
                      <a:pt x="283890" y="287040"/>
                      <a:pt x="248171" y="288230"/>
                    </a:cubicBezTo>
                    <a:cubicBezTo>
                      <a:pt x="212452" y="289420"/>
                      <a:pt x="112042" y="294579"/>
                      <a:pt x="83864" y="292992"/>
                    </a:cubicBezTo>
                    <a:lnTo>
                      <a:pt x="79102" y="278705"/>
                    </a:lnTo>
                    <a:cubicBezTo>
                      <a:pt x="71946" y="257234"/>
                      <a:pt x="79230" y="271693"/>
                      <a:pt x="31477" y="269180"/>
                    </a:cubicBezTo>
                    <a:cubicBezTo>
                      <a:pt x="29096" y="268386"/>
                      <a:pt x="25725" y="268888"/>
                      <a:pt x="24333" y="266799"/>
                    </a:cubicBezTo>
                    <a:cubicBezTo>
                      <a:pt x="22088" y="263431"/>
                      <a:pt x="23017" y="258797"/>
                      <a:pt x="21952" y="254892"/>
                    </a:cubicBezTo>
                    <a:cubicBezTo>
                      <a:pt x="20631" y="250049"/>
                      <a:pt x="18777" y="245367"/>
                      <a:pt x="17189" y="240605"/>
                    </a:cubicBezTo>
                    <a:lnTo>
                      <a:pt x="14808" y="233461"/>
                    </a:lnTo>
                    <a:lnTo>
                      <a:pt x="12427" y="226317"/>
                    </a:lnTo>
                    <a:lnTo>
                      <a:pt x="10046" y="219174"/>
                    </a:lnTo>
                    <a:cubicBezTo>
                      <a:pt x="10840" y="208061"/>
                      <a:pt x="11125" y="196901"/>
                      <a:pt x="12427" y="185836"/>
                    </a:cubicBezTo>
                    <a:cubicBezTo>
                      <a:pt x="12720" y="183343"/>
                      <a:pt x="14264" y="181142"/>
                      <a:pt x="14808" y="178692"/>
                    </a:cubicBezTo>
                    <a:cubicBezTo>
                      <a:pt x="15855" y="173979"/>
                      <a:pt x="16395" y="169167"/>
                      <a:pt x="17189" y="164405"/>
                    </a:cubicBezTo>
                    <a:cubicBezTo>
                      <a:pt x="16395" y="149324"/>
                      <a:pt x="16761" y="134136"/>
                      <a:pt x="14808" y="119161"/>
                    </a:cubicBezTo>
                    <a:cubicBezTo>
                      <a:pt x="14349" y="115641"/>
                      <a:pt x="10816" y="113101"/>
                      <a:pt x="10046" y="109636"/>
                    </a:cubicBezTo>
                    <a:cubicBezTo>
                      <a:pt x="9185" y="105762"/>
                      <a:pt x="-8607" y="94158"/>
                      <a:pt x="5283" y="90586"/>
                    </a:cubicBez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2" name="Forma libre 71">
                <a:extLst>
                  <a:ext uri="{FF2B5EF4-FFF2-40B4-BE49-F238E27FC236}">
                    <a16:creationId xmlns:a16="http://schemas.microsoft.com/office/drawing/2014/main" id="{9E982107-14B7-4D74-A420-7C42C273C02F}"/>
                  </a:ext>
                </a:extLst>
              </p:cNvPr>
              <p:cNvSpPr/>
              <p:nvPr/>
            </p:nvSpPr>
            <p:spPr>
              <a:xfrm>
                <a:off x="4116040" y="5963412"/>
                <a:ext cx="176927" cy="90867"/>
              </a:xfrm>
              <a:custGeom>
                <a:avLst/>
                <a:gdLst>
                  <a:gd name="connsiteX0" fmla="*/ 67572 w 165203"/>
                  <a:gd name="connsiteY0" fmla="*/ 2811 h 93298"/>
                  <a:gd name="connsiteX1" fmla="*/ 129484 w 165203"/>
                  <a:gd name="connsiteY1" fmla="*/ 429 h 93298"/>
                  <a:gd name="connsiteX2" fmla="*/ 153297 w 165203"/>
                  <a:gd name="connsiteY2" fmla="*/ 9954 h 93298"/>
                  <a:gd name="connsiteX3" fmla="*/ 158059 w 165203"/>
                  <a:gd name="connsiteY3" fmla="*/ 48054 h 93298"/>
                  <a:gd name="connsiteX4" fmla="*/ 160441 w 165203"/>
                  <a:gd name="connsiteY4" fmla="*/ 64723 h 93298"/>
                  <a:gd name="connsiteX5" fmla="*/ 165203 w 165203"/>
                  <a:gd name="connsiteY5" fmla="*/ 79011 h 93298"/>
                  <a:gd name="connsiteX6" fmla="*/ 162822 w 165203"/>
                  <a:gd name="connsiteY6" fmla="*/ 88536 h 93298"/>
                  <a:gd name="connsiteX7" fmla="*/ 148534 w 165203"/>
                  <a:gd name="connsiteY7" fmla="*/ 93298 h 93298"/>
                  <a:gd name="connsiteX8" fmla="*/ 110434 w 165203"/>
                  <a:gd name="connsiteY8" fmla="*/ 90917 h 93298"/>
                  <a:gd name="connsiteX9" fmla="*/ 93766 w 165203"/>
                  <a:gd name="connsiteY9" fmla="*/ 88536 h 93298"/>
                  <a:gd name="connsiteX10" fmla="*/ 5659 w 165203"/>
                  <a:gd name="connsiteY10" fmla="*/ 83773 h 93298"/>
                  <a:gd name="connsiteX11" fmla="*/ 3278 w 165203"/>
                  <a:gd name="connsiteY11" fmla="*/ 48054 h 93298"/>
                  <a:gd name="connsiteX12" fmla="*/ 10422 w 165203"/>
                  <a:gd name="connsiteY12" fmla="*/ 45673 h 93298"/>
                  <a:gd name="connsiteX13" fmla="*/ 17566 w 165203"/>
                  <a:gd name="connsiteY13" fmla="*/ 40911 h 93298"/>
                  <a:gd name="connsiteX14" fmla="*/ 24709 w 165203"/>
                  <a:gd name="connsiteY14" fmla="*/ 38529 h 93298"/>
                  <a:gd name="connsiteX15" fmla="*/ 38997 w 165203"/>
                  <a:gd name="connsiteY15" fmla="*/ 31386 h 93298"/>
                  <a:gd name="connsiteX16" fmla="*/ 53284 w 165203"/>
                  <a:gd name="connsiteY16" fmla="*/ 21861 h 93298"/>
                  <a:gd name="connsiteX17" fmla="*/ 67572 w 165203"/>
                  <a:gd name="connsiteY17" fmla="*/ 2811 h 93298"/>
                  <a:gd name="connsiteX0" fmla="*/ 53284 w 165203"/>
                  <a:gd name="connsiteY0" fmla="*/ 22743 h 94180"/>
                  <a:gd name="connsiteX1" fmla="*/ 129484 w 165203"/>
                  <a:gd name="connsiteY1" fmla="*/ 1311 h 94180"/>
                  <a:gd name="connsiteX2" fmla="*/ 153297 w 165203"/>
                  <a:gd name="connsiteY2" fmla="*/ 10836 h 94180"/>
                  <a:gd name="connsiteX3" fmla="*/ 158059 w 165203"/>
                  <a:gd name="connsiteY3" fmla="*/ 48936 h 94180"/>
                  <a:gd name="connsiteX4" fmla="*/ 160441 w 165203"/>
                  <a:gd name="connsiteY4" fmla="*/ 65605 h 94180"/>
                  <a:gd name="connsiteX5" fmla="*/ 165203 w 165203"/>
                  <a:gd name="connsiteY5" fmla="*/ 79893 h 94180"/>
                  <a:gd name="connsiteX6" fmla="*/ 162822 w 165203"/>
                  <a:gd name="connsiteY6" fmla="*/ 89418 h 94180"/>
                  <a:gd name="connsiteX7" fmla="*/ 148534 w 165203"/>
                  <a:gd name="connsiteY7" fmla="*/ 94180 h 94180"/>
                  <a:gd name="connsiteX8" fmla="*/ 110434 w 165203"/>
                  <a:gd name="connsiteY8" fmla="*/ 91799 h 94180"/>
                  <a:gd name="connsiteX9" fmla="*/ 93766 w 165203"/>
                  <a:gd name="connsiteY9" fmla="*/ 89418 h 94180"/>
                  <a:gd name="connsiteX10" fmla="*/ 5659 w 165203"/>
                  <a:gd name="connsiteY10" fmla="*/ 84655 h 94180"/>
                  <a:gd name="connsiteX11" fmla="*/ 3278 w 165203"/>
                  <a:gd name="connsiteY11" fmla="*/ 48936 h 94180"/>
                  <a:gd name="connsiteX12" fmla="*/ 10422 w 165203"/>
                  <a:gd name="connsiteY12" fmla="*/ 46555 h 94180"/>
                  <a:gd name="connsiteX13" fmla="*/ 17566 w 165203"/>
                  <a:gd name="connsiteY13" fmla="*/ 41793 h 94180"/>
                  <a:gd name="connsiteX14" fmla="*/ 24709 w 165203"/>
                  <a:gd name="connsiteY14" fmla="*/ 39411 h 94180"/>
                  <a:gd name="connsiteX15" fmla="*/ 38997 w 165203"/>
                  <a:gd name="connsiteY15" fmla="*/ 32268 h 94180"/>
                  <a:gd name="connsiteX16" fmla="*/ 53284 w 165203"/>
                  <a:gd name="connsiteY16" fmla="*/ 22743 h 94180"/>
                  <a:gd name="connsiteX0" fmla="*/ 62809 w 165203"/>
                  <a:gd name="connsiteY0" fmla="*/ 3582 h 94069"/>
                  <a:gd name="connsiteX1" fmla="*/ 129484 w 165203"/>
                  <a:gd name="connsiteY1" fmla="*/ 1200 h 94069"/>
                  <a:gd name="connsiteX2" fmla="*/ 153297 w 165203"/>
                  <a:gd name="connsiteY2" fmla="*/ 10725 h 94069"/>
                  <a:gd name="connsiteX3" fmla="*/ 158059 w 165203"/>
                  <a:gd name="connsiteY3" fmla="*/ 48825 h 94069"/>
                  <a:gd name="connsiteX4" fmla="*/ 160441 w 165203"/>
                  <a:gd name="connsiteY4" fmla="*/ 65494 h 94069"/>
                  <a:gd name="connsiteX5" fmla="*/ 165203 w 165203"/>
                  <a:gd name="connsiteY5" fmla="*/ 79782 h 94069"/>
                  <a:gd name="connsiteX6" fmla="*/ 162822 w 165203"/>
                  <a:gd name="connsiteY6" fmla="*/ 89307 h 94069"/>
                  <a:gd name="connsiteX7" fmla="*/ 148534 w 165203"/>
                  <a:gd name="connsiteY7" fmla="*/ 94069 h 94069"/>
                  <a:gd name="connsiteX8" fmla="*/ 110434 w 165203"/>
                  <a:gd name="connsiteY8" fmla="*/ 91688 h 94069"/>
                  <a:gd name="connsiteX9" fmla="*/ 93766 w 165203"/>
                  <a:gd name="connsiteY9" fmla="*/ 89307 h 94069"/>
                  <a:gd name="connsiteX10" fmla="*/ 5659 w 165203"/>
                  <a:gd name="connsiteY10" fmla="*/ 84544 h 94069"/>
                  <a:gd name="connsiteX11" fmla="*/ 3278 w 165203"/>
                  <a:gd name="connsiteY11" fmla="*/ 48825 h 94069"/>
                  <a:gd name="connsiteX12" fmla="*/ 10422 w 165203"/>
                  <a:gd name="connsiteY12" fmla="*/ 46444 h 94069"/>
                  <a:gd name="connsiteX13" fmla="*/ 17566 w 165203"/>
                  <a:gd name="connsiteY13" fmla="*/ 41682 h 94069"/>
                  <a:gd name="connsiteX14" fmla="*/ 24709 w 165203"/>
                  <a:gd name="connsiteY14" fmla="*/ 39300 h 94069"/>
                  <a:gd name="connsiteX15" fmla="*/ 38997 w 165203"/>
                  <a:gd name="connsiteY15" fmla="*/ 32157 h 94069"/>
                  <a:gd name="connsiteX16" fmla="*/ 62809 w 165203"/>
                  <a:gd name="connsiteY16" fmla="*/ 3582 h 94069"/>
                  <a:gd name="connsiteX0" fmla="*/ 62809 w 165203"/>
                  <a:gd name="connsiteY0" fmla="*/ 4020 h 94507"/>
                  <a:gd name="connsiteX1" fmla="*/ 129484 w 165203"/>
                  <a:gd name="connsiteY1" fmla="*/ 1638 h 94507"/>
                  <a:gd name="connsiteX2" fmla="*/ 153297 w 165203"/>
                  <a:gd name="connsiteY2" fmla="*/ 11163 h 94507"/>
                  <a:gd name="connsiteX3" fmla="*/ 158059 w 165203"/>
                  <a:gd name="connsiteY3" fmla="*/ 49263 h 94507"/>
                  <a:gd name="connsiteX4" fmla="*/ 160441 w 165203"/>
                  <a:gd name="connsiteY4" fmla="*/ 65932 h 94507"/>
                  <a:gd name="connsiteX5" fmla="*/ 165203 w 165203"/>
                  <a:gd name="connsiteY5" fmla="*/ 80220 h 94507"/>
                  <a:gd name="connsiteX6" fmla="*/ 162822 w 165203"/>
                  <a:gd name="connsiteY6" fmla="*/ 89745 h 94507"/>
                  <a:gd name="connsiteX7" fmla="*/ 148534 w 165203"/>
                  <a:gd name="connsiteY7" fmla="*/ 94507 h 94507"/>
                  <a:gd name="connsiteX8" fmla="*/ 110434 w 165203"/>
                  <a:gd name="connsiteY8" fmla="*/ 92126 h 94507"/>
                  <a:gd name="connsiteX9" fmla="*/ 93766 w 165203"/>
                  <a:gd name="connsiteY9" fmla="*/ 89745 h 94507"/>
                  <a:gd name="connsiteX10" fmla="*/ 5659 w 165203"/>
                  <a:gd name="connsiteY10" fmla="*/ 84982 h 94507"/>
                  <a:gd name="connsiteX11" fmla="*/ 3278 w 165203"/>
                  <a:gd name="connsiteY11" fmla="*/ 49263 h 94507"/>
                  <a:gd name="connsiteX12" fmla="*/ 10422 w 165203"/>
                  <a:gd name="connsiteY12" fmla="*/ 46882 h 94507"/>
                  <a:gd name="connsiteX13" fmla="*/ 17566 w 165203"/>
                  <a:gd name="connsiteY13" fmla="*/ 42120 h 94507"/>
                  <a:gd name="connsiteX14" fmla="*/ 24709 w 165203"/>
                  <a:gd name="connsiteY14" fmla="*/ 39738 h 94507"/>
                  <a:gd name="connsiteX15" fmla="*/ 62809 w 165203"/>
                  <a:gd name="connsiteY15" fmla="*/ 4020 h 94507"/>
                  <a:gd name="connsiteX0" fmla="*/ 62809 w 165203"/>
                  <a:gd name="connsiteY0" fmla="*/ 4174 h 94661"/>
                  <a:gd name="connsiteX1" fmla="*/ 129484 w 165203"/>
                  <a:gd name="connsiteY1" fmla="*/ 1792 h 94661"/>
                  <a:gd name="connsiteX2" fmla="*/ 153297 w 165203"/>
                  <a:gd name="connsiteY2" fmla="*/ 11317 h 94661"/>
                  <a:gd name="connsiteX3" fmla="*/ 158059 w 165203"/>
                  <a:gd name="connsiteY3" fmla="*/ 49417 h 94661"/>
                  <a:gd name="connsiteX4" fmla="*/ 160441 w 165203"/>
                  <a:gd name="connsiteY4" fmla="*/ 66086 h 94661"/>
                  <a:gd name="connsiteX5" fmla="*/ 165203 w 165203"/>
                  <a:gd name="connsiteY5" fmla="*/ 80374 h 94661"/>
                  <a:gd name="connsiteX6" fmla="*/ 162822 w 165203"/>
                  <a:gd name="connsiteY6" fmla="*/ 89899 h 94661"/>
                  <a:gd name="connsiteX7" fmla="*/ 148534 w 165203"/>
                  <a:gd name="connsiteY7" fmla="*/ 94661 h 94661"/>
                  <a:gd name="connsiteX8" fmla="*/ 110434 w 165203"/>
                  <a:gd name="connsiteY8" fmla="*/ 92280 h 94661"/>
                  <a:gd name="connsiteX9" fmla="*/ 93766 w 165203"/>
                  <a:gd name="connsiteY9" fmla="*/ 89899 h 94661"/>
                  <a:gd name="connsiteX10" fmla="*/ 5659 w 165203"/>
                  <a:gd name="connsiteY10" fmla="*/ 85136 h 94661"/>
                  <a:gd name="connsiteX11" fmla="*/ 3278 w 165203"/>
                  <a:gd name="connsiteY11" fmla="*/ 49417 h 94661"/>
                  <a:gd name="connsiteX12" fmla="*/ 10422 w 165203"/>
                  <a:gd name="connsiteY12" fmla="*/ 47036 h 94661"/>
                  <a:gd name="connsiteX13" fmla="*/ 17566 w 165203"/>
                  <a:gd name="connsiteY13" fmla="*/ 42274 h 94661"/>
                  <a:gd name="connsiteX14" fmla="*/ 62809 w 165203"/>
                  <a:gd name="connsiteY14" fmla="*/ 4174 h 94661"/>
                  <a:gd name="connsiteX0" fmla="*/ 62809 w 165203"/>
                  <a:gd name="connsiteY0" fmla="*/ 4490 h 94977"/>
                  <a:gd name="connsiteX1" fmla="*/ 129484 w 165203"/>
                  <a:gd name="connsiteY1" fmla="*/ 2108 h 94977"/>
                  <a:gd name="connsiteX2" fmla="*/ 153297 w 165203"/>
                  <a:gd name="connsiteY2" fmla="*/ 11633 h 94977"/>
                  <a:gd name="connsiteX3" fmla="*/ 158059 w 165203"/>
                  <a:gd name="connsiteY3" fmla="*/ 49733 h 94977"/>
                  <a:gd name="connsiteX4" fmla="*/ 160441 w 165203"/>
                  <a:gd name="connsiteY4" fmla="*/ 66402 h 94977"/>
                  <a:gd name="connsiteX5" fmla="*/ 165203 w 165203"/>
                  <a:gd name="connsiteY5" fmla="*/ 80690 h 94977"/>
                  <a:gd name="connsiteX6" fmla="*/ 162822 w 165203"/>
                  <a:gd name="connsiteY6" fmla="*/ 90215 h 94977"/>
                  <a:gd name="connsiteX7" fmla="*/ 148534 w 165203"/>
                  <a:gd name="connsiteY7" fmla="*/ 94977 h 94977"/>
                  <a:gd name="connsiteX8" fmla="*/ 110434 w 165203"/>
                  <a:gd name="connsiteY8" fmla="*/ 92596 h 94977"/>
                  <a:gd name="connsiteX9" fmla="*/ 93766 w 165203"/>
                  <a:gd name="connsiteY9" fmla="*/ 90215 h 94977"/>
                  <a:gd name="connsiteX10" fmla="*/ 5659 w 165203"/>
                  <a:gd name="connsiteY10" fmla="*/ 85452 h 94977"/>
                  <a:gd name="connsiteX11" fmla="*/ 3278 w 165203"/>
                  <a:gd name="connsiteY11" fmla="*/ 49733 h 94977"/>
                  <a:gd name="connsiteX12" fmla="*/ 10422 w 165203"/>
                  <a:gd name="connsiteY12" fmla="*/ 47352 h 94977"/>
                  <a:gd name="connsiteX13" fmla="*/ 62809 w 165203"/>
                  <a:gd name="connsiteY13" fmla="*/ 4490 h 94977"/>
                  <a:gd name="connsiteX0" fmla="*/ 62809 w 167379"/>
                  <a:gd name="connsiteY0" fmla="*/ 4490 h 92596"/>
                  <a:gd name="connsiteX1" fmla="*/ 129484 w 167379"/>
                  <a:gd name="connsiteY1" fmla="*/ 2108 h 92596"/>
                  <a:gd name="connsiteX2" fmla="*/ 153297 w 167379"/>
                  <a:gd name="connsiteY2" fmla="*/ 11633 h 92596"/>
                  <a:gd name="connsiteX3" fmla="*/ 158059 w 167379"/>
                  <a:gd name="connsiteY3" fmla="*/ 49733 h 92596"/>
                  <a:gd name="connsiteX4" fmla="*/ 160441 w 167379"/>
                  <a:gd name="connsiteY4" fmla="*/ 66402 h 92596"/>
                  <a:gd name="connsiteX5" fmla="*/ 165203 w 167379"/>
                  <a:gd name="connsiteY5" fmla="*/ 80690 h 92596"/>
                  <a:gd name="connsiteX6" fmla="*/ 162822 w 167379"/>
                  <a:gd name="connsiteY6" fmla="*/ 90215 h 92596"/>
                  <a:gd name="connsiteX7" fmla="*/ 110434 w 167379"/>
                  <a:gd name="connsiteY7" fmla="*/ 92596 h 92596"/>
                  <a:gd name="connsiteX8" fmla="*/ 93766 w 167379"/>
                  <a:gd name="connsiteY8" fmla="*/ 90215 h 92596"/>
                  <a:gd name="connsiteX9" fmla="*/ 5659 w 167379"/>
                  <a:gd name="connsiteY9" fmla="*/ 85452 h 92596"/>
                  <a:gd name="connsiteX10" fmla="*/ 3278 w 167379"/>
                  <a:gd name="connsiteY10" fmla="*/ 49733 h 92596"/>
                  <a:gd name="connsiteX11" fmla="*/ 10422 w 167379"/>
                  <a:gd name="connsiteY11" fmla="*/ 47352 h 92596"/>
                  <a:gd name="connsiteX12" fmla="*/ 62809 w 167379"/>
                  <a:gd name="connsiteY12" fmla="*/ 4490 h 92596"/>
                  <a:gd name="connsiteX0" fmla="*/ 62809 w 168598"/>
                  <a:gd name="connsiteY0" fmla="*/ 4490 h 91131"/>
                  <a:gd name="connsiteX1" fmla="*/ 129484 w 168598"/>
                  <a:gd name="connsiteY1" fmla="*/ 2108 h 91131"/>
                  <a:gd name="connsiteX2" fmla="*/ 153297 w 168598"/>
                  <a:gd name="connsiteY2" fmla="*/ 11633 h 91131"/>
                  <a:gd name="connsiteX3" fmla="*/ 158059 w 168598"/>
                  <a:gd name="connsiteY3" fmla="*/ 49733 h 91131"/>
                  <a:gd name="connsiteX4" fmla="*/ 160441 w 168598"/>
                  <a:gd name="connsiteY4" fmla="*/ 66402 h 91131"/>
                  <a:gd name="connsiteX5" fmla="*/ 165203 w 168598"/>
                  <a:gd name="connsiteY5" fmla="*/ 80690 h 91131"/>
                  <a:gd name="connsiteX6" fmla="*/ 162822 w 168598"/>
                  <a:gd name="connsiteY6" fmla="*/ 90215 h 91131"/>
                  <a:gd name="connsiteX7" fmla="*/ 93766 w 168598"/>
                  <a:gd name="connsiteY7" fmla="*/ 90215 h 91131"/>
                  <a:gd name="connsiteX8" fmla="*/ 5659 w 168598"/>
                  <a:gd name="connsiteY8" fmla="*/ 85452 h 91131"/>
                  <a:gd name="connsiteX9" fmla="*/ 3278 w 168598"/>
                  <a:gd name="connsiteY9" fmla="*/ 49733 h 91131"/>
                  <a:gd name="connsiteX10" fmla="*/ 10422 w 168598"/>
                  <a:gd name="connsiteY10" fmla="*/ 47352 h 91131"/>
                  <a:gd name="connsiteX11" fmla="*/ 62809 w 168598"/>
                  <a:gd name="connsiteY11" fmla="*/ 4490 h 91131"/>
                  <a:gd name="connsiteX0" fmla="*/ 62809 w 175099"/>
                  <a:gd name="connsiteY0" fmla="*/ 4490 h 90837"/>
                  <a:gd name="connsiteX1" fmla="*/ 129484 w 175099"/>
                  <a:gd name="connsiteY1" fmla="*/ 2108 h 90837"/>
                  <a:gd name="connsiteX2" fmla="*/ 153297 w 175099"/>
                  <a:gd name="connsiteY2" fmla="*/ 11633 h 90837"/>
                  <a:gd name="connsiteX3" fmla="*/ 158059 w 175099"/>
                  <a:gd name="connsiteY3" fmla="*/ 49733 h 90837"/>
                  <a:gd name="connsiteX4" fmla="*/ 160441 w 175099"/>
                  <a:gd name="connsiteY4" fmla="*/ 66402 h 90837"/>
                  <a:gd name="connsiteX5" fmla="*/ 165203 w 175099"/>
                  <a:gd name="connsiteY5" fmla="*/ 80690 h 90837"/>
                  <a:gd name="connsiteX6" fmla="*/ 162822 w 175099"/>
                  <a:gd name="connsiteY6" fmla="*/ 90215 h 90837"/>
                  <a:gd name="connsiteX7" fmla="*/ 5659 w 175099"/>
                  <a:gd name="connsiteY7" fmla="*/ 85452 h 90837"/>
                  <a:gd name="connsiteX8" fmla="*/ 3278 w 175099"/>
                  <a:gd name="connsiteY8" fmla="*/ 49733 h 90837"/>
                  <a:gd name="connsiteX9" fmla="*/ 10422 w 175099"/>
                  <a:gd name="connsiteY9" fmla="*/ 47352 h 90837"/>
                  <a:gd name="connsiteX10" fmla="*/ 62809 w 175099"/>
                  <a:gd name="connsiteY10" fmla="*/ 4490 h 90837"/>
                  <a:gd name="connsiteX0" fmla="*/ 62809 w 175765"/>
                  <a:gd name="connsiteY0" fmla="*/ 4490 h 87333"/>
                  <a:gd name="connsiteX1" fmla="*/ 129484 w 175765"/>
                  <a:gd name="connsiteY1" fmla="*/ 2108 h 87333"/>
                  <a:gd name="connsiteX2" fmla="*/ 153297 w 175765"/>
                  <a:gd name="connsiteY2" fmla="*/ 11633 h 87333"/>
                  <a:gd name="connsiteX3" fmla="*/ 158059 w 175765"/>
                  <a:gd name="connsiteY3" fmla="*/ 49733 h 87333"/>
                  <a:gd name="connsiteX4" fmla="*/ 160441 w 175765"/>
                  <a:gd name="connsiteY4" fmla="*/ 66402 h 87333"/>
                  <a:gd name="connsiteX5" fmla="*/ 165203 w 175765"/>
                  <a:gd name="connsiteY5" fmla="*/ 80690 h 87333"/>
                  <a:gd name="connsiteX6" fmla="*/ 5659 w 175765"/>
                  <a:gd name="connsiteY6" fmla="*/ 85452 h 87333"/>
                  <a:gd name="connsiteX7" fmla="*/ 3278 w 175765"/>
                  <a:gd name="connsiteY7" fmla="*/ 49733 h 87333"/>
                  <a:gd name="connsiteX8" fmla="*/ 10422 w 175765"/>
                  <a:gd name="connsiteY8" fmla="*/ 47352 h 87333"/>
                  <a:gd name="connsiteX9" fmla="*/ 62809 w 175765"/>
                  <a:gd name="connsiteY9" fmla="*/ 4490 h 87333"/>
                  <a:gd name="connsiteX0" fmla="*/ 62809 w 173863"/>
                  <a:gd name="connsiteY0" fmla="*/ 4490 h 91562"/>
                  <a:gd name="connsiteX1" fmla="*/ 129484 w 173863"/>
                  <a:gd name="connsiteY1" fmla="*/ 2108 h 91562"/>
                  <a:gd name="connsiteX2" fmla="*/ 153297 w 173863"/>
                  <a:gd name="connsiteY2" fmla="*/ 11633 h 91562"/>
                  <a:gd name="connsiteX3" fmla="*/ 158059 w 173863"/>
                  <a:gd name="connsiteY3" fmla="*/ 49733 h 91562"/>
                  <a:gd name="connsiteX4" fmla="*/ 160441 w 173863"/>
                  <a:gd name="connsiteY4" fmla="*/ 66402 h 91562"/>
                  <a:gd name="connsiteX5" fmla="*/ 162821 w 173863"/>
                  <a:gd name="connsiteY5" fmla="*/ 90215 h 91562"/>
                  <a:gd name="connsiteX6" fmla="*/ 5659 w 173863"/>
                  <a:gd name="connsiteY6" fmla="*/ 85452 h 91562"/>
                  <a:gd name="connsiteX7" fmla="*/ 3278 w 173863"/>
                  <a:gd name="connsiteY7" fmla="*/ 49733 h 91562"/>
                  <a:gd name="connsiteX8" fmla="*/ 10422 w 173863"/>
                  <a:gd name="connsiteY8" fmla="*/ 47352 h 91562"/>
                  <a:gd name="connsiteX9" fmla="*/ 62809 w 173863"/>
                  <a:gd name="connsiteY9" fmla="*/ 4490 h 91562"/>
                  <a:gd name="connsiteX0" fmla="*/ 62809 w 173863"/>
                  <a:gd name="connsiteY0" fmla="*/ 2509 h 89581"/>
                  <a:gd name="connsiteX1" fmla="*/ 153297 w 173863"/>
                  <a:gd name="connsiteY1" fmla="*/ 9652 h 89581"/>
                  <a:gd name="connsiteX2" fmla="*/ 158059 w 173863"/>
                  <a:gd name="connsiteY2" fmla="*/ 47752 h 89581"/>
                  <a:gd name="connsiteX3" fmla="*/ 160441 w 173863"/>
                  <a:gd name="connsiteY3" fmla="*/ 64421 h 89581"/>
                  <a:gd name="connsiteX4" fmla="*/ 162821 w 173863"/>
                  <a:gd name="connsiteY4" fmla="*/ 88234 h 89581"/>
                  <a:gd name="connsiteX5" fmla="*/ 5659 w 173863"/>
                  <a:gd name="connsiteY5" fmla="*/ 83471 h 89581"/>
                  <a:gd name="connsiteX6" fmla="*/ 3278 w 173863"/>
                  <a:gd name="connsiteY6" fmla="*/ 47752 h 89581"/>
                  <a:gd name="connsiteX7" fmla="*/ 10422 w 173863"/>
                  <a:gd name="connsiteY7" fmla="*/ 45371 h 89581"/>
                  <a:gd name="connsiteX8" fmla="*/ 62809 w 173863"/>
                  <a:gd name="connsiteY8" fmla="*/ 2509 h 89581"/>
                  <a:gd name="connsiteX0" fmla="*/ 62809 w 174029"/>
                  <a:gd name="connsiteY0" fmla="*/ 2509 h 89581"/>
                  <a:gd name="connsiteX1" fmla="*/ 153297 w 174029"/>
                  <a:gd name="connsiteY1" fmla="*/ 9652 h 89581"/>
                  <a:gd name="connsiteX2" fmla="*/ 160441 w 174029"/>
                  <a:gd name="connsiteY2" fmla="*/ 64421 h 89581"/>
                  <a:gd name="connsiteX3" fmla="*/ 162821 w 174029"/>
                  <a:gd name="connsiteY3" fmla="*/ 88234 h 89581"/>
                  <a:gd name="connsiteX4" fmla="*/ 5659 w 174029"/>
                  <a:gd name="connsiteY4" fmla="*/ 83471 h 89581"/>
                  <a:gd name="connsiteX5" fmla="*/ 3278 w 174029"/>
                  <a:gd name="connsiteY5" fmla="*/ 47752 h 89581"/>
                  <a:gd name="connsiteX6" fmla="*/ 10422 w 174029"/>
                  <a:gd name="connsiteY6" fmla="*/ 45371 h 89581"/>
                  <a:gd name="connsiteX7" fmla="*/ 62809 w 174029"/>
                  <a:gd name="connsiteY7" fmla="*/ 2509 h 89581"/>
                  <a:gd name="connsiteX0" fmla="*/ 62809 w 175039"/>
                  <a:gd name="connsiteY0" fmla="*/ 2509 h 93622"/>
                  <a:gd name="connsiteX1" fmla="*/ 153297 w 175039"/>
                  <a:gd name="connsiteY1" fmla="*/ 9652 h 93622"/>
                  <a:gd name="connsiteX2" fmla="*/ 162821 w 175039"/>
                  <a:gd name="connsiteY2" fmla="*/ 88234 h 93622"/>
                  <a:gd name="connsiteX3" fmla="*/ 5659 w 175039"/>
                  <a:gd name="connsiteY3" fmla="*/ 83471 h 93622"/>
                  <a:gd name="connsiteX4" fmla="*/ 3278 w 175039"/>
                  <a:gd name="connsiteY4" fmla="*/ 47752 h 93622"/>
                  <a:gd name="connsiteX5" fmla="*/ 10422 w 175039"/>
                  <a:gd name="connsiteY5" fmla="*/ 45371 h 93622"/>
                  <a:gd name="connsiteX6" fmla="*/ 62809 w 175039"/>
                  <a:gd name="connsiteY6" fmla="*/ 2509 h 93622"/>
                  <a:gd name="connsiteX0" fmla="*/ 64188 w 176418"/>
                  <a:gd name="connsiteY0" fmla="*/ 2509 h 93622"/>
                  <a:gd name="connsiteX1" fmla="*/ 154676 w 176418"/>
                  <a:gd name="connsiteY1" fmla="*/ 9652 h 93622"/>
                  <a:gd name="connsiteX2" fmla="*/ 164200 w 176418"/>
                  <a:gd name="connsiteY2" fmla="*/ 88234 h 93622"/>
                  <a:gd name="connsiteX3" fmla="*/ 7038 w 176418"/>
                  <a:gd name="connsiteY3" fmla="*/ 83471 h 93622"/>
                  <a:gd name="connsiteX4" fmla="*/ 4657 w 176418"/>
                  <a:gd name="connsiteY4" fmla="*/ 47752 h 93622"/>
                  <a:gd name="connsiteX5" fmla="*/ 64188 w 176418"/>
                  <a:gd name="connsiteY5" fmla="*/ 2509 h 93622"/>
                  <a:gd name="connsiteX0" fmla="*/ 58954 w 171184"/>
                  <a:gd name="connsiteY0" fmla="*/ 2509 h 93622"/>
                  <a:gd name="connsiteX1" fmla="*/ 149442 w 171184"/>
                  <a:gd name="connsiteY1" fmla="*/ 9652 h 93622"/>
                  <a:gd name="connsiteX2" fmla="*/ 158966 w 171184"/>
                  <a:gd name="connsiteY2" fmla="*/ 88234 h 93622"/>
                  <a:gd name="connsiteX3" fmla="*/ 1804 w 171184"/>
                  <a:gd name="connsiteY3" fmla="*/ 83471 h 93622"/>
                  <a:gd name="connsiteX4" fmla="*/ 11329 w 171184"/>
                  <a:gd name="connsiteY4" fmla="*/ 45371 h 93622"/>
                  <a:gd name="connsiteX5" fmla="*/ 58954 w 171184"/>
                  <a:gd name="connsiteY5" fmla="*/ 2509 h 93622"/>
                  <a:gd name="connsiteX0" fmla="*/ 58954 w 171184"/>
                  <a:gd name="connsiteY0" fmla="*/ 2509 h 92753"/>
                  <a:gd name="connsiteX1" fmla="*/ 149442 w 171184"/>
                  <a:gd name="connsiteY1" fmla="*/ 9652 h 92753"/>
                  <a:gd name="connsiteX2" fmla="*/ 158966 w 171184"/>
                  <a:gd name="connsiteY2" fmla="*/ 88234 h 92753"/>
                  <a:gd name="connsiteX3" fmla="*/ 1804 w 171184"/>
                  <a:gd name="connsiteY3" fmla="*/ 83471 h 92753"/>
                  <a:gd name="connsiteX4" fmla="*/ 11329 w 171184"/>
                  <a:gd name="connsiteY4" fmla="*/ 45371 h 92753"/>
                  <a:gd name="connsiteX5" fmla="*/ 58954 w 171184"/>
                  <a:gd name="connsiteY5" fmla="*/ 2509 h 92753"/>
                  <a:gd name="connsiteX0" fmla="*/ 58954 w 171184"/>
                  <a:gd name="connsiteY0" fmla="*/ 2509 h 92753"/>
                  <a:gd name="connsiteX1" fmla="*/ 149442 w 171184"/>
                  <a:gd name="connsiteY1" fmla="*/ 9652 h 92753"/>
                  <a:gd name="connsiteX2" fmla="*/ 158966 w 171184"/>
                  <a:gd name="connsiteY2" fmla="*/ 88234 h 92753"/>
                  <a:gd name="connsiteX3" fmla="*/ 1804 w 171184"/>
                  <a:gd name="connsiteY3" fmla="*/ 83471 h 92753"/>
                  <a:gd name="connsiteX4" fmla="*/ 11329 w 171184"/>
                  <a:gd name="connsiteY4" fmla="*/ 45371 h 92753"/>
                  <a:gd name="connsiteX5" fmla="*/ 58954 w 171184"/>
                  <a:gd name="connsiteY5" fmla="*/ 2509 h 92753"/>
                  <a:gd name="connsiteX0" fmla="*/ 58954 w 172902"/>
                  <a:gd name="connsiteY0" fmla="*/ 2509 h 87360"/>
                  <a:gd name="connsiteX1" fmla="*/ 149442 w 172902"/>
                  <a:gd name="connsiteY1" fmla="*/ 9652 h 87360"/>
                  <a:gd name="connsiteX2" fmla="*/ 161347 w 172902"/>
                  <a:gd name="connsiteY2" fmla="*/ 81090 h 87360"/>
                  <a:gd name="connsiteX3" fmla="*/ 1804 w 172902"/>
                  <a:gd name="connsiteY3" fmla="*/ 83471 h 87360"/>
                  <a:gd name="connsiteX4" fmla="*/ 11329 w 172902"/>
                  <a:gd name="connsiteY4" fmla="*/ 45371 h 87360"/>
                  <a:gd name="connsiteX5" fmla="*/ 58954 w 172902"/>
                  <a:gd name="connsiteY5" fmla="*/ 2509 h 87360"/>
                  <a:gd name="connsiteX0" fmla="*/ 58954 w 174645"/>
                  <a:gd name="connsiteY0" fmla="*/ 5077 h 90448"/>
                  <a:gd name="connsiteX1" fmla="*/ 154205 w 174645"/>
                  <a:gd name="connsiteY1" fmla="*/ 5076 h 90448"/>
                  <a:gd name="connsiteX2" fmla="*/ 161347 w 174645"/>
                  <a:gd name="connsiteY2" fmla="*/ 83658 h 90448"/>
                  <a:gd name="connsiteX3" fmla="*/ 1804 w 174645"/>
                  <a:gd name="connsiteY3" fmla="*/ 86039 h 90448"/>
                  <a:gd name="connsiteX4" fmla="*/ 11329 w 174645"/>
                  <a:gd name="connsiteY4" fmla="*/ 47939 h 90448"/>
                  <a:gd name="connsiteX5" fmla="*/ 58954 w 174645"/>
                  <a:gd name="connsiteY5" fmla="*/ 5077 h 90448"/>
                  <a:gd name="connsiteX0" fmla="*/ 58954 w 170650"/>
                  <a:gd name="connsiteY0" fmla="*/ 5077 h 90448"/>
                  <a:gd name="connsiteX1" fmla="*/ 154205 w 170650"/>
                  <a:gd name="connsiteY1" fmla="*/ 5076 h 90448"/>
                  <a:gd name="connsiteX2" fmla="*/ 161347 w 170650"/>
                  <a:gd name="connsiteY2" fmla="*/ 83658 h 90448"/>
                  <a:gd name="connsiteX3" fmla="*/ 1804 w 170650"/>
                  <a:gd name="connsiteY3" fmla="*/ 86039 h 90448"/>
                  <a:gd name="connsiteX4" fmla="*/ 11329 w 170650"/>
                  <a:gd name="connsiteY4" fmla="*/ 47939 h 90448"/>
                  <a:gd name="connsiteX5" fmla="*/ 58954 w 170650"/>
                  <a:gd name="connsiteY5" fmla="*/ 5077 h 90448"/>
                  <a:gd name="connsiteX0" fmla="*/ 58954 w 171934"/>
                  <a:gd name="connsiteY0" fmla="*/ 6517 h 92062"/>
                  <a:gd name="connsiteX1" fmla="*/ 158968 w 171934"/>
                  <a:gd name="connsiteY1" fmla="*/ 4135 h 92062"/>
                  <a:gd name="connsiteX2" fmla="*/ 161347 w 171934"/>
                  <a:gd name="connsiteY2" fmla="*/ 85098 h 92062"/>
                  <a:gd name="connsiteX3" fmla="*/ 1804 w 171934"/>
                  <a:gd name="connsiteY3" fmla="*/ 87479 h 92062"/>
                  <a:gd name="connsiteX4" fmla="*/ 11329 w 171934"/>
                  <a:gd name="connsiteY4" fmla="*/ 49379 h 92062"/>
                  <a:gd name="connsiteX5" fmla="*/ 58954 w 171934"/>
                  <a:gd name="connsiteY5" fmla="*/ 6517 h 92062"/>
                  <a:gd name="connsiteX0" fmla="*/ 58954 w 175942"/>
                  <a:gd name="connsiteY0" fmla="*/ 6517 h 92062"/>
                  <a:gd name="connsiteX1" fmla="*/ 158968 w 175942"/>
                  <a:gd name="connsiteY1" fmla="*/ 4135 h 92062"/>
                  <a:gd name="connsiteX2" fmla="*/ 161347 w 175942"/>
                  <a:gd name="connsiteY2" fmla="*/ 85098 h 92062"/>
                  <a:gd name="connsiteX3" fmla="*/ 1804 w 175942"/>
                  <a:gd name="connsiteY3" fmla="*/ 87479 h 92062"/>
                  <a:gd name="connsiteX4" fmla="*/ 11329 w 175942"/>
                  <a:gd name="connsiteY4" fmla="*/ 49379 h 92062"/>
                  <a:gd name="connsiteX5" fmla="*/ 58954 w 175942"/>
                  <a:gd name="connsiteY5" fmla="*/ 6517 h 92062"/>
                  <a:gd name="connsiteX0" fmla="*/ 58954 w 182095"/>
                  <a:gd name="connsiteY0" fmla="*/ 6517 h 92062"/>
                  <a:gd name="connsiteX1" fmla="*/ 170875 w 182095"/>
                  <a:gd name="connsiteY1" fmla="*/ 4135 h 92062"/>
                  <a:gd name="connsiteX2" fmla="*/ 161347 w 182095"/>
                  <a:gd name="connsiteY2" fmla="*/ 85098 h 92062"/>
                  <a:gd name="connsiteX3" fmla="*/ 1804 w 182095"/>
                  <a:gd name="connsiteY3" fmla="*/ 87479 h 92062"/>
                  <a:gd name="connsiteX4" fmla="*/ 11329 w 182095"/>
                  <a:gd name="connsiteY4" fmla="*/ 49379 h 92062"/>
                  <a:gd name="connsiteX5" fmla="*/ 58954 w 182095"/>
                  <a:gd name="connsiteY5" fmla="*/ 6517 h 92062"/>
                  <a:gd name="connsiteX0" fmla="*/ 58954 w 174259"/>
                  <a:gd name="connsiteY0" fmla="*/ 6517 h 92062"/>
                  <a:gd name="connsiteX1" fmla="*/ 170875 w 174259"/>
                  <a:gd name="connsiteY1" fmla="*/ 4135 h 92062"/>
                  <a:gd name="connsiteX2" fmla="*/ 161347 w 174259"/>
                  <a:gd name="connsiteY2" fmla="*/ 85098 h 92062"/>
                  <a:gd name="connsiteX3" fmla="*/ 1804 w 174259"/>
                  <a:gd name="connsiteY3" fmla="*/ 87479 h 92062"/>
                  <a:gd name="connsiteX4" fmla="*/ 11329 w 174259"/>
                  <a:gd name="connsiteY4" fmla="*/ 49379 h 92062"/>
                  <a:gd name="connsiteX5" fmla="*/ 58954 w 174259"/>
                  <a:gd name="connsiteY5" fmla="*/ 6517 h 92062"/>
                  <a:gd name="connsiteX0" fmla="*/ 58954 w 177702"/>
                  <a:gd name="connsiteY0" fmla="*/ 6517 h 92062"/>
                  <a:gd name="connsiteX1" fmla="*/ 170875 w 177702"/>
                  <a:gd name="connsiteY1" fmla="*/ 4135 h 92062"/>
                  <a:gd name="connsiteX2" fmla="*/ 161347 w 177702"/>
                  <a:gd name="connsiteY2" fmla="*/ 85098 h 92062"/>
                  <a:gd name="connsiteX3" fmla="*/ 1804 w 177702"/>
                  <a:gd name="connsiteY3" fmla="*/ 87479 h 92062"/>
                  <a:gd name="connsiteX4" fmla="*/ 11329 w 177702"/>
                  <a:gd name="connsiteY4" fmla="*/ 49379 h 92062"/>
                  <a:gd name="connsiteX5" fmla="*/ 58954 w 177702"/>
                  <a:gd name="connsiteY5" fmla="*/ 6517 h 92062"/>
                  <a:gd name="connsiteX0" fmla="*/ 58954 w 177702"/>
                  <a:gd name="connsiteY0" fmla="*/ 8605 h 94150"/>
                  <a:gd name="connsiteX1" fmla="*/ 170875 w 177702"/>
                  <a:gd name="connsiteY1" fmla="*/ 6223 h 94150"/>
                  <a:gd name="connsiteX2" fmla="*/ 161347 w 177702"/>
                  <a:gd name="connsiteY2" fmla="*/ 87186 h 94150"/>
                  <a:gd name="connsiteX3" fmla="*/ 1804 w 177702"/>
                  <a:gd name="connsiteY3" fmla="*/ 89567 h 94150"/>
                  <a:gd name="connsiteX4" fmla="*/ 11329 w 177702"/>
                  <a:gd name="connsiteY4" fmla="*/ 51467 h 94150"/>
                  <a:gd name="connsiteX5" fmla="*/ 58954 w 177702"/>
                  <a:gd name="connsiteY5" fmla="*/ 8605 h 94150"/>
                  <a:gd name="connsiteX0" fmla="*/ 58954 w 177702"/>
                  <a:gd name="connsiteY0" fmla="*/ 5669 h 90867"/>
                  <a:gd name="connsiteX1" fmla="*/ 170875 w 177702"/>
                  <a:gd name="connsiteY1" fmla="*/ 8049 h 90867"/>
                  <a:gd name="connsiteX2" fmla="*/ 161347 w 177702"/>
                  <a:gd name="connsiteY2" fmla="*/ 84250 h 90867"/>
                  <a:gd name="connsiteX3" fmla="*/ 1804 w 177702"/>
                  <a:gd name="connsiteY3" fmla="*/ 86631 h 90867"/>
                  <a:gd name="connsiteX4" fmla="*/ 11329 w 177702"/>
                  <a:gd name="connsiteY4" fmla="*/ 48531 h 90867"/>
                  <a:gd name="connsiteX5" fmla="*/ 58954 w 177702"/>
                  <a:gd name="connsiteY5" fmla="*/ 5669 h 90867"/>
                  <a:gd name="connsiteX0" fmla="*/ 58954 w 174259"/>
                  <a:gd name="connsiteY0" fmla="*/ 5669 h 90867"/>
                  <a:gd name="connsiteX1" fmla="*/ 170875 w 174259"/>
                  <a:gd name="connsiteY1" fmla="*/ 8049 h 90867"/>
                  <a:gd name="connsiteX2" fmla="*/ 161347 w 174259"/>
                  <a:gd name="connsiteY2" fmla="*/ 84250 h 90867"/>
                  <a:gd name="connsiteX3" fmla="*/ 1804 w 174259"/>
                  <a:gd name="connsiteY3" fmla="*/ 86631 h 90867"/>
                  <a:gd name="connsiteX4" fmla="*/ 11329 w 174259"/>
                  <a:gd name="connsiteY4" fmla="*/ 48531 h 90867"/>
                  <a:gd name="connsiteX5" fmla="*/ 58954 w 174259"/>
                  <a:gd name="connsiteY5" fmla="*/ 5669 h 90867"/>
                  <a:gd name="connsiteX0" fmla="*/ 58954 w 176927"/>
                  <a:gd name="connsiteY0" fmla="*/ 5669 h 90867"/>
                  <a:gd name="connsiteX1" fmla="*/ 170875 w 176927"/>
                  <a:gd name="connsiteY1" fmla="*/ 8049 h 90867"/>
                  <a:gd name="connsiteX2" fmla="*/ 161347 w 176927"/>
                  <a:gd name="connsiteY2" fmla="*/ 84250 h 90867"/>
                  <a:gd name="connsiteX3" fmla="*/ 1804 w 176927"/>
                  <a:gd name="connsiteY3" fmla="*/ 86631 h 90867"/>
                  <a:gd name="connsiteX4" fmla="*/ 11329 w 176927"/>
                  <a:gd name="connsiteY4" fmla="*/ 48531 h 90867"/>
                  <a:gd name="connsiteX5" fmla="*/ 58954 w 176927"/>
                  <a:gd name="connsiteY5" fmla="*/ 5669 h 90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6927" h="90867">
                    <a:moveTo>
                      <a:pt x="58954" y="5669"/>
                    </a:moveTo>
                    <a:cubicBezTo>
                      <a:pt x="82766" y="-284"/>
                      <a:pt x="178813" y="-4254"/>
                      <a:pt x="170875" y="8049"/>
                    </a:cubicBezTo>
                    <a:cubicBezTo>
                      <a:pt x="170876" y="55673"/>
                      <a:pt x="189526" y="71153"/>
                      <a:pt x="161347" y="84250"/>
                    </a:cubicBezTo>
                    <a:cubicBezTo>
                      <a:pt x="133168" y="97347"/>
                      <a:pt x="119278" y="87028"/>
                      <a:pt x="1804" y="86631"/>
                    </a:cubicBezTo>
                    <a:cubicBezTo>
                      <a:pt x="-2808" y="72794"/>
                      <a:pt x="1804" y="62025"/>
                      <a:pt x="11329" y="48531"/>
                    </a:cubicBezTo>
                    <a:cubicBezTo>
                      <a:pt x="20854" y="35037"/>
                      <a:pt x="33951" y="12019"/>
                      <a:pt x="58954" y="5669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3" name="Forma libre 72">
                <a:extLst>
                  <a:ext uri="{FF2B5EF4-FFF2-40B4-BE49-F238E27FC236}">
                    <a16:creationId xmlns:a16="http://schemas.microsoft.com/office/drawing/2014/main" id="{F7E2D012-D7D3-4E14-943C-08A6D190E2E7}"/>
                  </a:ext>
                </a:extLst>
              </p:cNvPr>
              <p:cNvSpPr/>
              <p:nvPr/>
            </p:nvSpPr>
            <p:spPr>
              <a:xfrm rot="262920" flipH="1">
                <a:off x="4314474" y="5969639"/>
                <a:ext cx="207620" cy="87017"/>
              </a:xfrm>
              <a:custGeom>
                <a:avLst/>
                <a:gdLst>
                  <a:gd name="connsiteX0" fmla="*/ 67572 w 165203"/>
                  <a:gd name="connsiteY0" fmla="*/ 2811 h 93298"/>
                  <a:gd name="connsiteX1" fmla="*/ 129484 w 165203"/>
                  <a:gd name="connsiteY1" fmla="*/ 429 h 93298"/>
                  <a:gd name="connsiteX2" fmla="*/ 153297 w 165203"/>
                  <a:gd name="connsiteY2" fmla="*/ 9954 h 93298"/>
                  <a:gd name="connsiteX3" fmla="*/ 158059 w 165203"/>
                  <a:gd name="connsiteY3" fmla="*/ 48054 h 93298"/>
                  <a:gd name="connsiteX4" fmla="*/ 160441 w 165203"/>
                  <a:gd name="connsiteY4" fmla="*/ 64723 h 93298"/>
                  <a:gd name="connsiteX5" fmla="*/ 165203 w 165203"/>
                  <a:gd name="connsiteY5" fmla="*/ 79011 h 93298"/>
                  <a:gd name="connsiteX6" fmla="*/ 162822 w 165203"/>
                  <a:gd name="connsiteY6" fmla="*/ 88536 h 93298"/>
                  <a:gd name="connsiteX7" fmla="*/ 148534 w 165203"/>
                  <a:gd name="connsiteY7" fmla="*/ 93298 h 93298"/>
                  <a:gd name="connsiteX8" fmla="*/ 110434 w 165203"/>
                  <a:gd name="connsiteY8" fmla="*/ 90917 h 93298"/>
                  <a:gd name="connsiteX9" fmla="*/ 93766 w 165203"/>
                  <a:gd name="connsiteY9" fmla="*/ 88536 h 93298"/>
                  <a:gd name="connsiteX10" fmla="*/ 5659 w 165203"/>
                  <a:gd name="connsiteY10" fmla="*/ 83773 h 93298"/>
                  <a:gd name="connsiteX11" fmla="*/ 3278 w 165203"/>
                  <a:gd name="connsiteY11" fmla="*/ 48054 h 93298"/>
                  <a:gd name="connsiteX12" fmla="*/ 10422 w 165203"/>
                  <a:gd name="connsiteY12" fmla="*/ 45673 h 93298"/>
                  <a:gd name="connsiteX13" fmla="*/ 17566 w 165203"/>
                  <a:gd name="connsiteY13" fmla="*/ 40911 h 93298"/>
                  <a:gd name="connsiteX14" fmla="*/ 24709 w 165203"/>
                  <a:gd name="connsiteY14" fmla="*/ 38529 h 93298"/>
                  <a:gd name="connsiteX15" fmla="*/ 38997 w 165203"/>
                  <a:gd name="connsiteY15" fmla="*/ 31386 h 93298"/>
                  <a:gd name="connsiteX16" fmla="*/ 53284 w 165203"/>
                  <a:gd name="connsiteY16" fmla="*/ 21861 h 93298"/>
                  <a:gd name="connsiteX17" fmla="*/ 67572 w 165203"/>
                  <a:gd name="connsiteY17" fmla="*/ 2811 h 93298"/>
                  <a:gd name="connsiteX0" fmla="*/ 53284 w 165203"/>
                  <a:gd name="connsiteY0" fmla="*/ 22743 h 94180"/>
                  <a:gd name="connsiteX1" fmla="*/ 129484 w 165203"/>
                  <a:gd name="connsiteY1" fmla="*/ 1311 h 94180"/>
                  <a:gd name="connsiteX2" fmla="*/ 153297 w 165203"/>
                  <a:gd name="connsiteY2" fmla="*/ 10836 h 94180"/>
                  <a:gd name="connsiteX3" fmla="*/ 158059 w 165203"/>
                  <a:gd name="connsiteY3" fmla="*/ 48936 h 94180"/>
                  <a:gd name="connsiteX4" fmla="*/ 160441 w 165203"/>
                  <a:gd name="connsiteY4" fmla="*/ 65605 h 94180"/>
                  <a:gd name="connsiteX5" fmla="*/ 165203 w 165203"/>
                  <a:gd name="connsiteY5" fmla="*/ 79893 h 94180"/>
                  <a:gd name="connsiteX6" fmla="*/ 162822 w 165203"/>
                  <a:gd name="connsiteY6" fmla="*/ 89418 h 94180"/>
                  <a:gd name="connsiteX7" fmla="*/ 148534 w 165203"/>
                  <a:gd name="connsiteY7" fmla="*/ 94180 h 94180"/>
                  <a:gd name="connsiteX8" fmla="*/ 110434 w 165203"/>
                  <a:gd name="connsiteY8" fmla="*/ 91799 h 94180"/>
                  <a:gd name="connsiteX9" fmla="*/ 93766 w 165203"/>
                  <a:gd name="connsiteY9" fmla="*/ 89418 h 94180"/>
                  <a:gd name="connsiteX10" fmla="*/ 5659 w 165203"/>
                  <a:gd name="connsiteY10" fmla="*/ 84655 h 94180"/>
                  <a:gd name="connsiteX11" fmla="*/ 3278 w 165203"/>
                  <a:gd name="connsiteY11" fmla="*/ 48936 h 94180"/>
                  <a:gd name="connsiteX12" fmla="*/ 10422 w 165203"/>
                  <a:gd name="connsiteY12" fmla="*/ 46555 h 94180"/>
                  <a:gd name="connsiteX13" fmla="*/ 17566 w 165203"/>
                  <a:gd name="connsiteY13" fmla="*/ 41793 h 94180"/>
                  <a:gd name="connsiteX14" fmla="*/ 24709 w 165203"/>
                  <a:gd name="connsiteY14" fmla="*/ 39411 h 94180"/>
                  <a:gd name="connsiteX15" fmla="*/ 38997 w 165203"/>
                  <a:gd name="connsiteY15" fmla="*/ 32268 h 94180"/>
                  <a:gd name="connsiteX16" fmla="*/ 53284 w 165203"/>
                  <a:gd name="connsiteY16" fmla="*/ 22743 h 94180"/>
                  <a:gd name="connsiteX0" fmla="*/ 62809 w 165203"/>
                  <a:gd name="connsiteY0" fmla="*/ 3582 h 94069"/>
                  <a:gd name="connsiteX1" fmla="*/ 129484 w 165203"/>
                  <a:gd name="connsiteY1" fmla="*/ 1200 h 94069"/>
                  <a:gd name="connsiteX2" fmla="*/ 153297 w 165203"/>
                  <a:gd name="connsiteY2" fmla="*/ 10725 h 94069"/>
                  <a:gd name="connsiteX3" fmla="*/ 158059 w 165203"/>
                  <a:gd name="connsiteY3" fmla="*/ 48825 h 94069"/>
                  <a:gd name="connsiteX4" fmla="*/ 160441 w 165203"/>
                  <a:gd name="connsiteY4" fmla="*/ 65494 h 94069"/>
                  <a:gd name="connsiteX5" fmla="*/ 165203 w 165203"/>
                  <a:gd name="connsiteY5" fmla="*/ 79782 h 94069"/>
                  <a:gd name="connsiteX6" fmla="*/ 162822 w 165203"/>
                  <a:gd name="connsiteY6" fmla="*/ 89307 h 94069"/>
                  <a:gd name="connsiteX7" fmla="*/ 148534 w 165203"/>
                  <a:gd name="connsiteY7" fmla="*/ 94069 h 94069"/>
                  <a:gd name="connsiteX8" fmla="*/ 110434 w 165203"/>
                  <a:gd name="connsiteY8" fmla="*/ 91688 h 94069"/>
                  <a:gd name="connsiteX9" fmla="*/ 93766 w 165203"/>
                  <a:gd name="connsiteY9" fmla="*/ 89307 h 94069"/>
                  <a:gd name="connsiteX10" fmla="*/ 5659 w 165203"/>
                  <a:gd name="connsiteY10" fmla="*/ 84544 h 94069"/>
                  <a:gd name="connsiteX11" fmla="*/ 3278 w 165203"/>
                  <a:gd name="connsiteY11" fmla="*/ 48825 h 94069"/>
                  <a:gd name="connsiteX12" fmla="*/ 10422 w 165203"/>
                  <a:gd name="connsiteY12" fmla="*/ 46444 h 94069"/>
                  <a:gd name="connsiteX13" fmla="*/ 17566 w 165203"/>
                  <a:gd name="connsiteY13" fmla="*/ 41682 h 94069"/>
                  <a:gd name="connsiteX14" fmla="*/ 24709 w 165203"/>
                  <a:gd name="connsiteY14" fmla="*/ 39300 h 94069"/>
                  <a:gd name="connsiteX15" fmla="*/ 38997 w 165203"/>
                  <a:gd name="connsiteY15" fmla="*/ 32157 h 94069"/>
                  <a:gd name="connsiteX16" fmla="*/ 62809 w 165203"/>
                  <a:gd name="connsiteY16" fmla="*/ 3582 h 94069"/>
                  <a:gd name="connsiteX0" fmla="*/ 62809 w 165203"/>
                  <a:gd name="connsiteY0" fmla="*/ 4020 h 94507"/>
                  <a:gd name="connsiteX1" fmla="*/ 129484 w 165203"/>
                  <a:gd name="connsiteY1" fmla="*/ 1638 h 94507"/>
                  <a:gd name="connsiteX2" fmla="*/ 153297 w 165203"/>
                  <a:gd name="connsiteY2" fmla="*/ 11163 h 94507"/>
                  <a:gd name="connsiteX3" fmla="*/ 158059 w 165203"/>
                  <a:gd name="connsiteY3" fmla="*/ 49263 h 94507"/>
                  <a:gd name="connsiteX4" fmla="*/ 160441 w 165203"/>
                  <a:gd name="connsiteY4" fmla="*/ 65932 h 94507"/>
                  <a:gd name="connsiteX5" fmla="*/ 165203 w 165203"/>
                  <a:gd name="connsiteY5" fmla="*/ 80220 h 94507"/>
                  <a:gd name="connsiteX6" fmla="*/ 162822 w 165203"/>
                  <a:gd name="connsiteY6" fmla="*/ 89745 h 94507"/>
                  <a:gd name="connsiteX7" fmla="*/ 148534 w 165203"/>
                  <a:gd name="connsiteY7" fmla="*/ 94507 h 94507"/>
                  <a:gd name="connsiteX8" fmla="*/ 110434 w 165203"/>
                  <a:gd name="connsiteY8" fmla="*/ 92126 h 94507"/>
                  <a:gd name="connsiteX9" fmla="*/ 93766 w 165203"/>
                  <a:gd name="connsiteY9" fmla="*/ 89745 h 94507"/>
                  <a:gd name="connsiteX10" fmla="*/ 5659 w 165203"/>
                  <a:gd name="connsiteY10" fmla="*/ 84982 h 94507"/>
                  <a:gd name="connsiteX11" fmla="*/ 3278 w 165203"/>
                  <a:gd name="connsiteY11" fmla="*/ 49263 h 94507"/>
                  <a:gd name="connsiteX12" fmla="*/ 10422 w 165203"/>
                  <a:gd name="connsiteY12" fmla="*/ 46882 h 94507"/>
                  <a:gd name="connsiteX13" fmla="*/ 17566 w 165203"/>
                  <a:gd name="connsiteY13" fmla="*/ 42120 h 94507"/>
                  <a:gd name="connsiteX14" fmla="*/ 24709 w 165203"/>
                  <a:gd name="connsiteY14" fmla="*/ 39738 h 94507"/>
                  <a:gd name="connsiteX15" fmla="*/ 62809 w 165203"/>
                  <a:gd name="connsiteY15" fmla="*/ 4020 h 94507"/>
                  <a:gd name="connsiteX0" fmla="*/ 62809 w 165203"/>
                  <a:gd name="connsiteY0" fmla="*/ 4174 h 94661"/>
                  <a:gd name="connsiteX1" fmla="*/ 129484 w 165203"/>
                  <a:gd name="connsiteY1" fmla="*/ 1792 h 94661"/>
                  <a:gd name="connsiteX2" fmla="*/ 153297 w 165203"/>
                  <a:gd name="connsiteY2" fmla="*/ 11317 h 94661"/>
                  <a:gd name="connsiteX3" fmla="*/ 158059 w 165203"/>
                  <a:gd name="connsiteY3" fmla="*/ 49417 h 94661"/>
                  <a:gd name="connsiteX4" fmla="*/ 160441 w 165203"/>
                  <a:gd name="connsiteY4" fmla="*/ 66086 h 94661"/>
                  <a:gd name="connsiteX5" fmla="*/ 165203 w 165203"/>
                  <a:gd name="connsiteY5" fmla="*/ 80374 h 94661"/>
                  <a:gd name="connsiteX6" fmla="*/ 162822 w 165203"/>
                  <a:gd name="connsiteY6" fmla="*/ 89899 h 94661"/>
                  <a:gd name="connsiteX7" fmla="*/ 148534 w 165203"/>
                  <a:gd name="connsiteY7" fmla="*/ 94661 h 94661"/>
                  <a:gd name="connsiteX8" fmla="*/ 110434 w 165203"/>
                  <a:gd name="connsiteY8" fmla="*/ 92280 h 94661"/>
                  <a:gd name="connsiteX9" fmla="*/ 93766 w 165203"/>
                  <a:gd name="connsiteY9" fmla="*/ 89899 h 94661"/>
                  <a:gd name="connsiteX10" fmla="*/ 5659 w 165203"/>
                  <a:gd name="connsiteY10" fmla="*/ 85136 h 94661"/>
                  <a:gd name="connsiteX11" fmla="*/ 3278 w 165203"/>
                  <a:gd name="connsiteY11" fmla="*/ 49417 h 94661"/>
                  <a:gd name="connsiteX12" fmla="*/ 10422 w 165203"/>
                  <a:gd name="connsiteY12" fmla="*/ 47036 h 94661"/>
                  <a:gd name="connsiteX13" fmla="*/ 17566 w 165203"/>
                  <a:gd name="connsiteY13" fmla="*/ 42274 h 94661"/>
                  <a:gd name="connsiteX14" fmla="*/ 62809 w 165203"/>
                  <a:gd name="connsiteY14" fmla="*/ 4174 h 94661"/>
                  <a:gd name="connsiteX0" fmla="*/ 62809 w 165203"/>
                  <a:gd name="connsiteY0" fmla="*/ 4490 h 94977"/>
                  <a:gd name="connsiteX1" fmla="*/ 129484 w 165203"/>
                  <a:gd name="connsiteY1" fmla="*/ 2108 h 94977"/>
                  <a:gd name="connsiteX2" fmla="*/ 153297 w 165203"/>
                  <a:gd name="connsiteY2" fmla="*/ 11633 h 94977"/>
                  <a:gd name="connsiteX3" fmla="*/ 158059 w 165203"/>
                  <a:gd name="connsiteY3" fmla="*/ 49733 h 94977"/>
                  <a:gd name="connsiteX4" fmla="*/ 160441 w 165203"/>
                  <a:gd name="connsiteY4" fmla="*/ 66402 h 94977"/>
                  <a:gd name="connsiteX5" fmla="*/ 165203 w 165203"/>
                  <a:gd name="connsiteY5" fmla="*/ 80690 h 94977"/>
                  <a:gd name="connsiteX6" fmla="*/ 162822 w 165203"/>
                  <a:gd name="connsiteY6" fmla="*/ 90215 h 94977"/>
                  <a:gd name="connsiteX7" fmla="*/ 148534 w 165203"/>
                  <a:gd name="connsiteY7" fmla="*/ 94977 h 94977"/>
                  <a:gd name="connsiteX8" fmla="*/ 110434 w 165203"/>
                  <a:gd name="connsiteY8" fmla="*/ 92596 h 94977"/>
                  <a:gd name="connsiteX9" fmla="*/ 93766 w 165203"/>
                  <a:gd name="connsiteY9" fmla="*/ 90215 h 94977"/>
                  <a:gd name="connsiteX10" fmla="*/ 5659 w 165203"/>
                  <a:gd name="connsiteY10" fmla="*/ 85452 h 94977"/>
                  <a:gd name="connsiteX11" fmla="*/ 3278 w 165203"/>
                  <a:gd name="connsiteY11" fmla="*/ 49733 h 94977"/>
                  <a:gd name="connsiteX12" fmla="*/ 10422 w 165203"/>
                  <a:gd name="connsiteY12" fmla="*/ 47352 h 94977"/>
                  <a:gd name="connsiteX13" fmla="*/ 62809 w 165203"/>
                  <a:gd name="connsiteY13" fmla="*/ 4490 h 94977"/>
                  <a:gd name="connsiteX0" fmla="*/ 62809 w 167379"/>
                  <a:gd name="connsiteY0" fmla="*/ 4490 h 92596"/>
                  <a:gd name="connsiteX1" fmla="*/ 129484 w 167379"/>
                  <a:gd name="connsiteY1" fmla="*/ 2108 h 92596"/>
                  <a:gd name="connsiteX2" fmla="*/ 153297 w 167379"/>
                  <a:gd name="connsiteY2" fmla="*/ 11633 h 92596"/>
                  <a:gd name="connsiteX3" fmla="*/ 158059 w 167379"/>
                  <a:gd name="connsiteY3" fmla="*/ 49733 h 92596"/>
                  <a:gd name="connsiteX4" fmla="*/ 160441 w 167379"/>
                  <a:gd name="connsiteY4" fmla="*/ 66402 h 92596"/>
                  <a:gd name="connsiteX5" fmla="*/ 165203 w 167379"/>
                  <a:gd name="connsiteY5" fmla="*/ 80690 h 92596"/>
                  <a:gd name="connsiteX6" fmla="*/ 162822 w 167379"/>
                  <a:gd name="connsiteY6" fmla="*/ 90215 h 92596"/>
                  <a:gd name="connsiteX7" fmla="*/ 110434 w 167379"/>
                  <a:gd name="connsiteY7" fmla="*/ 92596 h 92596"/>
                  <a:gd name="connsiteX8" fmla="*/ 93766 w 167379"/>
                  <a:gd name="connsiteY8" fmla="*/ 90215 h 92596"/>
                  <a:gd name="connsiteX9" fmla="*/ 5659 w 167379"/>
                  <a:gd name="connsiteY9" fmla="*/ 85452 h 92596"/>
                  <a:gd name="connsiteX10" fmla="*/ 3278 w 167379"/>
                  <a:gd name="connsiteY10" fmla="*/ 49733 h 92596"/>
                  <a:gd name="connsiteX11" fmla="*/ 10422 w 167379"/>
                  <a:gd name="connsiteY11" fmla="*/ 47352 h 92596"/>
                  <a:gd name="connsiteX12" fmla="*/ 62809 w 167379"/>
                  <a:gd name="connsiteY12" fmla="*/ 4490 h 92596"/>
                  <a:gd name="connsiteX0" fmla="*/ 62809 w 168598"/>
                  <a:gd name="connsiteY0" fmla="*/ 4490 h 91131"/>
                  <a:gd name="connsiteX1" fmla="*/ 129484 w 168598"/>
                  <a:gd name="connsiteY1" fmla="*/ 2108 h 91131"/>
                  <a:gd name="connsiteX2" fmla="*/ 153297 w 168598"/>
                  <a:gd name="connsiteY2" fmla="*/ 11633 h 91131"/>
                  <a:gd name="connsiteX3" fmla="*/ 158059 w 168598"/>
                  <a:gd name="connsiteY3" fmla="*/ 49733 h 91131"/>
                  <a:gd name="connsiteX4" fmla="*/ 160441 w 168598"/>
                  <a:gd name="connsiteY4" fmla="*/ 66402 h 91131"/>
                  <a:gd name="connsiteX5" fmla="*/ 165203 w 168598"/>
                  <a:gd name="connsiteY5" fmla="*/ 80690 h 91131"/>
                  <a:gd name="connsiteX6" fmla="*/ 162822 w 168598"/>
                  <a:gd name="connsiteY6" fmla="*/ 90215 h 91131"/>
                  <a:gd name="connsiteX7" fmla="*/ 93766 w 168598"/>
                  <a:gd name="connsiteY7" fmla="*/ 90215 h 91131"/>
                  <a:gd name="connsiteX8" fmla="*/ 5659 w 168598"/>
                  <a:gd name="connsiteY8" fmla="*/ 85452 h 91131"/>
                  <a:gd name="connsiteX9" fmla="*/ 3278 w 168598"/>
                  <a:gd name="connsiteY9" fmla="*/ 49733 h 91131"/>
                  <a:gd name="connsiteX10" fmla="*/ 10422 w 168598"/>
                  <a:gd name="connsiteY10" fmla="*/ 47352 h 91131"/>
                  <a:gd name="connsiteX11" fmla="*/ 62809 w 168598"/>
                  <a:gd name="connsiteY11" fmla="*/ 4490 h 91131"/>
                  <a:gd name="connsiteX0" fmla="*/ 62809 w 175099"/>
                  <a:gd name="connsiteY0" fmla="*/ 4490 h 90837"/>
                  <a:gd name="connsiteX1" fmla="*/ 129484 w 175099"/>
                  <a:gd name="connsiteY1" fmla="*/ 2108 h 90837"/>
                  <a:gd name="connsiteX2" fmla="*/ 153297 w 175099"/>
                  <a:gd name="connsiteY2" fmla="*/ 11633 h 90837"/>
                  <a:gd name="connsiteX3" fmla="*/ 158059 w 175099"/>
                  <a:gd name="connsiteY3" fmla="*/ 49733 h 90837"/>
                  <a:gd name="connsiteX4" fmla="*/ 160441 w 175099"/>
                  <a:gd name="connsiteY4" fmla="*/ 66402 h 90837"/>
                  <a:gd name="connsiteX5" fmla="*/ 165203 w 175099"/>
                  <a:gd name="connsiteY5" fmla="*/ 80690 h 90837"/>
                  <a:gd name="connsiteX6" fmla="*/ 162822 w 175099"/>
                  <a:gd name="connsiteY6" fmla="*/ 90215 h 90837"/>
                  <a:gd name="connsiteX7" fmla="*/ 5659 w 175099"/>
                  <a:gd name="connsiteY7" fmla="*/ 85452 h 90837"/>
                  <a:gd name="connsiteX8" fmla="*/ 3278 w 175099"/>
                  <a:gd name="connsiteY8" fmla="*/ 49733 h 90837"/>
                  <a:gd name="connsiteX9" fmla="*/ 10422 w 175099"/>
                  <a:gd name="connsiteY9" fmla="*/ 47352 h 90837"/>
                  <a:gd name="connsiteX10" fmla="*/ 62809 w 175099"/>
                  <a:gd name="connsiteY10" fmla="*/ 4490 h 90837"/>
                  <a:gd name="connsiteX0" fmla="*/ 62809 w 175765"/>
                  <a:gd name="connsiteY0" fmla="*/ 4490 h 87333"/>
                  <a:gd name="connsiteX1" fmla="*/ 129484 w 175765"/>
                  <a:gd name="connsiteY1" fmla="*/ 2108 h 87333"/>
                  <a:gd name="connsiteX2" fmla="*/ 153297 w 175765"/>
                  <a:gd name="connsiteY2" fmla="*/ 11633 h 87333"/>
                  <a:gd name="connsiteX3" fmla="*/ 158059 w 175765"/>
                  <a:gd name="connsiteY3" fmla="*/ 49733 h 87333"/>
                  <a:gd name="connsiteX4" fmla="*/ 160441 w 175765"/>
                  <a:gd name="connsiteY4" fmla="*/ 66402 h 87333"/>
                  <a:gd name="connsiteX5" fmla="*/ 165203 w 175765"/>
                  <a:gd name="connsiteY5" fmla="*/ 80690 h 87333"/>
                  <a:gd name="connsiteX6" fmla="*/ 5659 w 175765"/>
                  <a:gd name="connsiteY6" fmla="*/ 85452 h 87333"/>
                  <a:gd name="connsiteX7" fmla="*/ 3278 w 175765"/>
                  <a:gd name="connsiteY7" fmla="*/ 49733 h 87333"/>
                  <a:gd name="connsiteX8" fmla="*/ 10422 w 175765"/>
                  <a:gd name="connsiteY8" fmla="*/ 47352 h 87333"/>
                  <a:gd name="connsiteX9" fmla="*/ 62809 w 175765"/>
                  <a:gd name="connsiteY9" fmla="*/ 4490 h 87333"/>
                  <a:gd name="connsiteX0" fmla="*/ 62809 w 173863"/>
                  <a:gd name="connsiteY0" fmla="*/ 4490 h 91562"/>
                  <a:gd name="connsiteX1" fmla="*/ 129484 w 173863"/>
                  <a:gd name="connsiteY1" fmla="*/ 2108 h 91562"/>
                  <a:gd name="connsiteX2" fmla="*/ 153297 w 173863"/>
                  <a:gd name="connsiteY2" fmla="*/ 11633 h 91562"/>
                  <a:gd name="connsiteX3" fmla="*/ 158059 w 173863"/>
                  <a:gd name="connsiteY3" fmla="*/ 49733 h 91562"/>
                  <a:gd name="connsiteX4" fmla="*/ 160441 w 173863"/>
                  <a:gd name="connsiteY4" fmla="*/ 66402 h 91562"/>
                  <a:gd name="connsiteX5" fmla="*/ 162821 w 173863"/>
                  <a:gd name="connsiteY5" fmla="*/ 90215 h 91562"/>
                  <a:gd name="connsiteX6" fmla="*/ 5659 w 173863"/>
                  <a:gd name="connsiteY6" fmla="*/ 85452 h 91562"/>
                  <a:gd name="connsiteX7" fmla="*/ 3278 w 173863"/>
                  <a:gd name="connsiteY7" fmla="*/ 49733 h 91562"/>
                  <a:gd name="connsiteX8" fmla="*/ 10422 w 173863"/>
                  <a:gd name="connsiteY8" fmla="*/ 47352 h 91562"/>
                  <a:gd name="connsiteX9" fmla="*/ 62809 w 173863"/>
                  <a:gd name="connsiteY9" fmla="*/ 4490 h 91562"/>
                  <a:gd name="connsiteX0" fmla="*/ 62809 w 173863"/>
                  <a:gd name="connsiteY0" fmla="*/ 2509 h 89581"/>
                  <a:gd name="connsiteX1" fmla="*/ 153297 w 173863"/>
                  <a:gd name="connsiteY1" fmla="*/ 9652 h 89581"/>
                  <a:gd name="connsiteX2" fmla="*/ 158059 w 173863"/>
                  <a:gd name="connsiteY2" fmla="*/ 47752 h 89581"/>
                  <a:gd name="connsiteX3" fmla="*/ 160441 w 173863"/>
                  <a:gd name="connsiteY3" fmla="*/ 64421 h 89581"/>
                  <a:gd name="connsiteX4" fmla="*/ 162821 w 173863"/>
                  <a:gd name="connsiteY4" fmla="*/ 88234 h 89581"/>
                  <a:gd name="connsiteX5" fmla="*/ 5659 w 173863"/>
                  <a:gd name="connsiteY5" fmla="*/ 83471 h 89581"/>
                  <a:gd name="connsiteX6" fmla="*/ 3278 w 173863"/>
                  <a:gd name="connsiteY6" fmla="*/ 47752 h 89581"/>
                  <a:gd name="connsiteX7" fmla="*/ 10422 w 173863"/>
                  <a:gd name="connsiteY7" fmla="*/ 45371 h 89581"/>
                  <a:gd name="connsiteX8" fmla="*/ 62809 w 173863"/>
                  <a:gd name="connsiteY8" fmla="*/ 2509 h 89581"/>
                  <a:gd name="connsiteX0" fmla="*/ 62809 w 174029"/>
                  <a:gd name="connsiteY0" fmla="*/ 2509 h 89581"/>
                  <a:gd name="connsiteX1" fmla="*/ 153297 w 174029"/>
                  <a:gd name="connsiteY1" fmla="*/ 9652 h 89581"/>
                  <a:gd name="connsiteX2" fmla="*/ 160441 w 174029"/>
                  <a:gd name="connsiteY2" fmla="*/ 64421 h 89581"/>
                  <a:gd name="connsiteX3" fmla="*/ 162821 w 174029"/>
                  <a:gd name="connsiteY3" fmla="*/ 88234 h 89581"/>
                  <a:gd name="connsiteX4" fmla="*/ 5659 w 174029"/>
                  <a:gd name="connsiteY4" fmla="*/ 83471 h 89581"/>
                  <a:gd name="connsiteX5" fmla="*/ 3278 w 174029"/>
                  <a:gd name="connsiteY5" fmla="*/ 47752 h 89581"/>
                  <a:gd name="connsiteX6" fmla="*/ 10422 w 174029"/>
                  <a:gd name="connsiteY6" fmla="*/ 45371 h 89581"/>
                  <a:gd name="connsiteX7" fmla="*/ 62809 w 174029"/>
                  <a:gd name="connsiteY7" fmla="*/ 2509 h 89581"/>
                  <a:gd name="connsiteX0" fmla="*/ 62809 w 175039"/>
                  <a:gd name="connsiteY0" fmla="*/ 2509 h 93622"/>
                  <a:gd name="connsiteX1" fmla="*/ 153297 w 175039"/>
                  <a:gd name="connsiteY1" fmla="*/ 9652 h 93622"/>
                  <a:gd name="connsiteX2" fmla="*/ 162821 w 175039"/>
                  <a:gd name="connsiteY2" fmla="*/ 88234 h 93622"/>
                  <a:gd name="connsiteX3" fmla="*/ 5659 w 175039"/>
                  <a:gd name="connsiteY3" fmla="*/ 83471 h 93622"/>
                  <a:gd name="connsiteX4" fmla="*/ 3278 w 175039"/>
                  <a:gd name="connsiteY4" fmla="*/ 47752 h 93622"/>
                  <a:gd name="connsiteX5" fmla="*/ 10422 w 175039"/>
                  <a:gd name="connsiteY5" fmla="*/ 45371 h 93622"/>
                  <a:gd name="connsiteX6" fmla="*/ 62809 w 175039"/>
                  <a:gd name="connsiteY6" fmla="*/ 2509 h 93622"/>
                  <a:gd name="connsiteX0" fmla="*/ 64188 w 176418"/>
                  <a:gd name="connsiteY0" fmla="*/ 2509 h 93622"/>
                  <a:gd name="connsiteX1" fmla="*/ 154676 w 176418"/>
                  <a:gd name="connsiteY1" fmla="*/ 9652 h 93622"/>
                  <a:gd name="connsiteX2" fmla="*/ 164200 w 176418"/>
                  <a:gd name="connsiteY2" fmla="*/ 88234 h 93622"/>
                  <a:gd name="connsiteX3" fmla="*/ 7038 w 176418"/>
                  <a:gd name="connsiteY3" fmla="*/ 83471 h 93622"/>
                  <a:gd name="connsiteX4" fmla="*/ 4657 w 176418"/>
                  <a:gd name="connsiteY4" fmla="*/ 47752 h 93622"/>
                  <a:gd name="connsiteX5" fmla="*/ 64188 w 176418"/>
                  <a:gd name="connsiteY5" fmla="*/ 2509 h 93622"/>
                  <a:gd name="connsiteX0" fmla="*/ 58954 w 171184"/>
                  <a:gd name="connsiteY0" fmla="*/ 2509 h 93622"/>
                  <a:gd name="connsiteX1" fmla="*/ 149442 w 171184"/>
                  <a:gd name="connsiteY1" fmla="*/ 9652 h 93622"/>
                  <a:gd name="connsiteX2" fmla="*/ 158966 w 171184"/>
                  <a:gd name="connsiteY2" fmla="*/ 88234 h 93622"/>
                  <a:gd name="connsiteX3" fmla="*/ 1804 w 171184"/>
                  <a:gd name="connsiteY3" fmla="*/ 83471 h 93622"/>
                  <a:gd name="connsiteX4" fmla="*/ 11329 w 171184"/>
                  <a:gd name="connsiteY4" fmla="*/ 45371 h 93622"/>
                  <a:gd name="connsiteX5" fmla="*/ 58954 w 171184"/>
                  <a:gd name="connsiteY5" fmla="*/ 2509 h 93622"/>
                  <a:gd name="connsiteX0" fmla="*/ 58954 w 160903"/>
                  <a:gd name="connsiteY0" fmla="*/ 2509 h 100375"/>
                  <a:gd name="connsiteX1" fmla="*/ 149442 w 160903"/>
                  <a:gd name="connsiteY1" fmla="*/ 9652 h 100375"/>
                  <a:gd name="connsiteX2" fmla="*/ 158966 w 160903"/>
                  <a:gd name="connsiteY2" fmla="*/ 88234 h 100375"/>
                  <a:gd name="connsiteX3" fmla="*/ 1804 w 160903"/>
                  <a:gd name="connsiteY3" fmla="*/ 83471 h 100375"/>
                  <a:gd name="connsiteX4" fmla="*/ 11329 w 160903"/>
                  <a:gd name="connsiteY4" fmla="*/ 45371 h 100375"/>
                  <a:gd name="connsiteX5" fmla="*/ 58954 w 160903"/>
                  <a:gd name="connsiteY5" fmla="*/ 2509 h 100375"/>
                  <a:gd name="connsiteX0" fmla="*/ 58954 w 161198"/>
                  <a:gd name="connsiteY0" fmla="*/ 2509 h 103539"/>
                  <a:gd name="connsiteX1" fmla="*/ 149442 w 161198"/>
                  <a:gd name="connsiteY1" fmla="*/ 9652 h 103539"/>
                  <a:gd name="connsiteX2" fmla="*/ 158966 w 161198"/>
                  <a:gd name="connsiteY2" fmla="*/ 88234 h 103539"/>
                  <a:gd name="connsiteX3" fmla="*/ 1804 w 161198"/>
                  <a:gd name="connsiteY3" fmla="*/ 83471 h 103539"/>
                  <a:gd name="connsiteX4" fmla="*/ 11329 w 161198"/>
                  <a:gd name="connsiteY4" fmla="*/ 45371 h 103539"/>
                  <a:gd name="connsiteX5" fmla="*/ 58954 w 161198"/>
                  <a:gd name="connsiteY5" fmla="*/ 2509 h 103539"/>
                  <a:gd name="connsiteX0" fmla="*/ 58954 w 161198"/>
                  <a:gd name="connsiteY0" fmla="*/ 2509 h 99897"/>
                  <a:gd name="connsiteX1" fmla="*/ 149442 w 161198"/>
                  <a:gd name="connsiteY1" fmla="*/ 9652 h 99897"/>
                  <a:gd name="connsiteX2" fmla="*/ 158966 w 161198"/>
                  <a:gd name="connsiteY2" fmla="*/ 88234 h 99897"/>
                  <a:gd name="connsiteX3" fmla="*/ 1804 w 161198"/>
                  <a:gd name="connsiteY3" fmla="*/ 83471 h 99897"/>
                  <a:gd name="connsiteX4" fmla="*/ 11329 w 161198"/>
                  <a:gd name="connsiteY4" fmla="*/ 45371 h 99897"/>
                  <a:gd name="connsiteX5" fmla="*/ 58954 w 161198"/>
                  <a:gd name="connsiteY5" fmla="*/ 2509 h 99897"/>
                  <a:gd name="connsiteX0" fmla="*/ 58954 w 158758"/>
                  <a:gd name="connsiteY0" fmla="*/ 2509 h 93548"/>
                  <a:gd name="connsiteX1" fmla="*/ 149442 w 158758"/>
                  <a:gd name="connsiteY1" fmla="*/ 9652 h 93548"/>
                  <a:gd name="connsiteX2" fmla="*/ 153943 w 158758"/>
                  <a:gd name="connsiteY2" fmla="*/ 80565 h 93548"/>
                  <a:gd name="connsiteX3" fmla="*/ 1804 w 158758"/>
                  <a:gd name="connsiteY3" fmla="*/ 83471 h 93548"/>
                  <a:gd name="connsiteX4" fmla="*/ 11329 w 158758"/>
                  <a:gd name="connsiteY4" fmla="*/ 45371 h 93548"/>
                  <a:gd name="connsiteX5" fmla="*/ 58954 w 158758"/>
                  <a:gd name="connsiteY5" fmla="*/ 2509 h 93548"/>
                  <a:gd name="connsiteX0" fmla="*/ 58954 w 154458"/>
                  <a:gd name="connsiteY0" fmla="*/ 2509 h 93548"/>
                  <a:gd name="connsiteX1" fmla="*/ 149442 w 154458"/>
                  <a:gd name="connsiteY1" fmla="*/ 9652 h 93548"/>
                  <a:gd name="connsiteX2" fmla="*/ 153943 w 154458"/>
                  <a:gd name="connsiteY2" fmla="*/ 80565 h 93548"/>
                  <a:gd name="connsiteX3" fmla="*/ 1804 w 154458"/>
                  <a:gd name="connsiteY3" fmla="*/ 83471 h 93548"/>
                  <a:gd name="connsiteX4" fmla="*/ 11329 w 154458"/>
                  <a:gd name="connsiteY4" fmla="*/ 45371 h 93548"/>
                  <a:gd name="connsiteX5" fmla="*/ 58954 w 154458"/>
                  <a:gd name="connsiteY5" fmla="*/ 2509 h 93548"/>
                  <a:gd name="connsiteX0" fmla="*/ 58954 w 154458"/>
                  <a:gd name="connsiteY0" fmla="*/ 3452 h 94491"/>
                  <a:gd name="connsiteX1" fmla="*/ 149442 w 154458"/>
                  <a:gd name="connsiteY1" fmla="*/ 10595 h 94491"/>
                  <a:gd name="connsiteX2" fmla="*/ 153943 w 154458"/>
                  <a:gd name="connsiteY2" fmla="*/ 81508 h 94491"/>
                  <a:gd name="connsiteX3" fmla="*/ 1804 w 154458"/>
                  <a:gd name="connsiteY3" fmla="*/ 84414 h 94491"/>
                  <a:gd name="connsiteX4" fmla="*/ 11329 w 154458"/>
                  <a:gd name="connsiteY4" fmla="*/ 46314 h 94491"/>
                  <a:gd name="connsiteX5" fmla="*/ 58954 w 154458"/>
                  <a:gd name="connsiteY5" fmla="*/ 3452 h 94491"/>
                  <a:gd name="connsiteX0" fmla="*/ 58954 w 151230"/>
                  <a:gd name="connsiteY0" fmla="*/ 3452 h 86739"/>
                  <a:gd name="connsiteX1" fmla="*/ 149442 w 151230"/>
                  <a:gd name="connsiteY1" fmla="*/ 10595 h 86739"/>
                  <a:gd name="connsiteX2" fmla="*/ 149062 w 151230"/>
                  <a:gd name="connsiteY2" fmla="*/ 71465 h 86739"/>
                  <a:gd name="connsiteX3" fmla="*/ 1804 w 151230"/>
                  <a:gd name="connsiteY3" fmla="*/ 84414 h 86739"/>
                  <a:gd name="connsiteX4" fmla="*/ 11329 w 151230"/>
                  <a:gd name="connsiteY4" fmla="*/ 46314 h 86739"/>
                  <a:gd name="connsiteX5" fmla="*/ 58954 w 151230"/>
                  <a:gd name="connsiteY5" fmla="*/ 3452 h 86739"/>
                  <a:gd name="connsiteX0" fmla="*/ 58954 w 156406"/>
                  <a:gd name="connsiteY0" fmla="*/ 3452 h 85442"/>
                  <a:gd name="connsiteX1" fmla="*/ 149442 w 156406"/>
                  <a:gd name="connsiteY1" fmla="*/ 10595 h 85442"/>
                  <a:gd name="connsiteX2" fmla="*/ 149062 w 156406"/>
                  <a:gd name="connsiteY2" fmla="*/ 71465 h 85442"/>
                  <a:gd name="connsiteX3" fmla="*/ 1804 w 156406"/>
                  <a:gd name="connsiteY3" fmla="*/ 84414 h 85442"/>
                  <a:gd name="connsiteX4" fmla="*/ 11329 w 156406"/>
                  <a:gd name="connsiteY4" fmla="*/ 46314 h 85442"/>
                  <a:gd name="connsiteX5" fmla="*/ 58954 w 156406"/>
                  <a:gd name="connsiteY5" fmla="*/ 3452 h 85442"/>
                  <a:gd name="connsiteX0" fmla="*/ 51058 w 152280"/>
                  <a:gd name="connsiteY0" fmla="*/ 3452 h 72558"/>
                  <a:gd name="connsiteX1" fmla="*/ 141546 w 152280"/>
                  <a:gd name="connsiteY1" fmla="*/ 10595 h 72558"/>
                  <a:gd name="connsiteX2" fmla="*/ 141166 w 152280"/>
                  <a:gd name="connsiteY2" fmla="*/ 71465 h 72558"/>
                  <a:gd name="connsiteX3" fmla="*/ 3433 w 152280"/>
                  <a:gd name="connsiteY3" fmla="*/ 46314 h 72558"/>
                  <a:gd name="connsiteX4" fmla="*/ 51058 w 152280"/>
                  <a:gd name="connsiteY4" fmla="*/ 3452 h 72558"/>
                  <a:gd name="connsiteX0" fmla="*/ 50145 w 151295"/>
                  <a:gd name="connsiteY0" fmla="*/ 3452 h 74979"/>
                  <a:gd name="connsiteX1" fmla="*/ 140633 w 151295"/>
                  <a:gd name="connsiteY1" fmla="*/ 10595 h 74979"/>
                  <a:gd name="connsiteX2" fmla="*/ 140253 w 151295"/>
                  <a:gd name="connsiteY2" fmla="*/ 71465 h 74979"/>
                  <a:gd name="connsiteX3" fmla="*/ 3500 w 151295"/>
                  <a:gd name="connsiteY3" fmla="*/ 60742 h 74979"/>
                  <a:gd name="connsiteX4" fmla="*/ 50145 w 151295"/>
                  <a:gd name="connsiteY4" fmla="*/ 3452 h 74979"/>
                  <a:gd name="connsiteX0" fmla="*/ 49933 w 148560"/>
                  <a:gd name="connsiteY0" fmla="*/ 3452 h 76663"/>
                  <a:gd name="connsiteX1" fmla="*/ 140421 w 148560"/>
                  <a:gd name="connsiteY1" fmla="*/ 10595 h 76663"/>
                  <a:gd name="connsiteX2" fmla="*/ 136277 w 148560"/>
                  <a:gd name="connsiteY2" fmla="*/ 73475 h 76663"/>
                  <a:gd name="connsiteX3" fmla="*/ 3288 w 148560"/>
                  <a:gd name="connsiteY3" fmla="*/ 60742 h 76663"/>
                  <a:gd name="connsiteX4" fmla="*/ 49933 w 148560"/>
                  <a:gd name="connsiteY4" fmla="*/ 3452 h 76663"/>
                  <a:gd name="connsiteX0" fmla="*/ 49933 w 142108"/>
                  <a:gd name="connsiteY0" fmla="*/ 3452 h 83454"/>
                  <a:gd name="connsiteX1" fmla="*/ 140421 w 142108"/>
                  <a:gd name="connsiteY1" fmla="*/ 10595 h 83454"/>
                  <a:gd name="connsiteX2" fmla="*/ 136277 w 142108"/>
                  <a:gd name="connsiteY2" fmla="*/ 73475 h 83454"/>
                  <a:gd name="connsiteX3" fmla="*/ 3288 w 142108"/>
                  <a:gd name="connsiteY3" fmla="*/ 60742 h 83454"/>
                  <a:gd name="connsiteX4" fmla="*/ 49933 w 142108"/>
                  <a:gd name="connsiteY4" fmla="*/ 3452 h 83454"/>
                  <a:gd name="connsiteX0" fmla="*/ 53331 w 152218"/>
                  <a:gd name="connsiteY0" fmla="*/ 3452 h 76574"/>
                  <a:gd name="connsiteX1" fmla="*/ 143819 w 152218"/>
                  <a:gd name="connsiteY1" fmla="*/ 10595 h 76574"/>
                  <a:gd name="connsiteX2" fmla="*/ 139675 w 152218"/>
                  <a:gd name="connsiteY2" fmla="*/ 73475 h 76574"/>
                  <a:gd name="connsiteX3" fmla="*/ 3060 w 152218"/>
                  <a:gd name="connsiteY3" fmla="*/ 60378 h 76574"/>
                  <a:gd name="connsiteX4" fmla="*/ 53331 w 152218"/>
                  <a:gd name="connsiteY4" fmla="*/ 3452 h 76574"/>
                  <a:gd name="connsiteX0" fmla="*/ 63316 w 151187"/>
                  <a:gd name="connsiteY0" fmla="*/ 3073 h 77511"/>
                  <a:gd name="connsiteX1" fmla="*/ 142788 w 151187"/>
                  <a:gd name="connsiteY1" fmla="*/ 11499 h 77511"/>
                  <a:gd name="connsiteX2" fmla="*/ 138644 w 151187"/>
                  <a:gd name="connsiteY2" fmla="*/ 74379 h 77511"/>
                  <a:gd name="connsiteX3" fmla="*/ 2029 w 151187"/>
                  <a:gd name="connsiteY3" fmla="*/ 61282 h 77511"/>
                  <a:gd name="connsiteX4" fmla="*/ 63316 w 151187"/>
                  <a:gd name="connsiteY4" fmla="*/ 3073 h 77511"/>
                  <a:gd name="connsiteX0" fmla="*/ 63316 w 151187"/>
                  <a:gd name="connsiteY0" fmla="*/ 2756 h 77194"/>
                  <a:gd name="connsiteX1" fmla="*/ 142788 w 151187"/>
                  <a:gd name="connsiteY1" fmla="*/ 11182 h 77194"/>
                  <a:gd name="connsiteX2" fmla="*/ 138644 w 151187"/>
                  <a:gd name="connsiteY2" fmla="*/ 74062 h 77194"/>
                  <a:gd name="connsiteX3" fmla="*/ 2029 w 151187"/>
                  <a:gd name="connsiteY3" fmla="*/ 60965 h 77194"/>
                  <a:gd name="connsiteX4" fmla="*/ 63316 w 151187"/>
                  <a:gd name="connsiteY4" fmla="*/ 2756 h 77194"/>
                  <a:gd name="connsiteX0" fmla="*/ 63316 w 148649"/>
                  <a:gd name="connsiteY0" fmla="*/ 2756 h 77194"/>
                  <a:gd name="connsiteX1" fmla="*/ 142788 w 148649"/>
                  <a:gd name="connsiteY1" fmla="*/ 11182 h 77194"/>
                  <a:gd name="connsiteX2" fmla="*/ 138644 w 148649"/>
                  <a:gd name="connsiteY2" fmla="*/ 74062 h 77194"/>
                  <a:gd name="connsiteX3" fmla="*/ 2029 w 148649"/>
                  <a:gd name="connsiteY3" fmla="*/ 60965 h 77194"/>
                  <a:gd name="connsiteX4" fmla="*/ 63316 w 148649"/>
                  <a:gd name="connsiteY4" fmla="*/ 2756 h 77194"/>
                  <a:gd name="connsiteX0" fmla="*/ 62767 w 142463"/>
                  <a:gd name="connsiteY0" fmla="*/ 2756 h 82362"/>
                  <a:gd name="connsiteX1" fmla="*/ 142239 w 142463"/>
                  <a:gd name="connsiteY1" fmla="*/ 11182 h 82362"/>
                  <a:gd name="connsiteX2" fmla="*/ 124988 w 142463"/>
                  <a:gd name="connsiteY2" fmla="*/ 79911 h 82362"/>
                  <a:gd name="connsiteX3" fmla="*/ 1480 w 142463"/>
                  <a:gd name="connsiteY3" fmla="*/ 60965 h 82362"/>
                  <a:gd name="connsiteX4" fmla="*/ 62767 w 142463"/>
                  <a:gd name="connsiteY4" fmla="*/ 2756 h 82362"/>
                  <a:gd name="connsiteX0" fmla="*/ 63173 w 142869"/>
                  <a:gd name="connsiteY0" fmla="*/ 2756 h 83970"/>
                  <a:gd name="connsiteX1" fmla="*/ 142645 w 142869"/>
                  <a:gd name="connsiteY1" fmla="*/ 11182 h 83970"/>
                  <a:gd name="connsiteX2" fmla="*/ 125394 w 142869"/>
                  <a:gd name="connsiteY2" fmla="*/ 79911 h 83970"/>
                  <a:gd name="connsiteX3" fmla="*/ 1468 w 142869"/>
                  <a:gd name="connsiteY3" fmla="*/ 68088 h 83970"/>
                  <a:gd name="connsiteX4" fmla="*/ 63173 w 142869"/>
                  <a:gd name="connsiteY4" fmla="*/ 2756 h 83970"/>
                  <a:gd name="connsiteX0" fmla="*/ 63451 w 144392"/>
                  <a:gd name="connsiteY0" fmla="*/ 2756 h 90737"/>
                  <a:gd name="connsiteX1" fmla="*/ 142923 w 144392"/>
                  <a:gd name="connsiteY1" fmla="*/ 11182 h 90737"/>
                  <a:gd name="connsiteX2" fmla="*/ 132507 w 144392"/>
                  <a:gd name="connsiteY2" fmla="*/ 87762 h 90737"/>
                  <a:gd name="connsiteX3" fmla="*/ 1746 w 144392"/>
                  <a:gd name="connsiteY3" fmla="*/ 68088 h 90737"/>
                  <a:gd name="connsiteX4" fmla="*/ 63451 w 144392"/>
                  <a:gd name="connsiteY4" fmla="*/ 2756 h 90737"/>
                  <a:gd name="connsiteX0" fmla="*/ 77876 w 159885"/>
                  <a:gd name="connsiteY0" fmla="*/ 2756 h 91428"/>
                  <a:gd name="connsiteX1" fmla="*/ 157348 w 159885"/>
                  <a:gd name="connsiteY1" fmla="*/ 11182 h 91428"/>
                  <a:gd name="connsiteX2" fmla="*/ 146932 w 159885"/>
                  <a:gd name="connsiteY2" fmla="*/ 87762 h 91428"/>
                  <a:gd name="connsiteX3" fmla="*/ 1390 w 159885"/>
                  <a:gd name="connsiteY3" fmla="*/ 71381 h 91428"/>
                  <a:gd name="connsiteX4" fmla="*/ 77876 w 159885"/>
                  <a:gd name="connsiteY4" fmla="*/ 2756 h 91428"/>
                  <a:gd name="connsiteX0" fmla="*/ 77876 w 161403"/>
                  <a:gd name="connsiteY0" fmla="*/ 2756 h 91428"/>
                  <a:gd name="connsiteX1" fmla="*/ 157348 w 161403"/>
                  <a:gd name="connsiteY1" fmla="*/ 11182 h 91428"/>
                  <a:gd name="connsiteX2" fmla="*/ 146932 w 161403"/>
                  <a:gd name="connsiteY2" fmla="*/ 87762 h 91428"/>
                  <a:gd name="connsiteX3" fmla="*/ 1390 w 161403"/>
                  <a:gd name="connsiteY3" fmla="*/ 71381 h 91428"/>
                  <a:gd name="connsiteX4" fmla="*/ 77876 w 161403"/>
                  <a:gd name="connsiteY4" fmla="*/ 2756 h 91428"/>
                  <a:gd name="connsiteX0" fmla="*/ 77702 w 158530"/>
                  <a:gd name="connsiteY0" fmla="*/ 2756 h 87017"/>
                  <a:gd name="connsiteX1" fmla="*/ 157174 w 158530"/>
                  <a:gd name="connsiteY1" fmla="*/ 11182 h 87017"/>
                  <a:gd name="connsiteX2" fmla="*/ 141596 w 158530"/>
                  <a:gd name="connsiteY2" fmla="*/ 82467 h 87017"/>
                  <a:gd name="connsiteX3" fmla="*/ 1216 w 158530"/>
                  <a:gd name="connsiteY3" fmla="*/ 71381 h 87017"/>
                  <a:gd name="connsiteX4" fmla="*/ 77702 w 158530"/>
                  <a:gd name="connsiteY4" fmla="*/ 2756 h 87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530" h="87017">
                    <a:moveTo>
                      <a:pt x="77702" y="2756"/>
                    </a:moveTo>
                    <a:cubicBezTo>
                      <a:pt x="101514" y="-3197"/>
                      <a:pt x="161520" y="894"/>
                      <a:pt x="157174" y="11182"/>
                    </a:cubicBezTo>
                    <a:cubicBezTo>
                      <a:pt x="155441" y="59446"/>
                      <a:pt x="167589" y="72434"/>
                      <a:pt x="141596" y="82467"/>
                    </a:cubicBezTo>
                    <a:cubicBezTo>
                      <a:pt x="115603" y="92500"/>
                      <a:pt x="11865" y="84666"/>
                      <a:pt x="1216" y="71381"/>
                    </a:cubicBezTo>
                    <a:cubicBezTo>
                      <a:pt x="-9433" y="58096"/>
                      <a:pt x="52699" y="9106"/>
                      <a:pt x="77702" y="275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DC082042-3E57-49E9-8804-0DE457067652}"/>
                  </a:ext>
                </a:extLst>
              </p:cNvPr>
              <p:cNvSpPr/>
              <p:nvPr/>
            </p:nvSpPr>
            <p:spPr>
              <a:xfrm>
                <a:off x="4609171" y="6156908"/>
                <a:ext cx="141662" cy="141662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FCA08E0F-9BED-43E1-9F5C-4B61151604B1}"/>
                  </a:ext>
                </a:extLst>
              </p:cNvPr>
              <p:cNvSpPr/>
              <p:nvPr/>
            </p:nvSpPr>
            <p:spPr>
              <a:xfrm>
                <a:off x="4010411" y="6147455"/>
                <a:ext cx="141662" cy="141662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cxnSp>
          <p:nvCxnSpPr>
            <p:cNvPr id="21" name="Conector recto 20">
              <a:extLst>
                <a:ext uri="{FF2B5EF4-FFF2-40B4-BE49-F238E27FC236}">
                  <a16:creationId xmlns:a16="http://schemas.microsoft.com/office/drawing/2014/main" id="{3BFBBFB6-07F8-449C-9B0D-392C70770652}"/>
                </a:ext>
              </a:extLst>
            </p:cNvPr>
            <p:cNvCxnSpPr/>
            <p:nvPr/>
          </p:nvCxnSpPr>
          <p:spPr>
            <a:xfrm>
              <a:off x="1658908" y="6475615"/>
              <a:ext cx="3494807" cy="0"/>
            </a:xfrm>
            <a:prstGeom prst="line">
              <a:avLst/>
            </a:prstGeom>
            <a:ln w="127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cto 21">
              <a:extLst>
                <a:ext uri="{FF2B5EF4-FFF2-40B4-BE49-F238E27FC236}">
                  <a16:creationId xmlns:a16="http://schemas.microsoft.com/office/drawing/2014/main" id="{635F42DF-5A21-4F90-B9E1-593240F2392D}"/>
                </a:ext>
              </a:extLst>
            </p:cNvPr>
            <p:cNvCxnSpPr/>
            <p:nvPr/>
          </p:nvCxnSpPr>
          <p:spPr>
            <a:xfrm>
              <a:off x="1658908" y="6179798"/>
              <a:ext cx="3494807" cy="0"/>
            </a:xfrm>
            <a:prstGeom prst="line">
              <a:avLst/>
            </a:prstGeom>
            <a:ln w="12700"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Grupo 22">
              <a:extLst>
                <a:ext uri="{FF2B5EF4-FFF2-40B4-BE49-F238E27FC236}">
                  <a16:creationId xmlns:a16="http://schemas.microsoft.com/office/drawing/2014/main" id="{FB57BAD9-C866-4AC0-BD43-AE2BA48776C9}"/>
                </a:ext>
              </a:extLst>
            </p:cNvPr>
            <p:cNvGrpSpPr/>
            <p:nvPr/>
          </p:nvGrpSpPr>
          <p:grpSpPr>
            <a:xfrm>
              <a:off x="2263548" y="6133272"/>
              <a:ext cx="672170" cy="262384"/>
              <a:chOff x="1813965" y="5999304"/>
              <a:chExt cx="914921" cy="357143"/>
            </a:xfrm>
          </p:grpSpPr>
          <p:sp>
            <p:nvSpPr>
              <p:cNvPr id="56" name="Forma libre 64">
                <a:extLst>
                  <a:ext uri="{FF2B5EF4-FFF2-40B4-BE49-F238E27FC236}">
                    <a16:creationId xmlns:a16="http://schemas.microsoft.com/office/drawing/2014/main" id="{8FFB9C84-1981-41BF-939E-8F8B1F4B9004}"/>
                  </a:ext>
                </a:extLst>
              </p:cNvPr>
              <p:cNvSpPr/>
              <p:nvPr/>
            </p:nvSpPr>
            <p:spPr>
              <a:xfrm>
                <a:off x="1813965" y="5999304"/>
                <a:ext cx="914921" cy="302627"/>
              </a:xfrm>
              <a:custGeom>
                <a:avLst/>
                <a:gdLst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202927 w 914921"/>
                  <a:gd name="connsiteY82" fmla="*/ 321468 h 338137"/>
                  <a:gd name="connsiteX83" fmla="*/ 188639 w 914921"/>
                  <a:gd name="connsiteY83" fmla="*/ 326231 h 338137"/>
                  <a:gd name="connsiteX84" fmla="*/ 167208 w 914921"/>
                  <a:gd name="connsiteY84" fmla="*/ 335756 h 338137"/>
                  <a:gd name="connsiteX85" fmla="*/ 160064 w 914921"/>
                  <a:gd name="connsiteY85" fmla="*/ 338137 h 338137"/>
                  <a:gd name="connsiteX86" fmla="*/ 129108 w 914921"/>
                  <a:gd name="connsiteY86" fmla="*/ 335756 h 338137"/>
                  <a:gd name="connsiteX87" fmla="*/ 121964 w 914921"/>
                  <a:gd name="connsiteY87" fmla="*/ 333375 h 338137"/>
                  <a:gd name="connsiteX88" fmla="*/ 110058 w 914921"/>
                  <a:gd name="connsiteY88" fmla="*/ 323850 h 338137"/>
                  <a:gd name="connsiteX89" fmla="*/ 100533 w 914921"/>
                  <a:gd name="connsiteY89" fmla="*/ 311943 h 338137"/>
                  <a:gd name="connsiteX90" fmla="*/ 83864 w 914921"/>
                  <a:gd name="connsiteY90" fmla="*/ 292893 h 338137"/>
                  <a:gd name="connsiteX91" fmla="*/ 79102 w 914921"/>
                  <a:gd name="connsiteY91" fmla="*/ 278606 h 338137"/>
                  <a:gd name="connsiteX92" fmla="*/ 31477 w 914921"/>
                  <a:gd name="connsiteY92" fmla="*/ 269081 h 338137"/>
                  <a:gd name="connsiteX93" fmla="*/ 24333 w 914921"/>
                  <a:gd name="connsiteY93" fmla="*/ 266700 h 338137"/>
                  <a:gd name="connsiteX94" fmla="*/ 21952 w 914921"/>
                  <a:gd name="connsiteY94" fmla="*/ 254793 h 338137"/>
                  <a:gd name="connsiteX95" fmla="*/ 17189 w 914921"/>
                  <a:gd name="connsiteY95" fmla="*/ 240506 h 338137"/>
                  <a:gd name="connsiteX96" fmla="*/ 14808 w 914921"/>
                  <a:gd name="connsiteY96" fmla="*/ 233362 h 338137"/>
                  <a:gd name="connsiteX97" fmla="*/ 12427 w 914921"/>
                  <a:gd name="connsiteY97" fmla="*/ 226218 h 338137"/>
                  <a:gd name="connsiteX98" fmla="*/ 10046 w 914921"/>
                  <a:gd name="connsiteY98" fmla="*/ 219075 h 338137"/>
                  <a:gd name="connsiteX99" fmla="*/ 12427 w 914921"/>
                  <a:gd name="connsiteY99" fmla="*/ 185737 h 338137"/>
                  <a:gd name="connsiteX100" fmla="*/ 14808 w 914921"/>
                  <a:gd name="connsiteY100" fmla="*/ 178593 h 338137"/>
                  <a:gd name="connsiteX101" fmla="*/ 17189 w 914921"/>
                  <a:gd name="connsiteY101" fmla="*/ 164306 h 338137"/>
                  <a:gd name="connsiteX102" fmla="*/ 14808 w 914921"/>
                  <a:gd name="connsiteY102" fmla="*/ 119062 h 338137"/>
                  <a:gd name="connsiteX103" fmla="*/ 10046 w 914921"/>
                  <a:gd name="connsiteY103" fmla="*/ 109537 h 338137"/>
                  <a:gd name="connsiteX104" fmla="*/ 5283 w 914921"/>
                  <a:gd name="connsiteY104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202927 w 914921"/>
                  <a:gd name="connsiteY82" fmla="*/ 321468 h 338137"/>
                  <a:gd name="connsiteX83" fmla="*/ 188639 w 914921"/>
                  <a:gd name="connsiteY83" fmla="*/ 326231 h 338137"/>
                  <a:gd name="connsiteX84" fmla="*/ 167208 w 914921"/>
                  <a:gd name="connsiteY84" fmla="*/ 335756 h 338137"/>
                  <a:gd name="connsiteX85" fmla="*/ 160064 w 914921"/>
                  <a:gd name="connsiteY85" fmla="*/ 338137 h 338137"/>
                  <a:gd name="connsiteX86" fmla="*/ 129108 w 914921"/>
                  <a:gd name="connsiteY86" fmla="*/ 335756 h 338137"/>
                  <a:gd name="connsiteX87" fmla="*/ 121964 w 914921"/>
                  <a:gd name="connsiteY87" fmla="*/ 333375 h 338137"/>
                  <a:gd name="connsiteX88" fmla="*/ 110058 w 914921"/>
                  <a:gd name="connsiteY88" fmla="*/ 323850 h 338137"/>
                  <a:gd name="connsiteX89" fmla="*/ 83864 w 914921"/>
                  <a:gd name="connsiteY89" fmla="*/ 292893 h 338137"/>
                  <a:gd name="connsiteX90" fmla="*/ 79102 w 914921"/>
                  <a:gd name="connsiteY90" fmla="*/ 278606 h 338137"/>
                  <a:gd name="connsiteX91" fmla="*/ 31477 w 914921"/>
                  <a:gd name="connsiteY91" fmla="*/ 269081 h 338137"/>
                  <a:gd name="connsiteX92" fmla="*/ 24333 w 914921"/>
                  <a:gd name="connsiteY92" fmla="*/ 266700 h 338137"/>
                  <a:gd name="connsiteX93" fmla="*/ 21952 w 914921"/>
                  <a:gd name="connsiteY93" fmla="*/ 254793 h 338137"/>
                  <a:gd name="connsiteX94" fmla="*/ 17189 w 914921"/>
                  <a:gd name="connsiteY94" fmla="*/ 240506 h 338137"/>
                  <a:gd name="connsiteX95" fmla="*/ 14808 w 914921"/>
                  <a:gd name="connsiteY95" fmla="*/ 233362 h 338137"/>
                  <a:gd name="connsiteX96" fmla="*/ 12427 w 914921"/>
                  <a:gd name="connsiteY96" fmla="*/ 226218 h 338137"/>
                  <a:gd name="connsiteX97" fmla="*/ 10046 w 914921"/>
                  <a:gd name="connsiteY97" fmla="*/ 219075 h 338137"/>
                  <a:gd name="connsiteX98" fmla="*/ 12427 w 914921"/>
                  <a:gd name="connsiteY98" fmla="*/ 185737 h 338137"/>
                  <a:gd name="connsiteX99" fmla="*/ 14808 w 914921"/>
                  <a:gd name="connsiteY99" fmla="*/ 178593 h 338137"/>
                  <a:gd name="connsiteX100" fmla="*/ 17189 w 914921"/>
                  <a:gd name="connsiteY100" fmla="*/ 164306 h 338137"/>
                  <a:gd name="connsiteX101" fmla="*/ 14808 w 914921"/>
                  <a:gd name="connsiteY101" fmla="*/ 119062 h 338137"/>
                  <a:gd name="connsiteX102" fmla="*/ 10046 w 914921"/>
                  <a:gd name="connsiteY102" fmla="*/ 109537 h 338137"/>
                  <a:gd name="connsiteX103" fmla="*/ 5283 w 914921"/>
                  <a:gd name="connsiteY103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202927 w 914921"/>
                  <a:gd name="connsiteY82" fmla="*/ 321468 h 338137"/>
                  <a:gd name="connsiteX83" fmla="*/ 188639 w 914921"/>
                  <a:gd name="connsiteY83" fmla="*/ 326231 h 338137"/>
                  <a:gd name="connsiteX84" fmla="*/ 167208 w 914921"/>
                  <a:gd name="connsiteY84" fmla="*/ 335756 h 338137"/>
                  <a:gd name="connsiteX85" fmla="*/ 160064 w 914921"/>
                  <a:gd name="connsiteY85" fmla="*/ 338137 h 338137"/>
                  <a:gd name="connsiteX86" fmla="*/ 129108 w 914921"/>
                  <a:gd name="connsiteY86" fmla="*/ 335756 h 338137"/>
                  <a:gd name="connsiteX87" fmla="*/ 121964 w 914921"/>
                  <a:gd name="connsiteY87" fmla="*/ 333375 h 338137"/>
                  <a:gd name="connsiteX88" fmla="*/ 83864 w 914921"/>
                  <a:gd name="connsiteY88" fmla="*/ 292893 h 338137"/>
                  <a:gd name="connsiteX89" fmla="*/ 79102 w 914921"/>
                  <a:gd name="connsiteY89" fmla="*/ 278606 h 338137"/>
                  <a:gd name="connsiteX90" fmla="*/ 31477 w 914921"/>
                  <a:gd name="connsiteY90" fmla="*/ 269081 h 338137"/>
                  <a:gd name="connsiteX91" fmla="*/ 24333 w 914921"/>
                  <a:gd name="connsiteY91" fmla="*/ 266700 h 338137"/>
                  <a:gd name="connsiteX92" fmla="*/ 21952 w 914921"/>
                  <a:gd name="connsiteY92" fmla="*/ 254793 h 338137"/>
                  <a:gd name="connsiteX93" fmla="*/ 17189 w 914921"/>
                  <a:gd name="connsiteY93" fmla="*/ 240506 h 338137"/>
                  <a:gd name="connsiteX94" fmla="*/ 14808 w 914921"/>
                  <a:gd name="connsiteY94" fmla="*/ 233362 h 338137"/>
                  <a:gd name="connsiteX95" fmla="*/ 12427 w 914921"/>
                  <a:gd name="connsiteY95" fmla="*/ 226218 h 338137"/>
                  <a:gd name="connsiteX96" fmla="*/ 10046 w 914921"/>
                  <a:gd name="connsiteY96" fmla="*/ 219075 h 338137"/>
                  <a:gd name="connsiteX97" fmla="*/ 12427 w 914921"/>
                  <a:gd name="connsiteY97" fmla="*/ 185737 h 338137"/>
                  <a:gd name="connsiteX98" fmla="*/ 14808 w 914921"/>
                  <a:gd name="connsiteY98" fmla="*/ 178593 h 338137"/>
                  <a:gd name="connsiteX99" fmla="*/ 17189 w 914921"/>
                  <a:gd name="connsiteY99" fmla="*/ 164306 h 338137"/>
                  <a:gd name="connsiteX100" fmla="*/ 14808 w 914921"/>
                  <a:gd name="connsiteY100" fmla="*/ 119062 h 338137"/>
                  <a:gd name="connsiteX101" fmla="*/ 10046 w 914921"/>
                  <a:gd name="connsiteY101" fmla="*/ 109537 h 338137"/>
                  <a:gd name="connsiteX102" fmla="*/ 5283 w 914921"/>
                  <a:gd name="connsiteY102" fmla="*/ 90487 h 338137"/>
                  <a:gd name="connsiteX0" fmla="*/ 5283 w 914921"/>
                  <a:gd name="connsiteY0" fmla="*/ 90487 h 339623"/>
                  <a:gd name="connsiteX1" fmla="*/ 93389 w 914921"/>
                  <a:gd name="connsiteY1" fmla="*/ 88106 h 339623"/>
                  <a:gd name="connsiteX2" fmla="*/ 107677 w 914921"/>
                  <a:gd name="connsiteY2" fmla="*/ 80962 h 339623"/>
                  <a:gd name="connsiteX3" fmla="*/ 114821 w 914921"/>
                  <a:gd name="connsiteY3" fmla="*/ 78581 h 339623"/>
                  <a:gd name="connsiteX4" fmla="*/ 119583 w 914921"/>
                  <a:gd name="connsiteY4" fmla="*/ 71437 h 339623"/>
                  <a:gd name="connsiteX5" fmla="*/ 126727 w 914921"/>
                  <a:gd name="connsiteY5" fmla="*/ 69056 h 339623"/>
                  <a:gd name="connsiteX6" fmla="*/ 143396 w 914921"/>
                  <a:gd name="connsiteY6" fmla="*/ 52387 h 339623"/>
                  <a:gd name="connsiteX7" fmla="*/ 150539 w 914921"/>
                  <a:gd name="connsiteY7" fmla="*/ 47625 h 339623"/>
                  <a:gd name="connsiteX8" fmla="*/ 164827 w 914921"/>
                  <a:gd name="connsiteY8" fmla="*/ 42862 h 339623"/>
                  <a:gd name="connsiteX9" fmla="*/ 179114 w 914921"/>
                  <a:gd name="connsiteY9" fmla="*/ 35718 h 339623"/>
                  <a:gd name="connsiteX10" fmla="*/ 186258 w 914921"/>
                  <a:gd name="connsiteY10" fmla="*/ 30956 h 339623"/>
                  <a:gd name="connsiteX11" fmla="*/ 200546 w 914921"/>
                  <a:gd name="connsiteY11" fmla="*/ 26193 h 339623"/>
                  <a:gd name="connsiteX12" fmla="*/ 214833 w 914921"/>
                  <a:gd name="connsiteY12" fmla="*/ 21431 h 339623"/>
                  <a:gd name="connsiteX13" fmla="*/ 221977 w 914921"/>
                  <a:gd name="connsiteY13" fmla="*/ 19050 h 339623"/>
                  <a:gd name="connsiteX14" fmla="*/ 229121 w 914921"/>
                  <a:gd name="connsiteY14" fmla="*/ 14287 h 339623"/>
                  <a:gd name="connsiteX15" fmla="*/ 236264 w 914921"/>
                  <a:gd name="connsiteY15" fmla="*/ 11906 h 339623"/>
                  <a:gd name="connsiteX16" fmla="*/ 283889 w 914921"/>
                  <a:gd name="connsiteY16" fmla="*/ 4762 h 339623"/>
                  <a:gd name="connsiteX17" fmla="*/ 410096 w 914921"/>
                  <a:gd name="connsiteY17" fmla="*/ 0 h 339623"/>
                  <a:gd name="connsiteX18" fmla="*/ 483914 w 914921"/>
                  <a:gd name="connsiteY18" fmla="*/ 2381 h 339623"/>
                  <a:gd name="connsiteX19" fmla="*/ 498202 w 914921"/>
                  <a:gd name="connsiteY19" fmla="*/ 9525 h 339623"/>
                  <a:gd name="connsiteX20" fmla="*/ 505346 w 914921"/>
                  <a:gd name="connsiteY20" fmla="*/ 11906 h 339623"/>
                  <a:gd name="connsiteX21" fmla="*/ 512489 w 914921"/>
                  <a:gd name="connsiteY21" fmla="*/ 19050 h 339623"/>
                  <a:gd name="connsiteX22" fmla="*/ 526777 w 914921"/>
                  <a:gd name="connsiteY22" fmla="*/ 23812 h 339623"/>
                  <a:gd name="connsiteX23" fmla="*/ 541064 w 914921"/>
                  <a:gd name="connsiteY23" fmla="*/ 33337 h 339623"/>
                  <a:gd name="connsiteX24" fmla="*/ 555352 w 914921"/>
                  <a:gd name="connsiteY24" fmla="*/ 42862 h 339623"/>
                  <a:gd name="connsiteX25" fmla="*/ 562496 w 914921"/>
                  <a:gd name="connsiteY25" fmla="*/ 47625 h 339623"/>
                  <a:gd name="connsiteX26" fmla="*/ 576783 w 914921"/>
                  <a:gd name="connsiteY26" fmla="*/ 52387 h 339623"/>
                  <a:gd name="connsiteX27" fmla="*/ 598214 w 914921"/>
                  <a:gd name="connsiteY27" fmla="*/ 64293 h 339623"/>
                  <a:gd name="connsiteX28" fmla="*/ 612502 w 914921"/>
                  <a:gd name="connsiteY28" fmla="*/ 71437 h 339623"/>
                  <a:gd name="connsiteX29" fmla="*/ 619646 w 914921"/>
                  <a:gd name="connsiteY29" fmla="*/ 76200 h 339623"/>
                  <a:gd name="connsiteX30" fmla="*/ 626789 w 914921"/>
                  <a:gd name="connsiteY30" fmla="*/ 78581 h 339623"/>
                  <a:gd name="connsiteX31" fmla="*/ 648221 w 914921"/>
                  <a:gd name="connsiteY31" fmla="*/ 90487 h 339623"/>
                  <a:gd name="connsiteX32" fmla="*/ 662508 w 914921"/>
                  <a:gd name="connsiteY32" fmla="*/ 97631 h 339623"/>
                  <a:gd name="connsiteX33" fmla="*/ 669652 w 914921"/>
                  <a:gd name="connsiteY33" fmla="*/ 102393 h 339623"/>
                  <a:gd name="connsiteX34" fmla="*/ 683939 w 914921"/>
                  <a:gd name="connsiteY34" fmla="*/ 107156 h 339623"/>
                  <a:gd name="connsiteX35" fmla="*/ 691083 w 914921"/>
                  <a:gd name="connsiteY35" fmla="*/ 111918 h 339623"/>
                  <a:gd name="connsiteX36" fmla="*/ 707752 w 914921"/>
                  <a:gd name="connsiteY36" fmla="*/ 116681 h 339623"/>
                  <a:gd name="connsiteX37" fmla="*/ 729183 w 914921"/>
                  <a:gd name="connsiteY37" fmla="*/ 123825 h 339623"/>
                  <a:gd name="connsiteX38" fmla="*/ 736327 w 914921"/>
                  <a:gd name="connsiteY38" fmla="*/ 126206 h 339623"/>
                  <a:gd name="connsiteX39" fmla="*/ 786333 w 914921"/>
                  <a:gd name="connsiteY39" fmla="*/ 130968 h 339623"/>
                  <a:gd name="connsiteX40" fmla="*/ 836339 w 914921"/>
                  <a:gd name="connsiteY40" fmla="*/ 147637 h 339623"/>
                  <a:gd name="connsiteX41" fmla="*/ 850627 w 914921"/>
                  <a:gd name="connsiteY41" fmla="*/ 152400 h 339623"/>
                  <a:gd name="connsiteX42" fmla="*/ 857771 w 914921"/>
                  <a:gd name="connsiteY42" fmla="*/ 154781 h 339623"/>
                  <a:gd name="connsiteX43" fmla="*/ 864914 w 914921"/>
                  <a:gd name="connsiteY43" fmla="*/ 159543 h 339623"/>
                  <a:gd name="connsiteX44" fmla="*/ 872058 w 914921"/>
                  <a:gd name="connsiteY44" fmla="*/ 161925 h 339623"/>
                  <a:gd name="connsiteX45" fmla="*/ 886346 w 914921"/>
                  <a:gd name="connsiteY45" fmla="*/ 171450 h 339623"/>
                  <a:gd name="connsiteX46" fmla="*/ 893489 w 914921"/>
                  <a:gd name="connsiteY46" fmla="*/ 176212 h 339623"/>
                  <a:gd name="connsiteX47" fmla="*/ 898252 w 914921"/>
                  <a:gd name="connsiteY47" fmla="*/ 190500 h 339623"/>
                  <a:gd name="connsiteX48" fmla="*/ 900633 w 914921"/>
                  <a:gd name="connsiteY48" fmla="*/ 197643 h 339623"/>
                  <a:gd name="connsiteX49" fmla="*/ 905396 w 914921"/>
                  <a:gd name="connsiteY49" fmla="*/ 204787 h 339623"/>
                  <a:gd name="connsiteX50" fmla="*/ 910158 w 914921"/>
                  <a:gd name="connsiteY50" fmla="*/ 221456 h 339623"/>
                  <a:gd name="connsiteX51" fmla="*/ 914921 w 914921"/>
                  <a:gd name="connsiteY51" fmla="*/ 240506 h 339623"/>
                  <a:gd name="connsiteX52" fmla="*/ 912539 w 914921"/>
                  <a:gd name="connsiteY52" fmla="*/ 252412 h 339623"/>
                  <a:gd name="connsiteX53" fmla="*/ 910158 w 914921"/>
                  <a:gd name="connsiteY53" fmla="*/ 259556 h 339623"/>
                  <a:gd name="connsiteX54" fmla="*/ 903014 w 914921"/>
                  <a:gd name="connsiteY54" fmla="*/ 261937 h 339623"/>
                  <a:gd name="connsiteX55" fmla="*/ 898252 w 914921"/>
                  <a:gd name="connsiteY55" fmla="*/ 269081 h 339623"/>
                  <a:gd name="connsiteX56" fmla="*/ 883964 w 914921"/>
                  <a:gd name="connsiteY56" fmla="*/ 273843 h 339623"/>
                  <a:gd name="connsiteX57" fmla="*/ 862533 w 914921"/>
                  <a:gd name="connsiteY57" fmla="*/ 288131 h 339623"/>
                  <a:gd name="connsiteX58" fmla="*/ 855389 w 914921"/>
                  <a:gd name="connsiteY58" fmla="*/ 292893 h 339623"/>
                  <a:gd name="connsiteX59" fmla="*/ 848246 w 914921"/>
                  <a:gd name="connsiteY59" fmla="*/ 295275 h 339623"/>
                  <a:gd name="connsiteX60" fmla="*/ 833958 w 914921"/>
                  <a:gd name="connsiteY60" fmla="*/ 302418 h 339623"/>
                  <a:gd name="connsiteX61" fmla="*/ 824433 w 914921"/>
                  <a:gd name="connsiteY61" fmla="*/ 316706 h 339623"/>
                  <a:gd name="connsiteX62" fmla="*/ 819671 w 914921"/>
                  <a:gd name="connsiteY62" fmla="*/ 323850 h 339623"/>
                  <a:gd name="connsiteX63" fmla="*/ 812527 w 914921"/>
                  <a:gd name="connsiteY63" fmla="*/ 328612 h 339623"/>
                  <a:gd name="connsiteX64" fmla="*/ 798239 w 914921"/>
                  <a:gd name="connsiteY64" fmla="*/ 333375 h 339623"/>
                  <a:gd name="connsiteX65" fmla="*/ 781571 w 914921"/>
                  <a:gd name="connsiteY65" fmla="*/ 338137 h 339623"/>
                  <a:gd name="connsiteX66" fmla="*/ 724421 w 914921"/>
                  <a:gd name="connsiteY66" fmla="*/ 333375 h 339623"/>
                  <a:gd name="connsiteX67" fmla="*/ 707752 w 914921"/>
                  <a:gd name="connsiteY67" fmla="*/ 328612 h 339623"/>
                  <a:gd name="connsiteX68" fmla="*/ 700608 w 914921"/>
                  <a:gd name="connsiteY68" fmla="*/ 323850 h 339623"/>
                  <a:gd name="connsiteX69" fmla="*/ 691083 w 914921"/>
                  <a:gd name="connsiteY69" fmla="*/ 309562 h 339623"/>
                  <a:gd name="connsiteX70" fmla="*/ 686321 w 914921"/>
                  <a:gd name="connsiteY70" fmla="*/ 302418 h 339623"/>
                  <a:gd name="connsiteX71" fmla="*/ 683939 w 914921"/>
                  <a:gd name="connsiteY71" fmla="*/ 295275 h 339623"/>
                  <a:gd name="connsiteX72" fmla="*/ 676796 w 914921"/>
                  <a:gd name="connsiteY72" fmla="*/ 292893 h 339623"/>
                  <a:gd name="connsiteX73" fmla="*/ 557733 w 914921"/>
                  <a:gd name="connsiteY73" fmla="*/ 290512 h 339623"/>
                  <a:gd name="connsiteX74" fmla="*/ 526777 w 914921"/>
                  <a:gd name="connsiteY74" fmla="*/ 285750 h 339623"/>
                  <a:gd name="connsiteX75" fmla="*/ 438671 w 914921"/>
                  <a:gd name="connsiteY75" fmla="*/ 288131 h 339623"/>
                  <a:gd name="connsiteX76" fmla="*/ 429146 w 914921"/>
                  <a:gd name="connsiteY76" fmla="*/ 290512 h 339623"/>
                  <a:gd name="connsiteX77" fmla="*/ 298177 w 914921"/>
                  <a:gd name="connsiteY77" fmla="*/ 285750 h 339623"/>
                  <a:gd name="connsiteX78" fmla="*/ 248171 w 914921"/>
                  <a:gd name="connsiteY78" fmla="*/ 288131 h 339623"/>
                  <a:gd name="connsiteX79" fmla="*/ 241027 w 914921"/>
                  <a:gd name="connsiteY79" fmla="*/ 292893 h 339623"/>
                  <a:gd name="connsiteX80" fmla="*/ 224358 w 914921"/>
                  <a:gd name="connsiteY80" fmla="*/ 311943 h 339623"/>
                  <a:gd name="connsiteX81" fmla="*/ 210071 w 914921"/>
                  <a:gd name="connsiteY81" fmla="*/ 316706 h 339623"/>
                  <a:gd name="connsiteX82" fmla="*/ 202927 w 914921"/>
                  <a:gd name="connsiteY82" fmla="*/ 321468 h 339623"/>
                  <a:gd name="connsiteX83" fmla="*/ 188639 w 914921"/>
                  <a:gd name="connsiteY83" fmla="*/ 326231 h 339623"/>
                  <a:gd name="connsiteX84" fmla="*/ 167208 w 914921"/>
                  <a:gd name="connsiteY84" fmla="*/ 335756 h 339623"/>
                  <a:gd name="connsiteX85" fmla="*/ 160064 w 914921"/>
                  <a:gd name="connsiteY85" fmla="*/ 338137 h 339623"/>
                  <a:gd name="connsiteX86" fmla="*/ 129108 w 914921"/>
                  <a:gd name="connsiteY86" fmla="*/ 335756 h 339623"/>
                  <a:gd name="connsiteX87" fmla="*/ 83864 w 914921"/>
                  <a:gd name="connsiteY87" fmla="*/ 292893 h 339623"/>
                  <a:gd name="connsiteX88" fmla="*/ 79102 w 914921"/>
                  <a:gd name="connsiteY88" fmla="*/ 278606 h 339623"/>
                  <a:gd name="connsiteX89" fmla="*/ 31477 w 914921"/>
                  <a:gd name="connsiteY89" fmla="*/ 269081 h 339623"/>
                  <a:gd name="connsiteX90" fmla="*/ 24333 w 914921"/>
                  <a:gd name="connsiteY90" fmla="*/ 266700 h 339623"/>
                  <a:gd name="connsiteX91" fmla="*/ 21952 w 914921"/>
                  <a:gd name="connsiteY91" fmla="*/ 254793 h 339623"/>
                  <a:gd name="connsiteX92" fmla="*/ 17189 w 914921"/>
                  <a:gd name="connsiteY92" fmla="*/ 240506 h 339623"/>
                  <a:gd name="connsiteX93" fmla="*/ 14808 w 914921"/>
                  <a:gd name="connsiteY93" fmla="*/ 233362 h 339623"/>
                  <a:gd name="connsiteX94" fmla="*/ 12427 w 914921"/>
                  <a:gd name="connsiteY94" fmla="*/ 226218 h 339623"/>
                  <a:gd name="connsiteX95" fmla="*/ 10046 w 914921"/>
                  <a:gd name="connsiteY95" fmla="*/ 219075 h 339623"/>
                  <a:gd name="connsiteX96" fmla="*/ 12427 w 914921"/>
                  <a:gd name="connsiteY96" fmla="*/ 185737 h 339623"/>
                  <a:gd name="connsiteX97" fmla="*/ 14808 w 914921"/>
                  <a:gd name="connsiteY97" fmla="*/ 178593 h 339623"/>
                  <a:gd name="connsiteX98" fmla="*/ 17189 w 914921"/>
                  <a:gd name="connsiteY98" fmla="*/ 164306 h 339623"/>
                  <a:gd name="connsiteX99" fmla="*/ 14808 w 914921"/>
                  <a:gd name="connsiteY99" fmla="*/ 119062 h 339623"/>
                  <a:gd name="connsiteX100" fmla="*/ 10046 w 914921"/>
                  <a:gd name="connsiteY100" fmla="*/ 109537 h 339623"/>
                  <a:gd name="connsiteX101" fmla="*/ 5283 w 914921"/>
                  <a:gd name="connsiteY101" fmla="*/ 90487 h 339623"/>
                  <a:gd name="connsiteX0" fmla="*/ 5283 w 914921"/>
                  <a:gd name="connsiteY0" fmla="*/ 90487 h 340928"/>
                  <a:gd name="connsiteX1" fmla="*/ 93389 w 914921"/>
                  <a:gd name="connsiteY1" fmla="*/ 88106 h 340928"/>
                  <a:gd name="connsiteX2" fmla="*/ 107677 w 914921"/>
                  <a:gd name="connsiteY2" fmla="*/ 80962 h 340928"/>
                  <a:gd name="connsiteX3" fmla="*/ 114821 w 914921"/>
                  <a:gd name="connsiteY3" fmla="*/ 78581 h 340928"/>
                  <a:gd name="connsiteX4" fmla="*/ 119583 w 914921"/>
                  <a:gd name="connsiteY4" fmla="*/ 71437 h 340928"/>
                  <a:gd name="connsiteX5" fmla="*/ 126727 w 914921"/>
                  <a:gd name="connsiteY5" fmla="*/ 69056 h 340928"/>
                  <a:gd name="connsiteX6" fmla="*/ 143396 w 914921"/>
                  <a:gd name="connsiteY6" fmla="*/ 52387 h 340928"/>
                  <a:gd name="connsiteX7" fmla="*/ 150539 w 914921"/>
                  <a:gd name="connsiteY7" fmla="*/ 47625 h 340928"/>
                  <a:gd name="connsiteX8" fmla="*/ 164827 w 914921"/>
                  <a:gd name="connsiteY8" fmla="*/ 42862 h 340928"/>
                  <a:gd name="connsiteX9" fmla="*/ 179114 w 914921"/>
                  <a:gd name="connsiteY9" fmla="*/ 35718 h 340928"/>
                  <a:gd name="connsiteX10" fmla="*/ 186258 w 914921"/>
                  <a:gd name="connsiteY10" fmla="*/ 30956 h 340928"/>
                  <a:gd name="connsiteX11" fmla="*/ 200546 w 914921"/>
                  <a:gd name="connsiteY11" fmla="*/ 26193 h 340928"/>
                  <a:gd name="connsiteX12" fmla="*/ 214833 w 914921"/>
                  <a:gd name="connsiteY12" fmla="*/ 21431 h 340928"/>
                  <a:gd name="connsiteX13" fmla="*/ 221977 w 914921"/>
                  <a:gd name="connsiteY13" fmla="*/ 19050 h 340928"/>
                  <a:gd name="connsiteX14" fmla="*/ 229121 w 914921"/>
                  <a:gd name="connsiteY14" fmla="*/ 14287 h 340928"/>
                  <a:gd name="connsiteX15" fmla="*/ 236264 w 914921"/>
                  <a:gd name="connsiteY15" fmla="*/ 11906 h 340928"/>
                  <a:gd name="connsiteX16" fmla="*/ 283889 w 914921"/>
                  <a:gd name="connsiteY16" fmla="*/ 4762 h 340928"/>
                  <a:gd name="connsiteX17" fmla="*/ 410096 w 914921"/>
                  <a:gd name="connsiteY17" fmla="*/ 0 h 340928"/>
                  <a:gd name="connsiteX18" fmla="*/ 483914 w 914921"/>
                  <a:gd name="connsiteY18" fmla="*/ 2381 h 340928"/>
                  <a:gd name="connsiteX19" fmla="*/ 498202 w 914921"/>
                  <a:gd name="connsiteY19" fmla="*/ 9525 h 340928"/>
                  <a:gd name="connsiteX20" fmla="*/ 505346 w 914921"/>
                  <a:gd name="connsiteY20" fmla="*/ 11906 h 340928"/>
                  <a:gd name="connsiteX21" fmla="*/ 512489 w 914921"/>
                  <a:gd name="connsiteY21" fmla="*/ 19050 h 340928"/>
                  <a:gd name="connsiteX22" fmla="*/ 526777 w 914921"/>
                  <a:gd name="connsiteY22" fmla="*/ 23812 h 340928"/>
                  <a:gd name="connsiteX23" fmla="*/ 541064 w 914921"/>
                  <a:gd name="connsiteY23" fmla="*/ 33337 h 340928"/>
                  <a:gd name="connsiteX24" fmla="*/ 555352 w 914921"/>
                  <a:gd name="connsiteY24" fmla="*/ 42862 h 340928"/>
                  <a:gd name="connsiteX25" fmla="*/ 562496 w 914921"/>
                  <a:gd name="connsiteY25" fmla="*/ 47625 h 340928"/>
                  <a:gd name="connsiteX26" fmla="*/ 576783 w 914921"/>
                  <a:gd name="connsiteY26" fmla="*/ 52387 h 340928"/>
                  <a:gd name="connsiteX27" fmla="*/ 598214 w 914921"/>
                  <a:gd name="connsiteY27" fmla="*/ 64293 h 340928"/>
                  <a:gd name="connsiteX28" fmla="*/ 612502 w 914921"/>
                  <a:gd name="connsiteY28" fmla="*/ 71437 h 340928"/>
                  <a:gd name="connsiteX29" fmla="*/ 619646 w 914921"/>
                  <a:gd name="connsiteY29" fmla="*/ 76200 h 340928"/>
                  <a:gd name="connsiteX30" fmla="*/ 626789 w 914921"/>
                  <a:gd name="connsiteY30" fmla="*/ 78581 h 340928"/>
                  <a:gd name="connsiteX31" fmla="*/ 648221 w 914921"/>
                  <a:gd name="connsiteY31" fmla="*/ 90487 h 340928"/>
                  <a:gd name="connsiteX32" fmla="*/ 662508 w 914921"/>
                  <a:gd name="connsiteY32" fmla="*/ 97631 h 340928"/>
                  <a:gd name="connsiteX33" fmla="*/ 669652 w 914921"/>
                  <a:gd name="connsiteY33" fmla="*/ 102393 h 340928"/>
                  <a:gd name="connsiteX34" fmla="*/ 683939 w 914921"/>
                  <a:gd name="connsiteY34" fmla="*/ 107156 h 340928"/>
                  <a:gd name="connsiteX35" fmla="*/ 691083 w 914921"/>
                  <a:gd name="connsiteY35" fmla="*/ 111918 h 340928"/>
                  <a:gd name="connsiteX36" fmla="*/ 707752 w 914921"/>
                  <a:gd name="connsiteY36" fmla="*/ 116681 h 340928"/>
                  <a:gd name="connsiteX37" fmla="*/ 729183 w 914921"/>
                  <a:gd name="connsiteY37" fmla="*/ 123825 h 340928"/>
                  <a:gd name="connsiteX38" fmla="*/ 736327 w 914921"/>
                  <a:gd name="connsiteY38" fmla="*/ 126206 h 340928"/>
                  <a:gd name="connsiteX39" fmla="*/ 786333 w 914921"/>
                  <a:gd name="connsiteY39" fmla="*/ 130968 h 340928"/>
                  <a:gd name="connsiteX40" fmla="*/ 836339 w 914921"/>
                  <a:gd name="connsiteY40" fmla="*/ 147637 h 340928"/>
                  <a:gd name="connsiteX41" fmla="*/ 850627 w 914921"/>
                  <a:gd name="connsiteY41" fmla="*/ 152400 h 340928"/>
                  <a:gd name="connsiteX42" fmla="*/ 857771 w 914921"/>
                  <a:gd name="connsiteY42" fmla="*/ 154781 h 340928"/>
                  <a:gd name="connsiteX43" fmla="*/ 864914 w 914921"/>
                  <a:gd name="connsiteY43" fmla="*/ 159543 h 340928"/>
                  <a:gd name="connsiteX44" fmla="*/ 872058 w 914921"/>
                  <a:gd name="connsiteY44" fmla="*/ 161925 h 340928"/>
                  <a:gd name="connsiteX45" fmla="*/ 886346 w 914921"/>
                  <a:gd name="connsiteY45" fmla="*/ 171450 h 340928"/>
                  <a:gd name="connsiteX46" fmla="*/ 893489 w 914921"/>
                  <a:gd name="connsiteY46" fmla="*/ 176212 h 340928"/>
                  <a:gd name="connsiteX47" fmla="*/ 898252 w 914921"/>
                  <a:gd name="connsiteY47" fmla="*/ 190500 h 340928"/>
                  <a:gd name="connsiteX48" fmla="*/ 900633 w 914921"/>
                  <a:gd name="connsiteY48" fmla="*/ 197643 h 340928"/>
                  <a:gd name="connsiteX49" fmla="*/ 905396 w 914921"/>
                  <a:gd name="connsiteY49" fmla="*/ 204787 h 340928"/>
                  <a:gd name="connsiteX50" fmla="*/ 910158 w 914921"/>
                  <a:gd name="connsiteY50" fmla="*/ 221456 h 340928"/>
                  <a:gd name="connsiteX51" fmla="*/ 914921 w 914921"/>
                  <a:gd name="connsiteY51" fmla="*/ 240506 h 340928"/>
                  <a:gd name="connsiteX52" fmla="*/ 912539 w 914921"/>
                  <a:gd name="connsiteY52" fmla="*/ 252412 h 340928"/>
                  <a:gd name="connsiteX53" fmla="*/ 910158 w 914921"/>
                  <a:gd name="connsiteY53" fmla="*/ 259556 h 340928"/>
                  <a:gd name="connsiteX54" fmla="*/ 903014 w 914921"/>
                  <a:gd name="connsiteY54" fmla="*/ 261937 h 340928"/>
                  <a:gd name="connsiteX55" fmla="*/ 898252 w 914921"/>
                  <a:gd name="connsiteY55" fmla="*/ 269081 h 340928"/>
                  <a:gd name="connsiteX56" fmla="*/ 883964 w 914921"/>
                  <a:gd name="connsiteY56" fmla="*/ 273843 h 340928"/>
                  <a:gd name="connsiteX57" fmla="*/ 862533 w 914921"/>
                  <a:gd name="connsiteY57" fmla="*/ 288131 h 340928"/>
                  <a:gd name="connsiteX58" fmla="*/ 855389 w 914921"/>
                  <a:gd name="connsiteY58" fmla="*/ 292893 h 340928"/>
                  <a:gd name="connsiteX59" fmla="*/ 848246 w 914921"/>
                  <a:gd name="connsiteY59" fmla="*/ 295275 h 340928"/>
                  <a:gd name="connsiteX60" fmla="*/ 833958 w 914921"/>
                  <a:gd name="connsiteY60" fmla="*/ 302418 h 340928"/>
                  <a:gd name="connsiteX61" fmla="*/ 824433 w 914921"/>
                  <a:gd name="connsiteY61" fmla="*/ 316706 h 340928"/>
                  <a:gd name="connsiteX62" fmla="*/ 819671 w 914921"/>
                  <a:gd name="connsiteY62" fmla="*/ 323850 h 340928"/>
                  <a:gd name="connsiteX63" fmla="*/ 812527 w 914921"/>
                  <a:gd name="connsiteY63" fmla="*/ 328612 h 340928"/>
                  <a:gd name="connsiteX64" fmla="*/ 798239 w 914921"/>
                  <a:gd name="connsiteY64" fmla="*/ 333375 h 340928"/>
                  <a:gd name="connsiteX65" fmla="*/ 781571 w 914921"/>
                  <a:gd name="connsiteY65" fmla="*/ 338137 h 340928"/>
                  <a:gd name="connsiteX66" fmla="*/ 724421 w 914921"/>
                  <a:gd name="connsiteY66" fmla="*/ 333375 h 340928"/>
                  <a:gd name="connsiteX67" fmla="*/ 707752 w 914921"/>
                  <a:gd name="connsiteY67" fmla="*/ 328612 h 340928"/>
                  <a:gd name="connsiteX68" fmla="*/ 700608 w 914921"/>
                  <a:gd name="connsiteY68" fmla="*/ 323850 h 340928"/>
                  <a:gd name="connsiteX69" fmla="*/ 691083 w 914921"/>
                  <a:gd name="connsiteY69" fmla="*/ 309562 h 340928"/>
                  <a:gd name="connsiteX70" fmla="*/ 686321 w 914921"/>
                  <a:gd name="connsiteY70" fmla="*/ 302418 h 340928"/>
                  <a:gd name="connsiteX71" fmla="*/ 683939 w 914921"/>
                  <a:gd name="connsiteY71" fmla="*/ 295275 h 340928"/>
                  <a:gd name="connsiteX72" fmla="*/ 676796 w 914921"/>
                  <a:gd name="connsiteY72" fmla="*/ 292893 h 340928"/>
                  <a:gd name="connsiteX73" fmla="*/ 557733 w 914921"/>
                  <a:gd name="connsiteY73" fmla="*/ 290512 h 340928"/>
                  <a:gd name="connsiteX74" fmla="*/ 526777 w 914921"/>
                  <a:gd name="connsiteY74" fmla="*/ 285750 h 340928"/>
                  <a:gd name="connsiteX75" fmla="*/ 438671 w 914921"/>
                  <a:gd name="connsiteY75" fmla="*/ 288131 h 340928"/>
                  <a:gd name="connsiteX76" fmla="*/ 429146 w 914921"/>
                  <a:gd name="connsiteY76" fmla="*/ 290512 h 340928"/>
                  <a:gd name="connsiteX77" fmla="*/ 298177 w 914921"/>
                  <a:gd name="connsiteY77" fmla="*/ 285750 h 340928"/>
                  <a:gd name="connsiteX78" fmla="*/ 248171 w 914921"/>
                  <a:gd name="connsiteY78" fmla="*/ 288131 h 340928"/>
                  <a:gd name="connsiteX79" fmla="*/ 241027 w 914921"/>
                  <a:gd name="connsiteY79" fmla="*/ 292893 h 340928"/>
                  <a:gd name="connsiteX80" fmla="*/ 224358 w 914921"/>
                  <a:gd name="connsiteY80" fmla="*/ 311943 h 340928"/>
                  <a:gd name="connsiteX81" fmla="*/ 210071 w 914921"/>
                  <a:gd name="connsiteY81" fmla="*/ 316706 h 340928"/>
                  <a:gd name="connsiteX82" fmla="*/ 202927 w 914921"/>
                  <a:gd name="connsiteY82" fmla="*/ 321468 h 340928"/>
                  <a:gd name="connsiteX83" fmla="*/ 188639 w 914921"/>
                  <a:gd name="connsiteY83" fmla="*/ 326231 h 340928"/>
                  <a:gd name="connsiteX84" fmla="*/ 167208 w 914921"/>
                  <a:gd name="connsiteY84" fmla="*/ 335756 h 340928"/>
                  <a:gd name="connsiteX85" fmla="*/ 160064 w 914921"/>
                  <a:gd name="connsiteY85" fmla="*/ 338137 h 340928"/>
                  <a:gd name="connsiteX86" fmla="*/ 83864 w 914921"/>
                  <a:gd name="connsiteY86" fmla="*/ 292893 h 340928"/>
                  <a:gd name="connsiteX87" fmla="*/ 79102 w 914921"/>
                  <a:gd name="connsiteY87" fmla="*/ 278606 h 340928"/>
                  <a:gd name="connsiteX88" fmla="*/ 31477 w 914921"/>
                  <a:gd name="connsiteY88" fmla="*/ 269081 h 340928"/>
                  <a:gd name="connsiteX89" fmla="*/ 24333 w 914921"/>
                  <a:gd name="connsiteY89" fmla="*/ 266700 h 340928"/>
                  <a:gd name="connsiteX90" fmla="*/ 21952 w 914921"/>
                  <a:gd name="connsiteY90" fmla="*/ 254793 h 340928"/>
                  <a:gd name="connsiteX91" fmla="*/ 17189 w 914921"/>
                  <a:gd name="connsiteY91" fmla="*/ 240506 h 340928"/>
                  <a:gd name="connsiteX92" fmla="*/ 14808 w 914921"/>
                  <a:gd name="connsiteY92" fmla="*/ 233362 h 340928"/>
                  <a:gd name="connsiteX93" fmla="*/ 12427 w 914921"/>
                  <a:gd name="connsiteY93" fmla="*/ 226218 h 340928"/>
                  <a:gd name="connsiteX94" fmla="*/ 10046 w 914921"/>
                  <a:gd name="connsiteY94" fmla="*/ 219075 h 340928"/>
                  <a:gd name="connsiteX95" fmla="*/ 12427 w 914921"/>
                  <a:gd name="connsiteY95" fmla="*/ 185737 h 340928"/>
                  <a:gd name="connsiteX96" fmla="*/ 14808 w 914921"/>
                  <a:gd name="connsiteY96" fmla="*/ 178593 h 340928"/>
                  <a:gd name="connsiteX97" fmla="*/ 17189 w 914921"/>
                  <a:gd name="connsiteY97" fmla="*/ 164306 h 340928"/>
                  <a:gd name="connsiteX98" fmla="*/ 14808 w 914921"/>
                  <a:gd name="connsiteY98" fmla="*/ 119062 h 340928"/>
                  <a:gd name="connsiteX99" fmla="*/ 10046 w 914921"/>
                  <a:gd name="connsiteY99" fmla="*/ 109537 h 340928"/>
                  <a:gd name="connsiteX100" fmla="*/ 5283 w 914921"/>
                  <a:gd name="connsiteY100" fmla="*/ 90487 h 340928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202927 w 914921"/>
                  <a:gd name="connsiteY82" fmla="*/ 321468 h 338137"/>
                  <a:gd name="connsiteX83" fmla="*/ 188639 w 914921"/>
                  <a:gd name="connsiteY83" fmla="*/ 326231 h 338137"/>
                  <a:gd name="connsiteX84" fmla="*/ 167208 w 914921"/>
                  <a:gd name="connsiteY84" fmla="*/ 335756 h 338137"/>
                  <a:gd name="connsiteX85" fmla="*/ 83864 w 914921"/>
                  <a:gd name="connsiteY85" fmla="*/ 292893 h 338137"/>
                  <a:gd name="connsiteX86" fmla="*/ 79102 w 914921"/>
                  <a:gd name="connsiteY86" fmla="*/ 278606 h 338137"/>
                  <a:gd name="connsiteX87" fmla="*/ 31477 w 914921"/>
                  <a:gd name="connsiteY87" fmla="*/ 269081 h 338137"/>
                  <a:gd name="connsiteX88" fmla="*/ 24333 w 914921"/>
                  <a:gd name="connsiteY88" fmla="*/ 266700 h 338137"/>
                  <a:gd name="connsiteX89" fmla="*/ 21952 w 914921"/>
                  <a:gd name="connsiteY89" fmla="*/ 254793 h 338137"/>
                  <a:gd name="connsiteX90" fmla="*/ 17189 w 914921"/>
                  <a:gd name="connsiteY90" fmla="*/ 240506 h 338137"/>
                  <a:gd name="connsiteX91" fmla="*/ 14808 w 914921"/>
                  <a:gd name="connsiteY91" fmla="*/ 233362 h 338137"/>
                  <a:gd name="connsiteX92" fmla="*/ 12427 w 914921"/>
                  <a:gd name="connsiteY92" fmla="*/ 226218 h 338137"/>
                  <a:gd name="connsiteX93" fmla="*/ 10046 w 914921"/>
                  <a:gd name="connsiteY93" fmla="*/ 219075 h 338137"/>
                  <a:gd name="connsiteX94" fmla="*/ 12427 w 914921"/>
                  <a:gd name="connsiteY94" fmla="*/ 185737 h 338137"/>
                  <a:gd name="connsiteX95" fmla="*/ 14808 w 914921"/>
                  <a:gd name="connsiteY95" fmla="*/ 178593 h 338137"/>
                  <a:gd name="connsiteX96" fmla="*/ 17189 w 914921"/>
                  <a:gd name="connsiteY96" fmla="*/ 164306 h 338137"/>
                  <a:gd name="connsiteX97" fmla="*/ 14808 w 914921"/>
                  <a:gd name="connsiteY97" fmla="*/ 119062 h 338137"/>
                  <a:gd name="connsiteX98" fmla="*/ 10046 w 914921"/>
                  <a:gd name="connsiteY98" fmla="*/ 109537 h 338137"/>
                  <a:gd name="connsiteX99" fmla="*/ 5283 w 914921"/>
                  <a:gd name="connsiteY99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202927 w 914921"/>
                  <a:gd name="connsiteY82" fmla="*/ 321468 h 338137"/>
                  <a:gd name="connsiteX83" fmla="*/ 188639 w 914921"/>
                  <a:gd name="connsiteY83" fmla="*/ 326231 h 338137"/>
                  <a:gd name="connsiteX84" fmla="*/ 83864 w 914921"/>
                  <a:gd name="connsiteY84" fmla="*/ 292893 h 338137"/>
                  <a:gd name="connsiteX85" fmla="*/ 79102 w 914921"/>
                  <a:gd name="connsiteY85" fmla="*/ 278606 h 338137"/>
                  <a:gd name="connsiteX86" fmla="*/ 31477 w 914921"/>
                  <a:gd name="connsiteY86" fmla="*/ 269081 h 338137"/>
                  <a:gd name="connsiteX87" fmla="*/ 24333 w 914921"/>
                  <a:gd name="connsiteY87" fmla="*/ 266700 h 338137"/>
                  <a:gd name="connsiteX88" fmla="*/ 21952 w 914921"/>
                  <a:gd name="connsiteY88" fmla="*/ 254793 h 338137"/>
                  <a:gd name="connsiteX89" fmla="*/ 17189 w 914921"/>
                  <a:gd name="connsiteY89" fmla="*/ 240506 h 338137"/>
                  <a:gd name="connsiteX90" fmla="*/ 14808 w 914921"/>
                  <a:gd name="connsiteY90" fmla="*/ 233362 h 338137"/>
                  <a:gd name="connsiteX91" fmla="*/ 12427 w 914921"/>
                  <a:gd name="connsiteY91" fmla="*/ 226218 h 338137"/>
                  <a:gd name="connsiteX92" fmla="*/ 10046 w 914921"/>
                  <a:gd name="connsiteY92" fmla="*/ 219075 h 338137"/>
                  <a:gd name="connsiteX93" fmla="*/ 12427 w 914921"/>
                  <a:gd name="connsiteY93" fmla="*/ 185737 h 338137"/>
                  <a:gd name="connsiteX94" fmla="*/ 14808 w 914921"/>
                  <a:gd name="connsiteY94" fmla="*/ 178593 h 338137"/>
                  <a:gd name="connsiteX95" fmla="*/ 17189 w 914921"/>
                  <a:gd name="connsiteY95" fmla="*/ 164306 h 338137"/>
                  <a:gd name="connsiteX96" fmla="*/ 14808 w 914921"/>
                  <a:gd name="connsiteY96" fmla="*/ 119062 h 338137"/>
                  <a:gd name="connsiteX97" fmla="*/ 10046 w 914921"/>
                  <a:gd name="connsiteY97" fmla="*/ 109537 h 338137"/>
                  <a:gd name="connsiteX98" fmla="*/ 5283 w 914921"/>
                  <a:gd name="connsiteY98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202927 w 914921"/>
                  <a:gd name="connsiteY82" fmla="*/ 321468 h 338137"/>
                  <a:gd name="connsiteX83" fmla="*/ 83864 w 914921"/>
                  <a:gd name="connsiteY83" fmla="*/ 292893 h 338137"/>
                  <a:gd name="connsiteX84" fmla="*/ 79102 w 914921"/>
                  <a:gd name="connsiteY84" fmla="*/ 278606 h 338137"/>
                  <a:gd name="connsiteX85" fmla="*/ 31477 w 914921"/>
                  <a:gd name="connsiteY85" fmla="*/ 269081 h 338137"/>
                  <a:gd name="connsiteX86" fmla="*/ 24333 w 914921"/>
                  <a:gd name="connsiteY86" fmla="*/ 266700 h 338137"/>
                  <a:gd name="connsiteX87" fmla="*/ 21952 w 914921"/>
                  <a:gd name="connsiteY87" fmla="*/ 254793 h 338137"/>
                  <a:gd name="connsiteX88" fmla="*/ 17189 w 914921"/>
                  <a:gd name="connsiteY88" fmla="*/ 240506 h 338137"/>
                  <a:gd name="connsiteX89" fmla="*/ 14808 w 914921"/>
                  <a:gd name="connsiteY89" fmla="*/ 233362 h 338137"/>
                  <a:gd name="connsiteX90" fmla="*/ 12427 w 914921"/>
                  <a:gd name="connsiteY90" fmla="*/ 226218 h 338137"/>
                  <a:gd name="connsiteX91" fmla="*/ 10046 w 914921"/>
                  <a:gd name="connsiteY91" fmla="*/ 219075 h 338137"/>
                  <a:gd name="connsiteX92" fmla="*/ 12427 w 914921"/>
                  <a:gd name="connsiteY92" fmla="*/ 185737 h 338137"/>
                  <a:gd name="connsiteX93" fmla="*/ 14808 w 914921"/>
                  <a:gd name="connsiteY93" fmla="*/ 178593 h 338137"/>
                  <a:gd name="connsiteX94" fmla="*/ 17189 w 914921"/>
                  <a:gd name="connsiteY94" fmla="*/ 164306 h 338137"/>
                  <a:gd name="connsiteX95" fmla="*/ 14808 w 914921"/>
                  <a:gd name="connsiteY95" fmla="*/ 119062 h 338137"/>
                  <a:gd name="connsiteX96" fmla="*/ 10046 w 914921"/>
                  <a:gd name="connsiteY96" fmla="*/ 109537 h 338137"/>
                  <a:gd name="connsiteX97" fmla="*/ 5283 w 914921"/>
                  <a:gd name="connsiteY97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83864 w 914921"/>
                  <a:gd name="connsiteY82" fmla="*/ 292893 h 338137"/>
                  <a:gd name="connsiteX83" fmla="*/ 79102 w 914921"/>
                  <a:gd name="connsiteY83" fmla="*/ 278606 h 338137"/>
                  <a:gd name="connsiteX84" fmla="*/ 31477 w 914921"/>
                  <a:gd name="connsiteY84" fmla="*/ 269081 h 338137"/>
                  <a:gd name="connsiteX85" fmla="*/ 24333 w 914921"/>
                  <a:gd name="connsiteY85" fmla="*/ 266700 h 338137"/>
                  <a:gd name="connsiteX86" fmla="*/ 21952 w 914921"/>
                  <a:gd name="connsiteY86" fmla="*/ 254793 h 338137"/>
                  <a:gd name="connsiteX87" fmla="*/ 17189 w 914921"/>
                  <a:gd name="connsiteY87" fmla="*/ 240506 h 338137"/>
                  <a:gd name="connsiteX88" fmla="*/ 14808 w 914921"/>
                  <a:gd name="connsiteY88" fmla="*/ 233362 h 338137"/>
                  <a:gd name="connsiteX89" fmla="*/ 12427 w 914921"/>
                  <a:gd name="connsiteY89" fmla="*/ 226218 h 338137"/>
                  <a:gd name="connsiteX90" fmla="*/ 10046 w 914921"/>
                  <a:gd name="connsiteY90" fmla="*/ 219075 h 338137"/>
                  <a:gd name="connsiteX91" fmla="*/ 12427 w 914921"/>
                  <a:gd name="connsiteY91" fmla="*/ 185737 h 338137"/>
                  <a:gd name="connsiteX92" fmla="*/ 14808 w 914921"/>
                  <a:gd name="connsiteY92" fmla="*/ 178593 h 338137"/>
                  <a:gd name="connsiteX93" fmla="*/ 17189 w 914921"/>
                  <a:gd name="connsiteY93" fmla="*/ 164306 h 338137"/>
                  <a:gd name="connsiteX94" fmla="*/ 14808 w 914921"/>
                  <a:gd name="connsiteY94" fmla="*/ 119062 h 338137"/>
                  <a:gd name="connsiteX95" fmla="*/ 10046 w 914921"/>
                  <a:gd name="connsiteY95" fmla="*/ 109537 h 338137"/>
                  <a:gd name="connsiteX96" fmla="*/ 5283 w 914921"/>
                  <a:gd name="connsiteY96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83864 w 914921"/>
                  <a:gd name="connsiteY81" fmla="*/ 292893 h 338137"/>
                  <a:gd name="connsiteX82" fmla="*/ 79102 w 914921"/>
                  <a:gd name="connsiteY82" fmla="*/ 278606 h 338137"/>
                  <a:gd name="connsiteX83" fmla="*/ 31477 w 914921"/>
                  <a:gd name="connsiteY83" fmla="*/ 269081 h 338137"/>
                  <a:gd name="connsiteX84" fmla="*/ 24333 w 914921"/>
                  <a:gd name="connsiteY84" fmla="*/ 266700 h 338137"/>
                  <a:gd name="connsiteX85" fmla="*/ 21952 w 914921"/>
                  <a:gd name="connsiteY85" fmla="*/ 254793 h 338137"/>
                  <a:gd name="connsiteX86" fmla="*/ 17189 w 914921"/>
                  <a:gd name="connsiteY86" fmla="*/ 240506 h 338137"/>
                  <a:gd name="connsiteX87" fmla="*/ 14808 w 914921"/>
                  <a:gd name="connsiteY87" fmla="*/ 233362 h 338137"/>
                  <a:gd name="connsiteX88" fmla="*/ 12427 w 914921"/>
                  <a:gd name="connsiteY88" fmla="*/ 226218 h 338137"/>
                  <a:gd name="connsiteX89" fmla="*/ 10046 w 914921"/>
                  <a:gd name="connsiteY89" fmla="*/ 219075 h 338137"/>
                  <a:gd name="connsiteX90" fmla="*/ 12427 w 914921"/>
                  <a:gd name="connsiteY90" fmla="*/ 185737 h 338137"/>
                  <a:gd name="connsiteX91" fmla="*/ 14808 w 914921"/>
                  <a:gd name="connsiteY91" fmla="*/ 178593 h 338137"/>
                  <a:gd name="connsiteX92" fmla="*/ 17189 w 914921"/>
                  <a:gd name="connsiteY92" fmla="*/ 164306 h 338137"/>
                  <a:gd name="connsiteX93" fmla="*/ 14808 w 914921"/>
                  <a:gd name="connsiteY93" fmla="*/ 119062 h 338137"/>
                  <a:gd name="connsiteX94" fmla="*/ 10046 w 914921"/>
                  <a:gd name="connsiteY94" fmla="*/ 109537 h 338137"/>
                  <a:gd name="connsiteX95" fmla="*/ 5283 w 914921"/>
                  <a:gd name="connsiteY95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83864 w 914921"/>
                  <a:gd name="connsiteY80" fmla="*/ 292893 h 338137"/>
                  <a:gd name="connsiteX81" fmla="*/ 79102 w 914921"/>
                  <a:gd name="connsiteY81" fmla="*/ 278606 h 338137"/>
                  <a:gd name="connsiteX82" fmla="*/ 31477 w 914921"/>
                  <a:gd name="connsiteY82" fmla="*/ 269081 h 338137"/>
                  <a:gd name="connsiteX83" fmla="*/ 24333 w 914921"/>
                  <a:gd name="connsiteY83" fmla="*/ 266700 h 338137"/>
                  <a:gd name="connsiteX84" fmla="*/ 21952 w 914921"/>
                  <a:gd name="connsiteY84" fmla="*/ 254793 h 338137"/>
                  <a:gd name="connsiteX85" fmla="*/ 17189 w 914921"/>
                  <a:gd name="connsiteY85" fmla="*/ 240506 h 338137"/>
                  <a:gd name="connsiteX86" fmla="*/ 14808 w 914921"/>
                  <a:gd name="connsiteY86" fmla="*/ 233362 h 338137"/>
                  <a:gd name="connsiteX87" fmla="*/ 12427 w 914921"/>
                  <a:gd name="connsiteY87" fmla="*/ 226218 h 338137"/>
                  <a:gd name="connsiteX88" fmla="*/ 10046 w 914921"/>
                  <a:gd name="connsiteY88" fmla="*/ 219075 h 338137"/>
                  <a:gd name="connsiteX89" fmla="*/ 12427 w 914921"/>
                  <a:gd name="connsiteY89" fmla="*/ 185737 h 338137"/>
                  <a:gd name="connsiteX90" fmla="*/ 14808 w 914921"/>
                  <a:gd name="connsiteY90" fmla="*/ 178593 h 338137"/>
                  <a:gd name="connsiteX91" fmla="*/ 17189 w 914921"/>
                  <a:gd name="connsiteY91" fmla="*/ 164306 h 338137"/>
                  <a:gd name="connsiteX92" fmla="*/ 14808 w 914921"/>
                  <a:gd name="connsiteY92" fmla="*/ 119062 h 338137"/>
                  <a:gd name="connsiteX93" fmla="*/ 10046 w 914921"/>
                  <a:gd name="connsiteY93" fmla="*/ 109537 h 338137"/>
                  <a:gd name="connsiteX94" fmla="*/ 5283 w 914921"/>
                  <a:gd name="connsiteY94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86321 w 914921"/>
                  <a:gd name="connsiteY69" fmla="*/ 302418 h 338137"/>
                  <a:gd name="connsiteX70" fmla="*/ 683939 w 914921"/>
                  <a:gd name="connsiteY70" fmla="*/ 295275 h 338137"/>
                  <a:gd name="connsiteX71" fmla="*/ 676796 w 914921"/>
                  <a:gd name="connsiteY71" fmla="*/ 292893 h 338137"/>
                  <a:gd name="connsiteX72" fmla="*/ 557733 w 914921"/>
                  <a:gd name="connsiteY72" fmla="*/ 290512 h 338137"/>
                  <a:gd name="connsiteX73" fmla="*/ 526777 w 914921"/>
                  <a:gd name="connsiteY73" fmla="*/ 285750 h 338137"/>
                  <a:gd name="connsiteX74" fmla="*/ 438671 w 914921"/>
                  <a:gd name="connsiteY74" fmla="*/ 288131 h 338137"/>
                  <a:gd name="connsiteX75" fmla="*/ 429146 w 914921"/>
                  <a:gd name="connsiteY75" fmla="*/ 290512 h 338137"/>
                  <a:gd name="connsiteX76" fmla="*/ 298177 w 914921"/>
                  <a:gd name="connsiteY76" fmla="*/ 285750 h 338137"/>
                  <a:gd name="connsiteX77" fmla="*/ 248171 w 914921"/>
                  <a:gd name="connsiteY77" fmla="*/ 288131 h 338137"/>
                  <a:gd name="connsiteX78" fmla="*/ 241027 w 914921"/>
                  <a:gd name="connsiteY78" fmla="*/ 292893 h 338137"/>
                  <a:gd name="connsiteX79" fmla="*/ 83864 w 914921"/>
                  <a:gd name="connsiteY79" fmla="*/ 292893 h 338137"/>
                  <a:gd name="connsiteX80" fmla="*/ 79102 w 914921"/>
                  <a:gd name="connsiteY80" fmla="*/ 278606 h 338137"/>
                  <a:gd name="connsiteX81" fmla="*/ 31477 w 914921"/>
                  <a:gd name="connsiteY81" fmla="*/ 269081 h 338137"/>
                  <a:gd name="connsiteX82" fmla="*/ 24333 w 914921"/>
                  <a:gd name="connsiteY82" fmla="*/ 266700 h 338137"/>
                  <a:gd name="connsiteX83" fmla="*/ 21952 w 914921"/>
                  <a:gd name="connsiteY83" fmla="*/ 254793 h 338137"/>
                  <a:gd name="connsiteX84" fmla="*/ 17189 w 914921"/>
                  <a:gd name="connsiteY84" fmla="*/ 240506 h 338137"/>
                  <a:gd name="connsiteX85" fmla="*/ 14808 w 914921"/>
                  <a:gd name="connsiteY85" fmla="*/ 233362 h 338137"/>
                  <a:gd name="connsiteX86" fmla="*/ 12427 w 914921"/>
                  <a:gd name="connsiteY86" fmla="*/ 226218 h 338137"/>
                  <a:gd name="connsiteX87" fmla="*/ 10046 w 914921"/>
                  <a:gd name="connsiteY87" fmla="*/ 219075 h 338137"/>
                  <a:gd name="connsiteX88" fmla="*/ 12427 w 914921"/>
                  <a:gd name="connsiteY88" fmla="*/ 185737 h 338137"/>
                  <a:gd name="connsiteX89" fmla="*/ 14808 w 914921"/>
                  <a:gd name="connsiteY89" fmla="*/ 178593 h 338137"/>
                  <a:gd name="connsiteX90" fmla="*/ 17189 w 914921"/>
                  <a:gd name="connsiteY90" fmla="*/ 164306 h 338137"/>
                  <a:gd name="connsiteX91" fmla="*/ 14808 w 914921"/>
                  <a:gd name="connsiteY91" fmla="*/ 119062 h 338137"/>
                  <a:gd name="connsiteX92" fmla="*/ 10046 w 914921"/>
                  <a:gd name="connsiteY92" fmla="*/ 109537 h 338137"/>
                  <a:gd name="connsiteX93" fmla="*/ 5283 w 914921"/>
                  <a:gd name="connsiteY93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07752 w 914921"/>
                  <a:gd name="connsiteY66" fmla="*/ 328612 h 338137"/>
                  <a:gd name="connsiteX67" fmla="*/ 700608 w 914921"/>
                  <a:gd name="connsiteY67" fmla="*/ 323850 h 338137"/>
                  <a:gd name="connsiteX68" fmla="*/ 686321 w 914921"/>
                  <a:gd name="connsiteY68" fmla="*/ 302418 h 338137"/>
                  <a:gd name="connsiteX69" fmla="*/ 683939 w 914921"/>
                  <a:gd name="connsiteY69" fmla="*/ 295275 h 338137"/>
                  <a:gd name="connsiteX70" fmla="*/ 676796 w 914921"/>
                  <a:gd name="connsiteY70" fmla="*/ 292893 h 338137"/>
                  <a:gd name="connsiteX71" fmla="*/ 557733 w 914921"/>
                  <a:gd name="connsiteY71" fmla="*/ 290512 h 338137"/>
                  <a:gd name="connsiteX72" fmla="*/ 526777 w 914921"/>
                  <a:gd name="connsiteY72" fmla="*/ 285750 h 338137"/>
                  <a:gd name="connsiteX73" fmla="*/ 438671 w 914921"/>
                  <a:gd name="connsiteY73" fmla="*/ 288131 h 338137"/>
                  <a:gd name="connsiteX74" fmla="*/ 429146 w 914921"/>
                  <a:gd name="connsiteY74" fmla="*/ 290512 h 338137"/>
                  <a:gd name="connsiteX75" fmla="*/ 298177 w 914921"/>
                  <a:gd name="connsiteY75" fmla="*/ 285750 h 338137"/>
                  <a:gd name="connsiteX76" fmla="*/ 248171 w 914921"/>
                  <a:gd name="connsiteY76" fmla="*/ 288131 h 338137"/>
                  <a:gd name="connsiteX77" fmla="*/ 241027 w 914921"/>
                  <a:gd name="connsiteY77" fmla="*/ 292893 h 338137"/>
                  <a:gd name="connsiteX78" fmla="*/ 83864 w 914921"/>
                  <a:gd name="connsiteY78" fmla="*/ 292893 h 338137"/>
                  <a:gd name="connsiteX79" fmla="*/ 79102 w 914921"/>
                  <a:gd name="connsiteY79" fmla="*/ 278606 h 338137"/>
                  <a:gd name="connsiteX80" fmla="*/ 31477 w 914921"/>
                  <a:gd name="connsiteY80" fmla="*/ 269081 h 338137"/>
                  <a:gd name="connsiteX81" fmla="*/ 24333 w 914921"/>
                  <a:gd name="connsiteY81" fmla="*/ 266700 h 338137"/>
                  <a:gd name="connsiteX82" fmla="*/ 21952 w 914921"/>
                  <a:gd name="connsiteY82" fmla="*/ 254793 h 338137"/>
                  <a:gd name="connsiteX83" fmla="*/ 17189 w 914921"/>
                  <a:gd name="connsiteY83" fmla="*/ 240506 h 338137"/>
                  <a:gd name="connsiteX84" fmla="*/ 14808 w 914921"/>
                  <a:gd name="connsiteY84" fmla="*/ 233362 h 338137"/>
                  <a:gd name="connsiteX85" fmla="*/ 12427 w 914921"/>
                  <a:gd name="connsiteY85" fmla="*/ 226218 h 338137"/>
                  <a:gd name="connsiteX86" fmla="*/ 10046 w 914921"/>
                  <a:gd name="connsiteY86" fmla="*/ 219075 h 338137"/>
                  <a:gd name="connsiteX87" fmla="*/ 12427 w 914921"/>
                  <a:gd name="connsiteY87" fmla="*/ 185737 h 338137"/>
                  <a:gd name="connsiteX88" fmla="*/ 14808 w 914921"/>
                  <a:gd name="connsiteY88" fmla="*/ 178593 h 338137"/>
                  <a:gd name="connsiteX89" fmla="*/ 17189 w 914921"/>
                  <a:gd name="connsiteY89" fmla="*/ 164306 h 338137"/>
                  <a:gd name="connsiteX90" fmla="*/ 14808 w 914921"/>
                  <a:gd name="connsiteY90" fmla="*/ 119062 h 338137"/>
                  <a:gd name="connsiteX91" fmla="*/ 10046 w 914921"/>
                  <a:gd name="connsiteY91" fmla="*/ 109537 h 338137"/>
                  <a:gd name="connsiteX92" fmla="*/ 5283 w 914921"/>
                  <a:gd name="connsiteY92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07752 w 914921"/>
                  <a:gd name="connsiteY66" fmla="*/ 328612 h 338137"/>
                  <a:gd name="connsiteX67" fmla="*/ 686321 w 914921"/>
                  <a:gd name="connsiteY67" fmla="*/ 302418 h 338137"/>
                  <a:gd name="connsiteX68" fmla="*/ 683939 w 914921"/>
                  <a:gd name="connsiteY68" fmla="*/ 295275 h 338137"/>
                  <a:gd name="connsiteX69" fmla="*/ 676796 w 914921"/>
                  <a:gd name="connsiteY69" fmla="*/ 292893 h 338137"/>
                  <a:gd name="connsiteX70" fmla="*/ 557733 w 914921"/>
                  <a:gd name="connsiteY70" fmla="*/ 290512 h 338137"/>
                  <a:gd name="connsiteX71" fmla="*/ 526777 w 914921"/>
                  <a:gd name="connsiteY71" fmla="*/ 285750 h 338137"/>
                  <a:gd name="connsiteX72" fmla="*/ 438671 w 914921"/>
                  <a:gd name="connsiteY72" fmla="*/ 288131 h 338137"/>
                  <a:gd name="connsiteX73" fmla="*/ 429146 w 914921"/>
                  <a:gd name="connsiteY73" fmla="*/ 290512 h 338137"/>
                  <a:gd name="connsiteX74" fmla="*/ 298177 w 914921"/>
                  <a:gd name="connsiteY74" fmla="*/ 285750 h 338137"/>
                  <a:gd name="connsiteX75" fmla="*/ 248171 w 914921"/>
                  <a:gd name="connsiteY75" fmla="*/ 288131 h 338137"/>
                  <a:gd name="connsiteX76" fmla="*/ 241027 w 914921"/>
                  <a:gd name="connsiteY76" fmla="*/ 292893 h 338137"/>
                  <a:gd name="connsiteX77" fmla="*/ 83864 w 914921"/>
                  <a:gd name="connsiteY77" fmla="*/ 292893 h 338137"/>
                  <a:gd name="connsiteX78" fmla="*/ 79102 w 914921"/>
                  <a:gd name="connsiteY78" fmla="*/ 278606 h 338137"/>
                  <a:gd name="connsiteX79" fmla="*/ 31477 w 914921"/>
                  <a:gd name="connsiteY79" fmla="*/ 269081 h 338137"/>
                  <a:gd name="connsiteX80" fmla="*/ 24333 w 914921"/>
                  <a:gd name="connsiteY80" fmla="*/ 266700 h 338137"/>
                  <a:gd name="connsiteX81" fmla="*/ 21952 w 914921"/>
                  <a:gd name="connsiteY81" fmla="*/ 254793 h 338137"/>
                  <a:gd name="connsiteX82" fmla="*/ 17189 w 914921"/>
                  <a:gd name="connsiteY82" fmla="*/ 240506 h 338137"/>
                  <a:gd name="connsiteX83" fmla="*/ 14808 w 914921"/>
                  <a:gd name="connsiteY83" fmla="*/ 233362 h 338137"/>
                  <a:gd name="connsiteX84" fmla="*/ 12427 w 914921"/>
                  <a:gd name="connsiteY84" fmla="*/ 226218 h 338137"/>
                  <a:gd name="connsiteX85" fmla="*/ 10046 w 914921"/>
                  <a:gd name="connsiteY85" fmla="*/ 219075 h 338137"/>
                  <a:gd name="connsiteX86" fmla="*/ 12427 w 914921"/>
                  <a:gd name="connsiteY86" fmla="*/ 185737 h 338137"/>
                  <a:gd name="connsiteX87" fmla="*/ 14808 w 914921"/>
                  <a:gd name="connsiteY87" fmla="*/ 178593 h 338137"/>
                  <a:gd name="connsiteX88" fmla="*/ 17189 w 914921"/>
                  <a:gd name="connsiteY88" fmla="*/ 164306 h 338137"/>
                  <a:gd name="connsiteX89" fmla="*/ 14808 w 914921"/>
                  <a:gd name="connsiteY89" fmla="*/ 119062 h 338137"/>
                  <a:gd name="connsiteX90" fmla="*/ 10046 w 914921"/>
                  <a:gd name="connsiteY90" fmla="*/ 109537 h 338137"/>
                  <a:gd name="connsiteX91" fmla="*/ 5283 w 914921"/>
                  <a:gd name="connsiteY91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686321 w 914921"/>
                  <a:gd name="connsiteY66" fmla="*/ 302418 h 338137"/>
                  <a:gd name="connsiteX67" fmla="*/ 683939 w 914921"/>
                  <a:gd name="connsiteY67" fmla="*/ 295275 h 338137"/>
                  <a:gd name="connsiteX68" fmla="*/ 676796 w 914921"/>
                  <a:gd name="connsiteY68" fmla="*/ 292893 h 338137"/>
                  <a:gd name="connsiteX69" fmla="*/ 557733 w 914921"/>
                  <a:gd name="connsiteY69" fmla="*/ 290512 h 338137"/>
                  <a:gd name="connsiteX70" fmla="*/ 526777 w 914921"/>
                  <a:gd name="connsiteY70" fmla="*/ 285750 h 338137"/>
                  <a:gd name="connsiteX71" fmla="*/ 438671 w 914921"/>
                  <a:gd name="connsiteY71" fmla="*/ 288131 h 338137"/>
                  <a:gd name="connsiteX72" fmla="*/ 429146 w 914921"/>
                  <a:gd name="connsiteY72" fmla="*/ 290512 h 338137"/>
                  <a:gd name="connsiteX73" fmla="*/ 298177 w 914921"/>
                  <a:gd name="connsiteY73" fmla="*/ 285750 h 338137"/>
                  <a:gd name="connsiteX74" fmla="*/ 248171 w 914921"/>
                  <a:gd name="connsiteY74" fmla="*/ 288131 h 338137"/>
                  <a:gd name="connsiteX75" fmla="*/ 241027 w 914921"/>
                  <a:gd name="connsiteY75" fmla="*/ 292893 h 338137"/>
                  <a:gd name="connsiteX76" fmla="*/ 83864 w 914921"/>
                  <a:gd name="connsiteY76" fmla="*/ 292893 h 338137"/>
                  <a:gd name="connsiteX77" fmla="*/ 79102 w 914921"/>
                  <a:gd name="connsiteY77" fmla="*/ 278606 h 338137"/>
                  <a:gd name="connsiteX78" fmla="*/ 31477 w 914921"/>
                  <a:gd name="connsiteY78" fmla="*/ 269081 h 338137"/>
                  <a:gd name="connsiteX79" fmla="*/ 24333 w 914921"/>
                  <a:gd name="connsiteY79" fmla="*/ 266700 h 338137"/>
                  <a:gd name="connsiteX80" fmla="*/ 21952 w 914921"/>
                  <a:gd name="connsiteY80" fmla="*/ 254793 h 338137"/>
                  <a:gd name="connsiteX81" fmla="*/ 17189 w 914921"/>
                  <a:gd name="connsiteY81" fmla="*/ 240506 h 338137"/>
                  <a:gd name="connsiteX82" fmla="*/ 14808 w 914921"/>
                  <a:gd name="connsiteY82" fmla="*/ 233362 h 338137"/>
                  <a:gd name="connsiteX83" fmla="*/ 12427 w 914921"/>
                  <a:gd name="connsiteY83" fmla="*/ 226218 h 338137"/>
                  <a:gd name="connsiteX84" fmla="*/ 10046 w 914921"/>
                  <a:gd name="connsiteY84" fmla="*/ 219075 h 338137"/>
                  <a:gd name="connsiteX85" fmla="*/ 12427 w 914921"/>
                  <a:gd name="connsiteY85" fmla="*/ 185737 h 338137"/>
                  <a:gd name="connsiteX86" fmla="*/ 14808 w 914921"/>
                  <a:gd name="connsiteY86" fmla="*/ 178593 h 338137"/>
                  <a:gd name="connsiteX87" fmla="*/ 17189 w 914921"/>
                  <a:gd name="connsiteY87" fmla="*/ 164306 h 338137"/>
                  <a:gd name="connsiteX88" fmla="*/ 14808 w 914921"/>
                  <a:gd name="connsiteY88" fmla="*/ 119062 h 338137"/>
                  <a:gd name="connsiteX89" fmla="*/ 10046 w 914921"/>
                  <a:gd name="connsiteY89" fmla="*/ 109537 h 338137"/>
                  <a:gd name="connsiteX90" fmla="*/ 5283 w 914921"/>
                  <a:gd name="connsiteY90" fmla="*/ 90487 h 338137"/>
                  <a:gd name="connsiteX0" fmla="*/ 5283 w 914921"/>
                  <a:gd name="connsiteY0" fmla="*/ 90487 h 334770"/>
                  <a:gd name="connsiteX1" fmla="*/ 93389 w 914921"/>
                  <a:gd name="connsiteY1" fmla="*/ 88106 h 334770"/>
                  <a:gd name="connsiteX2" fmla="*/ 107677 w 914921"/>
                  <a:gd name="connsiteY2" fmla="*/ 80962 h 334770"/>
                  <a:gd name="connsiteX3" fmla="*/ 114821 w 914921"/>
                  <a:gd name="connsiteY3" fmla="*/ 78581 h 334770"/>
                  <a:gd name="connsiteX4" fmla="*/ 119583 w 914921"/>
                  <a:gd name="connsiteY4" fmla="*/ 71437 h 334770"/>
                  <a:gd name="connsiteX5" fmla="*/ 126727 w 914921"/>
                  <a:gd name="connsiteY5" fmla="*/ 69056 h 334770"/>
                  <a:gd name="connsiteX6" fmla="*/ 143396 w 914921"/>
                  <a:gd name="connsiteY6" fmla="*/ 52387 h 334770"/>
                  <a:gd name="connsiteX7" fmla="*/ 150539 w 914921"/>
                  <a:gd name="connsiteY7" fmla="*/ 47625 h 334770"/>
                  <a:gd name="connsiteX8" fmla="*/ 164827 w 914921"/>
                  <a:gd name="connsiteY8" fmla="*/ 42862 h 334770"/>
                  <a:gd name="connsiteX9" fmla="*/ 179114 w 914921"/>
                  <a:gd name="connsiteY9" fmla="*/ 35718 h 334770"/>
                  <a:gd name="connsiteX10" fmla="*/ 186258 w 914921"/>
                  <a:gd name="connsiteY10" fmla="*/ 30956 h 334770"/>
                  <a:gd name="connsiteX11" fmla="*/ 200546 w 914921"/>
                  <a:gd name="connsiteY11" fmla="*/ 26193 h 334770"/>
                  <a:gd name="connsiteX12" fmla="*/ 214833 w 914921"/>
                  <a:gd name="connsiteY12" fmla="*/ 21431 h 334770"/>
                  <a:gd name="connsiteX13" fmla="*/ 221977 w 914921"/>
                  <a:gd name="connsiteY13" fmla="*/ 19050 h 334770"/>
                  <a:gd name="connsiteX14" fmla="*/ 229121 w 914921"/>
                  <a:gd name="connsiteY14" fmla="*/ 14287 h 334770"/>
                  <a:gd name="connsiteX15" fmla="*/ 236264 w 914921"/>
                  <a:gd name="connsiteY15" fmla="*/ 11906 h 334770"/>
                  <a:gd name="connsiteX16" fmla="*/ 283889 w 914921"/>
                  <a:gd name="connsiteY16" fmla="*/ 4762 h 334770"/>
                  <a:gd name="connsiteX17" fmla="*/ 410096 w 914921"/>
                  <a:gd name="connsiteY17" fmla="*/ 0 h 334770"/>
                  <a:gd name="connsiteX18" fmla="*/ 483914 w 914921"/>
                  <a:gd name="connsiteY18" fmla="*/ 2381 h 334770"/>
                  <a:gd name="connsiteX19" fmla="*/ 498202 w 914921"/>
                  <a:gd name="connsiteY19" fmla="*/ 9525 h 334770"/>
                  <a:gd name="connsiteX20" fmla="*/ 505346 w 914921"/>
                  <a:gd name="connsiteY20" fmla="*/ 11906 h 334770"/>
                  <a:gd name="connsiteX21" fmla="*/ 512489 w 914921"/>
                  <a:gd name="connsiteY21" fmla="*/ 19050 h 334770"/>
                  <a:gd name="connsiteX22" fmla="*/ 526777 w 914921"/>
                  <a:gd name="connsiteY22" fmla="*/ 23812 h 334770"/>
                  <a:gd name="connsiteX23" fmla="*/ 541064 w 914921"/>
                  <a:gd name="connsiteY23" fmla="*/ 33337 h 334770"/>
                  <a:gd name="connsiteX24" fmla="*/ 555352 w 914921"/>
                  <a:gd name="connsiteY24" fmla="*/ 42862 h 334770"/>
                  <a:gd name="connsiteX25" fmla="*/ 562496 w 914921"/>
                  <a:gd name="connsiteY25" fmla="*/ 47625 h 334770"/>
                  <a:gd name="connsiteX26" fmla="*/ 576783 w 914921"/>
                  <a:gd name="connsiteY26" fmla="*/ 52387 h 334770"/>
                  <a:gd name="connsiteX27" fmla="*/ 598214 w 914921"/>
                  <a:gd name="connsiteY27" fmla="*/ 64293 h 334770"/>
                  <a:gd name="connsiteX28" fmla="*/ 612502 w 914921"/>
                  <a:gd name="connsiteY28" fmla="*/ 71437 h 334770"/>
                  <a:gd name="connsiteX29" fmla="*/ 619646 w 914921"/>
                  <a:gd name="connsiteY29" fmla="*/ 76200 h 334770"/>
                  <a:gd name="connsiteX30" fmla="*/ 626789 w 914921"/>
                  <a:gd name="connsiteY30" fmla="*/ 78581 h 334770"/>
                  <a:gd name="connsiteX31" fmla="*/ 648221 w 914921"/>
                  <a:gd name="connsiteY31" fmla="*/ 90487 h 334770"/>
                  <a:gd name="connsiteX32" fmla="*/ 662508 w 914921"/>
                  <a:gd name="connsiteY32" fmla="*/ 97631 h 334770"/>
                  <a:gd name="connsiteX33" fmla="*/ 669652 w 914921"/>
                  <a:gd name="connsiteY33" fmla="*/ 102393 h 334770"/>
                  <a:gd name="connsiteX34" fmla="*/ 683939 w 914921"/>
                  <a:gd name="connsiteY34" fmla="*/ 107156 h 334770"/>
                  <a:gd name="connsiteX35" fmla="*/ 691083 w 914921"/>
                  <a:gd name="connsiteY35" fmla="*/ 111918 h 334770"/>
                  <a:gd name="connsiteX36" fmla="*/ 707752 w 914921"/>
                  <a:gd name="connsiteY36" fmla="*/ 116681 h 334770"/>
                  <a:gd name="connsiteX37" fmla="*/ 729183 w 914921"/>
                  <a:gd name="connsiteY37" fmla="*/ 123825 h 334770"/>
                  <a:gd name="connsiteX38" fmla="*/ 736327 w 914921"/>
                  <a:gd name="connsiteY38" fmla="*/ 126206 h 334770"/>
                  <a:gd name="connsiteX39" fmla="*/ 786333 w 914921"/>
                  <a:gd name="connsiteY39" fmla="*/ 130968 h 334770"/>
                  <a:gd name="connsiteX40" fmla="*/ 836339 w 914921"/>
                  <a:gd name="connsiteY40" fmla="*/ 147637 h 334770"/>
                  <a:gd name="connsiteX41" fmla="*/ 850627 w 914921"/>
                  <a:gd name="connsiteY41" fmla="*/ 152400 h 334770"/>
                  <a:gd name="connsiteX42" fmla="*/ 857771 w 914921"/>
                  <a:gd name="connsiteY42" fmla="*/ 154781 h 334770"/>
                  <a:gd name="connsiteX43" fmla="*/ 864914 w 914921"/>
                  <a:gd name="connsiteY43" fmla="*/ 159543 h 334770"/>
                  <a:gd name="connsiteX44" fmla="*/ 872058 w 914921"/>
                  <a:gd name="connsiteY44" fmla="*/ 161925 h 334770"/>
                  <a:gd name="connsiteX45" fmla="*/ 886346 w 914921"/>
                  <a:gd name="connsiteY45" fmla="*/ 171450 h 334770"/>
                  <a:gd name="connsiteX46" fmla="*/ 893489 w 914921"/>
                  <a:gd name="connsiteY46" fmla="*/ 176212 h 334770"/>
                  <a:gd name="connsiteX47" fmla="*/ 898252 w 914921"/>
                  <a:gd name="connsiteY47" fmla="*/ 190500 h 334770"/>
                  <a:gd name="connsiteX48" fmla="*/ 900633 w 914921"/>
                  <a:gd name="connsiteY48" fmla="*/ 197643 h 334770"/>
                  <a:gd name="connsiteX49" fmla="*/ 905396 w 914921"/>
                  <a:gd name="connsiteY49" fmla="*/ 204787 h 334770"/>
                  <a:gd name="connsiteX50" fmla="*/ 910158 w 914921"/>
                  <a:gd name="connsiteY50" fmla="*/ 221456 h 334770"/>
                  <a:gd name="connsiteX51" fmla="*/ 914921 w 914921"/>
                  <a:gd name="connsiteY51" fmla="*/ 240506 h 334770"/>
                  <a:gd name="connsiteX52" fmla="*/ 912539 w 914921"/>
                  <a:gd name="connsiteY52" fmla="*/ 252412 h 334770"/>
                  <a:gd name="connsiteX53" fmla="*/ 910158 w 914921"/>
                  <a:gd name="connsiteY53" fmla="*/ 259556 h 334770"/>
                  <a:gd name="connsiteX54" fmla="*/ 903014 w 914921"/>
                  <a:gd name="connsiteY54" fmla="*/ 261937 h 334770"/>
                  <a:gd name="connsiteX55" fmla="*/ 898252 w 914921"/>
                  <a:gd name="connsiteY55" fmla="*/ 269081 h 334770"/>
                  <a:gd name="connsiteX56" fmla="*/ 883964 w 914921"/>
                  <a:gd name="connsiteY56" fmla="*/ 273843 h 334770"/>
                  <a:gd name="connsiteX57" fmla="*/ 862533 w 914921"/>
                  <a:gd name="connsiteY57" fmla="*/ 288131 h 334770"/>
                  <a:gd name="connsiteX58" fmla="*/ 855389 w 914921"/>
                  <a:gd name="connsiteY58" fmla="*/ 292893 h 334770"/>
                  <a:gd name="connsiteX59" fmla="*/ 848246 w 914921"/>
                  <a:gd name="connsiteY59" fmla="*/ 295275 h 334770"/>
                  <a:gd name="connsiteX60" fmla="*/ 833958 w 914921"/>
                  <a:gd name="connsiteY60" fmla="*/ 302418 h 334770"/>
                  <a:gd name="connsiteX61" fmla="*/ 824433 w 914921"/>
                  <a:gd name="connsiteY61" fmla="*/ 316706 h 334770"/>
                  <a:gd name="connsiteX62" fmla="*/ 819671 w 914921"/>
                  <a:gd name="connsiteY62" fmla="*/ 323850 h 334770"/>
                  <a:gd name="connsiteX63" fmla="*/ 812527 w 914921"/>
                  <a:gd name="connsiteY63" fmla="*/ 328612 h 334770"/>
                  <a:gd name="connsiteX64" fmla="*/ 798239 w 914921"/>
                  <a:gd name="connsiteY64" fmla="*/ 333375 h 334770"/>
                  <a:gd name="connsiteX65" fmla="*/ 686321 w 914921"/>
                  <a:gd name="connsiteY65" fmla="*/ 302418 h 334770"/>
                  <a:gd name="connsiteX66" fmla="*/ 683939 w 914921"/>
                  <a:gd name="connsiteY66" fmla="*/ 295275 h 334770"/>
                  <a:gd name="connsiteX67" fmla="*/ 676796 w 914921"/>
                  <a:gd name="connsiteY67" fmla="*/ 292893 h 334770"/>
                  <a:gd name="connsiteX68" fmla="*/ 557733 w 914921"/>
                  <a:gd name="connsiteY68" fmla="*/ 290512 h 334770"/>
                  <a:gd name="connsiteX69" fmla="*/ 526777 w 914921"/>
                  <a:gd name="connsiteY69" fmla="*/ 285750 h 334770"/>
                  <a:gd name="connsiteX70" fmla="*/ 438671 w 914921"/>
                  <a:gd name="connsiteY70" fmla="*/ 288131 h 334770"/>
                  <a:gd name="connsiteX71" fmla="*/ 429146 w 914921"/>
                  <a:gd name="connsiteY71" fmla="*/ 290512 h 334770"/>
                  <a:gd name="connsiteX72" fmla="*/ 298177 w 914921"/>
                  <a:gd name="connsiteY72" fmla="*/ 285750 h 334770"/>
                  <a:gd name="connsiteX73" fmla="*/ 248171 w 914921"/>
                  <a:gd name="connsiteY73" fmla="*/ 288131 h 334770"/>
                  <a:gd name="connsiteX74" fmla="*/ 241027 w 914921"/>
                  <a:gd name="connsiteY74" fmla="*/ 292893 h 334770"/>
                  <a:gd name="connsiteX75" fmla="*/ 83864 w 914921"/>
                  <a:gd name="connsiteY75" fmla="*/ 292893 h 334770"/>
                  <a:gd name="connsiteX76" fmla="*/ 79102 w 914921"/>
                  <a:gd name="connsiteY76" fmla="*/ 278606 h 334770"/>
                  <a:gd name="connsiteX77" fmla="*/ 31477 w 914921"/>
                  <a:gd name="connsiteY77" fmla="*/ 269081 h 334770"/>
                  <a:gd name="connsiteX78" fmla="*/ 24333 w 914921"/>
                  <a:gd name="connsiteY78" fmla="*/ 266700 h 334770"/>
                  <a:gd name="connsiteX79" fmla="*/ 21952 w 914921"/>
                  <a:gd name="connsiteY79" fmla="*/ 254793 h 334770"/>
                  <a:gd name="connsiteX80" fmla="*/ 17189 w 914921"/>
                  <a:gd name="connsiteY80" fmla="*/ 240506 h 334770"/>
                  <a:gd name="connsiteX81" fmla="*/ 14808 w 914921"/>
                  <a:gd name="connsiteY81" fmla="*/ 233362 h 334770"/>
                  <a:gd name="connsiteX82" fmla="*/ 12427 w 914921"/>
                  <a:gd name="connsiteY82" fmla="*/ 226218 h 334770"/>
                  <a:gd name="connsiteX83" fmla="*/ 10046 w 914921"/>
                  <a:gd name="connsiteY83" fmla="*/ 219075 h 334770"/>
                  <a:gd name="connsiteX84" fmla="*/ 12427 w 914921"/>
                  <a:gd name="connsiteY84" fmla="*/ 185737 h 334770"/>
                  <a:gd name="connsiteX85" fmla="*/ 14808 w 914921"/>
                  <a:gd name="connsiteY85" fmla="*/ 178593 h 334770"/>
                  <a:gd name="connsiteX86" fmla="*/ 17189 w 914921"/>
                  <a:gd name="connsiteY86" fmla="*/ 164306 h 334770"/>
                  <a:gd name="connsiteX87" fmla="*/ 14808 w 914921"/>
                  <a:gd name="connsiteY87" fmla="*/ 119062 h 334770"/>
                  <a:gd name="connsiteX88" fmla="*/ 10046 w 914921"/>
                  <a:gd name="connsiteY88" fmla="*/ 109537 h 334770"/>
                  <a:gd name="connsiteX89" fmla="*/ 5283 w 914921"/>
                  <a:gd name="connsiteY89" fmla="*/ 90487 h 334770"/>
                  <a:gd name="connsiteX0" fmla="*/ 5283 w 914921"/>
                  <a:gd name="connsiteY0" fmla="*/ 90487 h 329641"/>
                  <a:gd name="connsiteX1" fmla="*/ 93389 w 914921"/>
                  <a:gd name="connsiteY1" fmla="*/ 88106 h 329641"/>
                  <a:gd name="connsiteX2" fmla="*/ 107677 w 914921"/>
                  <a:gd name="connsiteY2" fmla="*/ 80962 h 329641"/>
                  <a:gd name="connsiteX3" fmla="*/ 114821 w 914921"/>
                  <a:gd name="connsiteY3" fmla="*/ 78581 h 329641"/>
                  <a:gd name="connsiteX4" fmla="*/ 119583 w 914921"/>
                  <a:gd name="connsiteY4" fmla="*/ 71437 h 329641"/>
                  <a:gd name="connsiteX5" fmla="*/ 126727 w 914921"/>
                  <a:gd name="connsiteY5" fmla="*/ 69056 h 329641"/>
                  <a:gd name="connsiteX6" fmla="*/ 143396 w 914921"/>
                  <a:gd name="connsiteY6" fmla="*/ 52387 h 329641"/>
                  <a:gd name="connsiteX7" fmla="*/ 150539 w 914921"/>
                  <a:gd name="connsiteY7" fmla="*/ 47625 h 329641"/>
                  <a:gd name="connsiteX8" fmla="*/ 164827 w 914921"/>
                  <a:gd name="connsiteY8" fmla="*/ 42862 h 329641"/>
                  <a:gd name="connsiteX9" fmla="*/ 179114 w 914921"/>
                  <a:gd name="connsiteY9" fmla="*/ 35718 h 329641"/>
                  <a:gd name="connsiteX10" fmla="*/ 186258 w 914921"/>
                  <a:gd name="connsiteY10" fmla="*/ 30956 h 329641"/>
                  <a:gd name="connsiteX11" fmla="*/ 200546 w 914921"/>
                  <a:gd name="connsiteY11" fmla="*/ 26193 h 329641"/>
                  <a:gd name="connsiteX12" fmla="*/ 214833 w 914921"/>
                  <a:gd name="connsiteY12" fmla="*/ 21431 h 329641"/>
                  <a:gd name="connsiteX13" fmla="*/ 221977 w 914921"/>
                  <a:gd name="connsiteY13" fmla="*/ 19050 h 329641"/>
                  <a:gd name="connsiteX14" fmla="*/ 229121 w 914921"/>
                  <a:gd name="connsiteY14" fmla="*/ 14287 h 329641"/>
                  <a:gd name="connsiteX15" fmla="*/ 236264 w 914921"/>
                  <a:gd name="connsiteY15" fmla="*/ 11906 h 329641"/>
                  <a:gd name="connsiteX16" fmla="*/ 283889 w 914921"/>
                  <a:gd name="connsiteY16" fmla="*/ 4762 h 329641"/>
                  <a:gd name="connsiteX17" fmla="*/ 410096 w 914921"/>
                  <a:gd name="connsiteY17" fmla="*/ 0 h 329641"/>
                  <a:gd name="connsiteX18" fmla="*/ 483914 w 914921"/>
                  <a:gd name="connsiteY18" fmla="*/ 2381 h 329641"/>
                  <a:gd name="connsiteX19" fmla="*/ 498202 w 914921"/>
                  <a:gd name="connsiteY19" fmla="*/ 9525 h 329641"/>
                  <a:gd name="connsiteX20" fmla="*/ 505346 w 914921"/>
                  <a:gd name="connsiteY20" fmla="*/ 11906 h 329641"/>
                  <a:gd name="connsiteX21" fmla="*/ 512489 w 914921"/>
                  <a:gd name="connsiteY21" fmla="*/ 19050 h 329641"/>
                  <a:gd name="connsiteX22" fmla="*/ 526777 w 914921"/>
                  <a:gd name="connsiteY22" fmla="*/ 23812 h 329641"/>
                  <a:gd name="connsiteX23" fmla="*/ 541064 w 914921"/>
                  <a:gd name="connsiteY23" fmla="*/ 33337 h 329641"/>
                  <a:gd name="connsiteX24" fmla="*/ 555352 w 914921"/>
                  <a:gd name="connsiteY24" fmla="*/ 42862 h 329641"/>
                  <a:gd name="connsiteX25" fmla="*/ 562496 w 914921"/>
                  <a:gd name="connsiteY25" fmla="*/ 47625 h 329641"/>
                  <a:gd name="connsiteX26" fmla="*/ 576783 w 914921"/>
                  <a:gd name="connsiteY26" fmla="*/ 52387 h 329641"/>
                  <a:gd name="connsiteX27" fmla="*/ 598214 w 914921"/>
                  <a:gd name="connsiteY27" fmla="*/ 64293 h 329641"/>
                  <a:gd name="connsiteX28" fmla="*/ 612502 w 914921"/>
                  <a:gd name="connsiteY28" fmla="*/ 71437 h 329641"/>
                  <a:gd name="connsiteX29" fmla="*/ 619646 w 914921"/>
                  <a:gd name="connsiteY29" fmla="*/ 76200 h 329641"/>
                  <a:gd name="connsiteX30" fmla="*/ 626789 w 914921"/>
                  <a:gd name="connsiteY30" fmla="*/ 78581 h 329641"/>
                  <a:gd name="connsiteX31" fmla="*/ 648221 w 914921"/>
                  <a:gd name="connsiteY31" fmla="*/ 90487 h 329641"/>
                  <a:gd name="connsiteX32" fmla="*/ 662508 w 914921"/>
                  <a:gd name="connsiteY32" fmla="*/ 97631 h 329641"/>
                  <a:gd name="connsiteX33" fmla="*/ 669652 w 914921"/>
                  <a:gd name="connsiteY33" fmla="*/ 102393 h 329641"/>
                  <a:gd name="connsiteX34" fmla="*/ 683939 w 914921"/>
                  <a:gd name="connsiteY34" fmla="*/ 107156 h 329641"/>
                  <a:gd name="connsiteX35" fmla="*/ 691083 w 914921"/>
                  <a:gd name="connsiteY35" fmla="*/ 111918 h 329641"/>
                  <a:gd name="connsiteX36" fmla="*/ 707752 w 914921"/>
                  <a:gd name="connsiteY36" fmla="*/ 116681 h 329641"/>
                  <a:gd name="connsiteX37" fmla="*/ 729183 w 914921"/>
                  <a:gd name="connsiteY37" fmla="*/ 123825 h 329641"/>
                  <a:gd name="connsiteX38" fmla="*/ 736327 w 914921"/>
                  <a:gd name="connsiteY38" fmla="*/ 126206 h 329641"/>
                  <a:gd name="connsiteX39" fmla="*/ 786333 w 914921"/>
                  <a:gd name="connsiteY39" fmla="*/ 130968 h 329641"/>
                  <a:gd name="connsiteX40" fmla="*/ 836339 w 914921"/>
                  <a:gd name="connsiteY40" fmla="*/ 147637 h 329641"/>
                  <a:gd name="connsiteX41" fmla="*/ 850627 w 914921"/>
                  <a:gd name="connsiteY41" fmla="*/ 152400 h 329641"/>
                  <a:gd name="connsiteX42" fmla="*/ 857771 w 914921"/>
                  <a:gd name="connsiteY42" fmla="*/ 154781 h 329641"/>
                  <a:gd name="connsiteX43" fmla="*/ 864914 w 914921"/>
                  <a:gd name="connsiteY43" fmla="*/ 159543 h 329641"/>
                  <a:gd name="connsiteX44" fmla="*/ 872058 w 914921"/>
                  <a:gd name="connsiteY44" fmla="*/ 161925 h 329641"/>
                  <a:gd name="connsiteX45" fmla="*/ 886346 w 914921"/>
                  <a:gd name="connsiteY45" fmla="*/ 171450 h 329641"/>
                  <a:gd name="connsiteX46" fmla="*/ 893489 w 914921"/>
                  <a:gd name="connsiteY46" fmla="*/ 176212 h 329641"/>
                  <a:gd name="connsiteX47" fmla="*/ 898252 w 914921"/>
                  <a:gd name="connsiteY47" fmla="*/ 190500 h 329641"/>
                  <a:gd name="connsiteX48" fmla="*/ 900633 w 914921"/>
                  <a:gd name="connsiteY48" fmla="*/ 197643 h 329641"/>
                  <a:gd name="connsiteX49" fmla="*/ 905396 w 914921"/>
                  <a:gd name="connsiteY49" fmla="*/ 204787 h 329641"/>
                  <a:gd name="connsiteX50" fmla="*/ 910158 w 914921"/>
                  <a:gd name="connsiteY50" fmla="*/ 221456 h 329641"/>
                  <a:gd name="connsiteX51" fmla="*/ 914921 w 914921"/>
                  <a:gd name="connsiteY51" fmla="*/ 240506 h 329641"/>
                  <a:gd name="connsiteX52" fmla="*/ 912539 w 914921"/>
                  <a:gd name="connsiteY52" fmla="*/ 252412 h 329641"/>
                  <a:gd name="connsiteX53" fmla="*/ 910158 w 914921"/>
                  <a:gd name="connsiteY53" fmla="*/ 259556 h 329641"/>
                  <a:gd name="connsiteX54" fmla="*/ 903014 w 914921"/>
                  <a:gd name="connsiteY54" fmla="*/ 261937 h 329641"/>
                  <a:gd name="connsiteX55" fmla="*/ 898252 w 914921"/>
                  <a:gd name="connsiteY55" fmla="*/ 269081 h 329641"/>
                  <a:gd name="connsiteX56" fmla="*/ 883964 w 914921"/>
                  <a:gd name="connsiteY56" fmla="*/ 273843 h 329641"/>
                  <a:gd name="connsiteX57" fmla="*/ 862533 w 914921"/>
                  <a:gd name="connsiteY57" fmla="*/ 288131 h 329641"/>
                  <a:gd name="connsiteX58" fmla="*/ 855389 w 914921"/>
                  <a:gd name="connsiteY58" fmla="*/ 292893 h 329641"/>
                  <a:gd name="connsiteX59" fmla="*/ 848246 w 914921"/>
                  <a:gd name="connsiteY59" fmla="*/ 295275 h 329641"/>
                  <a:gd name="connsiteX60" fmla="*/ 833958 w 914921"/>
                  <a:gd name="connsiteY60" fmla="*/ 302418 h 329641"/>
                  <a:gd name="connsiteX61" fmla="*/ 824433 w 914921"/>
                  <a:gd name="connsiteY61" fmla="*/ 316706 h 329641"/>
                  <a:gd name="connsiteX62" fmla="*/ 819671 w 914921"/>
                  <a:gd name="connsiteY62" fmla="*/ 323850 h 329641"/>
                  <a:gd name="connsiteX63" fmla="*/ 812527 w 914921"/>
                  <a:gd name="connsiteY63" fmla="*/ 328612 h 329641"/>
                  <a:gd name="connsiteX64" fmla="*/ 686321 w 914921"/>
                  <a:gd name="connsiteY64" fmla="*/ 302418 h 329641"/>
                  <a:gd name="connsiteX65" fmla="*/ 683939 w 914921"/>
                  <a:gd name="connsiteY65" fmla="*/ 295275 h 329641"/>
                  <a:gd name="connsiteX66" fmla="*/ 676796 w 914921"/>
                  <a:gd name="connsiteY66" fmla="*/ 292893 h 329641"/>
                  <a:gd name="connsiteX67" fmla="*/ 557733 w 914921"/>
                  <a:gd name="connsiteY67" fmla="*/ 290512 h 329641"/>
                  <a:gd name="connsiteX68" fmla="*/ 526777 w 914921"/>
                  <a:gd name="connsiteY68" fmla="*/ 285750 h 329641"/>
                  <a:gd name="connsiteX69" fmla="*/ 438671 w 914921"/>
                  <a:gd name="connsiteY69" fmla="*/ 288131 h 329641"/>
                  <a:gd name="connsiteX70" fmla="*/ 429146 w 914921"/>
                  <a:gd name="connsiteY70" fmla="*/ 290512 h 329641"/>
                  <a:gd name="connsiteX71" fmla="*/ 298177 w 914921"/>
                  <a:gd name="connsiteY71" fmla="*/ 285750 h 329641"/>
                  <a:gd name="connsiteX72" fmla="*/ 248171 w 914921"/>
                  <a:gd name="connsiteY72" fmla="*/ 288131 h 329641"/>
                  <a:gd name="connsiteX73" fmla="*/ 241027 w 914921"/>
                  <a:gd name="connsiteY73" fmla="*/ 292893 h 329641"/>
                  <a:gd name="connsiteX74" fmla="*/ 83864 w 914921"/>
                  <a:gd name="connsiteY74" fmla="*/ 292893 h 329641"/>
                  <a:gd name="connsiteX75" fmla="*/ 79102 w 914921"/>
                  <a:gd name="connsiteY75" fmla="*/ 278606 h 329641"/>
                  <a:gd name="connsiteX76" fmla="*/ 31477 w 914921"/>
                  <a:gd name="connsiteY76" fmla="*/ 269081 h 329641"/>
                  <a:gd name="connsiteX77" fmla="*/ 24333 w 914921"/>
                  <a:gd name="connsiteY77" fmla="*/ 266700 h 329641"/>
                  <a:gd name="connsiteX78" fmla="*/ 21952 w 914921"/>
                  <a:gd name="connsiteY78" fmla="*/ 254793 h 329641"/>
                  <a:gd name="connsiteX79" fmla="*/ 17189 w 914921"/>
                  <a:gd name="connsiteY79" fmla="*/ 240506 h 329641"/>
                  <a:gd name="connsiteX80" fmla="*/ 14808 w 914921"/>
                  <a:gd name="connsiteY80" fmla="*/ 233362 h 329641"/>
                  <a:gd name="connsiteX81" fmla="*/ 12427 w 914921"/>
                  <a:gd name="connsiteY81" fmla="*/ 226218 h 329641"/>
                  <a:gd name="connsiteX82" fmla="*/ 10046 w 914921"/>
                  <a:gd name="connsiteY82" fmla="*/ 219075 h 329641"/>
                  <a:gd name="connsiteX83" fmla="*/ 12427 w 914921"/>
                  <a:gd name="connsiteY83" fmla="*/ 185737 h 329641"/>
                  <a:gd name="connsiteX84" fmla="*/ 14808 w 914921"/>
                  <a:gd name="connsiteY84" fmla="*/ 178593 h 329641"/>
                  <a:gd name="connsiteX85" fmla="*/ 17189 w 914921"/>
                  <a:gd name="connsiteY85" fmla="*/ 164306 h 329641"/>
                  <a:gd name="connsiteX86" fmla="*/ 14808 w 914921"/>
                  <a:gd name="connsiteY86" fmla="*/ 119062 h 329641"/>
                  <a:gd name="connsiteX87" fmla="*/ 10046 w 914921"/>
                  <a:gd name="connsiteY87" fmla="*/ 109537 h 329641"/>
                  <a:gd name="connsiteX88" fmla="*/ 5283 w 914921"/>
                  <a:gd name="connsiteY88" fmla="*/ 90487 h 329641"/>
                  <a:gd name="connsiteX0" fmla="*/ 5283 w 914921"/>
                  <a:gd name="connsiteY0" fmla="*/ 90487 h 324329"/>
                  <a:gd name="connsiteX1" fmla="*/ 93389 w 914921"/>
                  <a:gd name="connsiteY1" fmla="*/ 88106 h 324329"/>
                  <a:gd name="connsiteX2" fmla="*/ 107677 w 914921"/>
                  <a:gd name="connsiteY2" fmla="*/ 80962 h 324329"/>
                  <a:gd name="connsiteX3" fmla="*/ 114821 w 914921"/>
                  <a:gd name="connsiteY3" fmla="*/ 78581 h 324329"/>
                  <a:gd name="connsiteX4" fmla="*/ 119583 w 914921"/>
                  <a:gd name="connsiteY4" fmla="*/ 71437 h 324329"/>
                  <a:gd name="connsiteX5" fmla="*/ 126727 w 914921"/>
                  <a:gd name="connsiteY5" fmla="*/ 69056 h 324329"/>
                  <a:gd name="connsiteX6" fmla="*/ 143396 w 914921"/>
                  <a:gd name="connsiteY6" fmla="*/ 52387 h 324329"/>
                  <a:gd name="connsiteX7" fmla="*/ 150539 w 914921"/>
                  <a:gd name="connsiteY7" fmla="*/ 47625 h 324329"/>
                  <a:gd name="connsiteX8" fmla="*/ 164827 w 914921"/>
                  <a:gd name="connsiteY8" fmla="*/ 42862 h 324329"/>
                  <a:gd name="connsiteX9" fmla="*/ 179114 w 914921"/>
                  <a:gd name="connsiteY9" fmla="*/ 35718 h 324329"/>
                  <a:gd name="connsiteX10" fmla="*/ 186258 w 914921"/>
                  <a:gd name="connsiteY10" fmla="*/ 30956 h 324329"/>
                  <a:gd name="connsiteX11" fmla="*/ 200546 w 914921"/>
                  <a:gd name="connsiteY11" fmla="*/ 26193 h 324329"/>
                  <a:gd name="connsiteX12" fmla="*/ 214833 w 914921"/>
                  <a:gd name="connsiteY12" fmla="*/ 21431 h 324329"/>
                  <a:gd name="connsiteX13" fmla="*/ 221977 w 914921"/>
                  <a:gd name="connsiteY13" fmla="*/ 19050 h 324329"/>
                  <a:gd name="connsiteX14" fmla="*/ 229121 w 914921"/>
                  <a:gd name="connsiteY14" fmla="*/ 14287 h 324329"/>
                  <a:gd name="connsiteX15" fmla="*/ 236264 w 914921"/>
                  <a:gd name="connsiteY15" fmla="*/ 11906 h 324329"/>
                  <a:gd name="connsiteX16" fmla="*/ 283889 w 914921"/>
                  <a:gd name="connsiteY16" fmla="*/ 4762 h 324329"/>
                  <a:gd name="connsiteX17" fmla="*/ 410096 w 914921"/>
                  <a:gd name="connsiteY17" fmla="*/ 0 h 324329"/>
                  <a:gd name="connsiteX18" fmla="*/ 483914 w 914921"/>
                  <a:gd name="connsiteY18" fmla="*/ 2381 h 324329"/>
                  <a:gd name="connsiteX19" fmla="*/ 498202 w 914921"/>
                  <a:gd name="connsiteY19" fmla="*/ 9525 h 324329"/>
                  <a:gd name="connsiteX20" fmla="*/ 505346 w 914921"/>
                  <a:gd name="connsiteY20" fmla="*/ 11906 h 324329"/>
                  <a:gd name="connsiteX21" fmla="*/ 512489 w 914921"/>
                  <a:gd name="connsiteY21" fmla="*/ 19050 h 324329"/>
                  <a:gd name="connsiteX22" fmla="*/ 526777 w 914921"/>
                  <a:gd name="connsiteY22" fmla="*/ 23812 h 324329"/>
                  <a:gd name="connsiteX23" fmla="*/ 541064 w 914921"/>
                  <a:gd name="connsiteY23" fmla="*/ 33337 h 324329"/>
                  <a:gd name="connsiteX24" fmla="*/ 555352 w 914921"/>
                  <a:gd name="connsiteY24" fmla="*/ 42862 h 324329"/>
                  <a:gd name="connsiteX25" fmla="*/ 562496 w 914921"/>
                  <a:gd name="connsiteY25" fmla="*/ 47625 h 324329"/>
                  <a:gd name="connsiteX26" fmla="*/ 576783 w 914921"/>
                  <a:gd name="connsiteY26" fmla="*/ 52387 h 324329"/>
                  <a:gd name="connsiteX27" fmla="*/ 598214 w 914921"/>
                  <a:gd name="connsiteY27" fmla="*/ 64293 h 324329"/>
                  <a:gd name="connsiteX28" fmla="*/ 612502 w 914921"/>
                  <a:gd name="connsiteY28" fmla="*/ 71437 h 324329"/>
                  <a:gd name="connsiteX29" fmla="*/ 619646 w 914921"/>
                  <a:gd name="connsiteY29" fmla="*/ 76200 h 324329"/>
                  <a:gd name="connsiteX30" fmla="*/ 626789 w 914921"/>
                  <a:gd name="connsiteY30" fmla="*/ 78581 h 324329"/>
                  <a:gd name="connsiteX31" fmla="*/ 648221 w 914921"/>
                  <a:gd name="connsiteY31" fmla="*/ 90487 h 324329"/>
                  <a:gd name="connsiteX32" fmla="*/ 662508 w 914921"/>
                  <a:gd name="connsiteY32" fmla="*/ 97631 h 324329"/>
                  <a:gd name="connsiteX33" fmla="*/ 669652 w 914921"/>
                  <a:gd name="connsiteY33" fmla="*/ 102393 h 324329"/>
                  <a:gd name="connsiteX34" fmla="*/ 683939 w 914921"/>
                  <a:gd name="connsiteY34" fmla="*/ 107156 h 324329"/>
                  <a:gd name="connsiteX35" fmla="*/ 691083 w 914921"/>
                  <a:gd name="connsiteY35" fmla="*/ 111918 h 324329"/>
                  <a:gd name="connsiteX36" fmla="*/ 707752 w 914921"/>
                  <a:gd name="connsiteY36" fmla="*/ 116681 h 324329"/>
                  <a:gd name="connsiteX37" fmla="*/ 729183 w 914921"/>
                  <a:gd name="connsiteY37" fmla="*/ 123825 h 324329"/>
                  <a:gd name="connsiteX38" fmla="*/ 736327 w 914921"/>
                  <a:gd name="connsiteY38" fmla="*/ 126206 h 324329"/>
                  <a:gd name="connsiteX39" fmla="*/ 786333 w 914921"/>
                  <a:gd name="connsiteY39" fmla="*/ 130968 h 324329"/>
                  <a:gd name="connsiteX40" fmla="*/ 836339 w 914921"/>
                  <a:gd name="connsiteY40" fmla="*/ 147637 h 324329"/>
                  <a:gd name="connsiteX41" fmla="*/ 850627 w 914921"/>
                  <a:gd name="connsiteY41" fmla="*/ 152400 h 324329"/>
                  <a:gd name="connsiteX42" fmla="*/ 857771 w 914921"/>
                  <a:gd name="connsiteY42" fmla="*/ 154781 h 324329"/>
                  <a:gd name="connsiteX43" fmla="*/ 864914 w 914921"/>
                  <a:gd name="connsiteY43" fmla="*/ 159543 h 324329"/>
                  <a:gd name="connsiteX44" fmla="*/ 872058 w 914921"/>
                  <a:gd name="connsiteY44" fmla="*/ 161925 h 324329"/>
                  <a:gd name="connsiteX45" fmla="*/ 886346 w 914921"/>
                  <a:gd name="connsiteY45" fmla="*/ 171450 h 324329"/>
                  <a:gd name="connsiteX46" fmla="*/ 893489 w 914921"/>
                  <a:gd name="connsiteY46" fmla="*/ 176212 h 324329"/>
                  <a:gd name="connsiteX47" fmla="*/ 898252 w 914921"/>
                  <a:gd name="connsiteY47" fmla="*/ 190500 h 324329"/>
                  <a:gd name="connsiteX48" fmla="*/ 900633 w 914921"/>
                  <a:gd name="connsiteY48" fmla="*/ 197643 h 324329"/>
                  <a:gd name="connsiteX49" fmla="*/ 905396 w 914921"/>
                  <a:gd name="connsiteY49" fmla="*/ 204787 h 324329"/>
                  <a:gd name="connsiteX50" fmla="*/ 910158 w 914921"/>
                  <a:gd name="connsiteY50" fmla="*/ 221456 h 324329"/>
                  <a:gd name="connsiteX51" fmla="*/ 914921 w 914921"/>
                  <a:gd name="connsiteY51" fmla="*/ 240506 h 324329"/>
                  <a:gd name="connsiteX52" fmla="*/ 912539 w 914921"/>
                  <a:gd name="connsiteY52" fmla="*/ 252412 h 324329"/>
                  <a:gd name="connsiteX53" fmla="*/ 910158 w 914921"/>
                  <a:gd name="connsiteY53" fmla="*/ 259556 h 324329"/>
                  <a:gd name="connsiteX54" fmla="*/ 903014 w 914921"/>
                  <a:gd name="connsiteY54" fmla="*/ 261937 h 324329"/>
                  <a:gd name="connsiteX55" fmla="*/ 898252 w 914921"/>
                  <a:gd name="connsiteY55" fmla="*/ 269081 h 324329"/>
                  <a:gd name="connsiteX56" fmla="*/ 883964 w 914921"/>
                  <a:gd name="connsiteY56" fmla="*/ 273843 h 324329"/>
                  <a:gd name="connsiteX57" fmla="*/ 862533 w 914921"/>
                  <a:gd name="connsiteY57" fmla="*/ 288131 h 324329"/>
                  <a:gd name="connsiteX58" fmla="*/ 855389 w 914921"/>
                  <a:gd name="connsiteY58" fmla="*/ 292893 h 324329"/>
                  <a:gd name="connsiteX59" fmla="*/ 848246 w 914921"/>
                  <a:gd name="connsiteY59" fmla="*/ 295275 h 324329"/>
                  <a:gd name="connsiteX60" fmla="*/ 833958 w 914921"/>
                  <a:gd name="connsiteY60" fmla="*/ 302418 h 324329"/>
                  <a:gd name="connsiteX61" fmla="*/ 824433 w 914921"/>
                  <a:gd name="connsiteY61" fmla="*/ 316706 h 324329"/>
                  <a:gd name="connsiteX62" fmla="*/ 819671 w 914921"/>
                  <a:gd name="connsiteY62" fmla="*/ 323850 h 324329"/>
                  <a:gd name="connsiteX63" fmla="*/ 686321 w 914921"/>
                  <a:gd name="connsiteY63" fmla="*/ 302418 h 324329"/>
                  <a:gd name="connsiteX64" fmla="*/ 683939 w 914921"/>
                  <a:gd name="connsiteY64" fmla="*/ 295275 h 324329"/>
                  <a:gd name="connsiteX65" fmla="*/ 676796 w 914921"/>
                  <a:gd name="connsiteY65" fmla="*/ 292893 h 324329"/>
                  <a:gd name="connsiteX66" fmla="*/ 557733 w 914921"/>
                  <a:gd name="connsiteY66" fmla="*/ 290512 h 324329"/>
                  <a:gd name="connsiteX67" fmla="*/ 526777 w 914921"/>
                  <a:gd name="connsiteY67" fmla="*/ 285750 h 324329"/>
                  <a:gd name="connsiteX68" fmla="*/ 438671 w 914921"/>
                  <a:gd name="connsiteY68" fmla="*/ 288131 h 324329"/>
                  <a:gd name="connsiteX69" fmla="*/ 429146 w 914921"/>
                  <a:gd name="connsiteY69" fmla="*/ 290512 h 324329"/>
                  <a:gd name="connsiteX70" fmla="*/ 298177 w 914921"/>
                  <a:gd name="connsiteY70" fmla="*/ 285750 h 324329"/>
                  <a:gd name="connsiteX71" fmla="*/ 248171 w 914921"/>
                  <a:gd name="connsiteY71" fmla="*/ 288131 h 324329"/>
                  <a:gd name="connsiteX72" fmla="*/ 241027 w 914921"/>
                  <a:gd name="connsiteY72" fmla="*/ 292893 h 324329"/>
                  <a:gd name="connsiteX73" fmla="*/ 83864 w 914921"/>
                  <a:gd name="connsiteY73" fmla="*/ 292893 h 324329"/>
                  <a:gd name="connsiteX74" fmla="*/ 79102 w 914921"/>
                  <a:gd name="connsiteY74" fmla="*/ 278606 h 324329"/>
                  <a:gd name="connsiteX75" fmla="*/ 31477 w 914921"/>
                  <a:gd name="connsiteY75" fmla="*/ 269081 h 324329"/>
                  <a:gd name="connsiteX76" fmla="*/ 24333 w 914921"/>
                  <a:gd name="connsiteY76" fmla="*/ 266700 h 324329"/>
                  <a:gd name="connsiteX77" fmla="*/ 21952 w 914921"/>
                  <a:gd name="connsiteY77" fmla="*/ 254793 h 324329"/>
                  <a:gd name="connsiteX78" fmla="*/ 17189 w 914921"/>
                  <a:gd name="connsiteY78" fmla="*/ 240506 h 324329"/>
                  <a:gd name="connsiteX79" fmla="*/ 14808 w 914921"/>
                  <a:gd name="connsiteY79" fmla="*/ 233362 h 324329"/>
                  <a:gd name="connsiteX80" fmla="*/ 12427 w 914921"/>
                  <a:gd name="connsiteY80" fmla="*/ 226218 h 324329"/>
                  <a:gd name="connsiteX81" fmla="*/ 10046 w 914921"/>
                  <a:gd name="connsiteY81" fmla="*/ 219075 h 324329"/>
                  <a:gd name="connsiteX82" fmla="*/ 12427 w 914921"/>
                  <a:gd name="connsiteY82" fmla="*/ 185737 h 324329"/>
                  <a:gd name="connsiteX83" fmla="*/ 14808 w 914921"/>
                  <a:gd name="connsiteY83" fmla="*/ 178593 h 324329"/>
                  <a:gd name="connsiteX84" fmla="*/ 17189 w 914921"/>
                  <a:gd name="connsiteY84" fmla="*/ 164306 h 324329"/>
                  <a:gd name="connsiteX85" fmla="*/ 14808 w 914921"/>
                  <a:gd name="connsiteY85" fmla="*/ 119062 h 324329"/>
                  <a:gd name="connsiteX86" fmla="*/ 10046 w 914921"/>
                  <a:gd name="connsiteY86" fmla="*/ 109537 h 324329"/>
                  <a:gd name="connsiteX87" fmla="*/ 5283 w 914921"/>
                  <a:gd name="connsiteY87" fmla="*/ 90487 h 324329"/>
                  <a:gd name="connsiteX0" fmla="*/ 5283 w 914921"/>
                  <a:gd name="connsiteY0" fmla="*/ 90487 h 316706"/>
                  <a:gd name="connsiteX1" fmla="*/ 93389 w 914921"/>
                  <a:gd name="connsiteY1" fmla="*/ 88106 h 316706"/>
                  <a:gd name="connsiteX2" fmla="*/ 107677 w 914921"/>
                  <a:gd name="connsiteY2" fmla="*/ 80962 h 316706"/>
                  <a:gd name="connsiteX3" fmla="*/ 114821 w 914921"/>
                  <a:gd name="connsiteY3" fmla="*/ 78581 h 316706"/>
                  <a:gd name="connsiteX4" fmla="*/ 119583 w 914921"/>
                  <a:gd name="connsiteY4" fmla="*/ 71437 h 316706"/>
                  <a:gd name="connsiteX5" fmla="*/ 126727 w 914921"/>
                  <a:gd name="connsiteY5" fmla="*/ 69056 h 316706"/>
                  <a:gd name="connsiteX6" fmla="*/ 143396 w 914921"/>
                  <a:gd name="connsiteY6" fmla="*/ 52387 h 316706"/>
                  <a:gd name="connsiteX7" fmla="*/ 150539 w 914921"/>
                  <a:gd name="connsiteY7" fmla="*/ 47625 h 316706"/>
                  <a:gd name="connsiteX8" fmla="*/ 164827 w 914921"/>
                  <a:gd name="connsiteY8" fmla="*/ 42862 h 316706"/>
                  <a:gd name="connsiteX9" fmla="*/ 179114 w 914921"/>
                  <a:gd name="connsiteY9" fmla="*/ 35718 h 316706"/>
                  <a:gd name="connsiteX10" fmla="*/ 186258 w 914921"/>
                  <a:gd name="connsiteY10" fmla="*/ 30956 h 316706"/>
                  <a:gd name="connsiteX11" fmla="*/ 200546 w 914921"/>
                  <a:gd name="connsiteY11" fmla="*/ 26193 h 316706"/>
                  <a:gd name="connsiteX12" fmla="*/ 214833 w 914921"/>
                  <a:gd name="connsiteY12" fmla="*/ 21431 h 316706"/>
                  <a:gd name="connsiteX13" fmla="*/ 221977 w 914921"/>
                  <a:gd name="connsiteY13" fmla="*/ 19050 h 316706"/>
                  <a:gd name="connsiteX14" fmla="*/ 229121 w 914921"/>
                  <a:gd name="connsiteY14" fmla="*/ 14287 h 316706"/>
                  <a:gd name="connsiteX15" fmla="*/ 236264 w 914921"/>
                  <a:gd name="connsiteY15" fmla="*/ 11906 h 316706"/>
                  <a:gd name="connsiteX16" fmla="*/ 283889 w 914921"/>
                  <a:gd name="connsiteY16" fmla="*/ 4762 h 316706"/>
                  <a:gd name="connsiteX17" fmla="*/ 410096 w 914921"/>
                  <a:gd name="connsiteY17" fmla="*/ 0 h 316706"/>
                  <a:gd name="connsiteX18" fmla="*/ 483914 w 914921"/>
                  <a:gd name="connsiteY18" fmla="*/ 2381 h 316706"/>
                  <a:gd name="connsiteX19" fmla="*/ 498202 w 914921"/>
                  <a:gd name="connsiteY19" fmla="*/ 9525 h 316706"/>
                  <a:gd name="connsiteX20" fmla="*/ 505346 w 914921"/>
                  <a:gd name="connsiteY20" fmla="*/ 11906 h 316706"/>
                  <a:gd name="connsiteX21" fmla="*/ 512489 w 914921"/>
                  <a:gd name="connsiteY21" fmla="*/ 19050 h 316706"/>
                  <a:gd name="connsiteX22" fmla="*/ 526777 w 914921"/>
                  <a:gd name="connsiteY22" fmla="*/ 23812 h 316706"/>
                  <a:gd name="connsiteX23" fmla="*/ 541064 w 914921"/>
                  <a:gd name="connsiteY23" fmla="*/ 33337 h 316706"/>
                  <a:gd name="connsiteX24" fmla="*/ 555352 w 914921"/>
                  <a:gd name="connsiteY24" fmla="*/ 42862 h 316706"/>
                  <a:gd name="connsiteX25" fmla="*/ 562496 w 914921"/>
                  <a:gd name="connsiteY25" fmla="*/ 47625 h 316706"/>
                  <a:gd name="connsiteX26" fmla="*/ 576783 w 914921"/>
                  <a:gd name="connsiteY26" fmla="*/ 52387 h 316706"/>
                  <a:gd name="connsiteX27" fmla="*/ 598214 w 914921"/>
                  <a:gd name="connsiteY27" fmla="*/ 64293 h 316706"/>
                  <a:gd name="connsiteX28" fmla="*/ 612502 w 914921"/>
                  <a:gd name="connsiteY28" fmla="*/ 71437 h 316706"/>
                  <a:gd name="connsiteX29" fmla="*/ 619646 w 914921"/>
                  <a:gd name="connsiteY29" fmla="*/ 76200 h 316706"/>
                  <a:gd name="connsiteX30" fmla="*/ 626789 w 914921"/>
                  <a:gd name="connsiteY30" fmla="*/ 78581 h 316706"/>
                  <a:gd name="connsiteX31" fmla="*/ 648221 w 914921"/>
                  <a:gd name="connsiteY31" fmla="*/ 90487 h 316706"/>
                  <a:gd name="connsiteX32" fmla="*/ 662508 w 914921"/>
                  <a:gd name="connsiteY32" fmla="*/ 97631 h 316706"/>
                  <a:gd name="connsiteX33" fmla="*/ 669652 w 914921"/>
                  <a:gd name="connsiteY33" fmla="*/ 102393 h 316706"/>
                  <a:gd name="connsiteX34" fmla="*/ 683939 w 914921"/>
                  <a:gd name="connsiteY34" fmla="*/ 107156 h 316706"/>
                  <a:gd name="connsiteX35" fmla="*/ 691083 w 914921"/>
                  <a:gd name="connsiteY35" fmla="*/ 111918 h 316706"/>
                  <a:gd name="connsiteX36" fmla="*/ 707752 w 914921"/>
                  <a:gd name="connsiteY36" fmla="*/ 116681 h 316706"/>
                  <a:gd name="connsiteX37" fmla="*/ 729183 w 914921"/>
                  <a:gd name="connsiteY37" fmla="*/ 123825 h 316706"/>
                  <a:gd name="connsiteX38" fmla="*/ 736327 w 914921"/>
                  <a:gd name="connsiteY38" fmla="*/ 126206 h 316706"/>
                  <a:gd name="connsiteX39" fmla="*/ 786333 w 914921"/>
                  <a:gd name="connsiteY39" fmla="*/ 130968 h 316706"/>
                  <a:gd name="connsiteX40" fmla="*/ 836339 w 914921"/>
                  <a:gd name="connsiteY40" fmla="*/ 147637 h 316706"/>
                  <a:gd name="connsiteX41" fmla="*/ 850627 w 914921"/>
                  <a:gd name="connsiteY41" fmla="*/ 152400 h 316706"/>
                  <a:gd name="connsiteX42" fmla="*/ 857771 w 914921"/>
                  <a:gd name="connsiteY42" fmla="*/ 154781 h 316706"/>
                  <a:gd name="connsiteX43" fmla="*/ 864914 w 914921"/>
                  <a:gd name="connsiteY43" fmla="*/ 159543 h 316706"/>
                  <a:gd name="connsiteX44" fmla="*/ 872058 w 914921"/>
                  <a:gd name="connsiteY44" fmla="*/ 161925 h 316706"/>
                  <a:gd name="connsiteX45" fmla="*/ 886346 w 914921"/>
                  <a:gd name="connsiteY45" fmla="*/ 171450 h 316706"/>
                  <a:gd name="connsiteX46" fmla="*/ 893489 w 914921"/>
                  <a:gd name="connsiteY46" fmla="*/ 176212 h 316706"/>
                  <a:gd name="connsiteX47" fmla="*/ 898252 w 914921"/>
                  <a:gd name="connsiteY47" fmla="*/ 190500 h 316706"/>
                  <a:gd name="connsiteX48" fmla="*/ 900633 w 914921"/>
                  <a:gd name="connsiteY48" fmla="*/ 197643 h 316706"/>
                  <a:gd name="connsiteX49" fmla="*/ 905396 w 914921"/>
                  <a:gd name="connsiteY49" fmla="*/ 204787 h 316706"/>
                  <a:gd name="connsiteX50" fmla="*/ 910158 w 914921"/>
                  <a:gd name="connsiteY50" fmla="*/ 221456 h 316706"/>
                  <a:gd name="connsiteX51" fmla="*/ 914921 w 914921"/>
                  <a:gd name="connsiteY51" fmla="*/ 240506 h 316706"/>
                  <a:gd name="connsiteX52" fmla="*/ 912539 w 914921"/>
                  <a:gd name="connsiteY52" fmla="*/ 252412 h 316706"/>
                  <a:gd name="connsiteX53" fmla="*/ 910158 w 914921"/>
                  <a:gd name="connsiteY53" fmla="*/ 259556 h 316706"/>
                  <a:gd name="connsiteX54" fmla="*/ 903014 w 914921"/>
                  <a:gd name="connsiteY54" fmla="*/ 261937 h 316706"/>
                  <a:gd name="connsiteX55" fmla="*/ 898252 w 914921"/>
                  <a:gd name="connsiteY55" fmla="*/ 269081 h 316706"/>
                  <a:gd name="connsiteX56" fmla="*/ 883964 w 914921"/>
                  <a:gd name="connsiteY56" fmla="*/ 273843 h 316706"/>
                  <a:gd name="connsiteX57" fmla="*/ 862533 w 914921"/>
                  <a:gd name="connsiteY57" fmla="*/ 288131 h 316706"/>
                  <a:gd name="connsiteX58" fmla="*/ 855389 w 914921"/>
                  <a:gd name="connsiteY58" fmla="*/ 292893 h 316706"/>
                  <a:gd name="connsiteX59" fmla="*/ 848246 w 914921"/>
                  <a:gd name="connsiteY59" fmla="*/ 295275 h 316706"/>
                  <a:gd name="connsiteX60" fmla="*/ 833958 w 914921"/>
                  <a:gd name="connsiteY60" fmla="*/ 302418 h 316706"/>
                  <a:gd name="connsiteX61" fmla="*/ 824433 w 914921"/>
                  <a:gd name="connsiteY61" fmla="*/ 316706 h 316706"/>
                  <a:gd name="connsiteX62" fmla="*/ 686321 w 914921"/>
                  <a:gd name="connsiteY62" fmla="*/ 302418 h 316706"/>
                  <a:gd name="connsiteX63" fmla="*/ 683939 w 914921"/>
                  <a:gd name="connsiteY63" fmla="*/ 295275 h 316706"/>
                  <a:gd name="connsiteX64" fmla="*/ 676796 w 914921"/>
                  <a:gd name="connsiteY64" fmla="*/ 292893 h 316706"/>
                  <a:gd name="connsiteX65" fmla="*/ 557733 w 914921"/>
                  <a:gd name="connsiteY65" fmla="*/ 290512 h 316706"/>
                  <a:gd name="connsiteX66" fmla="*/ 526777 w 914921"/>
                  <a:gd name="connsiteY66" fmla="*/ 285750 h 316706"/>
                  <a:gd name="connsiteX67" fmla="*/ 438671 w 914921"/>
                  <a:gd name="connsiteY67" fmla="*/ 288131 h 316706"/>
                  <a:gd name="connsiteX68" fmla="*/ 429146 w 914921"/>
                  <a:gd name="connsiteY68" fmla="*/ 290512 h 316706"/>
                  <a:gd name="connsiteX69" fmla="*/ 298177 w 914921"/>
                  <a:gd name="connsiteY69" fmla="*/ 285750 h 316706"/>
                  <a:gd name="connsiteX70" fmla="*/ 248171 w 914921"/>
                  <a:gd name="connsiteY70" fmla="*/ 288131 h 316706"/>
                  <a:gd name="connsiteX71" fmla="*/ 241027 w 914921"/>
                  <a:gd name="connsiteY71" fmla="*/ 292893 h 316706"/>
                  <a:gd name="connsiteX72" fmla="*/ 83864 w 914921"/>
                  <a:gd name="connsiteY72" fmla="*/ 292893 h 316706"/>
                  <a:gd name="connsiteX73" fmla="*/ 79102 w 914921"/>
                  <a:gd name="connsiteY73" fmla="*/ 278606 h 316706"/>
                  <a:gd name="connsiteX74" fmla="*/ 31477 w 914921"/>
                  <a:gd name="connsiteY74" fmla="*/ 269081 h 316706"/>
                  <a:gd name="connsiteX75" fmla="*/ 24333 w 914921"/>
                  <a:gd name="connsiteY75" fmla="*/ 266700 h 316706"/>
                  <a:gd name="connsiteX76" fmla="*/ 21952 w 914921"/>
                  <a:gd name="connsiteY76" fmla="*/ 254793 h 316706"/>
                  <a:gd name="connsiteX77" fmla="*/ 17189 w 914921"/>
                  <a:gd name="connsiteY77" fmla="*/ 240506 h 316706"/>
                  <a:gd name="connsiteX78" fmla="*/ 14808 w 914921"/>
                  <a:gd name="connsiteY78" fmla="*/ 233362 h 316706"/>
                  <a:gd name="connsiteX79" fmla="*/ 12427 w 914921"/>
                  <a:gd name="connsiteY79" fmla="*/ 226218 h 316706"/>
                  <a:gd name="connsiteX80" fmla="*/ 10046 w 914921"/>
                  <a:gd name="connsiteY80" fmla="*/ 219075 h 316706"/>
                  <a:gd name="connsiteX81" fmla="*/ 12427 w 914921"/>
                  <a:gd name="connsiteY81" fmla="*/ 185737 h 316706"/>
                  <a:gd name="connsiteX82" fmla="*/ 14808 w 914921"/>
                  <a:gd name="connsiteY82" fmla="*/ 178593 h 316706"/>
                  <a:gd name="connsiteX83" fmla="*/ 17189 w 914921"/>
                  <a:gd name="connsiteY83" fmla="*/ 164306 h 316706"/>
                  <a:gd name="connsiteX84" fmla="*/ 14808 w 914921"/>
                  <a:gd name="connsiteY84" fmla="*/ 119062 h 316706"/>
                  <a:gd name="connsiteX85" fmla="*/ 10046 w 914921"/>
                  <a:gd name="connsiteY85" fmla="*/ 109537 h 316706"/>
                  <a:gd name="connsiteX86" fmla="*/ 5283 w 914921"/>
                  <a:gd name="connsiteY86" fmla="*/ 90487 h 316706"/>
                  <a:gd name="connsiteX0" fmla="*/ 5283 w 914921"/>
                  <a:gd name="connsiteY0" fmla="*/ 90487 h 303310"/>
                  <a:gd name="connsiteX1" fmla="*/ 93389 w 914921"/>
                  <a:gd name="connsiteY1" fmla="*/ 88106 h 303310"/>
                  <a:gd name="connsiteX2" fmla="*/ 107677 w 914921"/>
                  <a:gd name="connsiteY2" fmla="*/ 80962 h 303310"/>
                  <a:gd name="connsiteX3" fmla="*/ 114821 w 914921"/>
                  <a:gd name="connsiteY3" fmla="*/ 78581 h 303310"/>
                  <a:gd name="connsiteX4" fmla="*/ 119583 w 914921"/>
                  <a:gd name="connsiteY4" fmla="*/ 71437 h 303310"/>
                  <a:gd name="connsiteX5" fmla="*/ 126727 w 914921"/>
                  <a:gd name="connsiteY5" fmla="*/ 69056 h 303310"/>
                  <a:gd name="connsiteX6" fmla="*/ 143396 w 914921"/>
                  <a:gd name="connsiteY6" fmla="*/ 52387 h 303310"/>
                  <a:gd name="connsiteX7" fmla="*/ 150539 w 914921"/>
                  <a:gd name="connsiteY7" fmla="*/ 47625 h 303310"/>
                  <a:gd name="connsiteX8" fmla="*/ 164827 w 914921"/>
                  <a:gd name="connsiteY8" fmla="*/ 42862 h 303310"/>
                  <a:gd name="connsiteX9" fmla="*/ 179114 w 914921"/>
                  <a:gd name="connsiteY9" fmla="*/ 35718 h 303310"/>
                  <a:gd name="connsiteX10" fmla="*/ 186258 w 914921"/>
                  <a:gd name="connsiteY10" fmla="*/ 30956 h 303310"/>
                  <a:gd name="connsiteX11" fmla="*/ 200546 w 914921"/>
                  <a:gd name="connsiteY11" fmla="*/ 26193 h 303310"/>
                  <a:gd name="connsiteX12" fmla="*/ 214833 w 914921"/>
                  <a:gd name="connsiteY12" fmla="*/ 21431 h 303310"/>
                  <a:gd name="connsiteX13" fmla="*/ 221977 w 914921"/>
                  <a:gd name="connsiteY13" fmla="*/ 19050 h 303310"/>
                  <a:gd name="connsiteX14" fmla="*/ 229121 w 914921"/>
                  <a:gd name="connsiteY14" fmla="*/ 14287 h 303310"/>
                  <a:gd name="connsiteX15" fmla="*/ 236264 w 914921"/>
                  <a:gd name="connsiteY15" fmla="*/ 11906 h 303310"/>
                  <a:gd name="connsiteX16" fmla="*/ 283889 w 914921"/>
                  <a:gd name="connsiteY16" fmla="*/ 4762 h 303310"/>
                  <a:gd name="connsiteX17" fmla="*/ 410096 w 914921"/>
                  <a:gd name="connsiteY17" fmla="*/ 0 h 303310"/>
                  <a:gd name="connsiteX18" fmla="*/ 483914 w 914921"/>
                  <a:gd name="connsiteY18" fmla="*/ 2381 h 303310"/>
                  <a:gd name="connsiteX19" fmla="*/ 498202 w 914921"/>
                  <a:gd name="connsiteY19" fmla="*/ 9525 h 303310"/>
                  <a:gd name="connsiteX20" fmla="*/ 505346 w 914921"/>
                  <a:gd name="connsiteY20" fmla="*/ 11906 h 303310"/>
                  <a:gd name="connsiteX21" fmla="*/ 512489 w 914921"/>
                  <a:gd name="connsiteY21" fmla="*/ 19050 h 303310"/>
                  <a:gd name="connsiteX22" fmla="*/ 526777 w 914921"/>
                  <a:gd name="connsiteY22" fmla="*/ 23812 h 303310"/>
                  <a:gd name="connsiteX23" fmla="*/ 541064 w 914921"/>
                  <a:gd name="connsiteY23" fmla="*/ 33337 h 303310"/>
                  <a:gd name="connsiteX24" fmla="*/ 555352 w 914921"/>
                  <a:gd name="connsiteY24" fmla="*/ 42862 h 303310"/>
                  <a:gd name="connsiteX25" fmla="*/ 562496 w 914921"/>
                  <a:gd name="connsiteY25" fmla="*/ 47625 h 303310"/>
                  <a:gd name="connsiteX26" fmla="*/ 576783 w 914921"/>
                  <a:gd name="connsiteY26" fmla="*/ 52387 h 303310"/>
                  <a:gd name="connsiteX27" fmla="*/ 598214 w 914921"/>
                  <a:gd name="connsiteY27" fmla="*/ 64293 h 303310"/>
                  <a:gd name="connsiteX28" fmla="*/ 612502 w 914921"/>
                  <a:gd name="connsiteY28" fmla="*/ 71437 h 303310"/>
                  <a:gd name="connsiteX29" fmla="*/ 619646 w 914921"/>
                  <a:gd name="connsiteY29" fmla="*/ 76200 h 303310"/>
                  <a:gd name="connsiteX30" fmla="*/ 626789 w 914921"/>
                  <a:gd name="connsiteY30" fmla="*/ 78581 h 303310"/>
                  <a:gd name="connsiteX31" fmla="*/ 648221 w 914921"/>
                  <a:gd name="connsiteY31" fmla="*/ 90487 h 303310"/>
                  <a:gd name="connsiteX32" fmla="*/ 662508 w 914921"/>
                  <a:gd name="connsiteY32" fmla="*/ 97631 h 303310"/>
                  <a:gd name="connsiteX33" fmla="*/ 669652 w 914921"/>
                  <a:gd name="connsiteY33" fmla="*/ 102393 h 303310"/>
                  <a:gd name="connsiteX34" fmla="*/ 683939 w 914921"/>
                  <a:gd name="connsiteY34" fmla="*/ 107156 h 303310"/>
                  <a:gd name="connsiteX35" fmla="*/ 691083 w 914921"/>
                  <a:gd name="connsiteY35" fmla="*/ 111918 h 303310"/>
                  <a:gd name="connsiteX36" fmla="*/ 707752 w 914921"/>
                  <a:gd name="connsiteY36" fmla="*/ 116681 h 303310"/>
                  <a:gd name="connsiteX37" fmla="*/ 729183 w 914921"/>
                  <a:gd name="connsiteY37" fmla="*/ 123825 h 303310"/>
                  <a:gd name="connsiteX38" fmla="*/ 736327 w 914921"/>
                  <a:gd name="connsiteY38" fmla="*/ 126206 h 303310"/>
                  <a:gd name="connsiteX39" fmla="*/ 786333 w 914921"/>
                  <a:gd name="connsiteY39" fmla="*/ 130968 h 303310"/>
                  <a:gd name="connsiteX40" fmla="*/ 836339 w 914921"/>
                  <a:gd name="connsiteY40" fmla="*/ 147637 h 303310"/>
                  <a:gd name="connsiteX41" fmla="*/ 850627 w 914921"/>
                  <a:gd name="connsiteY41" fmla="*/ 152400 h 303310"/>
                  <a:gd name="connsiteX42" fmla="*/ 857771 w 914921"/>
                  <a:gd name="connsiteY42" fmla="*/ 154781 h 303310"/>
                  <a:gd name="connsiteX43" fmla="*/ 864914 w 914921"/>
                  <a:gd name="connsiteY43" fmla="*/ 159543 h 303310"/>
                  <a:gd name="connsiteX44" fmla="*/ 872058 w 914921"/>
                  <a:gd name="connsiteY44" fmla="*/ 161925 h 303310"/>
                  <a:gd name="connsiteX45" fmla="*/ 886346 w 914921"/>
                  <a:gd name="connsiteY45" fmla="*/ 171450 h 303310"/>
                  <a:gd name="connsiteX46" fmla="*/ 893489 w 914921"/>
                  <a:gd name="connsiteY46" fmla="*/ 176212 h 303310"/>
                  <a:gd name="connsiteX47" fmla="*/ 898252 w 914921"/>
                  <a:gd name="connsiteY47" fmla="*/ 190500 h 303310"/>
                  <a:gd name="connsiteX48" fmla="*/ 900633 w 914921"/>
                  <a:gd name="connsiteY48" fmla="*/ 197643 h 303310"/>
                  <a:gd name="connsiteX49" fmla="*/ 905396 w 914921"/>
                  <a:gd name="connsiteY49" fmla="*/ 204787 h 303310"/>
                  <a:gd name="connsiteX50" fmla="*/ 910158 w 914921"/>
                  <a:gd name="connsiteY50" fmla="*/ 221456 h 303310"/>
                  <a:gd name="connsiteX51" fmla="*/ 914921 w 914921"/>
                  <a:gd name="connsiteY51" fmla="*/ 240506 h 303310"/>
                  <a:gd name="connsiteX52" fmla="*/ 912539 w 914921"/>
                  <a:gd name="connsiteY52" fmla="*/ 252412 h 303310"/>
                  <a:gd name="connsiteX53" fmla="*/ 910158 w 914921"/>
                  <a:gd name="connsiteY53" fmla="*/ 259556 h 303310"/>
                  <a:gd name="connsiteX54" fmla="*/ 903014 w 914921"/>
                  <a:gd name="connsiteY54" fmla="*/ 261937 h 303310"/>
                  <a:gd name="connsiteX55" fmla="*/ 898252 w 914921"/>
                  <a:gd name="connsiteY55" fmla="*/ 269081 h 303310"/>
                  <a:gd name="connsiteX56" fmla="*/ 883964 w 914921"/>
                  <a:gd name="connsiteY56" fmla="*/ 273843 h 303310"/>
                  <a:gd name="connsiteX57" fmla="*/ 862533 w 914921"/>
                  <a:gd name="connsiteY57" fmla="*/ 288131 h 303310"/>
                  <a:gd name="connsiteX58" fmla="*/ 855389 w 914921"/>
                  <a:gd name="connsiteY58" fmla="*/ 292893 h 303310"/>
                  <a:gd name="connsiteX59" fmla="*/ 848246 w 914921"/>
                  <a:gd name="connsiteY59" fmla="*/ 295275 h 303310"/>
                  <a:gd name="connsiteX60" fmla="*/ 833958 w 914921"/>
                  <a:gd name="connsiteY60" fmla="*/ 302418 h 303310"/>
                  <a:gd name="connsiteX61" fmla="*/ 686321 w 914921"/>
                  <a:gd name="connsiteY61" fmla="*/ 302418 h 303310"/>
                  <a:gd name="connsiteX62" fmla="*/ 683939 w 914921"/>
                  <a:gd name="connsiteY62" fmla="*/ 295275 h 303310"/>
                  <a:gd name="connsiteX63" fmla="*/ 676796 w 914921"/>
                  <a:gd name="connsiteY63" fmla="*/ 292893 h 303310"/>
                  <a:gd name="connsiteX64" fmla="*/ 557733 w 914921"/>
                  <a:gd name="connsiteY64" fmla="*/ 290512 h 303310"/>
                  <a:gd name="connsiteX65" fmla="*/ 526777 w 914921"/>
                  <a:gd name="connsiteY65" fmla="*/ 285750 h 303310"/>
                  <a:gd name="connsiteX66" fmla="*/ 438671 w 914921"/>
                  <a:gd name="connsiteY66" fmla="*/ 288131 h 303310"/>
                  <a:gd name="connsiteX67" fmla="*/ 429146 w 914921"/>
                  <a:gd name="connsiteY67" fmla="*/ 290512 h 303310"/>
                  <a:gd name="connsiteX68" fmla="*/ 298177 w 914921"/>
                  <a:gd name="connsiteY68" fmla="*/ 285750 h 303310"/>
                  <a:gd name="connsiteX69" fmla="*/ 248171 w 914921"/>
                  <a:gd name="connsiteY69" fmla="*/ 288131 h 303310"/>
                  <a:gd name="connsiteX70" fmla="*/ 241027 w 914921"/>
                  <a:gd name="connsiteY70" fmla="*/ 292893 h 303310"/>
                  <a:gd name="connsiteX71" fmla="*/ 83864 w 914921"/>
                  <a:gd name="connsiteY71" fmla="*/ 292893 h 303310"/>
                  <a:gd name="connsiteX72" fmla="*/ 79102 w 914921"/>
                  <a:gd name="connsiteY72" fmla="*/ 278606 h 303310"/>
                  <a:gd name="connsiteX73" fmla="*/ 31477 w 914921"/>
                  <a:gd name="connsiteY73" fmla="*/ 269081 h 303310"/>
                  <a:gd name="connsiteX74" fmla="*/ 24333 w 914921"/>
                  <a:gd name="connsiteY74" fmla="*/ 266700 h 303310"/>
                  <a:gd name="connsiteX75" fmla="*/ 21952 w 914921"/>
                  <a:gd name="connsiteY75" fmla="*/ 254793 h 303310"/>
                  <a:gd name="connsiteX76" fmla="*/ 17189 w 914921"/>
                  <a:gd name="connsiteY76" fmla="*/ 240506 h 303310"/>
                  <a:gd name="connsiteX77" fmla="*/ 14808 w 914921"/>
                  <a:gd name="connsiteY77" fmla="*/ 233362 h 303310"/>
                  <a:gd name="connsiteX78" fmla="*/ 12427 w 914921"/>
                  <a:gd name="connsiteY78" fmla="*/ 226218 h 303310"/>
                  <a:gd name="connsiteX79" fmla="*/ 10046 w 914921"/>
                  <a:gd name="connsiteY79" fmla="*/ 219075 h 303310"/>
                  <a:gd name="connsiteX80" fmla="*/ 12427 w 914921"/>
                  <a:gd name="connsiteY80" fmla="*/ 185737 h 303310"/>
                  <a:gd name="connsiteX81" fmla="*/ 14808 w 914921"/>
                  <a:gd name="connsiteY81" fmla="*/ 178593 h 303310"/>
                  <a:gd name="connsiteX82" fmla="*/ 17189 w 914921"/>
                  <a:gd name="connsiteY82" fmla="*/ 164306 h 303310"/>
                  <a:gd name="connsiteX83" fmla="*/ 14808 w 914921"/>
                  <a:gd name="connsiteY83" fmla="*/ 119062 h 303310"/>
                  <a:gd name="connsiteX84" fmla="*/ 10046 w 914921"/>
                  <a:gd name="connsiteY84" fmla="*/ 109537 h 303310"/>
                  <a:gd name="connsiteX85" fmla="*/ 5283 w 914921"/>
                  <a:gd name="connsiteY85" fmla="*/ 90487 h 303310"/>
                  <a:gd name="connsiteX0" fmla="*/ 5283 w 914921"/>
                  <a:gd name="connsiteY0" fmla="*/ 90487 h 303310"/>
                  <a:gd name="connsiteX1" fmla="*/ 93389 w 914921"/>
                  <a:gd name="connsiteY1" fmla="*/ 88106 h 303310"/>
                  <a:gd name="connsiteX2" fmla="*/ 107677 w 914921"/>
                  <a:gd name="connsiteY2" fmla="*/ 80962 h 303310"/>
                  <a:gd name="connsiteX3" fmla="*/ 114821 w 914921"/>
                  <a:gd name="connsiteY3" fmla="*/ 78581 h 303310"/>
                  <a:gd name="connsiteX4" fmla="*/ 119583 w 914921"/>
                  <a:gd name="connsiteY4" fmla="*/ 71437 h 303310"/>
                  <a:gd name="connsiteX5" fmla="*/ 126727 w 914921"/>
                  <a:gd name="connsiteY5" fmla="*/ 69056 h 303310"/>
                  <a:gd name="connsiteX6" fmla="*/ 143396 w 914921"/>
                  <a:gd name="connsiteY6" fmla="*/ 52387 h 303310"/>
                  <a:gd name="connsiteX7" fmla="*/ 150539 w 914921"/>
                  <a:gd name="connsiteY7" fmla="*/ 47625 h 303310"/>
                  <a:gd name="connsiteX8" fmla="*/ 164827 w 914921"/>
                  <a:gd name="connsiteY8" fmla="*/ 42862 h 303310"/>
                  <a:gd name="connsiteX9" fmla="*/ 179114 w 914921"/>
                  <a:gd name="connsiteY9" fmla="*/ 35718 h 303310"/>
                  <a:gd name="connsiteX10" fmla="*/ 186258 w 914921"/>
                  <a:gd name="connsiteY10" fmla="*/ 30956 h 303310"/>
                  <a:gd name="connsiteX11" fmla="*/ 200546 w 914921"/>
                  <a:gd name="connsiteY11" fmla="*/ 26193 h 303310"/>
                  <a:gd name="connsiteX12" fmla="*/ 214833 w 914921"/>
                  <a:gd name="connsiteY12" fmla="*/ 21431 h 303310"/>
                  <a:gd name="connsiteX13" fmla="*/ 221977 w 914921"/>
                  <a:gd name="connsiteY13" fmla="*/ 19050 h 303310"/>
                  <a:gd name="connsiteX14" fmla="*/ 229121 w 914921"/>
                  <a:gd name="connsiteY14" fmla="*/ 14287 h 303310"/>
                  <a:gd name="connsiteX15" fmla="*/ 236264 w 914921"/>
                  <a:gd name="connsiteY15" fmla="*/ 11906 h 303310"/>
                  <a:gd name="connsiteX16" fmla="*/ 283889 w 914921"/>
                  <a:gd name="connsiteY16" fmla="*/ 4762 h 303310"/>
                  <a:gd name="connsiteX17" fmla="*/ 410096 w 914921"/>
                  <a:gd name="connsiteY17" fmla="*/ 0 h 303310"/>
                  <a:gd name="connsiteX18" fmla="*/ 483914 w 914921"/>
                  <a:gd name="connsiteY18" fmla="*/ 2381 h 303310"/>
                  <a:gd name="connsiteX19" fmla="*/ 498202 w 914921"/>
                  <a:gd name="connsiteY19" fmla="*/ 9525 h 303310"/>
                  <a:gd name="connsiteX20" fmla="*/ 505346 w 914921"/>
                  <a:gd name="connsiteY20" fmla="*/ 11906 h 303310"/>
                  <a:gd name="connsiteX21" fmla="*/ 512489 w 914921"/>
                  <a:gd name="connsiteY21" fmla="*/ 19050 h 303310"/>
                  <a:gd name="connsiteX22" fmla="*/ 526777 w 914921"/>
                  <a:gd name="connsiteY22" fmla="*/ 23812 h 303310"/>
                  <a:gd name="connsiteX23" fmla="*/ 541064 w 914921"/>
                  <a:gd name="connsiteY23" fmla="*/ 33337 h 303310"/>
                  <a:gd name="connsiteX24" fmla="*/ 555352 w 914921"/>
                  <a:gd name="connsiteY24" fmla="*/ 42862 h 303310"/>
                  <a:gd name="connsiteX25" fmla="*/ 562496 w 914921"/>
                  <a:gd name="connsiteY25" fmla="*/ 47625 h 303310"/>
                  <a:gd name="connsiteX26" fmla="*/ 576783 w 914921"/>
                  <a:gd name="connsiteY26" fmla="*/ 52387 h 303310"/>
                  <a:gd name="connsiteX27" fmla="*/ 598214 w 914921"/>
                  <a:gd name="connsiteY27" fmla="*/ 64293 h 303310"/>
                  <a:gd name="connsiteX28" fmla="*/ 612502 w 914921"/>
                  <a:gd name="connsiteY28" fmla="*/ 71437 h 303310"/>
                  <a:gd name="connsiteX29" fmla="*/ 619646 w 914921"/>
                  <a:gd name="connsiteY29" fmla="*/ 76200 h 303310"/>
                  <a:gd name="connsiteX30" fmla="*/ 626789 w 914921"/>
                  <a:gd name="connsiteY30" fmla="*/ 78581 h 303310"/>
                  <a:gd name="connsiteX31" fmla="*/ 648221 w 914921"/>
                  <a:gd name="connsiteY31" fmla="*/ 90487 h 303310"/>
                  <a:gd name="connsiteX32" fmla="*/ 662508 w 914921"/>
                  <a:gd name="connsiteY32" fmla="*/ 97631 h 303310"/>
                  <a:gd name="connsiteX33" fmla="*/ 669652 w 914921"/>
                  <a:gd name="connsiteY33" fmla="*/ 102393 h 303310"/>
                  <a:gd name="connsiteX34" fmla="*/ 683939 w 914921"/>
                  <a:gd name="connsiteY34" fmla="*/ 107156 h 303310"/>
                  <a:gd name="connsiteX35" fmla="*/ 691083 w 914921"/>
                  <a:gd name="connsiteY35" fmla="*/ 111918 h 303310"/>
                  <a:gd name="connsiteX36" fmla="*/ 707752 w 914921"/>
                  <a:gd name="connsiteY36" fmla="*/ 116681 h 303310"/>
                  <a:gd name="connsiteX37" fmla="*/ 729183 w 914921"/>
                  <a:gd name="connsiteY37" fmla="*/ 123825 h 303310"/>
                  <a:gd name="connsiteX38" fmla="*/ 736327 w 914921"/>
                  <a:gd name="connsiteY38" fmla="*/ 126206 h 303310"/>
                  <a:gd name="connsiteX39" fmla="*/ 786333 w 914921"/>
                  <a:gd name="connsiteY39" fmla="*/ 130968 h 303310"/>
                  <a:gd name="connsiteX40" fmla="*/ 836339 w 914921"/>
                  <a:gd name="connsiteY40" fmla="*/ 147637 h 303310"/>
                  <a:gd name="connsiteX41" fmla="*/ 850627 w 914921"/>
                  <a:gd name="connsiteY41" fmla="*/ 152400 h 303310"/>
                  <a:gd name="connsiteX42" fmla="*/ 857771 w 914921"/>
                  <a:gd name="connsiteY42" fmla="*/ 154781 h 303310"/>
                  <a:gd name="connsiteX43" fmla="*/ 864914 w 914921"/>
                  <a:gd name="connsiteY43" fmla="*/ 159543 h 303310"/>
                  <a:gd name="connsiteX44" fmla="*/ 872058 w 914921"/>
                  <a:gd name="connsiteY44" fmla="*/ 161925 h 303310"/>
                  <a:gd name="connsiteX45" fmla="*/ 886346 w 914921"/>
                  <a:gd name="connsiteY45" fmla="*/ 171450 h 303310"/>
                  <a:gd name="connsiteX46" fmla="*/ 893489 w 914921"/>
                  <a:gd name="connsiteY46" fmla="*/ 176212 h 303310"/>
                  <a:gd name="connsiteX47" fmla="*/ 898252 w 914921"/>
                  <a:gd name="connsiteY47" fmla="*/ 190500 h 303310"/>
                  <a:gd name="connsiteX48" fmla="*/ 900633 w 914921"/>
                  <a:gd name="connsiteY48" fmla="*/ 197643 h 303310"/>
                  <a:gd name="connsiteX49" fmla="*/ 905396 w 914921"/>
                  <a:gd name="connsiteY49" fmla="*/ 204787 h 303310"/>
                  <a:gd name="connsiteX50" fmla="*/ 910158 w 914921"/>
                  <a:gd name="connsiteY50" fmla="*/ 221456 h 303310"/>
                  <a:gd name="connsiteX51" fmla="*/ 914921 w 914921"/>
                  <a:gd name="connsiteY51" fmla="*/ 240506 h 303310"/>
                  <a:gd name="connsiteX52" fmla="*/ 912539 w 914921"/>
                  <a:gd name="connsiteY52" fmla="*/ 252412 h 303310"/>
                  <a:gd name="connsiteX53" fmla="*/ 910158 w 914921"/>
                  <a:gd name="connsiteY53" fmla="*/ 259556 h 303310"/>
                  <a:gd name="connsiteX54" fmla="*/ 903014 w 914921"/>
                  <a:gd name="connsiteY54" fmla="*/ 261937 h 303310"/>
                  <a:gd name="connsiteX55" fmla="*/ 898252 w 914921"/>
                  <a:gd name="connsiteY55" fmla="*/ 269081 h 303310"/>
                  <a:gd name="connsiteX56" fmla="*/ 883964 w 914921"/>
                  <a:gd name="connsiteY56" fmla="*/ 273843 h 303310"/>
                  <a:gd name="connsiteX57" fmla="*/ 862533 w 914921"/>
                  <a:gd name="connsiteY57" fmla="*/ 288131 h 303310"/>
                  <a:gd name="connsiteX58" fmla="*/ 855389 w 914921"/>
                  <a:gd name="connsiteY58" fmla="*/ 292893 h 303310"/>
                  <a:gd name="connsiteX59" fmla="*/ 848246 w 914921"/>
                  <a:gd name="connsiteY59" fmla="*/ 295275 h 303310"/>
                  <a:gd name="connsiteX60" fmla="*/ 833958 w 914921"/>
                  <a:gd name="connsiteY60" fmla="*/ 302418 h 303310"/>
                  <a:gd name="connsiteX61" fmla="*/ 686321 w 914921"/>
                  <a:gd name="connsiteY61" fmla="*/ 302418 h 303310"/>
                  <a:gd name="connsiteX62" fmla="*/ 683939 w 914921"/>
                  <a:gd name="connsiteY62" fmla="*/ 295275 h 303310"/>
                  <a:gd name="connsiteX63" fmla="*/ 557733 w 914921"/>
                  <a:gd name="connsiteY63" fmla="*/ 290512 h 303310"/>
                  <a:gd name="connsiteX64" fmla="*/ 526777 w 914921"/>
                  <a:gd name="connsiteY64" fmla="*/ 285750 h 303310"/>
                  <a:gd name="connsiteX65" fmla="*/ 438671 w 914921"/>
                  <a:gd name="connsiteY65" fmla="*/ 288131 h 303310"/>
                  <a:gd name="connsiteX66" fmla="*/ 429146 w 914921"/>
                  <a:gd name="connsiteY66" fmla="*/ 290512 h 303310"/>
                  <a:gd name="connsiteX67" fmla="*/ 298177 w 914921"/>
                  <a:gd name="connsiteY67" fmla="*/ 285750 h 303310"/>
                  <a:gd name="connsiteX68" fmla="*/ 248171 w 914921"/>
                  <a:gd name="connsiteY68" fmla="*/ 288131 h 303310"/>
                  <a:gd name="connsiteX69" fmla="*/ 241027 w 914921"/>
                  <a:gd name="connsiteY69" fmla="*/ 292893 h 303310"/>
                  <a:gd name="connsiteX70" fmla="*/ 83864 w 914921"/>
                  <a:gd name="connsiteY70" fmla="*/ 292893 h 303310"/>
                  <a:gd name="connsiteX71" fmla="*/ 79102 w 914921"/>
                  <a:gd name="connsiteY71" fmla="*/ 278606 h 303310"/>
                  <a:gd name="connsiteX72" fmla="*/ 31477 w 914921"/>
                  <a:gd name="connsiteY72" fmla="*/ 269081 h 303310"/>
                  <a:gd name="connsiteX73" fmla="*/ 24333 w 914921"/>
                  <a:gd name="connsiteY73" fmla="*/ 266700 h 303310"/>
                  <a:gd name="connsiteX74" fmla="*/ 21952 w 914921"/>
                  <a:gd name="connsiteY74" fmla="*/ 254793 h 303310"/>
                  <a:gd name="connsiteX75" fmla="*/ 17189 w 914921"/>
                  <a:gd name="connsiteY75" fmla="*/ 240506 h 303310"/>
                  <a:gd name="connsiteX76" fmla="*/ 14808 w 914921"/>
                  <a:gd name="connsiteY76" fmla="*/ 233362 h 303310"/>
                  <a:gd name="connsiteX77" fmla="*/ 12427 w 914921"/>
                  <a:gd name="connsiteY77" fmla="*/ 226218 h 303310"/>
                  <a:gd name="connsiteX78" fmla="*/ 10046 w 914921"/>
                  <a:gd name="connsiteY78" fmla="*/ 219075 h 303310"/>
                  <a:gd name="connsiteX79" fmla="*/ 12427 w 914921"/>
                  <a:gd name="connsiteY79" fmla="*/ 185737 h 303310"/>
                  <a:gd name="connsiteX80" fmla="*/ 14808 w 914921"/>
                  <a:gd name="connsiteY80" fmla="*/ 178593 h 303310"/>
                  <a:gd name="connsiteX81" fmla="*/ 17189 w 914921"/>
                  <a:gd name="connsiteY81" fmla="*/ 164306 h 303310"/>
                  <a:gd name="connsiteX82" fmla="*/ 14808 w 914921"/>
                  <a:gd name="connsiteY82" fmla="*/ 119062 h 303310"/>
                  <a:gd name="connsiteX83" fmla="*/ 10046 w 914921"/>
                  <a:gd name="connsiteY83" fmla="*/ 109537 h 303310"/>
                  <a:gd name="connsiteX84" fmla="*/ 5283 w 914921"/>
                  <a:gd name="connsiteY84" fmla="*/ 90487 h 303310"/>
                  <a:gd name="connsiteX0" fmla="*/ 5283 w 914921"/>
                  <a:gd name="connsiteY0" fmla="*/ 90487 h 303626"/>
                  <a:gd name="connsiteX1" fmla="*/ 93389 w 914921"/>
                  <a:gd name="connsiteY1" fmla="*/ 88106 h 303626"/>
                  <a:gd name="connsiteX2" fmla="*/ 107677 w 914921"/>
                  <a:gd name="connsiteY2" fmla="*/ 80962 h 303626"/>
                  <a:gd name="connsiteX3" fmla="*/ 114821 w 914921"/>
                  <a:gd name="connsiteY3" fmla="*/ 78581 h 303626"/>
                  <a:gd name="connsiteX4" fmla="*/ 119583 w 914921"/>
                  <a:gd name="connsiteY4" fmla="*/ 71437 h 303626"/>
                  <a:gd name="connsiteX5" fmla="*/ 126727 w 914921"/>
                  <a:gd name="connsiteY5" fmla="*/ 69056 h 303626"/>
                  <a:gd name="connsiteX6" fmla="*/ 143396 w 914921"/>
                  <a:gd name="connsiteY6" fmla="*/ 52387 h 303626"/>
                  <a:gd name="connsiteX7" fmla="*/ 150539 w 914921"/>
                  <a:gd name="connsiteY7" fmla="*/ 47625 h 303626"/>
                  <a:gd name="connsiteX8" fmla="*/ 164827 w 914921"/>
                  <a:gd name="connsiteY8" fmla="*/ 42862 h 303626"/>
                  <a:gd name="connsiteX9" fmla="*/ 179114 w 914921"/>
                  <a:gd name="connsiteY9" fmla="*/ 35718 h 303626"/>
                  <a:gd name="connsiteX10" fmla="*/ 186258 w 914921"/>
                  <a:gd name="connsiteY10" fmla="*/ 30956 h 303626"/>
                  <a:gd name="connsiteX11" fmla="*/ 200546 w 914921"/>
                  <a:gd name="connsiteY11" fmla="*/ 26193 h 303626"/>
                  <a:gd name="connsiteX12" fmla="*/ 214833 w 914921"/>
                  <a:gd name="connsiteY12" fmla="*/ 21431 h 303626"/>
                  <a:gd name="connsiteX13" fmla="*/ 221977 w 914921"/>
                  <a:gd name="connsiteY13" fmla="*/ 19050 h 303626"/>
                  <a:gd name="connsiteX14" fmla="*/ 229121 w 914921"/>
                  <a:gd name="connsiteY14" fmla="*/ 14287 h 303626"/>
                  <a:gd name="connsiteX15" fmla="*/ 236264 w 914921"/>
                  <a:gd name="connsiteY15" fmla="*/ 11906 h 303626"/>
                  <a:gd name="connsiteX16" fmla="*/ 283889 w 914921"/>
                  <a:gd name="connsiteY16" fmla="*/ 4762 h 303626"/>
                  <a:gd name="connsiteX17" fmla="*/ 410096 w 914921"/>
                  <a:gd name="connsiteY17" fmla="*/ 0 h 303626"/>
                  <a:gd name="connsiteX18" fmla="*/ 483914 w 914921"/>
                  <a:gd name="connsiteY18" fmla="*/ 2381 h 303626"/>
                  <a:gd name="connsiteX19" fmla="*/ 498202 w 914921"/>
                  <a:gd name="connsiteY19" fmla="*/ 9525 h 303626"/>
                  <a:gd name="connsiteX20" fmla="*/ 505346 w 914921"/>
                  <a:gd name="connsiteY20" fmla="*/ 11906 h 303626"/>
                  <a:gd name="connsiteX21" fmla="*/ 512489 w 914921"/>
                  <a:gd name="connsiteY21" fmla="*/ 19050 h 303626"/>
                  <a:gd name="connsiteX22" fmla="*/ 526777 w 914921"/>
                  <a:gd name="connsiteY22" fmla="*/ 23812 h 303626"/>
                  <a:gd name="connsiteX23" fmla="*/ 541064 w 914921"/>
                  <a:gd name="connsiteY23" fmla="*/ 33337 h 303626"/>
                  <a:gd name="connsiteX24" fmla="*/ 555352 w 914921"/>
                  <a:gd name="connsiteY24" fmla="*/ 42862 h 303626"/>
                  <a:gd name="connsiteX25" fmla="*/ 562496 w 914921"/>
                  <a:gd name="connsiteY25" fmla="*/ 47625 h 303626"/>
                  <a:gd name="connsiteX26" fmla="*/ 576783 w 914921"/>
                  <a:gd name="connsiteY26" fmla="*/ 52387 h 303626"/>
                  <a:gd name="connsiteX27" fmla="*/ 598214 w 914921"/>
                  <a:gd name="connsiteY27" fmla="*/ 64293 h 303626"/>
                  <a:gd name="connsiteX28" fmla="*/ 612502 w 914921"/>
                  <a:gd name="connsiteY28" fmla="*/ 71437 h 303626"/>
                  <a:gd name="connsiteX29" fmla="*/ 619646 w 914921"/>
                  <a:gd name="connsiteY29" fmla="*/ 76200 h 303626"/>
                  <a:gd name="connsiteX30" fmla="*/ 626789 w 914921"/>
                  <a:gd name="connsiteY30" fmla="*/ 78581 h 303626"/>
                  <a:gd name="connsiteX31" fmla="*/ 648221 w 914921"/>
                  <a:gd name="connsiteY31" fmla="*/ 90487 h 303626"/>
                  <a:gd name="connsiteX32" fmla="*/ 662508 w 914921"/>
                  <a:gd name="connsiteY32" fmla="*/ 97631 h 303626"/>
                  <a:gd name="connsiteX33" fmla="*/ 669652 w 914921"/>
                  <a:gd name="connsiteY33" fmla="*/ 102393 h 303626"/>
                  <a:gd name="connsiteX34" fmla="*/ 683939 w 914921"/>
                  <a:gd name="connsiteY34" fmla="*/ 107156 h 303626"/>
                  <a:gd name="connsiteX35" fmla="*/ 691083 w 914921"/>
                  <a:gd name="connsiteY35" fmla="*/ 111918 h 303626"/>
                  <a:gd name="connsiteX36" fmla="*/ 707752 w 914921"/>
                  <a:gd name="connsiteY36" fmla="*/ 116681 h 303626"/>
                  <a:gd name="connsiteX37" fmla="*/ 729183 w 914921"/>
                  <a:gd name="connsiteY37" fmla="*/ 123825 h 303626"/>
                  <a:gd name="connsiteX38" fmla="*/ 736327 w 914921"/>
                  <a:gd name="connsiteY38" fmla="*/ 126206 h 303626"/>
                  <a:gd name="connsiteX39" fmla="*/ 786333 w 914921"/>
                  <a:gd name="connsiteY39" fmla="*/ 130968 h 303626"/>
                  <a:gd name="connsiteX40" fmla="*/ 836339 w 914921"/>
                  <a:gd name="connsiteY40" fmla="*/ 147637 h 303626"/>
                  <a:gd name="connsiteX41" fmla="*/ 850627 w 914921"/>
                  <a:gd name="connsiteY41" fmla="*/ 152400 h 303626"/>
                  <a:gd name="connsiteX42" fmla="*/ 857771 w 914921"/>
                  <a:gd name="connsiteY42" fmla="*/ 154781 h 303626"/>
                  <a:gd name="connsiteX43" fmla="*/ 864914 w 914921"/>
                  <a:gd name="connsiteY43" fmla="*/ 159543 h 303626"/>
                  <a:gd name="connsiteX44" fmla="*/ 872058 w 914921"/>
                  <a:gd name="connsiteY44" fmla="*/ 161925 h 303626"/>
                  <a:gd name="connsiteX45" fmla="*/ 886346 w 914921"/>
                  <a:gd name="connsiteY45" fmla="*/ 171450 h 303626"/>
                  <a:gd name="connsiteX46" fmla="*/ 893489 w 914921"/>
                  <a:gd name="connsiteY46" fmla="*/ 176212 h 303626"/>
                  <a:gd name="connsiteX47" fmla="*/ 898252 w 914921"/>
                  <a:gd name="connsiteY47" fmla="*/ 190500 h 303626"/>
                  <a:gd name="connsiteX48" fmla="*/ 900633 w 914921"/>
                  <a:gd name="connsiteY48" fmla="*/ 197643 h 303626"/>
                  <a:gd name="connsiteX49" fmla="*/ 905396 w 914921"/>
                  <a:gd name="connsiteY49" fmla="*/ 204787 h 303626"/>
                  <a:gd name="connsiteX50" fmla="*/ 910158 w 914921"/>
                  <a:gd name="connsiteY50" fmla="*/ 221456 h 303626"/>
                  <a:gd name="connsiteX51" fmla="*/ 914921 w 914921"/>
                  <a:gd name="connsiteY51" fmla="*/ 240506 h 303626"/>
                  <a:gd name="connsiteX52" fmla="*/ 912539 w 914921"/>
                  <a:gd name="connsiteY52" fmla="*/ 252412 h 303626"/>
                  <a:gd name="connsiteX53" fmla="*/ 910158 w 914921"/>
                  <a:gd name="connsiteY53" fmla="*/ 259556 h 303626"/>
                  <a:gd name="connsiteX54" fmla="*/ 903014 w 914921"/>
                  <a:gd name="connsiteY54" fmla="*/ 261937 h 303626"/>
                  <a:gd name="connsiteX55" fmla="*/ 898252 w 914921"/>
                  <a:gd name="connsiteY55" fmla="*/ 269081 h 303626"/>
                  <a:gd name="connsiteX56" fmla="*/ 883964 w 914921"/>
                  <a:gd name="connsiteY56" fmla="*/ 273843 h 303626"/>
                  <a:gd name="connsiteX57" fmla="*/ 862533 w 914921"/>
                  <a:gd name="connsiteY57" fmla="*/ 288131 h 303626"/>
                  <a:gd name="connsiteX58" fmla="*/ 855389 w 914921"/>
                  <a:gd name="connsiteY58" fmla="*/ 292893 h 303626"/>
                  <a:gd name="connsiteX59" fmla="*/ 848246 w 914921"/>
                  <a:gd name="connsiteY59" fmla="*/ 295275 h 303626"/>
                  <a:gd name="connsiteX60" fmla="*/ 833958 w 914921"/>
                  <a:gd name="connsiteY60" fmla="*/ 302418 h 303626"/>
                  <a:gd name="connsiteX61" fmla="*/ 686321 w 914921"/>
                  <a:gd name="connsiteY61" fmla="*/ 302418 h 303626"/>
                  <a:gd name="connsiteX62" fmla="*/ 557733 w 914921"/>
                  <a:gd name="connsiteY62" fmla="*/ 290512 h 303626"/>
                  <a:gd name="connsiteX63" fmla="*/ 526777 w 914921"/>
                  <a:gd name="connsiteY63" fmla="*/ 285750 h 303626"/>
                  <a:gd name="connsiteX64" fmla="*/ 438671 w 914921"/>
                  <a:gd name="connsiteY64" fmla="*/ 288131 h 303626"/>
                  <a:gd name="connsiteX65" fmla="*/ 429146 w 914921"/>
                  <a:gd name="connsiteY65" fmla="*/ 290512 h 303626"/>
                  <a:gd name="connsiteX66" fmla="*/ 298177 w 914921"/>
                  <a:gd name="connsiteY66" fmla="*/ 285750 h 303626"/>
                  <a:gd name="connsiteX67" fmla="*/ 248171 w 914921"/>
                  <a:gd name="connsiteY67" fmla="*/ 288131 h 303626"/>
                  <a:gd name="connsiteX68" fmla="*/ 241027 w 914921"/>
                  <a:gd name="connsiteY68" fmla="*/ 292893 h 303626"/>
                  <a:gd name="connsiteX69" fmla="*/ 83864 w 914921"/>
                  <a:gd name="connsiteY69" fmla="*/ 292893 h 303626"/>
                  <a:gd name="connsiteX70" fmla="*/ 79102 w 914921"/>
                  <a:gd name="connsiteY70" fmla="*/ 278606 h 303626"/>
                  <a:gd name="connsiteX71" fmla="*/ 31477 w 914921"/>
                  <a:gd name="connsiteY71" fmla="*/ 269081 h 303626"/>
                  <a:gd name="connsiteX72" fmla="*/ 24333 w 914921"/>
                  <a:gd name="connsiteY72" fmla="*/ 266700 h 303626"/>
                  <a:gd name="connsiteX73" fmla="*/ 21952 w 914921"/>
                  <a:gd name="connsiteY73" fmla="*/ 254793 h 303626"/>
                  <a:gd name="connsiteX74" fmla="*/ 17189 w 914921"/>
                  <a:gd name="connsiteY74" fmla="*/ 240506 h 303626"/>
                  <a:gd name="connsiteX75" fmla="*/ 14808 w 914921"/>
                  <a:gd name="connsiteY75" fmla="*/ 233362 h 303626"/>
                  <a:gd name="connsiteX76" fmla="*/ 12427 w 914921"/>
                  <a:gd name="connsiteY76" fmla="*/ 226218 h 303626"/>
                  <a:gd name="connsiteX77" fmla="*/ 10046 w 914921"/>
                  <a:gd name="connsiteY77" fmla="*/ 219075 h 303626"/>
                  <a:gd name="connsiteX78" fmla="*/ 12427 w 914921"/>
                  <a:gd name="connsiteY78" fmla="*/ 185737 h 303626"/>
                  <a:gd name="connsiteX79" fmla="*/ 14808 w 914921"/>
                  <a:gd name="connsiteY79" fmla="*/ 178593 h 303626"/>
                  <a:gd name="connsiteX80" fmla="*/ 17189 w 914921"/>
                  <a:gd name="connsiteY80" fmla="*/ 164306 h 303626"/>
                  <a:gd name="connsiteX81" fmla="*/ 14808 w 914921"/>
                  <a:gd name="connsiteY81" fmla="*/ 119062 h 303626"/>
                  <a:gd name="connsiteX82" fmla="*/ 10046 w 914921"/>
                  <a:gd name="connsiteY82" fmla="*/ 109537 h 303626"/>
                  <a:gd name="connsiteX83" fmla="*/ 5283 w 914921"/>
                  <a:gd name="connsiteY83" fmla="*/ 90487 h 303626"/>
                  <a:gd name="connsiteX0" fmla="*/ 5283 w 914921"/>
                  <a:gd name="connsiteY0" fmla="*/ 90487 h 302528"/>
                  <a:gd name="connsiteX1" fmla="*/ 93389 w 914921"/>
                  <a:gd name="connsiteY1" fmla="*/ 88106 h 302528"/>
                  <a:gd name="connsiteX2" fmla="*/ 107677 w 914921"/>
                  <a:gd name="connsiteY2" fmla="*/ 80962 h 302528"/>
                  <a:gd name="connsiteX3" fmla="*/ 114821 w 914921"/>
                  <a:gd name="connsiteY3" fmla="*/ 78581 h 302528"/>
                  <a:gd name="connsiteX4" fmla="*/ 119583 w 914921"/>
                  <a:gd name="connsiteY4" fmla="*/ 71437 h 302528"/>
                  <a:gd name="connsiteX5" fmla="*/ 126727 w 914921"/>
                  <a:gd name="connsiteY5" fmla="*/ 69056 h 302528"/>
                  <a:gd name="connsiteX6" fmla="*/ 143396 w 914921"/>
                  <a:gd name="connsiteY6" fmla="*/ 52387 h 302528"/>
                  <a:gd name="connsiteX7" fmla="*/ 150539 w 914921"/>
                  <a:gd name="connsiteY7" fmla="*/ 47625 h 302528"/>
                  <a:gd name="connsiteX8" fmla="*/ 164827 w 914921"/>
                  <a:gd name="connsiteY8" fmla="*/ 42862 h 302528"/>
                  <a:gd name="connsiteX9" fmla="*/ 179114 w 914921"/>
                  <a:gd name="connsiteY9" fmla="*/ 35718 h 302528"/>
                  <a:gd name="connsiteX10" fmla="*/ 186258 w 914921"/>
                  <a:gd name="connsiteY10" fmla="*/ 30956 h 302528"/>
                  <a:gd name="connsiteX11" fmla="*/ 200546 w 914921"/>
                  <a:gd name="connsiteY11" fmla="*/ 26193 h 302528"/>
                  <a:gd name="connsiteX12" fmla="*/ 214833 w 914921"/>
                  <a:gd name="connsiteY12" fmla="*/ 21431 h 302528"/>
                  <a:gd name="connsiteX13" fmla="*/ 221977 w 914921"/>
                  <a:gd name="connsiteY13" fmla="*/ 19050 h 302528"/>
                  <a:gd name="connsiteX14" fmla="*/ 229121 w 914921"/>
                  <a:gd name="connsiteY14" fmla="*/ 14287 h 302528"/>
                  <a:gd name="connsiteX15" fmla="*/ 236264 w 914921"/>
                  <a:gd name="connsiteY15" fmla="*/ 11906 h 302528"/>
                  <a:gd name="connsiteX16" fmla="*/ 283889 w 914921"/>
                  <a:gd name="connsiteY16" fmla="*/ 4762 h 302528"/>
                  <a:gd name="connsiteX17" fmla="*/ 410096 w 914921"/>
                  <a:gd name="connsiteY17" fmla="*/ 0 h 302528"/>
                  <a:gd name="connsiteX18" fmla="*/ 483914 w 914921"/>
                  <a:gd name="connsiteY18" fmla="*/ 2381 h 302528"/>
                  <a:gd name="connsiteX19" fmla="*/ 498202 w 914921"/>
                  <a:gd name="connsiteY19" fmla="*/ 9525 h 302528"/>
                  <a:gd name="connsiteX20" fmla="*/ 505346 w 914921"/>
                  <a:gd name="connsiteY20" fmla="*/ 11906 h 302528"/>
                  <a:gd name="connsiteX21" fmla="*/ 512489 w 914921"/>
                  <a:gd name="connsiteY21" fmla="*/ 19050 h 302528"/>
                  <a:gd name="connsiteX22" fmla="*/ 526777 w 914921"/>
                  <a:gd name="connsiteY22" fmla="*/ 23812 h 302528"/>
                  <a:gd name="connsiteX23" fmla="*/ 541064 w 914921"/>
                  <a:gd name="connsiteY23" fmla="*/ 33337 h 302528"/>
                  <a:gd name="connsiteX24" fmla="*/ 555352 w 914921"/>
                  <a:gd name="connsiteY24" fmla="*/ 42862 h 302528"/>
                  <a:gd name="connsiteX25" fmla="*/ 562496 w 914921"/>
                  <a:gd name="connsiteY25" fmla="*/ 47625 h 302528"/>
                  <a:gd name="connsiteX26" fmla="*/ 576783 w 914921"/>
                  <a:gd name="connsiteY26" fmla="*/ 52387 h 302528"/>
                  <a:gd name="connsiteX27" fmla="*/ 598214 w 914921"/>
                  <a:gd name="connsiteY27" fmla="*/ 64293 h 302528"/>
                  <a:gd name="connsiteX28" fmla="*/ 612502 w 914921"/>
                  <a:gd name="connsiteY28" fmla="*/ 71437 h 302528"/>
                  <a:gd name="connsiteX29" fmla="*/ 619646 w 914921"/>
                  <a:gd name="connsiteY29" fmla="*/ 76200 h 302528"/>
                  <a:gd name="connsiteX30" fmla="*/ 626789 w 914921"/>
                  <a:gd name="connsiteY30" fmla="*/ 78581 h 302528"/>
                  <a:gd name="connsiteX31" fmla="*/ 648221 w 914921"/>
                  <a:gd name="connsiteY31" fmla="*/ 90487 h 302528"/>
                  <a:gd name="connsiteX32" fmla="*/ 662508 w 914921"/>
                  <a:gd name="connsiteY32" fmla="*/ 97631 h 302528"/>
                  <a:gd name="connsiteX33" fmla="*/ 669652 w 914921"/>
                  <a:gd name="connsiteY33" fmla="*/ 102393 h 302528"/>
                  <a:gd name="connsiteX34" fmla="*/ 683939 w 914921"/>
                  <a:gd name="connsiteY34" fmla="*/ 107156 h 302528"/>
                  <a:gd name="connsiteX35" fmla="*/ 691083 w 914921"/>
                  <a:gd name="connsiteY35" fmla="*/ 111918 h 302528"/>
                  <a:gd name="connsiteX36" fmla="*/ 707752 w 914921"/>
                  <a:gd name="connsiteY36" fmla="*/ 116681 h 302528"/>
                  <a:gd name="connsiteX37" fmla="*/ 729183 w 914921"/>
                  <a:gd name="connsiteY37" fmla="*/ 123825 h 302528"/>
                  <a:gd name="connsiteX38" fmla="*/ 736327 w 914921"/>
                  <a:gd name="connsiteY38" fmla="*/ 126206 h 302528"/>
                  <a:gd name="connsiteX39" fmla="*/ 786333 w 914921"/>
                  <a:gd name="connsiteY39" fmla="*/ 130968 h 302528"/>
                  <a:gd name="connsiteX40" fmla="*/ 836339 w 914921"/>
                  <a:gd name="connsiteY40" fmla="*/ 147637 h 302528"/>
                  <a:gd name="connsiteX41" fmla="*/ 850627 w 914921"/>
                  <a:gd name="connsiteY41" fmla="*/ 152400 h 302528"/>
                  <a:gd name="connsiteX42" fmla="*/ 857771 w 914921"/>
                  <a:gd name="connsiteY42" fmla="*/ 154781 h 302528"/>
                  <a:gd name="connsiteX43" fmla="*/ 864914 w 914921"/>
                  <a:gd name="connsiteY43" fmla="*/ 159543 h 302528"/>
                  <a:gd name="connsiteX44" fmla="*/ 872058 w 914921"/>
                  <a:gd name="connsiteY44" fmla="*/ 161925 h 302528"/>
                  <a:gd name="connsiteX45" fmla="*/ 886346 w 914921"/>
                  <a:gd name="connsiteY45" fmla="*/ 171450 h 302528"/>
                  <a:gd name="connsiteX46" fmla="*/ 893489 w 914921"/>
                  <a:gd name="connsiteY46" fmla="*/ 176212 h 302528"/>
                  <a:gd name="connsiteX47" fmla="*/ 898252 w 914921"/>
                  <a:gd name="connsiteY47" fmla="*/ 190500 h 302528"/>
                  <a:gd name="connsiteX48" fmla="*/ 900633 w 914921"/>
                  <a:gd name="connsiteY48" fmla="*/ 197643 h 302528"/>
                  <a:gd name="connsiteX49" fmla="*/ 905396 w 914921"/>
                  <a:gd name="connsiteY49" fmla="*/ 204787 h 302528"/>
                  <a:gd name="connsiteX50" fmla="*/ 910158 w 914921"/>
                  <a:gd name="connsiteY50" fmla="*/ 221456 h 302528"/>
                  <a:gd name="connsiteX51" fmla="*/ 914921 w 914921"/>
                  <a:gd name="connsiteY51" fmla="*/ 240506 h 302528"/>
                  <a:gd name="connsiteX52" fmla="*/ 912539 w 914921"/>
                  <a:gd name="connsiteY52" fmla="*/ 252412 h 302528"/>
                  <a:gd name="connsiteX53" fmla="*/ 910158 w 914921"/>
                  <a:gd name="connsiteY53" fmla="*/ 259556 h 302528"/>
                  <a:gd name="connsiteX54" fmla="*/ 903014 w 914921"/>
                  <a:gd name="connsiteY54" fmla="*/ 261937 h 302528"/>
                  <a:gd name="connsiteX55" fmla="*/ 898252 w 914921"/>
                  <a:gd name="connsiteY55" fmla="*/ 269081 h 302528"/>
                  <a:gd name="connsiteX56" fmla="*/ 883964 w 914921"/>
                  <a:gd name="connsiteY56" fmla="*/ 273843 h 302528"/>
                  <a:gd name="connsiteX57" fmla="*/ 862533 w 914921"/>
                  <a:gd name="connsiteY57" fmla="*/ 288131 h 302528"/>
                  <a:gd name="connsiteX58" fmla="*/ 855389 w 914921"/>
                  <a:gd name="connsiteY58" fmla="*/ 292893 h 302528"/>
                  <a:gd name="connsiteX59" fmla="*/ 848246 w 914921"/>
                  <a:gd name="connsiteY59" fmla="*/ 295275 h 302528"/>
                  <a:gd name="connsiteX60" fmla="*/ 833958 w 914921"/>
                  <a:gd name="connsiteY60" fmla="*/ 302418 h 302528"/>
                  <a:gd name="connsiteX61" fmla="*/ 679177 w 914921"/>
                  <a:gd name="connsiteY61" fmla="*/ 292893 h 302528"/>
                  <a:gd name="connsiteX62" fmla="*/ 557733 w 914921"/>
                  <a:gd name="connsiteY62" fmla="*/ 290512 h 302528"/>
                  <a:gd name="connsiteX63" fmla="*/ 526777 w 914921"/>
                  <a:gd name="connsiteY63" fmla="*/ 285750 h 302528"/>
                  <a:gd name="connsiteX64" fmla="*/ 438671 w 914921"/>
                  <a:gd name="connsiteY64" fmla="*/ 288131 h 302528"/>
                  <a:gd name="connsiteX65" fmla="*/ 429146 w 914921"/>
                  <a:gd name="connsiteY65" fmla="*/ 290512 h 302528"/>
                  <a:gd name="connsiteX66" fmla="*/ 298177 w 914921"/>
                  <a:gd name="connsiteY66" fmla="*/ 285750 h 302528"/>
                  <a:gd name="connsiteX67" fmla="*/ 248171 w 914921"/>
                  <a:gd name="connsiteY67" fmla="*/ 288131 h 302528"/>
                  <a:gd name="connsiteX68" fmla="*/ 241027 w 914921"/>
                  <a:gd name="connsiteY68" fmla="*/ 292893 h 302528"/>
                  <a:gd name="connsiteX69" fmla="*/ 83864 w 914921"/>
                  <a:gd name="connsiteY69" fmla="*/ 292893 h 302528"/>
                  <a:gd name="connsiteX70" fmla="*/ 79102 w 914921"/>
                  <a:gd name="connsiteY70" fmla="*/ 278606 h 302528"/>
                  <a:gd name="connsiteX71" fmla="*/ 31477 w 914921"/>
                  <a:gd name="connsiteY71" fmla="*/ 269081 h 302528"/>
                  <a:gd name="connsiteX72" fmla="*/ 24333 w 914921"/>
                  <a:gd name="connsiteY72" fmla="*/ 266700 h 302528"/>
                  <a:gd name="connsiteX73" fmla="*/ 21952 w 914921"/>
                  <a:gd name="connsiteY73" fmla="*/ 254793 h 302528"/>
                  <a:gd name="connsiteX74" fmla="*/ 17189 w 914921"/>
                  <a:gd name="connsiteY74" fmla="*/ 240506 h 302528"/>
                  <a:gd name="connsiteX75" fmla="*/ 14808 w 914921"/>
                  <a:gd name="connsiteY75" fmla="*/ 233362 h 302528"/>
                  <a:gd name="connsiteX76" fmla="*/ 12427 w 914921"/>
                  <a:gd name="connsiteY76" fmla="*/ 226218 h 302528"/>
                  <a:gd name="connsiteX77" fmla="*/ 10046 w 914921"/>
                  <a:gd name="connsiteY77" fmla="*/ 219075 h 302528"/>
                  <a:gd name="connsiteX78" fmla="*/ 12427 w 914921"/>
                  <a:gd name="connsiteY78" fmla="*/ 185737 h 302528"/>
                  <a:gd name="connsiteX79" fmla="*/ 14808 w 914921"/>
                  <a:gd name="connsiteY79" fmla="*/ 178593 h 302528"/>
                  <a:gd name="connsiteX80" fmla="*/ 17189 w 914921"/>
                  <a:gd name="connsiteY80" fmla="*/ 164306 h 302528"/>
                  <a:gd name="connsiteX81" fmla="*/ 14808 w 914921"/>
                  <a:gd name="connsiteY81" fmla="*/ 119062 h 302528"/>
                  <a:gd name="connsiteX82" fmla="*/ 10046 w 914921"/>
                  <a:gd name="connsiteY82" fmla="*/ 109537 h 302528"/>
                  <a:gd name="connsiteX83" fmla="*/ 5283 w 914921"/>
                  <a:gd name="connsiteY83" fmla="*/ 90487 h 302528"/>
                  <a:gd name="connsiteX0" fmla="*/ 5283 w 914921"/>
                  <a:gd name="connsiteY0" fmla="*/ 90487 h 302528"/>
                  <a:gd name="connsiteX1" fmla="*/ 93389 w 914921"/>
                  <a:gd name="connsiteY1" fmla="*/ 88106 h 302528"/>
                  <a:gd name="connsiteX2" fmla="*/ 107677 w 914921"/>
                  <a:gd name="connsiteY2" fmla="*/ 80962 h 302528"/>
                  <a:gd name="connsiteX3" fmla="*/ 114821 w 914921"/>
                  <a:gd name="connsiteY3" fmla="*/ 78581 h 302528"/>
                  <a:gd name="connsiteX4" fmla="*/ 119583 w 914921"/>
                  <a:gd name="connsiteY4" fmla="*/ 71437 h 302528"/>
                  <a:gd name="connsiteX5" fmla="*/ 126727 w 914921"/>
                  <a:gd name="connsiteY5" fmla="*/ 69056 h 302528"/>
                  <a:gd name="connsiteX6" fmla="*/ 143396 w 914921"/>
                  <a:gd name="connsiteY6" fmla="*/ 52387 h 302528"/>
                  <a:gd name="connsiteX7" fmla="*/ 150539 w 914921"/>
                  <a:gd name="connsiteY7" fmla="*/ 47625 h 302528"/>
                  <a:gd name="connsiteX8" fmla="*/ 164827 w 914921"/>
                  <a:gd name="connsiteY8" fmla="*/ 42862 h 302528"/>
                  <a:gd name="connsiteX9" fmla="*/ 179114 w 914921"/>
                  <a:gd name="connsiteY9" fmla="*/ 35718 h 302528"/>
                  <a:gd name="connsiteX10" fmla="*/ 186258 w 914921"/>
                  <a:gd name="connsiteY10" fmla="*/ 30956 h 302528"/>
                  <a:gd name="connsiteX11" fmla="*/ 200546 w 914921"/>
                  <a:gd name="connsiteY11" fmla="*/ 26193 h 302528"/>
                  <a:gd name="connsiteX12" fmla="*/ 214833 w 914921"/>
                  <a:gd name="connsiteY12" fmla="*/ 21431 h 302528"/>
                  <a:gd name="connsiteX13" fmla="*/ 221977 w 914921"/>
                  <a:gd name="connsiteY13" fmla="*/ 19050 h 302528"/>
                  <a:gd name="connsiteX14" fmla="*/ 229121 w 914921"/>
                  <a:gd name="connsiteY14" fmla="*/ 14287 h 302528"/>
                  <a:gd name="connsiteX15" fmla="*/ 236264 w 914921"/>
                  <a:gd name="connsiteY15" fmla="*/ 11906 h 302528"/>
                  <a:gd name="connsiteX16" fmla="*/ 283889 w 914921"/>
                  <a:gd name="connsiteY16" fmla="*/ 4762 h 302528"/>
                  <a:gd name="connsiteX17" fmla="*/ 410096 w 914921"/>
                  <a:gd name="connsiteY17" fmla="*/ 0 h 302528"/>
                  <a:gd name="connsiteX18" fmla="*/ 483914 w 914921"/>
                  <a:gd name="connsiteY18" fmla="*/ 2381 h 302528"/>
                  <a:gd name="connsiteX19" fmla="*/ 498202 w 914921"/>
                  <a:gd name="connsiteY19" fmla="*/ 9525 h 302528"/>
                  <a:gd name="connsiteX20" fmla="*/ 505346 w 914921"/>
                  <a:gd name="connsiteY20" fmla="*/ 11906 h 302528"/>
                  <a:gd name="connsiteX21" fmla="*/ 512489 w 914921"/>
                  <a:gd name="connsiteY21" fmla="*/ 19050 h 302528"/>
                  <a:gd name="connsiteX22" fmla="*/ 526777 w 914921"/>
                  <a:gd name="connsiteY22" fmla="*/ 23812 h 302528"/>
                  <a:gd name="connsiteX23" fmla="*/ 541064 w 914921"/>
                  <a:gd name="connsiteY23" fmla="*/ 33337 h 302528"/>
                  <a:gd name="connsiteX24" fmla="*/ 555352 w 914921"/>
                  <a:gd name="connsiteY24" fmla="*/ 42862 h 302528"/>
                  <a:gd name="connsiteX25" fmla="*/ 562496 w 914921"/>
                  <a:gd name="connsiteY25" fmla="*/ 47625 h 302528"/>
                  <a:gd name="connsiteX26" fmla="*/ 576783 w 914921"/>
                  <a:gd name="connsiteY26" fmla="*/ 52387 h 302528"/>
                  <a:gd name="connsiteX27" fmla="*/ 598214 w 914921"/>
                  <a:gd name="connsiteY27" fmla="*/ 64293 h 302528"/>
                  <a:gd name="connsiteX28" fmla="*/ 612502 w 914921"/>
                  <a:gd name="connsiteY28" fmla="*/ 71437 h 302528"/>
                  <a:gd name="connsiteX29" fmla="*/ 619646 w 914921"/>
                  <a:gd name="connsiteY29" fmla="*/ 76200 h 302528"/>
                  <a:gd name="connsiteX30" fmla="*/ 626789 w 914921"/>
                  <a:gd name="connsiteY30" fmla="*/ 78581 h 302528"/>
                  <a:gd name="connsiteX31" fmla="*/ 648221 w 914921"/>
                  <a:gd name="connsiteY31" fmla="*/ 90487 h 302528"/>
                  <a:gd name="connsiteX32" fmla="*/ 662508 w 914921"/>
                  <a:gd name="connsiteY32" fmla="*/ 97631 h 302528"/>
                  <a:gd name="connsiteX33" fmla="*/ 669652 w 914921"/>
                  <a:gd name="connsiteY33" fmla="*/ 102393 h 302528"/>
                  <a:gd name="connsiteX34" fmla="*/ 683939 w 914921"/>
                  <a:gd name="connsiteY34" fmla="*/ 107156 h 302528"/>
                  <a:gd name="connsiteX35" fmla="*/ 691083 w 914921"/>
                  <a:gd name="connsiteY35" fmla="*/ 111918 h 302528"/>
                  <a:gd name="connsiteX36" fmla="*/ 707752 w 914921"/>
                  <a:gd name="connsiteY36" fmla="*/ 116681 h 302528"/>
                  <a:gd name="connsiteX37" fmla="*/ 729183 w 914921"/>
                  <a:gd name="connsiteY37" fmla="*/ 123825 h 302528"/>
                  <a:gd name="connsiteX38" fmla="*/ 736327 w 914921"/>
                  <a:gd name="connsiteY38" fmla="*/ 126206 h 302528"/>
                  <a:gd name="connsiteX39" fmla="*/ 786333 w 914921"/>
                  <a:gd name="connsiteY39" fmla="*/ 130968 h 302528"/>
                  <a:gd name="connsiteX40" fmla="*/ 836339 w 914921"/>
                  <a:gd name="connsiteY40" fmla="*/ 147637 h 302528"/>
                  <a:gd name="connsiteX41" fmla="*/ 850627 w 914921"/>
                  <a:gd name="connsiteY41" fmla="*/ 152400 h 302528"/>
                  <a:gd name="connsiteX42" fmla="*/ 857771 w 914921"/>
                  <a:gd name="connsiteY42" fmla="*/ 154781 h 302528"/>
                  <a:gd name="connsiteX43" fmla="*/ 864914 w 914921"/>
                  <a:gd name="connsiteY43" fmla="*/ 159543 h 302528"/>
                  <a:gd name="connsiteX44" fmla="*/ 872058 w 914921"/>
                  <a:gd name="connsiteY44" fmla="*/ 161925 h 302528"/>
                  <a:gd name="connsiteX45" fmla="*/ 886346 w 914921"/>
                  <a:gd name="connsiteY45" fmla="*/ 171450 h 302528"/>
                  <a:gd name="connsiteX46" fmla="*/ 893489 w 914921"/>
                  <a:gd name="connsiteY46" fmla="*/ 176212 h 302528"/>
                  <a:gd name="connsiteX47" fmla="*/ 898252 w 914921"/>
                  <a:gd name="connsiteY47" fmla="*/ 190500 h 302528"/>
                  <a:gd name="connsiteX48" fmla="*/ 900633 w 914921"/>
                  <a:gd name="connsiteY48" fmla="*/ 197643 h 302528"/>
                  <a:gd name="connsiteX49" fmla="*/ 905396 w 914921"/>
                  <a:gd name="connsiteY49" fmla="*/ 204787 h 302528"/>
                  <a:gd name="connsiteX50" fmla="*/ 910158 w 914921"/>
                  <a:gd name="connsiteY50" fmla="*/ 221456 h 302528"/>
                  <a:gd name="connsiteX51" fmla="*/ 914921 w 914921"/>
                  <a:gd name="connsiteY51" fmla="*/ 240506 h 302528"/>
                  <a:gd name="connsiteX52" fmla="*/ 912539 w 914921"/>
                  <a:gd name="connsiteY52" fmla="*/ 252412 h 302528"/>
                  <a:gd name="connsiteX53" fmla="*/ 910158 w 914921"/>
                  <a:gd name="connsiteY53" fmla="*/ 259556 h 302528"/>
                  <a:gd name="connsiteX54" fmla="*/ 903014 w 914921"/>
                  <a:gd name="connsiteY54" fmla="*/ 261937 h 302528"/>
                  <a:gd name="connsiteX55" fmla="*/ 898252 w 914921"/>
                  <a:gd name="connsiteY55" fmla="*/ 269081 h 302528"/>
                  <a:gd name="connsiteX56" fmla="*/ 883964 w 914921"/>
                  <a:gd name="connsiteY56" fmla="*/ 273843 h 302528"/>
                  <a:gd name="connsiteX57" fmla="*/ 862533 w 914921"/>
                  <a:gd name="connsiteY57" fmla="*/ 288131 h 302528"/>
                  <a:gd name="connsiteX58" fmla="*/ 855389 w 914921"/>
                  <a:gd name="connsiteY58" fmla="*/ 292893 h 302528"/>
                  <a:gd name="connsiteX59" fmla="*/ 848246 w 914921"/>
                  <a:gd name="connsiteY59" fmla="*/ 295275 h 302528"/>
                  <a:gd name="connsiteX60" fmla="*/ 833958 w 914921"/>
                  <a:gd name="connsiteY60" fmla="*/ 302418 h 302528"/>
                  <a:gd name="connsiteX61" fmla="*/ 679177 w 914921"/>
                  <a:gd name="connsiteY61" fmla="*/ 292893 h 302528"/>
                  <a:gd name="connsiteX62" fmla="*/ 557733 w 914921"/>
                  <a:gd name="connsiteY62" fmla="*/ 290512 h 302528"/>
                  <a:gd name="connsiteX63" fmla="*/ 438671 w 914921"/>
                  <a:gd name="connsiteY63" fmla="*/ 288131 h 302528"/>
                  <a:gd name="connsiteX64" fmla="*/ 429146 w 914921"/>
                  <a:gd name="connsiteY64" fmla="*/ 290512 h 302528"/>
                  <a:gd name="connsiteX65" fmla="*/ 298177 w 914921"/>
                  <a:gd name="connsiteY65" fmla="*/ 285750 h 302528"/>
                  <a:gd name="connsiteX66" fmla="*/ 248171 w 914921"/>
                  <a:gd name="connsiteY66" fmla="*/ 288131 h 302528"/>
                  <a:gd name="connsiteX67" fmla="*/ 241027 w 914921"/>
                  <a:gd name="connsiteY67" fmla="*/ 292893 h 302528"/>
                  <a:gd name="connsiteX68" fmla="*/ 83864 w 914921"/>
                  <a:gd name="connsiteY68" fmla="*/ 292893 h 302528"/>
                  <a:gd name="connsiteX69" fmla="*/ 79102 w 914921"/>
                  <a:gd name="connsiteY69" fmla="*/ 278606 h 302528"/>
                  <a:gd name="connsiteX70" fmla="*/ 31477 w 914921"/>
                  <a:gd name="connsiteY70" fmla="*/ 269081 h 302528"/>
                  <a:gd name="connsiteX71" fmla="*/ 24333 w 914921"/>
                  <a:gd name="connsiteY71" fmla="*/ 266700 h 302528"/>
                  <a:gd name="connsiteX72" fmla="*/ 21952 w 914921"/>
                  <a:gd name="connsiteY72" fmla="*/ 254793 h 302528"/>
                  <a:gd name="connsiteX73" fmla="*/ 17189 w 914921"/>
                  <a:gd name="connsiteY73" fmla="*/ 240506 h 302528"/>
                  <a:gd name="connsiteX74" fmla="*/ 14808 w 914921"/>
                  <a:gd name="connsiteY74" fmla="*/ 233362 h 302528"/>
                  <a:gd name="connsiteX75" fmla="*/ 12427 w 914921"/>
                  <a:gd name="connsiteY75" fmla="*/ 226218 h 302528"/>
                  <a:gd name="connsiteX76" fmla="*/ 10046 w 914921"/>
                  <a:gd name="connsiteY76" fmla="*/ 219075 h 302528"/>
                  <a:gd name="connsiteX77" fmla="*/ 12427 w 914921"/>
                  <a:gd name="connsiteY77" fmla="*/ 185737 h 302528"/>
                  <a:gd name="connsiteX78" fmla="*/ 14808 w 914921"/>
                  <a:gd name="connsiteY78" fmla="*/ 178593 h 302528"/>
                  <a:gd name="connsiteX79" fmla="*/ 17189 w 914921"/>
                  <a:gd name="connsiteY79" fmla="*/ 164306 h 302528"/>
                  <a:gd name="connsiteX80" fmla="*/ 14808 w 914921"/>
                  <a:gd name="connsiteY80" fmla="*/ 119062 h 302528"/>
                  <a:gd name="connsiteX81" fmla="*/ 10046 w 914921"/>
                  <a:gd name="connsiteY81" fmla="*/ 109537 h 302528"/>
                  <a:gd name="connsiteX82" fmla="*/ 5283 w 914921"/>
                  <a:gd name="connsiteY82" fmla="*/ 90487 h 302528"/>
                  <a:gd name="connsiteX0" fmla="*/ 5283 w 914921"/>
                  <a:gd name="connsiteY0" fmla="*/ 90487 h 302528"/>
                  <a:gd name="connsiteX1" fmla="*/ 93389 w 914921"/>
                  <a:gd name="connsiteY1" fmla="*/ 88106 h 302528"/>
                  <a:gd name="connsiteX2" fmla="*/ 107677 w 914921"/>
                  <a:gd name="connsiteY2" fmla="*/ 80962 h 302528"/>
                  <a:gd name="connsiteX3" fmla="*/ 114821 w 914921"/>
                  <a:gd name="connsiteY3" fmla="*/ 78581 h 302528"/>
                  <a:gd name="connsiteX4" fmla="*/ 119583 w 914921"/>
                  <a:gd name="connsiteY4" fmla="*/ 71437 h 302528"/>
                  <a:gd name="connsiteX5" fmla="*/ 126727 w 914921"/>
                  <a:gd name="connsiteY5" fmla="*/ 69056 h 302528"/>
                  <a:gd name="connsiteX6" fmla="*/ 143396 w 914921"/>
                  <a:gd name="connsiteY6" fmla="*/ 52387 h 302528"/>
                  <a:gd name="connsiteX7" fmla="*/ 150539 w 914921"/>
                  <a:gd name="connsiteY7" fmla="*/ 47625 h 302528"/>
                  <a:gd name="connsiteX8" fmla="*/ 164827 w 914921"/>
                  <a:gd name="connsiteY8" fmla="*/ 42862 h 302528"/>
                  <a:gd name="connsiteX9" fmla="*/ 179114 w 914921"/>
                  <a:gd name="connsiteY9" fmla="*/ 35718 h 302528"/>
                  <a:gd name="connsiteX10" fmla="*/ 186258 w 914921"/>
                  <a:gd name="connsiteY10" fmla="*/ 30956 h 302528"/>
                  <a:gd name="connsiteX11" fmla="*/ 200546 w 914921"/>
                  <a:gd name="connsiteY11" fmla="*/ 26193 h 302528"/>
                  <a:gd name="connsiteX12" fmla="*/ 214833 w 914921"/>
                  <a:gd name="connsiteY12" fmla="*/ 21431 h 302528"/>
                  <a:gd name="connsiteX13" fmla="*/ 221977 w 914921"/>
                  <a:gd name="connsiteY13" fmla="*/ 19050 h 302528"/>
                  <a:gd name="connsiteX14" fmla="*/ 229121 w 914921"/>
                  <a:gd name="connsiteY14" fmla="*/ 14287 h 302528"/>
                  <a:gd name="connsiteX15" fmla="*/ 236264 w 914921"/>
                  <a:gd name="connsiteY15" fmla="*/ 11906 h 302528"/>
                  <a:gd name="connsiteX16" fmla="*/ 283889 w 914921"/>
                  <a:gd name="connsiteY16" fmla="*/ 4762 h 302528"/>
                  <a:gd name="connsiteX17" fmla="*/ 410096 w 914921"/>
                  <a:gd name="connsiteY17" fmla="*/ 0 h 302528"/>
                  <a:gd name="connsiteX18" fmla="*/ 483914 w 914921"/>
                  <a:gd name="connsiteY18" fmla="*/ 2381 h 302528"/>
                  <a:gd name="connsiteX19" fmla="*/ 498202 w 914921"/>
                  <a:gd name="connsiteY19" fmla="*/ 9525 h 302528"/>
                  <a:gd name="connsiteX20" fmla="*/ 505346 w 914921"/>
                  <a:gd name="connsiteY20" fmla="*/ 11906 h 302528"/>
                  <a:gd name="connsiteX21" fmla="*/ 512489 w 914921"/>
                  <a:gd name="connsiteY21" fmla="*/ 19050 h 302528"/>
                  <a:gd name="connsiteX22" fmla="*/ 526777 w 914921"/>
                  <a:gd name="connsiteY22" fmla="*/ 23812 h 302528"/>
                  <a:gd name="connsiteX23" fmla="*/ 541064 w 914921"/>
                  <a:gd name="connsiteY23" fmla="*/ 33337 h 302528"/>
                  <a:gd name="connsiteX24" fmla="*/ 555352 w 914921"/>
                  <a:gd name="connsiteY24" fmla="*/ 42862 h 302528"/>
                  <a:gd name="connsiteX25" fmla="*/ 562496 w 914921"/>
                  <a:gd name="connsiteY25" fmla="*/ 47625 h 302528"/>
                  <a:gd name="connsiteX26" fmla="*/ 576783 w 914921"/>
                  <a:gd name="connsiteY26" fmla="*/ 52387 h 302528"/>
                  <a:gd name="connsiteX27" fmla="*/ 598214 w 914921"/>
                  <a:gd name="connsiteY27" fmla="*/ 64293 h 302528"/>
                  <a:gd name="connsiteX28" fmla="*/ 612502 w 914921"/>
                  <a:gd name="connsiteY28" fmla="*/ 71437 h 302528"/>
                  <a:gd name="connsiteX29" fmla="*/ 619646 w 914921"/>
                  <a:gd name="connsiteY29" fmla="*/ 76200 h 302528"/>
                  <a:gd name="connsiteX30" fmla="*/ 626789 w 914921"/>
                  <a:gd name="connsiteY30" fmla="*/ 78581 h 302528"/>
                  <a:gd name="connsiteX31" fmla="*/ 648221 w 914921"/>
                  <a:gd name="connsiteY31" fmla="*/ 90487 h 302528"/>
                  <a:gd name="connsiteX32" fmla="*/ 662508 w 914921"/>
                  <a:gd name="connsiteY32" fmla="*/ 97631 h 302528"/>
                  <a:gd name="connsiteX33" fmla="*/ 669652 w 914921"/>
                  <a:gd name="connsiteY33" fmla="*/ 102393 h 302528"/>
                  <a:gd name="connsiteX34" fmla="*/ 683939 w 914921"/>
                  <a:gd name="connsiteY34" fmla="*/ 107156 h 302528"/>
                  <a:gd name="connsiteX35" fmla="*/ 691083 w 914921"/>
                  <a:gd name="connsiteY35" fmla="*/ 111918 h 302528"/>
                  <a:gd name="connsiteX36" fmla="*/ 707752 w 914921"/>
                  <a:gd name="connsiteY36" fmla="*/ 116681 h 302528"/>
                  <a:gd name="connsiteX37" fmla="*/ 729183 w 914921"/>
                  <a:gd name="connsiteY37" fmla="*/ 123825 h 302528"/>
                  <a:gd name="connsiteX38" fmla="*/ 736327 w 914921"/>
                  <a:gd name="connsiteY38" fmla="*/ 126206 h 302528"/>
                  <a:gd name="connsiteX39" fmla="*/ 786333 w 914921"/>
                  <a:gd name="connsiteY39" fmla="*/ 130968 h 302528"/>
                  <a:gd name="connsiteX40" fmla="*/ 836339 w 914921"/>
                  <a:gd name="connsiteY40" fmla="*/ 147637 h 302528"/>
                  <a:gd name="connsiteX41" fmla="*/ 850627 w 914921"/>
                  <a:gd name="connsiteY41" fmla="*/ 152400 h 302528"/>
                  <a:gd name="connsiteX42" fmla="*/ 857771 w 914921"/>
                  <a:gd name="connsiteY42" fmla="*/ 154781 h 302528"/>
                  <a:gd name="connsiteX43" fmla="*/ 864914 w 914921"/>
                  <a:gd name="connsiteY43" fmla="*/ 159543 h 302528"/>
                  <a:gd name="connsiteX44" fmla="*/ 872058 w 914921"/>
                  <a:gd name="connsiteY44" fmla="*/ 161925 h 302528"/>
                  <a:gd name="connsiteX45" fmla="*/ 886346 w 914921"/>
                  <a:gd name="connsiteY45" fmla="*/ 171450 h 302528"/>
                  <a:gd name="connsiteX46" fmla="*/ 893489 w 914921"/>
                  <a:gd name="connsiteY46" fmla="*/ 176212 h 302528"/>
                  <a:gd name="connsiteX47" fmla="*/ 898252 w 914921"/>
                  <a:gd name="connsiteY47" fmla="*/ 190500 h 302528"/>
                  <a:gd name="connsiteX48" fmla="*/ 900633 w 914921"/>
                  <a:gd name="connsiteY48" fmla="*/ 197643 h 302528"/>
                  <a:gd name="connsiteX49" fmla="*/ 905396 w 914921"/>
                  <a:gd name="connsiteY49" fmla="*/ 204787 h 302528"/>
                  <a:gd name="connsiteX50" fmla="*/ 910158 w 914921"/>
                  <a:gd name="connsiteY50" fmla="*/ 221456 h 302528"/>
                  <a:gd name="connsiteX51" fmla="*/ 914921 w 914921"/>
                  <a:gd name="connsiteY51" fmla="*/ 240506 h 302528"/>
                  <a:gd name="connsiteX52" fmla="*/ 912539 w 914921"/>
                  <a:gd name="connsiteY52" fmla="*/ 252412 h 302528"/>
                  <a:gd name="connsiteX53" fmla="*/ 910158 w 914921"/>
                  <a:gd name="connsiteY53" fmla="*/ 259556 h 302528"/>
                  <a:gd name="connsiteX54" fmla="*/ 903014 w 914921"/>
                  <a:gd name="connsiteY54" fmla="*/ 261937 h 302528"/>
                  <a:gd name="connsiteX55" fmla="*/ 898252 w 914921"/>
                  <a:gd name="connsiteY55" fmla="*/ 269081 h 302528"/>
                  <a:gd name="connsiteX56" fmla="*/ 883964 w 914921"/>
                  <a:gd name="connsiteY56" fmla="*/ 273843 h 302528"/>
                  <a:gd name="connsiteX57" fmla="*/ 862533 w 914921"/>
                  <a:gd name="connsiteY57" fmla="*/ 288131 h 302528"/>
                  <a:gd name="connsiteX58" fmla="*/ 855389 w 914921"/>
                  <a:gd name="connsiteY58" fmla="*/ 292893 h 302528"/>
                  <a:gd name="connsiteX59" fmla="*/ 848246 w 914921"/>
                  <a:gd name="connsiteY59" fmla="*/ 295275 h 302528"/>
                  <a:gd name="connsiteX60" fmla="*/ 833958 w 914921"/>
                  <a:gd name="connsiteY60" fmla="*/ 302418 h 302528"/>
                  <a:gd name="connsiteX61" fmla="*/ 679177 w 914921"/>
                  <a:gd name="connsiteY61" fmla="*/ 292893 h 302528"/>
                  <a:gd name="connsiteX62" fmla="*/ 557733 w 914921"/>
                  <a:gd name="connsiteY62" fmla="*/ 290512 h 302528"/>
                  <a:gd name="connsiteX63" fmla="*/ 438671 w 914921"/>
                  <a:gd name="connsiteY63" fmla="*/ 288131 h 302528"/>
                  <a:gd name="connsiteX64" fmla="*/ 298177 w 914921"/>
                  <a:gd name="connsiteY64" fmla="*/ 285750 h 302528"/>
                  <a:gd name="connsiteX65" fmla="*/ 248171 w 914921"/>
                  <a:gd name="connsiteY65" fmla="*/ 288131 h 302528"/>
                  <a:gd name="connsiteX66" fmla="*/ 241027 w 914921"/>
                  <a:gd name="connsiteY66" fmla="*/ 292893 h 302528"/>
                  <a:gd name="connsiteX67" fmla="*/ 83864 w 914921"/>
                  <a:gd name="connsiteY67" fmla="*/ 292893 h 302528"/>
                  <a:gd name="connsiteX68" fmla="*/ 79102 w 914921"/>
                  <a:gd name="connsiteY68" fmla="*/ 278606 h 302528"/>
                  <a:gd name="connsiteX69" fmla="*/ 31477 w 914921"/>
                  <a:gd name="connsiteY69" fmla="*/ 269081 h 302528"/>
                  <a:gd name="connsiteX70" fmla="*/ 24333 w 914921"/>
                  <a:gd name="connsiteY70" fmla="*/ 266700 h 302528"/>
                  <a:gd name="connsiteX71" fmla="*/ 21952 w 914921"/>
                  <a:gd name="connsiteY71" fmla="*/ 254793 h 302528"/>
                  <a:gd name="connsiteX72" fmla="*/ 17189 w 914921"/>
                  <a:gd name="connsiteY72" fmla="*/ 240506 h 302528"/>
                  <a:gd name="connsiteX73" fmla="*/ 14808 w 914921"/>
                  <a:gd name="connsiteY73" fmla="*/ 233362 h 302528"/>
                  <a:gd name="connsiteX74" fmla="*/ 12427 w 914921"/>
                  <a:gd name="connsiteY74" fmla="*/ 226218 h 302528"/>
                  <a:gd name="connsiteX75" fmla="*/ 10046 w 914921"/>
                  <a:gd name="connsiteY75" fmla="*/ 219075 h 302528"/>
                  <a:gd name="connsiteX76" fmla="*/ 12427 w 914921"/>
                  <a:gd name="connsiteY76" fmla="*/ 185737 h 302528"/>
                  <a:gd name="connsiteX77" fmla="*/ 14808 w 914921"/>
                  <a:gd name="connsiteY77" fmla="*/ 178593 h 302528"/>
                  <a:gd name="connsiteX78" fmla="*/ 17189 w 914921"/>
                  <a:gd name="connsiteY78" fmla="*/ 164306 h 302528"/>
                  <a:gd name="connsiteX79" fmla="*/ 14808 w 914921"/>
                  <a:gd name="connsiteY79" fmla="*/ 119062 h 302528"/>
                  <a:gd name="connsiteX80" fmla="*/ 10046 w 914921"/>
                  <a:gd name="connsiteY80" fmla="*/ 109537 h 302528"/>
                  <a:gd name="connsiteX81" fmla="*/ 5283 w 914921"/>
                  <a:gd name="connsiteY81" fmla="*/ 90487 h 302528"/>
                  <a:gd name="connsiteX0" fmla="*/ 5283 w 914921"/>
                  <a:gd name="connsiteY0" fmla="*/ 90487 h 302528"/>
                  <a:gd name="connsiteX1" fmla="*/ 93389 w 914921"/>
                  <a:gd name="connsiteY1" fmla="*/ 88106 h 302528"/>
                  <a:gd name="connsiteX2" fmla="*/ 107677 w 914921"/>
                  <a:gd name="connsiteY2" fmla="*/ 80962 h 302528"/>
                  <a:gd name="connsiteX3" fmla="*/ 114821 w 914921"/>
                  <a:gd name="connsiteY3" fmla="*/ 78581 h 302528"/>
                  <a:gd name="connsiteX4" fmla="*/ 119583 w 914921"/>
                  <a:gd name="connsiteY4" fmla="*/ 71437 h 302528"/>
                  <a:gd name="connsiteX5" fmla="*/ 126727 w 914921"/>
                  <a:gd name="connsiteY5" fmla="*/ 69056 h 302528"/>
                  <a:gd name="connsiteX6" fmla="*/ 143396 w 914921"/>
                  <a:gd name="connsiteY6" fmla="*/ 52387 h 302528"/>
                  <a:gd name="connsiteX7" fmla="*/ 150539 w 914921"/>
                  <a:gd name="connsiteY7" fmla="*/ 47625 h 302528"/>
                  <a:gd name="connsiteX8" fmla="*/ 164827 w 914921"/>
                  <a:gd name="connsiteY8" fmla="*/ 42862 h 302528"/>
                  <a:gd name="connsiteX9" fmla="*/ 179114 w 914921"/>
                  <a:gd name="connsiteY9" fmla="*/ 35718 h 302528"/>
                  <a:gd name="connsiteX10" fmla="*/ 186258 w 914921"/>
                  <a:gd name="connsiteY10" fmla="*/ 30956 h 302528"/>
                  <a:gd name="connsiteX11" fmla="*/ 200546 w 914921"/>
                  <a:gd name="connsiteY11" fmla="*/ 26193 h 302528"/>
                  <a:gd name="connsiteX12" fmla="*/ 214833 w 914921"/>
                  <a:gd name="connsiteY12" fmla="*/ 21431 h 302528"/>
                  <a:gd name="connsiteX13" fmla="*/ 221977 w 914921"/>
                  <a:gd name="connsiteY13" fmla="*/ 19050 h 302528"/>
                  <a:gd name="connsiteX14" fmla="*/ 229121 w 914921"/>
                  <a:gd name="connsiteY14" fmla="*/ 14287 h 302528"/>
                  <a:gd name="connsiteX15" fmla="*/ 236264 w 914921"/>
                  <a:gd name="connsiteY15" fmla="*/ 11906 h 302528"/>
                  <a:gd name="connsiteX16" fmla="*/ 283889 w 914921"/>
                  <a:gd name="connsiteY16" fmla="*/ 4762 h 302528"/>
                  <a:gd name="connsiteX17" fmla="*/ 410096 w 914921"/>
                  <a:gd name="connsiteY17" fmla="*/ 0 h 302528"/>
                  <a:gd name="connsiteX18" fmla="*/ 483914 w 914921"/>
                  <a:gd name="connsiteY18" fmla="*/ 2381 h 302528"/>
                  <a:gd name="connsiteX19" fmla="*/ 498202 w 914921"/>
                  <a:gd name="connsiteY19" fmla="*/ 9525 h 302528"/>
                  <a:gd name="connsiteX20" fmla="*/ 505346 w 914921"/>
                  <a:gd name="connsiteY20" fmla="*/ 11906 h 302528"/>
                  <a:gd name="connsiteX21" fmla="*/ 512489 w 914921"/>
                  <a:gd name="connsiteY21" fmla="*/ 19050 h 302528"/>
                  <a:gd name="connsiteX22" fmla="*/ 526777 w 914921"/>
                  <a:gd name="connsiteY22" fmla="*/ 23812 h 302528"/>
                  <a:gd name="connsiteX23" fmla="*/ 541064 w 914921"/>
                  <a:gd name="connsiteY23" fmla="*/ 33337 h 302528"/>
                  <a:gd name="connsiteX24" fmla="*/ 555352 w 914921"/>
                  <a:gd name="connsiteY24" fmla="*/ 42862 h 302528"/>
                  <a:gd name="connsiteX25" fmla="*/ 562496 w 914921"/>
                  <a:gd name="connsiteY25" fmla="*/ 47625 h 302528"/>
                  <a:gd name="connsiteX26" fmla="*/ 576783 w 914921"/>
                  <a:gd name="connsiteY26" fmla="*/ 52387 h 302528"/>
                  <a:gd name="connsiteX27" fmla="*/ 598214 w 914921"/>
                  <a:gd name="connsiteY27" fmla="*/ 64293 h 302528"/>
                  <a:gd name="connsiteX28" fmla="*/ 612502 w 914921"/>
                  <a:gd name="connsiteY28" fmla="*/ 71437 h 302528"/>
                  <a:gd name="connsiteX29" fmla="*/ 619646 w 914921"/>
                  <a:gd name="connsiteY29" fmla="*/ 76200 h 302528"/>
                  <a:gd name="connsiteX30" fmla="*/ 626789 w 914921"/>
                  <a:gd name="connsiteY30" fmla="*/ 78581 h 302528"/>
                  <a:gd name="connsiteX31" fmla="*/ 648221 w 914921"/>
                  <a:gd name="connsiteY31" fmla="*/ 90487 h 302528"/>
                  <a:gd name="connsiteX32" fmla="*/ 662508 w 914921"/>
                  <a:gd name="connsiteY32" fmla="*/ 97631 h 302528"/>
                  <a:gd name="connsiteX33" fmla="*/ 669652 w 914921"/>
                  <a:gd name="connsiteY33" fmla="*/ 102393 h 302528"/>
                  <a:gd name="connsiteX34" fmla="*/ 683939 w 914921"/>
                  <a:gd name="connsiteY34" fmla="*/ 107156 h 302528"/>
                  <a:gd name="connsiteX35" fmla="*/ 691083 w 914921"/>
                  <a:gd name="connsiteY35" fmla="*/ 111918 h 302528"/>
                  <a:gd name="connsiteX36" fmla="*/ 707752 w 914921"/>
                  <a:gd name="connsiteY36" fmla="*/ 116681 h 302528"/>
                  <a:gd name="connsiteX37" fmla="*/ 729183 w 914921"/>
                  <a:gd name="connsiteY37" fmla="*/ 123825 h 302528"/>
                  <a:gd name="connsiteX38" fmla="*/ 736327 w 914921"/>
                  <a:gd name="connsiteY38" fmla="*/ 126206 h 302528"/>
                  <a:gd name="connsiteX39" fmla="*/ 786333 w 914921"/>
                  <a:gd name="connsiteY39" fmla="*/ 130968 h 302528"/>
                  <a:gd name="connsiteX40" fmla="*/ 836339 w 914921"/>
                  <a:gd name="connsiteY40" fmla="*/ 147637 h 302528"/>
                  <a:gd name="connsiteX41" fmla="*/ 850627 w 914921"/>
                  <a:gd name="connsiteY41" fmla="*/ 152400 h 302528"/>
                  <a:gd name="connsiteX42" fmla="*/ 857771 w 914921"/>
                  <a:gd name="connsiteY42" fmla="*/ 154781 h 302528"/>
                  <a:gd name="connsiteX43" fmla="*/ 864914 w 914921"/>
                  <a:gd name="connsiteY43" fmla="*/ 159543 h 302528"/>
                  <a:gd name="connsiteX44" fmla="*/ 872058 w 914921"/>
                  <a:gd name="connsiteY44" fmla="*/ 161925 h 302528"/>
                  <a:gd name="connsiteX45" fmla="*/ 886346 w 914921"/>
                  <a:gd name="connsiteY45" fmla="*/ 171450 h 302528"/>
                  <a:gd name="connsiteX46" fmla="*/ 893489 w 914921"/>
                  <a:gd name="connsiteY46" fmla="*/ 176212 h 302528"/>
                  <a:gd name="connsiteX47" fmla="*/ 898252 w 914921"/>
                  <a:gd name="connsiteY47" fmla="*/ 190500 h 302528"/>
                  <a:gd name="connsiteX48" fmla="*/ 900633 w 914921"/>
                  <a:gd name="connsiteY48" fmla="*/ 197643 h 302528"/>
                  <a:gd name="connsiteX49" fmla="*/ 905396 w 914921"/>
                  <a:gd name="connsiteY49" fmla="*/ 204787 h 302528"/>
                  <a:gd name="connsiteX50" fmla="*/ 910158 w 914921"/>
                  <a:gd name="connsiteY50" fmla="*/ 221456 h 302528"/>
                  <a:gd name="connsiteX51" fmla="*/ 914921 w 914921"/>
                  <a:gd name="connsiteY51" fmla="*/ 240506 h 302528"/>
                  <a:gd name="connsiteX52" fmla="*/ 912539 w 914921"/>
                  <a:gd name="connsiteY52" fmla="*/ 252412 h 302528"/>
                  <a:gd name="connsiteX53" fmla="*/ 910158 w 914921"/>
                  <a:gd name="connsiteY53" fmla="*/ 259556 h 302528"/>
                  <a:gd name="connsiteX54" fmla="*/ 903014 w 914921"/>
                  <a:gd name="connsiteY54" fmla="*/ 261937 h 302528"/>
                  <a:gd name="connsiteX55" fmla="*/ 898252 w 914921"/>
                  <a:gd name="connsiteY55" fmla="*/ 269081 h 302528"/>
                  <a:gd name="connsiteX56" fmla="*/ 883964 w 914921"/>
                  <a:gd name="connsiteY56" fmla="*/ 273843 h 302528"/>
                  <a:gd name="connsiteX57" fmla="*/ 862533 w 914921"/>
                  <a:gd name="connsiteY57" fmla="*/ 288131 h 302528"/>
                  <a:gd name="connsiteX58" fmla="*/ 855389 w 914921"/>
                  <a:gd name="connsiteY58" fmla="*/ 292893 h 302528"/>
                  <a:gd name="connsiteX59" fmla="*/ 848246 w 914921"/>
                  <a:gd name="connsiteY59" fmla="*/ 295275 h 302528"/>
                  <a:gd name="connsiteX60" fmla="*/ 833958 w 914921"/>
                  <a:gd name="connsiteY60" fmla="*/ 302418 h 302528"/>
                  <a:gd name="connsiteX61" fmla="*/ 679177 w 914921"/>
                  <a:gd name="connsiteY61" fmla="*/ 292893 h 302528"/>
                  <a:gd name="connsiteX62" fmla="*/ 557733 w 914921"/>
                  <a:gd name="connsiteY62" fmla="*/ 290512 h 302528"/>
                  <a:gd name="connsiteX63" fmla="*/ 438671 w 914921"/>
                  <a:gd name="connsiteY63" fmla="*/ 288131 h 302528"/>
                  <a:gd name="connsiteX64" fmla="*/ 298177 w 914921"/>
                  <a:gd name="connsiteY64" fmla="*/ 285750 h 302528"/>
                  <a:gd name="connsiteX65" fmla="*/ 248171 w 914921"/>
                  <a:gd name="connsiteY65" fmla="*/ 288131 h 302528"/>
                  <a:gd name="connsiteX66" fmla="*/ 83864 w 914921"/>
                  <a:gd name="connsiteY66" fmla="*/ 292893 h 302528"/>
                  <a:gd name="connsiteX67" fmla="*/ 79102 w 914921"/>
                  <a:gd name="connsiteY67" fmla="*/ 278606 h 302528"/>
                  <a:gd name="connsiteX68" fmla="*/ 31477 w 914921"/>
                  <a:gd name="connsiteY68" fmla="*/ 269081 h 302528"/>
                  <a:gd name="connsiteX69" fmla="*/ 24333 w 914921"/>
                  <a:gd name="connsiteY69" fmla="*/ 266700 h 302528"/>
                  <a:gd name="connsiteX70" fmla="*/ 21952 w 914921"/>
                  <a:gd name="connsiteY70" fmla="*/ 254793 h 302528"/>
                  <a:gd name="connsiteX71" fmla="*/ 17189 w 914921"/>
                  <a:gd name="connsiteY71" fmla="*/ 240506 h 302528"/>
                  <a:gd name="connsiteX72" fmla="*/ 14808 w 914921"/>
                  <a:gd name="connsiteY72" fmla="*/ 233362 h 302528"/>
                  <a:gd name="connsiteX73" fmla="*/ 12427 w 914921"/>
                  <a:gd name="connsiteY73" fmla="*/ 226218 h 302528"/>
                  <a:gd name="connsiteX74" fmla="*/ 10046 w 914921"/>
                  <a:gd name="connsiteY74" fmla="*/ 219075 h 302528"/>
                  <a:gd name="connsiteX75" fmla="*/ 12427 w 914921"/>
                  <a:gd name="connsiteY75" fmla="*/ 185737 h 302528"/>
                  <a:gd name="connsiteX76" fmla="*/ 14808 w 914921"/>
                  <a:gd name="connsiteY76" fmla="*/ 178593 h 302528"/>
                  <a:gd name="connsiteX77" fmla="*/ 17189 w 914921"/>
                  <a:gd name="connsiteY77" fmla="*/ 164306 h 302528"/>
                  <a:gd name="connsiteX78" fmla="*/ 14808 w 914921"/>
                  <a:gd name="connsiteY78" fmla="*/ 119062 h 302528"/>
                  <a:gd name="connsiteX79" fmla="*/ 10046 w 914921"/>
                  <a:gd name="connsiteY79" fmla="*/ 109537 h 302528"/>
                  <a:gd name="connsiteX80" fmla="*/ 5283 w 914921"/>
                  <a:gd name="connsiteY80" fmla="*/ 90487 h 302528"/>
                  <a:gd name="connsiteX0" fmla="*/ 5283 w 914921"/>
                  <a:gd name="connsiteY0" fmla="*/ 90993 h 303034"/>
                  <a:gd name="connsiteX1" fmla="*/ 93389 w 914921"/>
                  <a:gd name="connsiteY1" fmla="*/ 88612 h 303034"/>
                  <a:gd name="connsiteX2" fmla="*/ 107677 w 914921"/>
                  <a:gd name="connsiteY2" fmla="*/ 81468 h 303034"/>
                  <a:gd name="connsiteX3" fmla="*/ 114821 w 914921"/>
                  <a:gd name="connsiteY3" fmla="*/ 79087 h 303034"/>
                  <a:gd name="connsiteX4" fmla="*/ 119583 w 914921"/>
                  <a:gd name="connsiteY4" fmla="*/ 71943 h 303034"/>
                  <a:gd name="connsiteX5" fmla="*/ 126727 w 914921"/>
                  <a:gd name="connsiteY5" fmla="*/ 69562 h 303034"/>
                  <a:gd name="connsiteX6" fmla="*/ 143396 w 914921"/>
                  <a:gd name="connsiteY6" fmla="*/ 52893 h 303034"/>
                  <a:gd name="connsiteX7" fmla="*/ 150539 w 914921"/>
                  <a:gd name="connsiteY7" fmla="*/ 48131 h 303034"/>
                  <a:gd name="connsiteX8" fmla="*/ 164827 w 914921"/>
                  <a:gd name="connsiteY8" fmla="*/ 43368 h 303034"/>
                  <a:gd name="connsiteX9" fmla="*/ 179114 w 914921"/>
                  <a:gd name="connsiteY9" fmla="*/ 36224 h 303034"/>
                  <a:gd name="connsiteX10" fmla="*/ 186258 w 914921"/>
                  <a:gd name="connsiteY10" fmla="*/ 31462 h 303034"/>
                  <a:gd name="connsiteX11" fmla="*/ 200546 w 914921"/>
                  <a:gd name="connsiteY11" fmla="*/ 26699 h 303034"/>
                  <a:gd name="connsiteX12" fmla="*/ 214833 w 914921"/>
                  <a:gd name="connsiteY12" fmla="*/ 21937 h 303034"/>
                  <a:gd name="connsiteX13" fmla="*/ 221977 w 914921"/>
                  <a:gd name="connsiteY13" fmla="*/ 19556 h 303034"/>
                  <a:gd name="connsiteX14" fmla="*/ 229121 w 914921"/>
                  <a:gd name="connsiteY14" fmla="*/ 14793 h 303034"/>
                  <a:gd name="connsiteX15" fmla="*/ 236264 w 914921"/>
                  <a:gd name="connsiteY15" fmla="*/ 12412 h 303034"/>
                  <a:gd name="connsiteX16" fmla="*/ 410096 w 914921"/>
                  <a:gd name="connsiteY16" fmla="*/ 506 h 303034"/>
                  <a:gd name="connsiteX17" fmla="*/ 483914 w 914921"/>
                  <a:gd name="connsiteY17" fmla="*/ 2887 h 303034"/>
                  <a:gd name="connsiteX18" fmla="*/ 498202 w 914921"/>
                  <a:gd name="connsiteY18" fmla="*/ 10031 h 303034"/>
                  <a:gd name="connsiteX19" fmla="*/ 505346 w 914921"/>
                  <a:gd name="connsiteY19" fmla="*/ 12412 h 303034"/>
                  <a:gd name="connsiteX20" fmla="*/ 512489 w 914921"/>
                  <a:gd name="connsiteY20" fmla="*/ 19556 h 303034"/>
                  <a:gd name="connsiteX21" fmla="*/ 526777 w 914921"/>
                  <a:gd name="connsiteY21" fmla="*/ 24318 h 303034"/>
                  <a:gd name="connsiteX22" fmla="*/ 541064 w 914921"/>
                  <a:gd name="connsiteY22" fmla="*/ 33843 h 303034"/>
                  <a:gd name="connsiteX23" fmla="*/ 555352 w 914921"/>
                  <a:gd name="connsiteY23" fmla="*/ 43368 h 303034"/>
                  <a:gd name="connsiteX24" fmla="*/ 562496 w 914921"/>
                  <a:gd name="connsiteY24" fmla="*/ 48131 h 303034"/>
                  <a:gd name="connsiteX25" fmla="*/ 576783 w 914921"/>
                  <a:gd name="connsiteY25" fmla="*/ 52893 h 303034"/>
                  <a:gd name="connsiteX26" fmla="*/ 598214 w 914921"/>
                  <a:gd name="connsiteY26" fmla="*/ 64799 h 303034"/>
                  <a:gd name="connsiteX27" fmla="*/ 612502 w 914921"/>
                  <a:gd name="connsiteY27" fmla="*/ 71943 h 303034"/>
                  <a:gd name="connsiteX28" fmla="*/ 619646 w 914921"/>
                  <a:gd name="connsiteY28" fmla="*/ 76706 h 303034"/>
                  <a:gd name="connsiteX29" fmla="*/ 626789 w 914921"/>
                  <a:gd name="connsiteY29" fmla="*/ 79087 h 303034"/>
                  <a:gd name="connsiteX30" fmla="*/ 648221 w 914921"/>
                  <a:gd name="connsiteY30" fmla="*/ 90993 h 303034"/>
                  <a:gd name="connsiteX31" fmla="*/ 662508 w 914921"/>
                  <a:gd name="connsiteY31" fmla="*/ 98137 h 303034"/>
                  <a:gd name="connsiteX32" fmla="*/ 669652 w 914921"/>
                  <a:gd name="connsiteY32" fmla="*/ 102899 h 303034"/>
                  <a:gd name="connsiteX33" fmla="*/ 683939 w 914921"/>
                  <a:gd name="connsiteY33" fmla="*/ 107662 h 303034"/>
                  <a:gd name="connsiteX34" fmla="*/ 691083 w 914921"/>
                  <a:gd name="connsiteY34" fmla="*/ 112424 h 303034"/>
                  <a:gd name="connsiteX35" fmla="*/ 707752 w 914921"/>
                  <a:gd name="connsiteY35" fmla="*/ 117187 h 303034"/>
                  <a:gd name="connsiteX36" fmla="*/ 729183 w 914921"/>
                  <a:gd name="connsiteY36" fmla="*/ 124331 h 303034"/>
                  <a:gd name="connsiteX37" fmla="*/ 736327 w 914921"/>
                  <a:gd name="connsiteY37" fmla="*/ 126712 h 303034"/>
                  <a:gd name="connsiteX38" fmla="*/ 786333 w 914921"/>
                  <a:gd name="connsiteY38" fmla="*/ 131474 h 303034"/>
                  <a:gd name="connsiteX39" fmla="*/ 836339 w 914921"/>
                  <a:gd name="connsiteY39" fmla="*/ 148143 h 303034"/>
                  <a:gd name="connsiteX40" fmla="*/ 850627 w 914921"/>
                  <a:gd name="connsiteY40" fmla="*/ 152906 h 303034"/>
                  <a:gd name="connsiteX41" fmla="*/ 857771 w 914921"/>
                  <a:gd name="connsiteY41" fmla="*/ 155287 h 303034"/>
                  <a:gd name="connsiteX42" fmla="*/ 864914 w 914921"/>
                  <a:gd name="connsiteY42" fmla="*/ 160049 h 303034"/>
                  <a:gd name="connsiteX43" fmla="*/ 872058 w 914921"/>
                  <a:gd name="connsiteY43" fmla="*/ 162431 h 303034"/>
                  <a:gd name="connsiteX44" fmla="*/ 886346 w 914921"/>
                  <a:gd name="connsiteY44" fmla="*/ 171956 h 303034"/>
                  <a:gd name="connsiteX45" fmla="*/ 893489 w 914921"/>
                  <a:gd name="connsiteY45" fmla="*/ 176718 h 303034"/>
                  <a:gd name="connsiteX46" fmla="*/ 898252 w 914921"/>
                  <a:gd name="connsiteY46" fmla="*/ 191006 h 303034"/>
                  <a:gd name="connsiteX47" fmla="*/ 900633 w 914921"/>
                  <a:gd name="connsiteY47" fmla="*/ 198149 h 303034"/>
                  <a:gd name="connsiteX48" fmla="*/ 905396 w 914921"/>
                  <a:gd name="connsiteY48" fmla="*/ 205293 h 303034"/>
                  <a:gd name="connsiteX49" fmla="*/ 910158 w 914921"/>
                  <a:gd name="connsiteY49" fmla="*/ 221962 h 303034"/>
                  <a:gd name="connsiteX50" fmla="*/ 914921 w 914921"/>
                  <a:gd name="connsiteY50" fmla="*/ 241012 h 303034"/>
                  <a:gd name="connsiteX51" fmla="*/ 912539 w 914921"/>
                  <a:gd name="connsiteY51" fmla="*/ 252918 h 303034"/>
                  <a:gd name="connsiteX52" fmla="*/ 910158 w 914921"/>
                  <a:gd name="connsiteY52" fmla="*/ 260062 h 303034"/>
                  <a:gd name="connsiteX53" fmla="*/ 903014 w 914921"/>
                  <a:gd name="connsiteY53" fmla="*/ 262443 h 303034"/>
                  <a:gd name="connsiteX54" fmla="*/ 898252 w 914921"/>
                  <a:gd name="connsiteY54" fmla="*/ 269587 h 303034"/>
                  <a:gd name="connsiteX55" fmla="*/ 883964 w 914921"/>
                  <a:gd name="connsiteY55" fmla="*/ 274349 h 303034"/>
                  <a:gd name="connsiteX56" fmla="*/ 862533 w 914921"/>
                  <a:gd name="connsiteY56" fmla="*/ 288637 h 303034"/>
                  <a:gd name="connsiteX57" fmla="*/ 855389 w 914921"/>
                  <a:gd name="connsiteY57" fmla="*/ 293399 h 303034"/>
                  <a:gd name="connsiteX58" fmla="*/ 848246 w 914921"/>
                  <a:gd name="connsiteY58" fmla="*/ 295781 h 303034"/>
                  <a:gd name="connsiteX59" fmla="*/ 833958 w 914921"/>
                  <a:gd name="connsiteY59" fmla="*/ 302924 h 303034"/>
                  <a:gd name="connsiteX60" fmla="*/ 679177 w 914921"/>
                  <a:gd name="connsiteY60" fmla="*/ 293399 h 303034"/>
                  <a:gd name="connsiteX61" fmla="*/ 557733 w 914921"/>
                  <a:gd name="connsiteY61" fmla="*/ 291018 h 303034"/>
                  <a:gd name="connsiteX62" fmla="*/ 438671 w 914921"/>
                  <a:gd name="connsiteY62" fmla="*/ 288637 h 303034"/>
                  <a:gd name="connsiteX63" fmla="*/ 298177 w 914921"/>
                  <a:gd name="connsiteY63" fmla="*/ 286256 h 303034"/>
                  <a:gd name="connsiteX64" fmla="*/ 248171 w 914921"/>
                  <a:gd name="connsiteY64" fmla="*/ 288637 h 303034"/>
                  <a:gd name="connsiteX65" fmla="*/ 83864 w 914921"/>
                  <a:gd name="connsiteY65" fmla="*/ 293399 h 303034"/>
                  <a:gd name="connsiteX66" fmla="*/ 79102 w 914921"/>
                  <a:gd name="connsiteY66" fmla="*/ 279112 h 303034"/>
                  <a:gd name="connsiteX67" fmla="*/ 31477 w 914921"/>
                  <a:gd name="connsiteY67" fmla="*/ 269587 h 303034"/>
                  <a:gd name="connsiteX68" fmla="*/ 24333 w 914921"/>
                  <a:gd name="connsiteY68" fmla="*/ 267206 h 303034"/>
                  <a:gd name="connsiteX69" fmla="*/ 21952 w 914921"/>
                  <a:gd name="connsiteY69" fmla="*/ 255299 h 303034"/>
                  <a:gd name="connsiteX70" fmla="*/ 17189 w 914921"/>
                  <a:gd name="connsiteY70" fmla="*/ 241012 h 303034"/>
                  <a:gd name="connsiteX71" fmla="*/ 14808 w 914921"/>
                  <a:gd name="connsiteY71" fmla="*/ 233868 h 303034"/>
                  <a:gd name="connsiteX72" fmla="*/ 12427 w 914921"/>
                  <a:gd name="connsiteY72" fmla="*/ 226724 h 303034"/>
                  <a:gd name="connsiteX73" fmla="*/ 10046 w 914921"/>
                  <a:gd name="connsiteY73" fmla="*/ 219581 h 303034"/>
                  <a:gd name="connsiteX74" fmla="*/ 12427 w 914921"/>
                  <a:gd name="connsiteY74" fmla="*/ 186243 h 303034"/>
                  <a:gd name="connsiteX75" fmla="*/ 14808 w 914921"/>
                  <a:gd name="connsiteY75" fmla="*/ 179099 h 303034"/>
                  <a:gd name="connsiteX76" fmla="*/ 17189 w 914921"/>
                  <a:gd name="connsiteY76" fmla="*/ 164812 h 303034"/>
                  <a:gd name="connsiteX77" fmla="*/ 14808 w 914921"/>
                  <a:gd name="connsiteY77" fmla="*/ 119568 h 303034"/>
                  <a:gd name="connsiteX78" fmla="*/ 10046 w 914921"/>
                  <a:gd name="connsiteY78" fmla="*/ 110043 h 303034"/>
                  <a:gd name="connsiteX79" fmla="*/ 5283 w 914921"/>
                  <a:gd name="connsiteY79" fmla="*/ 90993 h 303034"/>
                  <a:gd name="connsiteX0" fmla="*/ 5283 w 914921"/>
                  <a:gd name="connsiteY0" fmla="*/ 90559 h 302600"/>
                  <a:gd name="connsiteX1" fmla="*/ 93389 w 914921"/>
                  <a:gd name="connsiteY1" fmla="*/ 88178 h 302600"/>
                  <a:gd name="connsiteX2" fmla="*/ 107677 w 914921"/>
                  <a:gd name="connsiteY2" fmla="*/ 81034 h 302600"/>
                  <a:gd name="connsiteX3" fmla="*/ 114821 w 914921"/>
                  <a:gd name="connsiteY3" fmla="*/ 78653 h 302600"/>
                  <a:gd name="connsiteX4" fmla="*/ 119583 w 914921"/>
                  <a:gd name="connsiteY4" fmla="*/ 71509 h 302600"/>
                  <a:gd name="connsiteX5" fmla="*/ 126727 w 914921"/>
                  <a:gd name="connsiteY5" fmla="*/ 69128 h 302600"/>
                  <a:gd name="connsiteX6" fmla="*/ 143396 w 914921"/>
                  <a:gd name="connsiteY6" fmla="*/ 52459 h 302600"/>
                  <a:gd name="connsiteX7" fmla="*/ 150539 w 914921"/>
                  <a:gd name="connsiteY7" fmla="*/ 47697 h 302600"/>
                  <a:gd name="connsiteX8" fmla="*/ 164827 w 914921"/>
                  <a:gd name="connsiteY8" fmla="*/ 42934 h 302600"/>
                  <a:gd name="connsiteX9" fmla="*/ 179114 w 914921"/>
                  <a:gd name="connsiteY9" fmla="*/ 35790 h 302600"/>
                  <a:gd name="connsiteX10" fmla="*/ 186258 w 914921"/>
                  <a:gd name="connsiteY10" fmla="*/ 31028 h 302600"/>
                  <a:gd name="connsiteX11" fmla="*/ 200546 w 914921"/>
                  <a:gd name="connsiteY11" fmla="*/ 26265 h 302600"/>
                  <a:gd name="connsiteX12" fmla="*/ 214833 w 914921"/>
                  <a:gd name="connsiteY12" fmla="*/ 21503 h 302600"/>
                  <a:gd name="connsiteX13" fmla="*/ 221977 w 914921"/>
                  <a:gd name="connsiteY13" fmla="*/ 19122 h 302600"/>
                  <a:gd name="connsiteX14" fmla="*/ 229121 w 914921"/>
                  <a:gd name="connsiteY14" fmla="*/ 14359 h 302600"/>
                  <a:gd name="connsiteX15" fmla="*/ 279126 w 914921"/>
                  <a:gd name="connsiteY15" fmla="*/ 4834 h 302600"/>
                  <a:gd name="connsiteX16" fmla="*/ 410096 w 914921"/>
                  <a:gd name="connsiteY16" fmla="*/ 72 h 302600"/>
                  <a:gd name="connsiteX17" fmla="*/ 483914 w 914921"/>
                  <a:gd name="connsiteY17" fmla="*/ 2453 h 302600"/>
                  <a:gd name="connsiteX18" fmla="*/ 498202 w 914921"/>
                  <a:gd name="connsiteY18" fmla="*/ 9597 h 302600"/>
                  <a:gd name="connsiteX19" fmla="*/ 505346 w 914921"/>
                  <a:gd name="connsiteY19" fmla="*/ 11978 h 302600"/>
                  <a:gd name="connsiteX20" fmla="*/ 512489 w 914921"/>
                  <a:gd name="connsiteY20" fmla="*/ 19122 h 302600"/>
                  <a:gd name="connsiteX21" fmla="*/ 526777 w 914921"/>
                  <a:gd name="connsiteY21" fmla="*/ 23884 h 302600"/>
                  <a:gd name="connsiteX22" fmla="*/ 541064 w 914921"/>
                  <a:gd name="connsiteY22" fmla="*/ 33409 h 302600"/>
                  <a:gd name="connsiteX23" fmla="*/ 555352 w 914921"/>
                  <a:gd name="connsiteY23" fmla="*/ 42934 h 302600"/>
                  <a:gd name="connsiteX24" fmla="*/ 562496 w 914921"/>
                  <a:gd name="connsiteY24" fmla="*/ 47697 h 302600"/>
                  <a:gd name="connsiteX25" fmla="*/ 576783 w 914921"/>
                  <a:gd name="connsiteY25" fmla="*/ 52459 h 302600"/>
                  <a:gd name="connsiteX26" fmla="*/ 598214 w 914921"/>
                  <a:gd name="connsiteY26" fmla="*/ 64365 h 302600"/>
                  <a:gd name="connsiteX27" fmla="*/ 612502 w 914921"/>
                  <a:gd name="connsiteY27" fmla="*/ 71509 h 302600"/>
                  <a:gd name="connsiteX28" fmla="*/ 619646 w 914921"/>
                  <a:gd name="connsiteY28" fmla="*/ 76272 h 302600"/>
                  <a:gd name="connsiteX29" fmla="*/ 626789 w 914921"/>
                  <a:gd name="connsiteY29" fmla="*/ 78653 h 302600"/>
                  <a:gd name="connsiteX30" fmla="*/ 648221 w 914921"/>
                  <a:gd name="connsiteY30" fmla="*/ 90559 h 302600"/>
                  <a:gd name="connsiteX31" fmla="*/ 662508 w 914921"/>
                  <a:gd name="connsiteY31" fmla="*/ 97703 h 302600"/>
                  <a:gd name="connsiteX32" fmla="*/ 669652 w 914921"/>
                  <a:gd name="connsiteY32" fmla="*/ 102465 h 302600"/>
                  <a:gd name="connsiteX33" fmla="*/ 683939 w 914921"/>
                  <a:gd name="connsiteY33" fmla="*/ 107228 h 302600"/>
                  <a:gd name="connsiteX34" fmla="*/ 691083 w 914921"/>
                  <a:gd name="connsiteY34" fmla="*/ 111990 h 302600"/>
                  <a:gd name="connsiteX35" fmla="*/ 707752 w 914921"/>
                  <a:gd name="connsiteY35" fmla="*/ 116753 h 302600"/>
                  <a:gd name="connsiteX36" fmla="*/ 729183 w 914921"/>
                  <a:gd name="connsiteY36" fmla="*/ 123897 h 302600"/>
                  <a:gd name="connsiteX37" fmla="*/ 736327 w 914921"/>
                  <a:gd name="connsiteY37" fmla="*/ 126278 h 302600"/>
                  <a:gd name="connsiteX38" fmla="*/ 786333 w 914921"/>
                  <a:gd name="connsiteY38" fmla="*/ 131040 h 302600"/>
                  <a:gd name="connsiteX39" fmla="*/ 836339 w 914921"/>
                  <a:gd name="connsiteY39" fmla="*/ 147709 h 302600"/>
                  <a:gd name="connsiteX40" fmla="*/ 850627 w 914921"/>
                  <a:gd name="connsiteY40" fmla="*/ 152472 h 302600"/>
                  <a:gd name="connsiteX41" fmla="*/ 857771 w 914921"/>
                  <a:gd name="connsiteY41" fmla="*/ 154853 h 302600"/>
                  <a:gd name="connsiteX42" fmla="*/ 864914 w 914921"/>
                  <a:gd name="connsiteY42" fmla="*/ 159615 h 302600"/>
                  <a:gd name="connsiteX43" fmla="*/ 872058 w 914921"/>
                  <a:gd name="connsiteY43" fmla="*/ 161997 h 302600"/>
                  <a:gd name="connsiteX44" fmla="*/ 886346 w 914921"/>
                  <a:gd name="connsiteY44" fmla="*/ 171522 h 302600"/>
                  <a:gd name="connsiteX45" fmla="*/ 893489 w 914921"/>
                  <a:gd name="connsiteY45" fmla="*/ 176284 h 302600"/>
                  <a:gd name="connsiteX46" fmla="*/ 898252 w 914921"/>
                  <a:gd name="connsiteY46" fmla="*/ 190572 h 302600"/>
                  <a:gd name="connsiteX47" fmla="*/ 900633 w 914921"/>
                  <a:gd name="connsiteY47" fmla="*/ 197715 h 302600"/>
                  <a:gd name="connsiteX48" fmla="*/ 905396 w 914921"/>
                  <a:gd name="connsiteY48" fmla="*/ 204859 h 302600"/>
                  <a:gd name="connsiteX49" fmla="*/ 910158 w 914921"/>
                  <a:gd name="connsiteY49" fmla="*/ 221528 h 302600"/>
                  <a:gd name="connsiteX50" fmla="*/ 914921 w 914921"/>
                  <a:gd name="connsiteY50" fmla="*/ 240578 h 302600"/>
                  <a:gd name="connsiteX51" fmla="*/ 912539 w 914921"/>
                  <a:gd name="connsiteY51" fmla="*/ 252484 h 302600"/>
                  <a:gd name="connsiteX52" fmla="*/ 910158 w 914921"/>
                  <a:gd name="connsiteY52" fmla="*/ 259628 h 302600"/>
                  <a:gd name="connsiteX53" fmla="*/ 903014 w 914921"/>
                  <a:gd name="connsiteY53" fmla="*/ 262009 h 302600"/>
                  <a:gd name="connsiteX54" fmla="*/ 898252 w 914921"/>
                  <a:gd name="connsiteY54" fmla="*/ 269153 h 302600"/>
                  <a:gd name="connsiteX55" fmla="*/ 883964 w 914921"/>
                  <a:gd name="connsiteY55" fmla="*/ 273915 h 302600"/>
                  <a:gd name="connsiteX56" fmla="*/ 862533 w 914921"/>
                  <a:gd name="connsiteY56" fmla="*/ 288203 h 302600"/>
                  <a:gd name="connsiteX57" fmla="*/ 855389 w 914921"/>
                  <a:gd name="connsiteY57" fmla="*/ 292965 h 302600"/>
                  <a:gd name="connsiteX58" fmla="*/ 848246 w 914921"/>
                  <a:gd name="connsiteY58" fmla="*/ 295347 h 302600"/>
                  <a:gd name="connsiteX59" fmla="*/ 833958 w 914921"/>
                  <a:gd name="connsiteY59" fmla="*/ 302490 h 302600"/>
                  <a:gd name="connsiteX60" fmla="*/ 679177 w 914921"/>
                  <a:gd name="connsiteY60" fmla="*/ 292965 h 302600"/>
                  <a:gd name="connsiteX61" fmla="*/ 557733 w 914921"/>
                  <a:gd name="connsiteY61" fmla="*/ 290584 h 302600"/>
                  <a:gd name="connsiteX62" fmla="*/ 438671 w 914921"/>
                  <a:gd name="connsiteY62" fmla="*/ 288203 h 302600"/>
                  <a:gd name="connsiteX63" fmla="*/ 298177 w 914921"/>
                  <a:gd name="connsiteY63" fmla="*/ 285822 h 302600"/>
                  <a:gd name="connsiteX64" fmla="*/ 248171 w 914921"/>
                  <a:gd name="connsiteY64" fmla="*/ 288203 h 302600"/>
                  <a:gd name="connsiteX65" fmla="*/ 83864 w 914921"/>
                  <a:gd name="connsiteY65" fmla="*/ 292965 h 302600"/>
                  <a:gd name="connsiteX66" fmla="*/ 79102 w 914921"/>
                  <a:gd name="connsiteY66" fmla="*/ 278678 h 302600"/>
                  <a:gd name="connsiteX67" fmla="*/ 31477 w 914921"/>
                  <a:gd name="connsiteY67" fmla="*/ 269153 h 302600"/>
                  <a:gd name="connsiteX68" fmla="*/ 24333 w 914921"/>
                  <a:gd name="connsiteY68" fmla="*/ 266772 h 302600"/>
                  <a:gd name="connsiteX69" fmla="*/ 21952 w 914921"/>
                  <a:gd name="connsiteY69" fmla="*/ 254865 h 302600"/>
                  <a:gd name="connsiteX70" fmla="*/ 17189 w 914921"/>
                  <a:gd name="connsiteY70" fmla="*/ 240578 h 302600"/>
                  <a:gd name="connsiteX71" fmla="*/ 14808 w 914921"/>
                  <a:gd name="connsiteY71" fmla="*/ 233434 h 302600"/>
                  <a:gd name="connsiteX72" fmla="*/ 12427 w 914921"/>
                  <a:gd name="connsiteY72" fmla="*/ 226290 h 302600"/>
                  <a:gd name="connsiteX73" fmla="*/ 10046 w 914921"/>
                  <a:gd name="connsiteY73" fmla="*/ 219147 h 302600"/>
                  <a:gd name="connsiteX74" fmla="*/ 12427 w 914921"/>
                  <a:gd name="connsiteY74" fmla="*/ 185809 h 302600"/>
                  <a:gd name="connsiteX75" fmla="*/ 14808 w 914921"/>
                  <a:gd name="connsiteY75" fmla="*/ 178665 h 302600"/>
                  <a:gd name="connsiteX76" fmla="*/ 17189 w 914921"/>
                  <a:gd name="connsiteY76" fmla="*/ 164378 h 302600"/>
                  <a:gd name="connsiteX77" fmla="*/ 14808 w 914921"/>
                  <a:gd name="connsiteY77" fmla="*/ 119134 h 302600"/>
                  <a:gd name="connsiteX78" fmla="*/ 10046 w 914921"/>
                  <a:gd name="connsiteY78" fmla="*/ 109609 h 302600"/>
                  <a:gd name="connsiteX79" fmla="*/ 5283 w 914921"/>
                  <a:gd name="connsiteY79" fmla="*/ 90559 h 302600"/>
                  <a:gd name="connsiteX0" fmla="*/ 5283 w 914921"/>
                  <a:gd name="connsiteY0" fmla="*/ 90550 h 302591"/>
                  <a:gd name="connsiteX1" fmla="*/ 93389 w 914921"/>
                  <a:gd name="connsiteY1" fmla="*/ 88169 h 302591"/>
                  <a:gd name="connsiteX2" fmla="*/ 107677 w 914921"/>
                  <a:gd name="connsiteY2" fmla="*/ 81025 h 302591"/>
                  <a:gd name="connsiteX3" fmla="*/ 114821 w 914921"/>
                  <a:gd name="connsiteY3" fmla="*/ 78644 h 302591"/>
                  <a:gd name="connsiteX4" fmla="*/ 119583 w 914921"/>
                  <a:gd name="connsiteY4" fmla="*/ 71500 h 302591"/>
                  <a:gd name="connsiteX5" fmla="*/ 126727 w 914921"/>
                  <a:gd name="connsiteY5" fmla="*/ 69119 h 302591"/>
                  <a:gd name="connsiteX6" fmla="*/ 143396 w 914921"/>
                  <a:gd name="connsiteY6" fmla="*/ 52450 h 302591"/>
                  <a:gd name="connsiteX7" fmla="*/ 150539 w 914921"/>
                  <a:gd name="connsiteY7" fmla="*/ 47688 h 302591"/>
                  <a:gd name="connsiteX8" fmla="*/ 164827 w 914921"/>
                  <a:gd name="connsiteY8" fmla="*/ 42925 h 302591"/>
                  <a:gd name="connsiteX9" fmla="*/ 179114 w 914921"/>
                  <a:gd name="connsiteY9" fmla="*/ 35781 h 302591"/>
                  <a:gd name="connsiteX10" fmla="*/ 186258 w 914921"/>
                  <a:gd name="connsiteY10" fmla="*/ 31019 h 302591"/>
                  <a:gd name="connsiteX11" fmla="*/ 200546 w 914921"/>
                  <a:gd name="connsiteY11" fmla="*/ 26256 h 302591"/>
                  <a:gd name="connsiteX12" fmla="*/ 214833 w 914921"/>
                  <a:gd name="connsiteY12" fmla="*/ 21494 h 302591"/>
                  <a:gd name="connsiteX13" fmla="*/ 221977 w 914921"/>
                  <a:gd name="connsiteY13" fmla="*/ 19113 h 302591"/>
                  <a:gd name="connsiteX14" fmla="*/ 229121 w 914921"/>
                  <a:gd name="connsiteY14" fmla="*/ 14350 h 302591"/>
                  <a:gd name="connsiteX15" fmla="*/ 279126 w 914921"/>
                  <a:gd name="connsiteY15" fmla="*/ 4825 h 302591"/>
                  <a:gd name="connsiteX16" fmla="*/ 410096 w 914921"/>
                  <a:gd name="connsiteY16" fmla="*/ 63 h 302591"/>
                  <a:gd name="connsiteX17" fmla="*/ 483914 w 914921"/>
                  <a:gd name="connsiteY17" fmla="*/ 2444 h 302591"/>
                  <a:gd name="connsiteX18" fmla="*/ 467246 w 914921"/>
                  <a:gd name="connsiteY18" fmla="*/ 7207 h 302591"/>
                  <a:gd name="connsiteX19" fmla="*/ 505346 w 914921"/>
                  <a:gd name="connsiteY19" fmla="*/ 11969 h 302591"/>
                  <a:gd name="connsiteX20" fmla="*/ 512489 w 914921"/>
                  <a:gd name="connsiteY20" fmla="*/ 19113 h 302591"/>
                  <a:gd name="connsiteX21" fmla="*/ 526777 w 914921"/>
                  <a:gd name="connsiteY21" fmla="*/ 23875 h 302591"/>
                  <a:gd name="connsiteX22" fmla="*/ 541064 w 914921"/>
                  <a:gd name="connsiteY22" fmla="*/ 33400 h 302591"/>
                  <a:gd name="connsiteX23" fmla="*/ 555352 w 914921"/>
                  <a:gd name="connsiteY23" fmla="*/ 42925 h 302591"/>
                  <a:gd name="connsiteX24" fmla="*/ 562496 w 914921"/>
                  <a:gd name="connsiteY24" fmla="*/ 47688 h 302591"/>
                  <a:gd name="connsiteX25" fmla="*/ 576783 w 914921"/>
                  <a:gd name="connsiteY25" fmla="*/ 52450 h 302591"/>
                  <a:gd name="connsiteX26" fmla="*/ 598214 w 914921"/>
                  <a:gd name="connsiteY26" fmla="*/ 64356 h 302591"/>
                  <a:gd name="connsiteX27" fmla="*/ 612502 w 914921"/>
                  <a:gd name="connsiteY27" fmla="*/ 71500 h 302591"/>
                  <a:gd name="connsiteX28" fmla="*/ 619646 w 914921"/>
                  <a:gd name="connsiteY28" fmla="*/ 76263 h 302591"/>
                  <a:gd name="connsiteX29" fmla="*/ 626789 w 914921"/>
                  <a:gd name="connsiteY29" fmla="*/ 78644 h 302591"/>
                  <a:gd name="connsiteX30" fmla="*/ 648221 w 914921"/>
                  <a:gd name="connsiteY30" fmla="*/ 90550 h 302591"/>
                  <a:gd name="connsiteX31" fmla="*/ 662508 w 914921"/>
                  <a:gd name="connsiteY31" fmla="*/ 97694 h 302591"/>
                  <a:gd name="connsiteX32" fmla="*/ 669652 w 914921"/>
                  <a:gd name="connsiteY32" fmla="*/ 102456 h 302591"/>
                  <a:gd name="connsiteX33" fmla="*/ 683939 w 914921"/>
                  <a:gd name="connsiteY33" fmla="*/ 107219 h 302591"/>
                  <a:gd name="connsiteX34" fmla="*/ 691083 w 914921"/>
                  <a:gd name="connsiteY34" fmla="*/ 111981 h 302591"/>
                  <a:gd name="connsiteX35" fmla="*/ 707752 w 914921"/>
                  <a:gd name="connsiteY35" fmla="*/ 116744 h 302591"/>
                  <a:gd name="connsiteX36" fmla="*/ 729183 w 914921"/>
                  <a:gd name="connsiteY36" fmla="*/ 123888 h 302591"/>
                  <a:gd name="connsiteX37" fmla="*/ 736327 w 914921"/>
                  <a:gd name="connsiteY37" fmla="*/ 126269 h 302591"/>
                  <a:gd name="connsiteX38" fmla="*/ 786333 w 914921"/>
                  <a:gd name="connsiteY38" fmla="*/ 131031 h 302591"/>
                  <a:gd name="connsiteX39" fmla="*/ 836339 w 914921"/>
                  <a:gd name="connsiteY39" fmla="*/ 147700 h 302591"/>
                  <a:gd name="connsiteX40" fmla="*/ 850627 w 914921"/>
                  <a:gd name="connsiteY40" fmla="*/ 152463 h 302591"/>
                  <a:gd name="connsiteX41" fmla="*/ 857771 w 914921"/>
                  <a:gd name="connsiteY41" fmla="*/ 154844 h 302591"/>
                  <a:gd name="connsiteX42" fmla="*/ 864914 w 914921"/>
                  <a:gd name="connsiteY42" fmla="*/ 159606 h 302591"/>
                  <a:gd name="connsiteX43" fmla="*/ 872058 w 914921"/>
                  <a:gd name="connsiteY43" fmla="*/ 161988 h 302591"/>
                  <a:gd name="connsiteX44" fmla="*/ 886346 w 914921"/>
                  <a:gd name="connsiteY44" fmla="*/ 171513 h 302591"/>
                  <a:gd name="connsiteX45" fmla="*/ 893489 w 914921"/>
                  <a:gd name="connsiteY45" fmla="*/ 176275 h 302591"/>
                  <a:gd name="connsiteX46" fmla="*/ 898252 w 914921"/>
                  <a:gd name="connsiteY46" fmla="*/ 190563 h 302591"/>
                  <a:gd name="connsiteX47" fmla="*/ 900633 w 914921"/>
                  <a:gd name="connsiteY47" fmla="*/ 197706 h 302591"/>
                  <a:gd name="connsiteX48" fmla="*/ 905396 w 914921"/>
                  <a:gd name="connsiteY48" fmla="*/ 204850 h 302591"/>
                  <a:gd name="connsiteX49" fmla="*/ 910158 w 914921"/>
                  <a:gd name="connsiteY49" fmla="*/ 221519 h 302591"/>
                  <a:gd name="connsiteX50" fmla="*/ 914921 w 914921"/>
                  <a:gd name="connsiteY50" fmla="*/ 240569 h 302591"/>
                  <a:gd name="connsiteX51" fmla="*/ 912539 w 914921"/>
                  <a:gd name="connsiteY51" fmla="*/ 252475 h 302591"/>
                  <a:gd name="connsiteX52" fmla="*/ 910158 w 914921"/>
                  <a:gd name="connsiteY52" fmla="*/ 259619 h 302591"/>
                  <a:gd name="connsiteX53" fmla="*/ 903014 w 914921"/>
                  <a:gd name="connsiteY53" fmla="*/ 262000 h 302591"/>
                  <a:gd name="connsiteX54" fmla="*/ 898252 w 914921"/>
                  <a:gd name="connsiteY54" fmla="*/ 269144 h 302591"/>
                  <a:gd name="connsiteX55" fmla="*/ 883964 w 914921"/>
                  <a:gd name="connsiteY55" fmla="*/ 273906 h 302591"/>
                  <a:gd name="connsiteX56" fmla="*/ 862533 w 914921"/>
                  <a:gd name="connsiteY56" fmla="*/ 288194 h 302591"/>
                  <a:gd name="connsiteX57" fmla="*/ 855389 w 914921"/>
                  <a:gd name="connsiteY57" fmla="*/ 292956 h 302591"/>
                  <a:gd name="connsiteX58" fmla="*/ 848246 w 914921"/>
                  <a:gd name="connsiteY58" fmla="*/ 295338 h 302591"/>
                  <a:gd name="connsiteX59" fmla="*/ 833958 w 914921"/>
                  <a:gd name="connsiteY59" fmla="*/ 302481 h 302591"/>
                  <a:gd name="connsiteX60" fmla="*/ 679177 w 914921"/>
                  <a:gd name="connsiteY60" fmla="*/ 292956 h 302591"/>
                  <a:gd name="connsiteX61" fmla="*/ 557733 w 914921"/>
                  <a:gd name="connsiteY61" fmla="*/ 290575 h 302591"/>
                  <a:gd name="connsiteX62" fmla="*/ 438671 w 914921"/>
                  <a:gd name="connsiteY62" fmla="*/ 288194 h 302591"/>
                  <a:gd name="connsiteX63" fmla="*/ 298177 w 914921"/>
                  <a:gd name="connsiteY63" fmla="*/ 285813 h 302591"/>
                  <a:gd name="connsiteX64" fmla="*/ 248171 w 914921"/>
                  <a:gd name="connsiteY64" fmla="*/ 288194 h 302591"/>
                  <a:gd name="connsiteX65" fmla="*/ 83864 w 914921"/>
                  <a:gd name="connsiteY65" fmla="*/ 292956 h 302591"/>
                  <a:gd name="connsiteX66" fmla="*/ 79102 w 914921"/>
                  <a:gd name="connsiteY66" fmla="*/ 278669 h 302591"/>
                  <a:gd name="connsiteX67" fmla="*/ 31477 w 914921"/>
                  <a:gd name="connsiteY67" fmla="*/ 269144 h 302591"/>
                  <a:gd name="connsiteX68" fmla="*/ 24333 w 914921"/>
                  <a:gd name="connsiteY68" fmla="*/ 266763 h 302591"/>
                  <a:gd name="connsiteX69" fmla="*/ 21952 w 914921"/>
                  <a:gd name="connsiteY69" fmla="*/ 254856 h 302591"/>
                  <a:gd name="connsiteX70" fmla="*/ 17189 w 914921"/>
                  <a:gd name="connsiteY70" fmla="*/ 240569 h 302591"/>
                  <a:gd name="connsiteX71" fmla="*/ 14808 w 914921"/>
                  <a:gd name="connsiteY71" fmla="*/ 233425 h 302591"/>
                  <a:gd name="connsiteX72" fmla="*/ 12427 w 914921"/>
                  <a:gd name="connsiteY72" fmla="*/ 226281 h 302591"/>
                  <a:gd name="connsiteX73" fmla="*/ 10046 w 914921"/>
                  <a:gd name="connsiteY73" fmla="*/ 219138 h 302591"/>
                  <a:gd name="connsiteX74" fmla="*/ 12427 w 914921"/>
                  <a:gd name="connsiteY74" fmla="*/ 185800 h 302591"/>
                  <a:gd name="connsiteX75" fmla="*/ 14808 w 914921"/>
                  <a:gd name="connsiteY75" fmla="*/ 178656 h 302591"/>
                  <a:gd name="connsiteX76" fmla="*/ 17189 w 914921"/>
                  <a:gd name="connsiteY76" fmla="*/ 164369 h 302591"/>
                  <a:gd name="connsiteX77" fmla="*/ 14808 w 914921"/>
                  <a:gd name="connsiteY77" fmla="*/ 119125 h 302591"/>
                  <a:gd name="connsiteX78" fmla="*/ 10046 w 914921"/>
                  <a:gd name="connsiteY78" fmla="*/ 109600 h 302591"/>
                  <a:gd name="connsiteX79" fmla="*/ 5283 w 914921"/>
                  <a:gd name="connsiteY79" fmla="*/ 90550 h 302591"/>
                  <a:gd name="connsiteX0" fmla="*/ 5283 w 914921"/>
                  <a:gd name="connsiteY0" fmla="*/ 90586 h 302627"/>
                  <a:gd name="connsiteX1" fmla="*/ 93389 w 914921"/>
                  <a:gd name="connsiteY1" fmla="*/ 88205 h 302627"/>
                  <a:gd name="connsiteX2" fmla="*/ 107677 w 914921"/>
                  <a:gd name="connsiteY2" fmla="*/ 81061 h 302627"/>
                  <a:gd name="connsiteX3" fmla="*/ 114821 w 914921"/>
                  <a:gd name="connsiteY3" fmla="*/ 78680 h 302627"/>
                  <a:gd name="connsiteX4" fmla="*/ 119583 w 914921"/>
                  <a:gd name="connsiteY4" fmla="*/ 71536 h 302627"/>
                  <a:gd name="connsiteX5" fmla="*/ 126727 w 914921"/>
                  <a:gd name="connsiteY5" fmla="*/ 69155 h 302627"/>
                  <a:gd name="connsiteX6" fmla="*/ 143396 w 914921"/>
                  <a:gd name="connsiteY6" fmla="*/ 52486 h 302627"/>
                  <a:gd name="connsiteX7" fmla="*/ 150539 w 914921"/>
                  <a:gd name="connsiteY7" fmla="*/ 47724 h 302627"/>
                  <a:gd name="connsiteX8" fmla="*/ 164827 w 914921"/>
                  <a:gd name="connsiteY8" fmla="*/ 42961 h 302627"/>
                  <a:gd name="connsiteX9" fmla="*/ 179114 w 914921"/>
                  <a:gd name="connsiteY9" fmla="*/ 35817 h 302627"/>
                  <a:gd name="connsiteX10" fmla="*/ 186258 w 914921"/>
                  <a:gd name="connsiteY10" fmla="*/ 31055 h 302627"/>
                  <a:gd name="connsiteX11" fmla="*/ 200546 w 914921"/>
                  <a:gd name="connsiteY11" fmla="*/ 26292 h 302627"/>
                  <a:gd name="connsiteX12" fmla="*/ 214833 w 914921"/>
                  <a:gd name="connsiteY12" fmla="*/ 21530 h 302627"/>
                  <a:gd name="connsiteX13" fmla="*/ 221977 w 914921"/>
                  <a:gd name="connsiteY13" fmla="*/ 19149 h 302627"/>
                  <a:gd name="connsiteX14" fmla="*/ 229121 w 914921"/>
                  <a:gd name="connsiteY14" fmla="*/ 14386 h 302627"/>
                  <a:gd name="connsiteX15" fmla="*/ 279126 w 914921"/>
                  <a:gd name="connsiteY15" fmla="*/ 4861 h 302627"/>
                  <a:gd name="connsiteX16" fmla="*/ 410096 w 914921"/>
                  <a:gd name="connsiteY16" fmla="*/ 99 h 302627"/>
                  <a:gd name="connsiteX17" fmla="*/ 483914 w 914921"/>
                  <a:gd name="connsiteY17" fmla="*/ 2480 h 302627"/>
                  <a:gd name="connsiteX18" fmla="*/ 505346 w 914921"/>
                  <a:gd name="connsiteY18" fmla="*/ 12005 h 302627"/>
                  <a:gd name="connsiteX19" fmla="*/ 512489 w 914921"/>
                  <a:gd name="connsiteY19" fmla="*/ 19149 h 302627"/>
                  <a:gd name="connsiteX20" fmla="*/ 526777 w 914921"/>
                  <a:gd name="connsiteY20" fmla="*/ 23911 h 302627"/>
                  <a:gd name="connsiteX21" fmla="*/ 541064 w 914921"/>
                  <a:gd name="connsiteY21" fmla="*/ 33436 h 302627"/>
                  <a:gd name="connsiteX22" fmla="*/ 555352 w 914921"/>
                  <a:gd name="connsiteY22" fmla="*/ 42961 h 302627"/>
                  <a:gd name="connsiteX23" fmla="*/ 562496 w 914921"/>
                  <a:gd name="connsiteY23" fmla="*/ 47724 h 302627"/>
                  <a:gd name="connsiteX24" fmla="*/ 576783 w 914921"/>
                  <a:gd name="connsiteY24" fmla="*/ 52486 h 302627"/>
                  <a:gd name="connsiteX25" fmla="*/ 598214 w 914921"/>
                  <a:gd name="connsiteY25" fmla="*/ 64392 h 302627"/>
                  <a:gd name="connsiteX26" fmla="*/ 612502 w 914921"/>
                  <a:gd name="connsiteY26" fmla="*/ 71536 h 302627"/>
                  <a:gd name="connsiteX27" fmla="*/ 619646 w 914921"/>
                  <a:gd name="connsiteY27" fmla="*/ 76299 h 302627"/>
                  <a:gd name="connsiteX28" fmla="*/ 626789 w 914921"/>
                  <a:gd name="connsiteY28" fmla="*/ 78680 h 302627"/>
                  <a:gd name="connsiteX29" fmla="*/ 648221 w 914921"/>
                  <a:gd name="connsiteY29" fmla="*/ 90586 h 302627"/>
                  <a:gd name="connsiteX30" fmla="*/ 662508 w 914921"/>
                  <a:gd name="connsiteY30" fmla="*/ 97730 h 302627"/>
                  <a:gd name="connsiteX31" fmla="*/ 669652 w 914921"/>
                  <a:gd name="connsiteY31" fmla="*/ 102492 h 302627"/>
                  <a:gd name="connsiteX32" fmla="*/ 683939 w 914921"/>
                  <a:gd name="connsiteY32" fmla="*/ 107255 h 302627"/>
                  <a:gd name="connsiteX33" fmla="*/ 691083 w 914921"/>
                  <a:gd name="connsiteY33" fmla="*/ 112017 h 302627"/>
                  <a:gd name="connsiteX34" fmla="*/ 707752 w 914921"/>
                  <a:gd name="connsiteY34" fmla="*/ 116780 h 302627"/>
                  <a:gd name="connsiteX35" fmla="*/ 729183 w 914921"/>
                  <a:gd name="connsiteY35" fmla="*/ 123924 h 302627"/>
                  <a:gd name="connsiteX36" fmla="*/ 736327 w 914921"/>
                  <a:gd name="connsiteY36" fmla="*/ 126305 h 302627"/>
                  <a:gd name="connsiteX37" fmla="*/ 786333 w 914921"/>
                  <a:gd name="connsiteY37" fmla="*/ 131067 h 302627"/>
                  <a:gd name="connsiteX38" fmla="*/ 836339 w 914921"/>
                  <a:gd name="connsiteY38" fmla="*/ 147736 h 302627"/>
                  <a:gd name="connsiteX39" fmla="*/ 850627 w 914921"/>
                  <a:gd name="connsiteY39" fmla="*/ 152499 h 302627"/>
                  <a:gd name="connsiteX40" fmla="*/ 857771 w 914921"/>
                  <a:gd name="connsiteY40" fmla="*/ 154880 h 302627"/>
                  <a:gd name="connsiteX41" fmla="*/ 864914 w 914921"/>
                  <a:gd name="connsiteY41" fmla="*/ 159642 h 302627"/>
                  <a:gd name="connsiteX42" fmla="*/ 872058 w 914921"/>
                  <a:gd name="connsiteY42" fmla="*/ 162024 h 302627"/>
                  <a:gd name="connsiteX43" fmla="*/ 886346 w 914921"/>
                  <a:gd name="connsiteY43" fmla="*/ 171549 h 302627"/>
                  <a:gd name="connsiteX44" fmla="*/ 893489 w 914921"/>
                  <a:gd name="connsiteY44" fmla="*/ 176311 h 302627"/>
                  <a:gd name="connsiteX45" fmla="*/ 898252 w 914921"/>
                  <a:gd name="connsiteY45" fmla="*/ 190599 h 302627"/>
                  <a:gd name="connsiteX46" fmla="*/ 900633 w 914921"/>
                  <a:gd name="connsiteY46" fmla="*/ 197742 h 302627"/>
                  <a:gd name="connsiteX47" fmla="*/ 905396 w 914921"/>
                  <a:gd name="connsiteY47" fmla="*/ 204886 h 302627"/>
                  <a:gd name="connsiteX48" fmla="*/ 910158 w 914921"/>
                  <a:gd name="connsiteY48" fmla="*/ 221555 h 302627"/>
                  <a:gd name="connsiteX49" fmla="*/ 914921 w 914921"/>
                  <a:gd name="connsiteY49" fmla="*/ 240605 h 302627"/>
                  <a:gd name="connsiteX50" fmla="*/ 912539 w 914921"/>
                  <a:gd name="connsiteY50" fmla="*/ 252511 h 302627"/>
                  <a:gd name="connsiteX51" fmla="*/ 910158 w 914921"/>
                  <a:gd name="connsiteY51" fmla="*/ 259655 h 302627"/>
                  <a:gd name="connsiteX52" fmla="*/ 903014 w 914921"/>
                  <a:gd name="connsiteY52" fmla="*/ 262036 h 302627"/>
                  <a:gd name="connsiteX53" fmla="*/ 898252 w 914921"/>
                  <a:gd name="connsiteY53" fmla="*/ 269180 h 302627"/>
                  <a:gd name="connsiteX54" fmla="*/ 883964 w 914921"/>
                  <a:gd name="connsiteY54" fmla="*/ 273942 h 302627"/>
                  <a:gd name="connsiteX55" fmla="*/ 862533 w 914921"/>
                  <a:gd name="connsiteY55" fmla="*/ 288230 h 302627"/>
                  <a:gd name="connsiteX56" fmla="*/ 855389 w 914921"/>
                  <a:gd name="connsiteY56" fmla="*/ 292992 h 302627"/>
                  <a:gd name="connsiteX57" fmla="*/ 848246 w 914921"/>
                  <a:gd name="connsiteY57" fmla="*/ 295374 h 302627"/>
                  <a:gd name="connsiteX58" fmla="*/ 833958 w 914921"/>
                  <a:gd name="connsiteY58" fmla="*/ 302517 h 302627"/>
                  <a:gd name="connsiteX59" fmla="*/ 679177 w 914921"/>
                  <a:gd name="connsiteY59" fmla="*/ 292992 h 302627"/>
                  <a:gd name="connsiteX60" fmla="*/ 557733 w 914921"/>
                  <a:gd name="connsiteY60" fmla="*/ 290611 h 302627"/>
                  <a:gd name="connsiteX61" fmla="*/ 438671 w 914921"/>
                  <a:gd name="connsiteY61" fmla="*/ 288230 h 302627"/>
                  <a:gd name="connsiteX62" fmla="*/ 298177 w 914921"/>
                  <a:gd name="connsiteY62" fmla="*/ 285849 h 302627"/>
                  <a:gd name="connsiteX63" fmla="*/ 248171 w 914921"/>
                  <a:gd name="connsiteY63" fmla="*/ 288230 h 302627"/>
                  <a:gd name="connsiteX64" fmla="*/ 83864 w 914921"/>
                  <a:gd name="connsiteY64" fmla="*/ 292992 h 302627"/>
                  <a:gd name="connsiteX65" fmla="*/ 79102 w 914921"/>
                  <a:gd name="connsiteY65" fmla="*/ 278705 h 302627"/>
                  <a:gd name="connsiteX66" fmla="*/ 31477 w 914921"/>
                  <a:gd name="connsiteY66" fmla="*/ 269180 h 302627"/>
                  <a:gd name="connsiteX67" fmla="*/ 24333 w 914921"/>
                  <a:gd name="connsiteY67" fmla="*/ 266799 h 302627"/>
                  <a:gd name="connsiteX68" fmla="*/ 21952 w 914921"/>
                  <a:gd name="connsiteY68" fmla="*/ 254892 h 302627"/>
                  <a:gd name="connsiteX69" fmla="*/ 17189 w 914921"/>
                  <a:gd name="connsiteY69" fmla="*/ 240605 h 302627"/>
                  <a:gd name="connsiteX70" fmla="*/ 14808 w 914921"/>
                  <a:gd name="connsiteY70" fmla="*/ 233461 h 302627"/>
                  <a:gd name="connsiteX71" fmla="*/ 12427 w 914921"/>
                  <a:gd name="connsiteY71" fmla="*/ 226317 h 302627"/>
                  <a:gd name="connsiteX72" fmla="*/ 10046 w 914921"/>
                  <a:gd name="connsiteY72" fmla="*/ 219174 h 302627"/>
                  <a:gd name="connsiteX73" fmla="*/ 12427 w 914921"/>
                  <a:gd name="connsiteY73" fmla="*/ 185836 h 302627"/>
                  <a:gd name="connsiteX74" fmla="*/ 14808 w 914921"/>
                  <a:gd name="connsiteY74" fmla="*/ 178692 h 302627"/>
                  <a:gd name="connsiteX75" fmla="*/ 17189 w 914921"/>
                  <a:gd name="connsiteY75" fmla="*/ 164405 h 302627"/>
                  <a:gd name="connsiteX76" fmla="*/ 14808 w 914921"/>
                  <a:gd name="connsiteY76" fmla="*/ 119161 h 302627"/>
                  <a:gd name="connsiteX77" fmla="*/ 10046 w 914921"/>
                  <a:gd name="connsiteY77" fmla="*/ 109636 h 302627"/>
                  <a:gd name="connsiteX78" fmla="*/ 5283 w 914921"/>
                  <a:gd name="connsiteY78" fmla="*/ 90586 h 302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914921" h="302627">
                    <a:moveTo>
                      <a:pt x="5283" y="90586"/>
                    </a:moveTo>
                    <a:cubicBezTo>
                      <a:pt x="19173" y="87014"/>
                      <a:pt x="64046" y="89672"/>
                      <a:pt x="93389" y="88205"/>
                    </a:cubicBezTo>
                    <a:cubicBezTo>
                      <a:pt x="100041" y="87872"/>
                      <a:pt x="102101" y="83849"/>
                      <a:pt x="107677" y="81061"/>
                    </a:cubicBezTo>
                    <a:cubicBezTo>
                      <a:pt x="109922" y="79938"/>
                      <a:pt x="112440" y="79474"/>
                      <a:pt x="114821" y="78680"/>
                    </a:cubicBezTo>
                    <a:cubicBezTo>
                      <a:pt x="116408" y="76299"/>
                      <a:pt x="117348" y="73324"/>
                      <a:pt x="119583" y="71536"/>
                    </a:cubicBezTo>
                    <a:cubicBezTo>
                      <a:pt x="121543" y="69968"/>
                      <a:pt x="124952" y="70930"/>
                      <a:pt x="126727" y="69155"/>
                    </a:cubicBezTo>
                    <a:cubicBezTo>
                      <a:pt x="145833" y="50049"/>
                      <a:pt x="127231" y="57874"/>
                      <a:pt x="143396" y="52486"/>
                    </a:cubicBezTo>
                    <a:cubicBezTo>
                      <a:pt x="145777" y="50899"/>
                      <a:pt x="147924" y="48886"/>
                      <a:pt x="150539" y="47724"/>
                    </a:cubicBezTo>
                    <a:cubicBezTo>
                      <a:pt x="155127" y="45685"/>
                      <a:pt x="160650" y="45746"/>
                      <a:pt x="164827" y="42961"/>
                    </a:cubicBezTo>
                    <a:cubicBezTo>
                      <a:pt x="185301" y="29313"/>
                      <a:pt x="159397" y="45676"/>
                      <a:pt x="179114" y="35817"/>
                    </a:cubicBezTo>
                    <a:cubicBezTo>
                      <a:pt x="181674" y="34537"/>
                      <a:pt x="183643" y="32217"/>
                      <a:pt x="186258" y="31055"/>
                    </a:cubicBezTo>
                    <a:cubicBezTo>
                      <a:pt x="190846" y="29016"/>
                      <a:pt x="195783" y="27880"/>
                      <a:pt x="200546" y="26292"/>
                    </a:cubicBezTo>
                    <a:lnTo>
                      <a:pt x="214833" y="21530"/>
                    </a:lnTo>
                    <a:lnTo>
                      <a:pt x="221977" y="19149"/>
                    </a:lnTo>
                    <a:cubicBezTo>
                      <a:pt x="224358" y="17561"/>
                      <a:pt x="219596" y="16767"/>
                      <a:pt x="229121" y="14386"/>
                    </a:cubicBezTo>
                    <a:cubicBezTo>
                      <a:pt x="238646" y="12005"/>
                      <a:pt x="248964" y="7242"/>
                      <a:pt x="279126" y="4861"/>
                    </a:cubicBezTo>
                    <a:cubicBezTo>
                      <a:pt x="309289" y="2480"/>
                      <a:pt x="375965" y="496"/>
                      <a:pt x="410096" y="99"/>
                    </a:cubicBezTo>
                    <a:cubicBezTo>
                      <a:pt x="444227" y="-298"/>
                      <a:pt x="468039" y="496"/>
                      <a:pt x="483914" y="2480"/>
                    </a:cubicBezTo>
                    <a:cubicBezTo>
                      <a:pt x="499789" y="4464"/>
                      <a:pt x="500584" y="9227"/>
                      <a:pt x="505346" y="12005"/>
                    </a:cubicBezTo>
                    <a:cubicBezTo>
                      <a:pt x="507727" y="14386"/>
                      <a:pt x="509545" y="17514"/>
                      <a:pt x="512489" y="19149"/>
                    </a:cubicBezTo>
                    <a:cubicBezTo>
                      <a:pt x="516877" y="21587"/>
                      <a:pt x="526777" y="23911"/>
                      <a:pt x="526777" y="23911"/>
                    </a:cubicBezTo>
                    <a:cubicBezTo>
                      <a:pt x="542631" y="39765"/>
                      <a:pt x="525557" y="24821"/>
                      <a:pt x="541064" y="33436"/>
                    </a:cubicBezTo>
                    <a:cubicBezTo>
                      <a:pt x="546068" y="36216"/>
                      <a:pt x="550589" y="39786"/>
                      <a:pt x="555352" y="42961"/>
                    </a:cubicBezTo>
                    <a:cubicBezTo>
                      <a:pt x="557733" y="44549"/>
                      <a:pt x="559781" y="46819"/>
                      <a:pt x="562496" y="47724"/>
                    </a:cubicBezTo>
                    <a:lnTo>
                      <a:pt x="576783" y="52486"/>
                    </a:lnTo>
                    <a:cubicBezTo>
                      <a:pt x="593159" y="63403"/>
                      <a:pt x="585641" y="60201"/>
                      <a:pt x="598214" y="64392"/>
                    </a:cubicBezTo>
                    <a:cubicBezTo>
                      <a:pt x="618688" y="78042"/>
                      <a:pt x="592784" y="61677"/>
                      <a:pt x="612502" y="71536"/>
                    </a:cubicBezTo>
                    <a:cubicBezTo>
                      <a:pt x="615062" y="72816"/>
                      <a:pt x="617086" y="75019"/>
                      <a:pt x="619646" y="76299"/>
                    </a:cubicBezTo>
                    <a:cubicBezTo>
                      <a:pt x="621891" y="77421"/>
                      <a:pt x="624595" y="77461"/>
                      <a:pt x="626789" y="78680"/>
                    </a:cubicBezTo>
                    <a:cubicBezTo>
                      <a:pt x="651351" y="92325"/>
                      <a:pt x="632057" y="85199"/>
                      <a:pt x="648221" y="90586"/>
                    </a:cubicBezTo>
                    <a:cubicBezTo>
                      <a:pt x="668677" y="104226"/>
                      <a:pt x="642804" y="87879"/>
                      <a:pt x="662508" y="97730"/>
                    </a:cubicBezTo>
                    <a:cubicBezTo>
                      <a:pt x="665068" y="99010"/>
                      <a:pt x="667037" y="101330"/>
                      <a:pt x="669652" y="102492"/>
                    </a:cubicBezTo>
                    <a:cubicBezTo>
                      <a:pt x="674239" y="104531"/>
                      <a:pt x="679762" y="104471"/>
                      <a:pt x="683939" y="107255"/>
                    </a:cubicBezTo>
                    <a:cubicBezTo>
                      <a:pt x="686320" y="108842"/>
                      <a:pt x="688523" y="110737"/>
                      <a:pt x="691083" y="112017"/>
                    </a:cubicBezTo>
                    <a:cubicBezTo>
                      <a:pt x="695090" y="114021"/>
                      <a:pt x="703929" y="115633"/>
                      <a:pt x="707752" y="116780"/>
                    </a:cubicBezTo>
                    <a:cubicBezTo>
                      <a:pt x="707825" y="116802"/>
                      <a:pt x="725575" y="122721"/>
                      <a:pt x="729183" y="123924"/>
                    </a:cubicBezTo>
                    <a:cubicBezTo>
                      <a:pt x="731564" y="124718"/>
                      <a:pt x="733851" y="125892"/>
                      <a:pt x="736327" y="126305"/>
                    </a:cubicBezTo>
                    <a:cubicBezTo>
                      <a:pt x="762384" y="130648"/>
                      <a:pt x="745797" y="128365"/>
                      <a:pt x="786333" y="131067"/>
                    </a:cubicBezTo>
                    <a:lnTo>
                      <a:pt x="836339" y="147736"/>
                    </a:lnTo>
                    <a:lnTo>
                      <a:pt x="850627" y="152499"/>
                    </a:lnTo>
                    <a:lnTo>
                      <a:pt x="857771" y="154880"/>
                    </a:lnTo>
                    <a:cubicBezTo>
                      <a:pt x="860152" y="156467"/>
                      <a:pt x="862355" y="158362"/>
                      <a:pt x="864914" y="159642"/>
                    </a:cubicBezTo>
                    <a:cubicBezTo>
                      <a:pt x="867159" y="160765"/>
                      <a:pt x="869864" y="160805"/>
                      <a:pt x="872058" y="162024"/>
                    </a:cubicBezTo>
                    <a:cubicBezTo>
                      <a:pt x="877062" y="164804"/>
                      <a:pt x="881583" y="168374"/>
                      <a:pt x="886346" y="171549"/>
                    </a:cubicBezTo>
                    <a:lnTo>
                      <a:pt x="893489" y="176311"/>
                    </a:lnTo>
                    <a:lnTo>
                      <a:pt x="898252" y="190599"/>
                    </a:lnTo>
                    <a:cubicBezTo>
                      <a:pt x="899046" y="192980"/>
                      <a:pt x="899241" y="195654"/>
                      <a:pt x="900633" y="197742"/>
                    </a:cubicBezTo>
                    <a:lnTo>
                      <a:pt x="905396" y="204886"/>
                    </a:lnTo>
                    <a:cubicBezTo>
                      <a:pt x="908047" y="212841"/>
                      <a:pt x="908165" y="212585"/>
                      <a:pt x="910158" y="221555"/>
                    </a:cubicBezTo>
                    <a:cubicBezTo>
                      <a:pt x="913988" y="238793"/>
                      <a:pt x="910665" y="227841"/>
                      <a:pt x="914921" y="240605"/>
                    </a:cubicBezTo>
                    <a:cubicBezTo>
                      <a:pt x="914127" y="244574"/>
                      <a:pt x="913521" y="248585"/>
                      <a:pt x="912539" y="252511"/>
                    </a:cubicBezTo>
                    <a:cubicBezTo>
                      <a:pt x="911930" y="254946"/>
                      <a:pt x="911933" y="257880"/>
                      <a:pt x="910158" y="259655"/>
                    </a:cubicBezTo>
                    <a:cubicBezTo>
                      <a:pt x="908383" y="261430"/>
                      <a:pt x="905395" y="261242"/>
                      <a:pt x="903014" y="262036"/>
                    </a:cubicBezTo>
                    <a:cubicBezTo>
                      <a:pt x="901427" y="264417"/>
                      <a:pt x="900679" y="267663"/>
                      <a:pt x="898252" y="269180"/>
                    </a:cubicBezTo>
                    <a:cubicBezTo>
                      <a:pt x="893995" y="271841"/>
                      <a:pt x="883964" y="273942"/>
                      <a:pt x="883964" y="273942"/>
                    </a:cubicBezTo>
                    <a:lnTo>
                      <a:pt x="862533" y="288230"/>
                    </a:lnTo>
                    <a:cubicBezTo>
                      <a:pt x="860152" y="289817"/>
                      <a:pt x="858104" y="292087"/>
                      <a:pt x="855389" y="292992"/>
                    </a:cubicBezTo>
                    <a:cubicBezTo>
                      <a:pt x="853008" y="293786"/>
                      <a:pt x="850491" y="294251"/>
                      <a:pt x="848246" y="295374"/>
                    </a:cubicBezTo>
                    <a:cubicBezTo>
                      <a:pt x="829792" y="304601"/>
                      <a:pt x="851905" y="296536"/>
                      <a:pt x="833958" y="302517"/>
                    </a:cubicBezTo>
                    <a:cubicBezTo>
                      <a:pt x="806971" y="303707"/>
                      <a:pt x="725214" y="294976"/>
                      <a:pt x="679177" y="292992"/>
                    </a:cubicBezTo>
                    <a:cubicBezTo>
                      <a:pt x="633140" y="291008"/>
                      <a:pt x="584324" y="293389"/>
                      <a:pt x="557733" y="290611"/>
                    </a:cubicBezTo>
                    <a:lnTo>
                      <a:pt x="438671" y="288230"/>
                    </a:lnTo>
                    <a:lnTo>
                      <a:pt x="298177" y="285849"/>
                    </a:lnTo>
                    <a:cubicBezTo>
                      <a:pt x="281508" y="286643"/>
                      <a:pt x="283890" y="287040"/>
                      <a:pt x="248171" y="288230"/>
                    </a:cubicBezTo>
                    <a:cubicBezTo>
                      <a:pt x="212452" y="289420"/>
                      <a:pt x="112042" y="294579"/>
                      <a:pt x="83864" y="292992"/>
                    </a:cubicBezTo>
                    <a:lnTo>
                      <a:pt x="79102" y="278705"/>
                    </a:lnTo>
                    <a:cubicBezTo>
                      <a:pt x="71946" y="257234"/>
                      <a:pt x="79230" y="271693"/>
                      <a:pt x="31477" y="269180"/>
                    </a:cubicBezTo>
                    <a:cubicBezTo>
                      <a:pt x="29096" y="268386"/>
                      <a:pt x="25725" y="268888"/>
                      <a:pt x="24333" y="266799"/>
                    </a:cubicBezTo>
                    <a:cubicBezTo>
                      <a:pt x="22088" y="263431"/>
                      <a:pt x="23017" y="258797"/>
                      <a:pt x="21952" y="254892"/>
                    </a:cubicBezTo>
                    <a:cubicBezTo>
                      <a:pt x="20631" y="250049"/>
                      <a:pt x="18777" y="245367"/>
                      <a:pt x="17189" y="240605"/>
                    </a:cubicBezTo>
                    <a:lnTo>
                      <a:pt x="14808" y="233461"/>
                    </a:lnTo>
                    <a:lnTo>
                      <a:pt x="12427" y="226317"/>
                    </a:lnTo>
                    <a:lnTo>
                      <a:pt x="10046" y="219174"/>
                    </a:lnTo>
                    <a:cubicBezTo>
                      <a:pt x="10840" y="208061"/>
                      <a:pt x="11125" y="196901"/>
                      <a:pt x="12427" y="185836"/>
                    </a:cubicBezTo>
                    <a:cubicBezTo>
                      <a:pt x="12720" y="183343"/>
                      <a:pt x="14264" y="181142"/>
                      <a:pt x="14808" y="178692"/>
                    </a:cubicBezTo>
                    <a:cubicBezTo>
                      <a:pt x="15855" y="173979"/>
                      <a:pt x="16395" y="169167"/>
                      <a:pt x="17189" y="164405"/>
                    </a:cubicBezTo>
                    <a:cubicBezTo>
                      <a:pt x="16395" y="149324"/>
                      <a:pt x="16761" y="134136"/>
                      <a:pt x="14808" y="119161"/>
                    </a:cubicBezTo>
                    <a:cubicBezTo>
                      <a:pt x="14349" y="115641"/>
                      <a:pt x="10816" y="113101"/>
                      <a:pt x="10046" y="109636"/>
                    </a:cubicBezTo>
                    <a:cubicBezTo>
                      <a:pt x="9185" y="105762"/>
                      <a:pt x="-8607" y="94158"/>
                      <a:pt x="5283" y="90586"/>
                    </a:cubicBez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7" name="Forma libre 65">
                <a:extLst>
                  <a:ext uri="{FF2B5EF4-FFF2-40B4-BE49-F238E27FC236}">
                    <a16:creationId xmlns:a16="http://schemas.microsoft.com/office/drawing/2014/main" id="{86326657-D6E2-464A-9B87-C443E5E5A902}"/>
                  </a:ext>
                </a:extLst>
              </p:cNvPr>
              <p:cNvSpPr/>
              <p:nvPr/>
            </p:nvSpPr>
            <p:spPr>
              <a:xfrm>
                <a:off x="2006623" y="6021289"/>
                <a:ext cx="176927" cy="90867"/>
              </a:xfrm>
              <a:custGeom>
                <a:avLst/>
                <a:gdLst>
                  <a:gd name="connsiteX0" fmla="*/ 67572 w 165203"/>
                  <a:gd name="connsiteY0" fmla="*/ 2811 h 93298"/>
                  <a:gd name="connsiteX1" fmla="*/ 129484 w 165203"/>
                  <a:gd name="connsiteY1" fmla="*/ 429 h 93298"/>
                  <a:gd name="connsiteX2" fmla="*/ 153297 w 165203"/>
                  <a:gd name="connsiteY2" fmla="*/ 9954 h 93298"/>
                  <a:gd name="connsiteX3" fmla="*/ 158059 w 165203"/>
                  <a:gd name="connsiteY3" fmla="*/ 48054 h 93298"/>
                  <a:gd name="connsiteX4" fmla="*/ 160441 w 165203"/>
                  <a:gd name="connsiteY4" fmla="*/ 64723 h 93298"/>
                  <a:gd name="connsiteX5" fmla="*/ 165203 w 165203"/>
                  <a:gd name="connsiteY5" fmla="*/ 79011 h 93298"/>
                  <a:gd name="connsiteX6" fmla="*/ 162822 w 165203"/>
                  <a:gd name="connsiteY6" fmla="*/ 88536 h 93298"/>
                  <a:gd name="connsiteX7" fmla="*/ 148534 w 165203"/>
                  <a:gd name="connsiteY7" fmla="*/ 93298 h 93298"/>
                  <a:gd name="connsiteX8" fmla="*/ 110434 w 165203"/>
                  <a:gd name="connsiteY8" fmla="*/ 90917 h 93298"/>
                  <a:gd name="connsiteX9" fmla="*/ 93766 w 165203"/>
                  <a:gd name="connsiteY9" fmla="*/ 88536 h 93298"/>
                  <a:gd name="connsiteX10" fmla="*/ 5659 w 165203"/>
                  <a:gd name="connsiteY10" fmla="*/ 83773 h 93298"/>
                  <a:gd name="connsiteX11" fmla="*/ 3278 w 165203"/>
                  <a:gd name="connsiteY11" fmla="*/ 48054 h 93298"/>
                  <a:gd name="connsiteX12" fmla="*/ 10422 w 165203"/>
                  <a:gd name="connsiteY12" fmla="*/ 45673 h 93298"/>
                  <a:gd name="connsiteX13" fmla="*/ 17566 w 165203"/>
                  <a:gd name="connsiteY13" fmla="*/ 40911 h 93298"/>
                  <a:gd name="connsiteX14" fmla="*/ 24709 w 165203"/>
                  <a:gd name="connsiteY14" fmla="*/ 38529 h 93298"/>
                  <a:gd name="connsiteX15" fmla="*/ 38997 w 165203"/>
                  <a:gd name="connsiteY15" fmla="*/ 31386 h 93298"/>
                  <a:gd name="connsiteX16" fmla="*/ 53284 w 165203"/>
                  <a:gd name="connsiteY16" fmla="*/ 21861 h 93298"/>
                  <a:gd name="connsiteX17" fmla="*/ 67572 w 165203"/>
                  <a:gd name="connsiteY17" fmla="*/ 2811 h 93298"/>
                  <a:gd name="connsiteX0" fmla="*/ 53284 w 165203"/>
                  <a:gd name="connsiteY0" fmla="*/ 22743 h 94180"/>
                  <a:gd name="connsiteX1" fmla="*/ 129484 w 165203"/>
                  <a:gd name="connsiteY1" fmla="*/ 1311 h 94180"/>
                  <a:gd name="connsiteX2" fmla="*/ 153297 w 165203"/>
                  <a:gd name="connsiteY2" fmla="*/ 10836 h 94180"/>
                  <a:gd name="connsiteX3" fmla="*/ 158059 w 165203"/>
                  <a:gd name="connsiteY3" fmla="*/ 48936 h 94180"/>
                  <a:gd name="connsiteX4" fmla="*/ 160441 w 165203"/>
                  <a:gd name="connsiteY4" fmla="*/ 65605 h 94180"/>
                  <a:gd name="connsiteX5" fmla="*/ 165203 w 165203"/>
                  <a:gd name="connsiteY5" fmla="*/ 79893 h 94180"/>
                  <a:gd name="connsiteX6" fmla="*/ 162822 w 165203"/>
                  <a:gd name="connsiteY6" fmla="*/ 89418 h 94180"/>
                  <a:gd name="connsiteX7" fmla="*/ 148534 w 165203"/>
                  <a:gd name="connsiteY7" fmla="*/ 94180 h 94180"/>
                  <a:gd name="connsiteX8" fmla="*/ 110434 w 165203"/>
                  <a:gd name="connsiteY8" fmla="*/ 91799 h 94180"/>
                  <a:gd name="connsiteX9" fmla="*/ 93766 w 165203"/>
                  <a:gd name="connsiteY9" fmla="*/ 89418 h 94180"/>
                  <a:gd name="connsiteX10" fmla="*/ 5659 w 165203"/>
                  <a:gd name="connsiteY10" fmla="*/ 84655 h 94180"/>
                  <a:gd name="connsiteX11" fmla="*/ 3278 w 165203"/>
                  <a:gd name="connsiteY11" fmla="*/ 48936 h 94180"/>
                  <a:gd name="connsiteX12" fmla="*/ 10422 w 165203"/>
                  <a:gd name="connsiteY12" fmla="*/ 46555 h 94180"/>
                  <a:gd name="connsiteX13" fmla="*/ 17566 w 165203"/>
                  <a:gd name="connsiteY13" fmla="*/ 41793 h 94180"/>
                  <a:gd name="connsiteX14" fmla="*/ 24709 w 165203"/>
                  <a:gd name="connsiteY14" fmla="*/ 39411 h 94180"/>
                  <a:gd name="connsiteX15" fmla="*/ 38997 w 165203"/>
                  <a:gd name="connsiteY15" fmla="*/ 32268 h 94180"/>
                  <a:gd name="connsiteX16" fmla="*/ 53284 w 165203"/>
                  <a:gd name="connsiteY16" fmla="*/ 22743 h 94180"/>
                  <a:gd name="connsiteX0" fmla="*/ 62809 w 165203"/>
                  <a:gd name="connsiteY0" fmla="*/ 3582 h 94069"/>
                  <a:gd name="connsiteX1" fmla="*/ 129484 w 165203"/>
                  <a:gd name="connsiteY1" fmla="*/ 1200 h 94069"/>
                  <a:gd name="connsiteX2" fmla="*/ 153297 w 165203"/>
                  <a:gd name="connsiteY2" fmla="*/ 10725 h 94069"/>
                  <a:gd name="connsiteX3" fmla="*/ 158059 w 165203"/>
                  <a:gd name="connsiteY3" fmla="*/ 48825 h 94069"/>
                  <a:gd name="connsiteX4" fmla="*/ 160441 w 165203"/>
                  <a:gd name="connsiteY4" fmla="*/ 65494 h 94069"/>
                  <a:gd name="connsiteX5" fmla="*/ 165203 w 165203"/>
                  <a:gd name="connsiteY5" fmla="*/ 79782 h 94069"/>
                  <a:gd name="connsiteX6" fmla="*/ 162822 w 165203"/>
                  <a:gd name="connsiteY6" fmla="*/ 89307 h 94069"/>
                  <a:gd name="connsiteX7" fmla="*/ 148534 w 165203"/>
                  <a:gd name="connsiteY7" fmla="*/ 94069 h 94069"/>
                  <a:gd name="connsiteX8" fmla="*/ 110434 w 165203"/>
                  <a:gd name="connsiteY8" fmla="*/ 91688 h 94069"/>
                  <a:gd name="connsiteX9" fmla="*/ 93766 w 165203"/>
                  <a:gd name="connsiteY9" fmla="*/ 89307 h 94069"/>
                  <a:gd name="connsiteX10" fmla="*/ 5659 w 165203"/>
                  <a:gd name="connsiteY10" fmla="*/ 84544 h 94069"/>
                  <a:gd name="connsiteX11" fmla="*/ 3278 w 165203"/>
                  <a:gd name="connsiteY11" fmla="*/ 48825 h 94069"/>
                  <a:gd name="connsiteX12" fmla="*/ 10422 w 165203"/>
                  <a:gd name="connsiteY12" fmla="*/ 46444 h 94069"/>
                  <a:gd name="connsiteX13" fmla="*/ 17566 w 165203"/>
                  <a:gd name="connsiteY13" fmla="*/ 41682 h 94069"/>
                  <a:gd name="connsiteX14" fmla="*/ 24709 w 165203"/>
                  <a:gd name="connsiteY14" fmla="*/ 39300 h 94069"/>
                  <a:gd name="connsiteX15" fmla="*/ 38997 w 165203"/>
                  <a:gd name="connsiteY15" fmla="*/ 32157 h 94069"/>
                  <a:gd name="connsiteX16" fmla="*/ 62809 w 165203"/>
                  <a:gd name="connsiteY16" fmla="*/ 3582 h 94069"/>
                  <a:gd name="connsiteX0" fmla="*/ 62809 w 165203"/>
                  <a:gd name="connsiteY0" fmla="*/ 4020 h 94507"/>
                  <a:gd name="connsiteX1" fmla="*/ 129484 w 165203"/>
                  <a:gd name="connsiteY1" fmla="*/ 1638 h 94507"/>
                  <a:gd name="connsiteX2" fmla="*/ 153297 w 165203"/>
                  <a:gd name="connsiteY2" fmla="*/ 11163 h 94507"/>
                  <a:gd name="connsiteX3" fmla="*/ 158059 w 165203"/>
                  <a:gd name="connsiteY3" fmla="*/ 49263 h 94507"/>
                  <a:gd name="connsiteX4" fmla="*/ 160441 w 165203"/>
                  <a:gd name="connsiteY4" fmla="*/ 65932 h 94507"/>
                  <a:gd name="connsiteX5" fmla="*/ 165203 w 165203"/>
                  <a:gd name="connsiteY5" fmla="*/ 80220 h 94507"/>
                  <a:gd name="connsiteX6" fmla="*/ 162822 w 165203"/>
                  <a:gd name="connsiteY6" fmla="*/ 89745 h 94507"/>
                  <a:gd name="connsiteX7" fmla="*/ 148534 w 165203"/>
                  <a:gd name="connsiteY7" fmla="*/ 94507 h 94507"/>
                  <a:gd name="connsiteX8" fmla="*/ 110434 w 165203"/>
                  <a:gd name="connsiteY8" fmla="*/ 92126 h 94507"/>
                  <a:gd name="connsiteX9" fmla="*/ 93766 w 165203"/>
                  <a:gd name="connsiteY9" fmla="*/ 89745 h 94507"/>
                  <a:gd name="connsiteX10" fmla="*/ 5659 w 165203"/>
                  <a:gd name="connsiteY10" fmla="*/ 84982 h 94507"/>
                  <a:gd name="connsiteX11" fmla="*/ 3278 w 165203"/>
                  <a:gd name="connsiteY11" fmla="*/ 49263 h 94507"/>
                  <a:gd name="connsiteX12" fmla="*/ 10422 w 165203"/>
                  <a:gd name="connsiteY12" fmla="*/ 46882 h 94507"/>
                  <a:gd name="connsiteX13" fmla="*/ 17566 w 165203"/>
                  <a:gd name="connsiteY13" fmla="*/ 42120 h 94507"/>
                  <a:gd name="connsiteX14" fmla="*/ 24709 w 165203"/>
                  <a:gd name="connsiteY14" fmla="*/ 39738 h 94507"/>
                  <a:gd name="connsiteX15" fmla="*/ 62809 w 165203"/>
                  <a:gd name="connsiteY15" fmla="*/ 4020 h 94507"/>
                  <a:gd name="connsiteX0" fmla="*/ 62809 w 165203"/>
                  <a:gd name="connsiteY0" fmla="*/ 4174 h 94661"/>
                  <a:gd name="connsiteX1" fmla="*/ 129484 w 165203"/>
                  <a:gd name="connsiteY1" fmla="*/ 1792 h 94661"/>
                  <a:gd name="connsiteX2" fmla="*/ 153297 w 165203"/>
                  <a:gd name="connsiteY2" fmla="*/ 11317 h 94661"/>
                  <a:gd name="connsiteX3" fmla="*/ 158059 w 165203"/>
                  <a:gd name="connsiteY3" fmla="*/ 49417 h 94661"/>
                  <a:gd name="connsiteX4" fmla="*/ 160441 w 165203"/>
                  <a:gd name="connsiteY4" fmla="*/ 66086 h 94661"/>
                  <a:gd name="connsiteX5" fmla="*/ 165203 w 165203"/>
                  <a:gd name="connsiteY5" fmla="*/ 80374 h 94661"/>
                  <a:gd name="connsiteX6" fmla="*/ 162822 w 165203"/>
                  <a:gd name="connsiteY6" fmla="*/ 89899 h 94661"/>
                  <a:gd name="connsiteX7" fmla="*/ 148534 w 165203"/>
                  <a:gd name="connsiteY7" fmla="*/ 94661 h 94661"/>
                  <a:gd name="connsiteX8" fmla="*/ 110434 w 165203"/>
                  <a:gd name="connsiteY8" fmla="*/ 92280 h 94661"/>
                  <a:gd name="connsiteX9" fmla="*/ 93766 w 165203"/>
                  <a:gd name="connsiteY9" fmla="*/ 89899 h 94661"/>
                  <a:gd name="connsiteX10" fmla="*/ 5659 w 165203"/>
                  <a:gd name="connsiteY10" fmla="*/ 85136 h 94661"/>
                  <a:gd name="connsiteX11" fmla="*/ 3278 w 165203"/>
                  <a:gd name="connsiteY11" fmla="*/ 49417 h 94661"/>
                  <a:gd name="connsiteX12" fmla="*/ 10422 w 165203"/>
                  <a:gd name="connsiteY12" fmla="*/ 47036 h 94661"/>
                  <a:gd name="connsiteX13" fmla="*/ 17566 w 165203"/>
                  <a:gd name="connsiteY13" fmla="*/ 42274 h 94661"/>
                  <a:gd name="connsiteX14" fmla="*/ 62809 w 165203"/>
                  <a:gd name="connsiteY14" fmla="*/ 4174 h 94661"/>
                  <a:gd name="connsiteX0" fmla="*/ 62809 w 165203"/>
                  <a:gd name="connsiteY0" fmla="*/ 4490 h 94977"/>
                  <a:gd name="connsiteX1" fmla="*/ 129484 w 165203"/>
                  <a:gd name="connsiteY1" fmla="*/ 2108 h 94977"/>
                  <a:gd name="connsiteX2" fmla="*/ 153297 w 165203"/>
                  <a:gd name="connsiteY2" fmla="*/ 11633 h 94977"/>
                  <a:gd name="connsiteX3" fmla="*/ 158059 w 165203"/>
                  <a:gd name="connsiteY3" fmla="*/ 49733 h 94977"/>
                  <a:gd name="connsiteX4" fmla="*/ 160441 w 165203"/>
                  <a:gd name="connsiteY4" fmla="*/ 66402 h 94977"/>
                  <a:gd name="connsiteX5" fmla="*/ 165203 w 165203"/>
                  <a:gd name="connsiteY5" fmla="*/ 80690 h 94977"/>
                  <a:gd name="connsiteX6" fmla="*/ 162822 w 165203"/>
                  <a:gd name="connsiteY6" fmla="*/ 90215 h 94977"/>
                  <a:gd name="connsiteX7" fmla="*/ 148534 w 165203"/>
                  <a:gd name="connsiteY7" fmla="*/ 94977 h 94977"/>
                  <a:gd name="connsiteX8" fmla="*/ 110434 w 165203"/>
                  <a:gd name="connsiteY8" fmla="*/ 92596 h 94977"/>
                  <a:gd name="connsiteX9" fmla="*/ 93766 w 165203"/>
                  <a:gd name="connsiteY9" fmla="*/ 90215 h 94977"/>
                  <a:gd name="connsiteX10" fmla="*/ 5659 w 165203"/>
                  <a:gd name="connsiteY10" fmla="*/ 85452 h 94977"/>
                  <a:gd name="connsiteX11" fmla="*/ 3278 w 165203"/>
                  <a:gd name="connsiteY11" fmla="*/ 49733 h 94977"/>
                  <a:gd name="connsiteX12" fmla="*/ 10422 w 165203"/>
                  <a:gd name="connsiteY12" fmla="*/ 47352 h 94977"/>
                  <a:gd name="connsiteX13" fmla="*/ 62809 w 165203"/>
                  <a:gd name="connsiteY13" fmla="*/ 4490 h 94977"/>
                  <a:gd name="connsiteX0" fmla="*/ 62809 w 167379"/>
                  <a:gd name="connsiteY0" fmla="*/ 4490 h 92596"/>
                  <a:gd name="connsiteX1" fmla="*/ 129484 w 167379"/>
                  <a:gd name="connsiteY1" fmla="*/ 2108 h 92596"/>
                  <a:gd name="connsiteX2" fmla="*/ 153297 w 167379"/>
                  <a:gd name="connsiteY2" fmla="*/ 11633 h 92596"/>
                  <a:gd name="connsiteX3" fmla="*/ 158059 w 167379"/>
                  <a:gd name="connsiteY3" fmla="*/ 49733 h 92596"/>
                  <a:gd name="connsiteX4" fmla="*/ 160441 w 167379"/>
                  <a:gd name="connsiteY4" fmla="*/ 66402 h 92596"/>
                  <a:gd name="connsiteX5" fmla="*/ 165203 w 167379"/>
                  <a:gd name="connsiteY5" fmla="*/ 80690 h 92596"/>
                  <a:gd name="connsiteX6" fmla="*/ 162822 w 167379"/>
                  <a:gd name="connsiteY6" fmla="*/ 90215 h 92596"/>
                  <a:gd name="connsiteX7" fmla="*/ 110434 w 167379"/>
                  <a:gd name="connsiteY7" fmla="*/ 92596 h 92596"/>
                  <a:gd name="connsiteX8" fmla="*/ 93766 w 167379"/>
                  <a:gd name="connsiteY8" fmla="*/ 90215 h 92596"/>
                  <a:gd name="connsiteX9" fmla="*/ 5659 w 167379"/>
                  <a:gd name="connsiteY9" fmla="*/ 85452 h 92596"/>
                  <a:gd name="connsiteX10" fmla="*/ 3278 w 167379"/>
                  <a:gd name="connsiteY10" fmla="*/ 49733 h 92596"/>
                  <a:gd name="connsiteX11" fmla="*/ 10422 w 167379"/>
                  <a:gd name="connsiteY11" fmla="*/ 47352 h 92596"/>
                  <a:gd name="connsiteX12" fmla="*/ 62809 w 167379"/>
                  <a:gd name="connsiteY12" fmla="*/ 4490 h 92596"/>
                  <a:gd name="connsiteX0" fmla="*/ 62809 w 168598"/>
                  <a:gd name="connsiteY0" fmla="*/ 4490 h 91131"/>
                  <a:gd name="connsiteX1" fmla="*/ 129484 w 168598"/>
                  <a:gd name="connsiteY1" fmla="*/ 2108 h 91131"/>
                  <a:gd name="connsiteX2" fmla="*/ 153297 w 168598"/>
                  <a:gd name="connsiteY2" fmla="*/ 11633 h 91131"/>
                  <a:gd name="connsiteX3" fmla="*/ 158059 w 168598"/>
                  <a:gd name="connsiteY3" fmla="*/ 49733 h 91131"/>
                  <a:gd name="connsiteX4" fmla="*/ 160441 w 168598"/>
                  <a:gd name="connsiteY4" fmla="*/ 66402 h 91131"/>
                  <a:gd name="connsiteX5" fmla="*/ 165203 w 168598"/>
                  <a:gd name="connsiteY5" fmla="*/ 80690 h 91131"/>
                  <a:gd name="connsiteX6" fmla="*/ 162822 w 168598"/>
                  <a:gd name="connsiteY6" fmla="*/ 90215 h 91131"/>
                  <a:gd name="connsiteX7" fmla="*/ 93766 w 168598"/>
                  <a:gd name="connsiteY7" fmla="*/ 90215 h 91131"/>
                  <a:gd name="connsiteX8" fmla="*/ 5659 w 168598"/>
                  <a:gd name="connsiteY8" fmla="*/ 85452 h 91131"/>
                  <a:gd name="connsiteX9" fmla="*/ 3278 w 168598"/>
                  <a:gd name="connsiteY9" fmla="*/ 49733 h 91131"/>
                  <a:gd name="connsiteX10" fmla="*/ 10422 w 168598"/>
                  <a:gd name="connsiteY10" fmla="*/ 47352 h 91131"/>
                  <a:gd name="connsiteX11" fmla="*/ 62809 w 168598"/>
                  <a:gd name="connsiteY11" fmla="*/ 4490 h 91131"/>
                  <a:gd name="connsiteX0" fmla="*/ 62809 w 175099"/>
                  <a:gd name="connsiteY0" fmla="*/ 4490 h 90837"/>
                  <a:gd name="connsiteX1" fmla="*/ 129484 w 175099"/>
                  <a:gd name="connsiteY1" fmla="*/ 2108 h 90837"/>
                  <a:gd name="connsiteX2" fmla="*/ 153297 w 175099"/>
                  <a:gd name="connsiteY2" fmla="*/ 11633 h 90837"/>
                  <a:gd name="connsiteX3" fmla="*/ 158059 w 175099"/>
                  <a:gd name="connsiteY3" fmla="*/ 49733 h 90837"/>
                  <a:gd name="connsiteX4" fmla="*/ 160441 w 175099"/>
                  <a:gd name="connsiteY4" fmla="*/ 66402 h 90837"/>
                  <a:gd name="connsiteX5" fmla="*/ 165203 w 175099"/>
                  <a:gd name="connsiteY5" fmla="*/ 80690 h 90837"/>
                  <a:gd name="connsiteX6" fmla="*/ 162822 w 175099"/>
                  <a:gd name="connsiteY6" fmla="*/ 90215 h 90837"/>
                  <a:gd name="connsiteX7" fmla="*/ 5659 w 175099"/>
                  <a:gd name="connsiteY7" fmla="*/ 85452 h 90837"/>
                  <a:gd name="connsiteX8" fmla="*/ 3278 w 175099"/>
                  <a:gd name="connsiteY8" fmla="*/ 49733 h 90837"/>
                  <a:gd name="connsiteX9" fmla="*/ 10422 w 175099"/>
                  <a:gd name="connsiteY9" fmla="*/ 47352 h 90837"/>
                  <a:gd name="connsiteX10" fmla="*/ 62809 w 175099"/>
                  <a:gd name="connsiteY10" fmla="*/ 4490 h 90837"/>
                  <a:gd name="connsiteX0" fmla="*/ 62809 w 175765"/>
                  <a:gd name="connsiteY0" fmla="*/ 4490 h 87333"/>
                  <a:gd name="connsiteX1" fmla="*/ 129484 w 175765"/>
                  <a:gd name="connsiteY1" fmla="*/ 2108 h 87333"/>
                  <a:gd name="connsiteX2" fmla="*/ 153297 w 175765"/>
                  <a:gd name="connsiteY2" fmla="*/ 11633 h 87333"/>
                  <a:gd name="connsiteX3" fmla="*/ 158059 w 175765"/>
                  <a:gd name="connsiteY3" fmla="*/ 49733 h 87333"/>
                  <a:gd name="connsiteX4" fmla="*/ 160441 w 175765"/>
                  <a:gd name="connsiteY4" fmla="*/ 66402 h 87333"/>
                  <a:gd name="connsiteX5" fmla="*/ 165203 w 175765"/>
                  <a:gd name="connsiteY5" fmla="*/ 80690 h 87333"/>
                  <a:gd name="connsiteX6" fmla="*/ 5659 w 175765"/>
                  <a:gd name="connsiteY6" fmla="*/ 85452 h 87333"/>
                  <a:gd name="connsiteX7" fmla="*/ 3278 w 175765"/>
                  <a:gd name="connsiteY7" fmla="*/ 49733 h 87333"/>
                  <a:gd name="connsiteX8" fmla="*/ 10422 w 175765"/>
                  <a:gd name="connsiteY8" fmla="*/ 47352 h 87333"/>
                  <a:gd name="connsiteX9" fmla="*/ 62809 w 175765"/>
                  <a:gd name="connsiteY9" fmla="*/ 4490 h 87333"/>
                  <a:gd name="connsiteX0" fmla="*/ 62809 w 173863"/>
                  <a:gd name="connsiteY0" fmla="*/ 4490 h 91562"/>
                  <a:gd name="connsiteX1" fmla="*/ 129484 w 173863"/>
                  <a:gd name="connsiteY1" fmla="*/ 2108 h 91562"/>
                  <a:gd name="connsiteX2" fmla="*/ 153297 w 173863"/>
                  <a:gd name="connsiteY2" fmla="*/ 11633 h 91562"/>
                  <a:gd name="connsiteX3" fmla="*/ 158059 w 173863"/>
                  <a:gd name="connsiteY3" fmla="*/ 49733 h 91562"/>
                  <a:gd name="connsiteX4" fmla="*/ 160441 w 173863"/>
                  <a:gd name="connsiteY4" fmla="*/ 66402 h 91562"/>
                  <a:gd name="connsiteX5" fmla="*/ 162821 w 173863"/>
                  <a:gd name="connsiteY5" fmla="*/ 90215 h 91562"/>
                  <a:gd name="connsiteX6" fmla="*/ 5659 w 173863"/>
                  <a:gd name="connsiteY6" fmla="*/ 85452 h 91562"/>
                  <a:gd name="connsiteX7" fmla="*/ 3278 w 173863"/>
                  <a:gd name="connsiteY7" fmla="*/ 49733 h 91562"/>
                  <a:gd name="connsiteX8" fmla="*/ 10422 w 173863"/>
                  <a:gd name="connsiteY8" fmla="*/ 47352 h 91562"/>
                  <a:gd name="connsiteX9" fmla="*/ 62809 w 173863"/>
                  <a:gd name="connsiteY9" fmla="*/ 4490 h 91562"/>
                  <a:gd name="connsiteX0" fmla="*/ 62809 w 173863"/>
                  <a:gd name="connsiteY0" fmla="*/ 2509 h 89581"/>
                  <a:gd name="connsiteX1" fmla="*/ 153297 w 173863"/>
                  <a:gd name="connsiteY1" fmla="*/ 9652 h 89581"/>
                  <a:gd name="connsiteX2" fmla="*/ 158059 w 173863"/>
                  <a:gd name="connsiteY2" fmla="*/ 47752 h 89581"/>
                  <a:gd name="connsiteX3" fmla="*/ 160441 w 173863"/>
                  <a:gd name="connsiteY3" fmla="*/ 64421 h 89581"/>
                  <a:gd name="connsiteX4" fmla="*/ 162821 w 173863"/>
                  <a:gd name="connsiteY4" fmla="*/ 88234 h 89581"/>
                  <a:gd name="connsiteX5" fmla="*/ 5659 w 173863"/>
                  <a:gd name="connsiteY5" fmla="*/ 83471 h 89581"/>
                  <a:gd name="connsiteX6" fmla="*/ 3278 w 173863"/>
                  <a:gd name="connsiteY6" fmla="*/ 47752 h 89581"/>
                  <a:gd name="connsiteX7" fmla="*/ 10422 w 173863"/>
                  <a:gd name="connsiteY7" fmla="*/ 45371 h 89581"/>
                  <a:gd name="connsiteX8" fmla="*/ 62809 w 173863"/>
                  <a:gd name="connsiteY8" fmla="*/ 2509 h 89581"/>
                  <a:gd name="connsiteX0" fmla="*/ 62809 w 174029"/>
                  <a:gd name="connsiteY0" fmla="*/ 2509 h 89581"/>
                  <a:gd name="connsiteX1" fmla="*/ 153297 w 174029"/>
                  <a:gd name="connsiteY1" fmla="*/ 9652 h 89581"/>
                  <a:gd name="connsiteX2" fmla="*/ 160441 w 174029"/>
                  <a:gd name="connsiteY2" fmla="*/ 64421 h 89581"/>
                  <a:gd name="connsiteX3" fmla="*/ 162821 w 174029"/>
                  <a:gd name="connsiteY3" fmla="*/ 88234 h 89581"/>
                  <a:gd name="connsiteX4" fmla="*/ 5659 w 174029"/>
                  <a:gd name="connsiteY4" fmla="*/ 83471 h 89581"/>
                  <a:gd name="connsiteX5" fmla="*/ 3278 w 174029"/>
                  <a:gd name="connsiteY5" fmla="*/ 47752 h 89581"/>
                  <a:gd name="connsiteX6" fmla="*/ 10422 w 174029"/>
                  <a:gd name="connsiteY6" fmla="*/ 45371 h 89581"/>
                  <a:gd name="connsiteX7" fmla="*/ 62809 w 174029"/>
                  <a:gd name="connsiteY7" fmla="*/ 2509 h 89581"/>
                  <a:gd name="connsiteX0" fmla="*/ 62809 w 175039"/>
                  <a:gd name="connsiteY0" fmla="*/ 2509 h 93622"/>
                  <a:gd name="connsiteX1" fmla="*/ 153297 w 175039"/>
                  <a:gd name="connsiteY1" fmla="*/ 9652 h 93622"/>
                  <a:gd name="connsiteX2" fmla="*/ 162821 w 175039"/>
                  <a:gd name="connsiteY2" fmla="*/ 88234 h 93622"/>
                  <a:gd name="connsiteX3" fmla="*/ 5659 w 175039"/>
                  <a:gd name="connsiteY3" fmla="*/ 83471 h 93622"/>
                  <a:gd name="connsiteX4" fmla="*/ 3278 w 175039"/>
                  <a:gd name="connsiteY4" fmla="*/ 47752 h 93622"/>
                  <a:gd name="connsiteX5" fmla="*/ 10422 w 175039"/>
                  <a:gd name="connsiteY5" fmla="*/ 45371 h 93622"/>
                  <a:gd name="connsiteX6" fmla="*/ 62809 w 175039"/>
                  <a:gd name="connsiteY6" fmla="*/ 2509 h 93622"/>
                  <a:gd name="connsiteX0" fmla="*/ 64188 w 176418"/>
                  <a:gd name="connsiteY0" fmla="*/ 2509 h 93622"/>
                  <a:gd name="connsiteX1" fmla="*/ 154676 w 176418"/>
                  <a:gd name="connsiteY1" fmla="*/ 9652 h 93622"/>
                  <a:gd name="connsiteX2" fmla="*/ 164200 w 176418"/>
                  <a:gd name="connsiteY2" fmla="*/ 88234 h 93622"/>
                  <a:gd name="connsiteX3" fmla="*/ 7038 w 176418"/>
                  <a:gd name="connsiteY3" fmla="*/ 83471 h 93622"/>
                  <a:gd name="connsiteX4" fmla="*/ 4657 w 176418"/>
                  <a:gd name="connsiteY4" fmla="*/ 47752 h 93622"/>
                  <a:gd name="connsiteX5" fmla="*/ 64188 w 176418"/>
                  <a:gd name="connsiteY5" fmla="*/ 2509 h 93622"/>
                  <a:gd name="connsiteX0" fmla="*/ 58954 w 171184"/>
                  <a:gd name="connsiteY0" fmla="*/ 2509 h 93622"/>
                  <a:gd name="connsiteX1" fmla="*/ 149442 w 171184"/>
                  <a:gd name="connsiteY1" fmla="*/ 9652 h 93622"/>
                  <a:gd name="connsiteX2" fmla="*/ 158966 w 171184"/>
                  <a:gd name="connsiteY2" fmla="*/ 88234 h 93622"/>
                  <a:gd name="connsiteX3" fmla="*/ 1804 w 171184"/>
                  <a:gd name="connsiteY3" fmla="*/ 83471 h 93622"/>
                  <a:gd name="connsiteX4" fmla="*/ 11329 w 171184"/>
                  <a:gd name="connsiteY4" fmla="*/ 45371 h 93622"/>
                  <a:gd name="connsiteX5" fmla="*/ 58954 w 171184"/>
                  <a:gd name="connsiteY5" fmla="*/ 2509 h 93622"/>
                  <a:gd name="connsiteX0" fmla="*/ 58954 w 171184"/>
                  <a:gd name="connsiteY0" fmla="*/ 2509 h 92753"/>
                  <a:gd name="connsiteX1" fmla="*/ 149442 w 171184"/>
                  <a:gd name="connsiteY1" fmla="*/ 9652 h 92753"/>
                  <a:gd name="connsiteX2" fmla="*/ 158966 w 171184"/>
                  <a:gd name="connsiteY2" fmla="*/ 88234 h 92753"/>
                  <a:gd name="connsiteX3" fmla="*/ 1804 w 171184"/>
                  <a:gd name="connsiteY3" fmla="*/ 83471 h 92753"/>
                  <a:gd name="connsiteX4" fmla="*/ 11329 w 171184"/>
                  <a:gd name="connsiteY4" fmla="*/ 45371 h 92753"/>
                  <a:gd name="connsiteX5" fmla="*/ 58954 w 171184"/>
                  <a:gd name="connsiteY5" fmla="*/ 2509 h 92753"/>
                  <a:gd name="connsiteX0" fmla="*/ 58954 w 171184"/>
                  <a:gd name="connsiteY0" fmla="*/ 2509 h 92753"/>
                  <a:gd name="connsiteX1" fmla="*/ 149442 w 171184"/>
                  <a:gd name="connsiteY1" fmla="*/ 9652 h 92753"/>
                  <a:gd name="connsiteX2" fmla="*/ 158966 w 171184"/>
                  <a:gd name="connsiteY2" fmla="*/ 88234 h 92753"/>
                  <a:gd name="connsiteX3" fmla="*/ 1804 w 171184"/>
                  <a:gd name="connsiteY3" fmla="*/ 83471 h 92753"/>
                  <a:gd name="connsiteX4" fmla="*/ 11329 w 171184"/>
                  <a:gd name="connsiteY4" fmla="*/ 45371 h 92753"/>
                  <a:gd name="connsiteX5" fmla="*/ 58954 w 171184"/>
                  <a:gd name="connsiteY5" fmla="*/ 2509 h 92753"/>
                  <a:gd name="connsiteX0" fmla="*/ 58954 w 172902"/>
                  <a:gd name="connsiteY0" fmla="*/ 2509 h 87360"/>
                  <a:gd name="connsiteX1" fmla="*/ 149442 w 172902"/>
                  <a:gd name="connsiteY1" fmla="*/ 9652 h 87360"/>
                  <a:gd name="connsiteX2" fmla="*/ 161347 w 172902"/>
                  <a:gd name="connsiteY2" fmla="*/ 81090 h 87360"/>
                  <a:gd name="connsiteX3" fmla="*/ 1804 w 172902"/>
                  <a:gd name="connsiteY3" fmla="*/ 83471 h 87360"/>
                  <a:gd name="connsiteX4" fmla="*/ 11329 w 172902"/>
                  <a:gd name="connsiteY4" fmla="*/ 45371 h 87360"/>
                  <a:gd name="connsiteX5" fmla="*/ 58954 w 172902"/>
                  <a:gd name="connsiteY5" fmla="*/ 2509 h 87360"/>
                  <a:gd name="connsiteX0" fmla="*/ 58954 w 174645"/>
                  <a:gd name="connsiteY0" fmla="*/ 5077 h 90448"/>
                  <a:gd name="connsiteX1" fmla="*/ 154205 w 174645"/>
                  <a:gd name="connsiteY1" fmla="*/ 5076 h 90448"/>
                  <a:gd name="connsiteX2" fmla="*/ 161347 w 174645"/>
                  <a:gd name="connsiteY2" fmla="*/ 83658 h 90448"/>
                  <a:gd name="connsiteX3" fmla="*/ 1804 w 174645"/>
                  <a:gd name="connsiteY3" fmla="*/ 86039 h 90448"/>
                  <a:gd name="connsiteX4" fmla="*/ 11329 w 174645"/>
                  <a:gd name="connsiteY4" fmla="*/ 47939 h 90448"/>
                  <a:gd name="connsiteX5" fmla="*/ 58954 w 174645"/>
                  <a:gd name="connsiteY5" fmla="*/ 5077 h 90448"/>
                  <a:gd name="connsiteX0" fmla="*/ 58954 w 170650"/>
                  <a:gd name="connsiteY0" fmla="*/ 5077 h 90448"/>
                  <a:gd name="connsiteX1" fmla="*/ 154205 w 170650"/>
                  <a:gd name="connsiteY1" fmla="*/ 5076 h 90448"/>
                  <a:gd name="connsiteX2" fmla="*/ 161347 w 170650"/>
                  <a:gd name="connsiteY2" fmla="*/ 83658 h 90448"/>
                  <a:gd name="connsiteX3" fmla="*/ 1804 w 170650"/>
                  <a:gd name="connsiteY3" fmla="*/ 86039 h 90448"/>
                  <a:gd name="connsiteX4" fmla="*/ 11329 w 170650"/>
                  <a:gd name="connsiteY4" fmla="*/ 47939 h 90448"/>
                  <a:gd name="connsiteX5" fmla="*/ 58954 w 170650"/>
                  <a:gd name="connsiteY5" fmla="*/ 5077 h 90448"/>
                  <a:gd name="connsiteX0" fmla="*/ 58954 w 171934"/>
                  <a:gd name="connsiteY0" fmla="*/ 6517 h 92062"/>
                  <a:gd name="connsiteX1" fmla="*/ 158968 w 171934"/>
                  <a:gd name="connsiteY1" fmla="*/ 4135 h 92062"/>
                  <a:gd name="connsiteX2" fmla="*/ 161347 w 171934"/>
                  <a:gd name="connsiteY2" fmla="*/ 85098 h 92062"/>
                  <a:gd name="connsiteX3" fmla="*/ 1804 w 171934"/>
                  <a:gd name="connsiteY3" fmla="*/ 87479 h 92062"/>
                  <a:gd name="connsiteX4" fmla="*/ 11329 w 171934"/>
                  <a:gd name="connsiteY4" fmla="*/ 49379 h 92062"/>
                  <a:gd name="connsiteX5" fmla="*/ 58954 w 171934"/>
                  <a:gd name="connsiteY5" fmla="*/ 6517 h 92062"/>
                  <a:gd name="connsiteX0" fmla="*/ 58954 w 175942"/>
                  <a:gd name="connsiteY0" fmla="*/ 6517 h 92062"/>
                  <a:gd name="connsiteX1" fmla="*/ 158968 w 175942"/>
                  <a:gd name="connsiteY1" fmla="*/ 4135 h 92062"/>
                  <a:gd name="connsiteX2" fmla="*/ 161347 w 175942"/>
                  <a:gd name="connsiteY2" fmla="*/ 85098 h 92062"/>
                  <a:gd name="connsiteX3" fmla="*/ 1804 w 175942"/>
                  <a:gd name="connsiteY3" fmla="*/ 87479 h 92062"/>
                  <a:gd name="connsiteX4" fmla="*/ 11329 w 175942"/>
                  <a:gd name="connsiteY4" fmla="*/ 49379 h 92062"/>
                  <a:gd name="connsiteX5" fmla="*/ 58954 w 175942"/>
                  <a:gd name="connsiteY5" fmla="*/ 6517 h 92062"/>
                  <a:gd name="connsiteX0" fmla="*/ 58954 w 182095"/>
                  <a:gd name="connsiteY0" fmla="*/ 6517 h 92062"/>
                  <a:gd name="connsiteX1" fmla="*/ 170875 w 182095"/>
                  <a:gd name="connsiteY1" fmla="*/ 4135 h 92062"/>
                  <a:gd name="connsiteX2" fmla="*/ 161347 w 182095"/>
                  <a:gd name="connsiteY2" fmla="*/ 85098 h 92062"/>
                  <a:gd name="connsiteX3" fmla="*/ 1804 w 182095"/>
                  <a:gd name="connsiteY3" fmla="*/ 87479 h 92062"/>
                  <a:gd name="connsiteX4" fmla="*/ 11329 w 182095"/>
                  <a:gd name="connsiteY4" fmla="*/ 49379 h 92062"/>
                  <a:gd name="connsiteX5" fmla="*/ 58954 w 182095"/>
                  <a:gd name="connsiteY5" fmla="*/ 6517 h 92062"/>
                  <a:gd name="connsiteX0" fmla="*/ 58954 w 174259"/>
                  <a:gd name="connsiteY0" fmla="*/ 6517 h 92062"/>
                  <a:gd name="connsiteX1" fmla="*/ 170875 w 174259"/>
                  <a:gd name="connsiteY1" fmla="*/ 4135 h 92062"/>
                  <a:gd name="connsiteX2" fmla="*/ 161347 w 174259"/>
                  <a:gd name="connsiteY2" fmla="*/ 85098 h 92062"/>
                  <a:gd name="connsiteX3" fmla="*/ 1804 w 174259"/>
                  <a:gd name="connsiteY3" fmla="*/ 87479 h 92062"/>
                  <a:gd name="connsiteX4" fmla="*/ 11329 w 174259"/>
                  <a:gd name="connsiteY4" fmla="*/ 49379 h 92062"/>
                  <a:gd name="connsiteX5" fmla="*/ 58954 w 174259"/>
                  <a:gd name="connsiteY5" fmla="*/ 6517 h 92062"/>
                  <a:gd name="connsiteX0" fmla="*/ 58954 w 177702"/>
                  <a:gd name="connsiteY0" fmla="*/ 6517 h 92062"/>
                  <a:gd name="connsiteX1" fmla="*/ 170875 w 177702"/>
                  <a:gd name="connsiteY1" fmla="*/ 4135 h 92062"/>
                  <a:gd name="connsiteX2" fmla="*/ 161347 w 177702"/>
                  <a:gd name="connsiteY2" fmla="*/ 85098 h 92062"/>
                  <a:gd name="connsiteX3" fmla="*/ 1804 w 177702"/>
                  <a:gd name="connsiteY3" fmla="*/ 87479 h 92062"/>
                  <a:gd name="connsiteX4" fmla="*/ 11329 w 177702"/>
                  <a:gd name="connsiteY4" fmla="*/ 49379 h 92062"/>
                  <a:gd name="connsiteX5" fmla="*/ 58954 w 177702"/>
                  <a:gd name="connsiteY5" fmla="*/ 6517 h 92062"/>
                  <a:gd name="connsiteX0" fmla="*/ 58954 w 177702"/>
                  <a:gd name="connsiteY0" fmla="*/ 8605 h 94150"/>
                  <a:gd name="connsiteX1" fmla="*/ 170875 w 177702"/>
                  <a:gd name="connsiteY1" fmla="*/ 6223 h 94150"/>
                  <a:gd name="connsiteX2" fmla="*/ 161347 w 177702"/>
                  <a:gd name="connsiteY2" fmla="*/ 87186 h 94150"/>
                  <a:gd name="connsiteX3" fmla="*/ 1804 w 177702"/>
                  <a:gd name="connsiteY3" fmla="*/ 89567 h 94150"/>
                  <a:gd name="connsiteX4" fmla="*/ 11329 w 177702"/>
                  <a:gd name="connsiteY4" fmla="*/ 51467 h 94150"/>
                  <a:gd name="connsiteX5" fmla="*/ 58954 w 177702"/>
                  <a:gd name="connsiteY5" fmla="*/ 8605 h 94150"/>
                  <a:gd name="connsiteX0" fmla="*/ 58954 w 177702"/>
                  <a:gd name="connsiteY0" fmla="*/ 5669 h 90867"/>
                  <a:gd name="connsiteX1" fmla="*/ 170875 w 177702"/>
                  <a:gd name="connsiteY1" fmla="*/ 8049 h 90867"/>
                  <a:gd name="connsiteX2" fmla="*/ 161347 w 177702"/>
                  <a:gd name="connsiteY2" fmla="*/ 84250 h 90867"/>
                  <a:gd name="connsiteX3" fmla="*/ 1804 w 177702"/>
                  <a:gd name="connsiteY3" fmla="*/ 86631 h 90867"/>
                  <a:gd name="connsiteX4" fmla="*/ 11329 w 177702"/>
                  <a:gd name="connsiteY4" fmla="*/ 48531 h 90867"/>
                  <a:gd name="connsiteX5" fmla="*/ 58954 w 177702"/>
                  <a:gd name="connsiteY5" fmla="*/ 5669 h 90867"/>
                  <a:gd name="connsiteX0" fmla="*/ 58954 w 174259"/>
                  <a:gd name="connsiteY0" fmla="*/ 5669 h 90867"/>
                  <a:gd name="connsiteX1" fmla="*/ 170875 w 174259"/>
                  <a:gd name="connsiteY1" fmla="*/ 8049 h 90867"/>
                  <a:gd name="connsiteX2" fmla="*/ 161347 w 174259"/>
                  <a:gd name="connsiteY2" fmla="*/ 84250 h 90867"/>
                  <a:gd name="connsiteX3" fmla="*/ 1804 w 174259"/>
                  <a:gd name="connsiteY3" fmla="*/ 86631 h 90867"/>
                  <a:gd name="connsiteX4" fmla="*/ 11329 w 174259"/>
                  <a:gd name="connsiteY4" fmla="*/ 48531 h 90867"/>
                  <a:gd name="connsiteX5" fmla="*/ 58954 w 174259"/>
                  <a:gd name="connsiteY5" fmla="*/ 5669 h 90867"/>
                  <a:gd name="connsiteX0" fmla="*/ 58954 w 176927"/>
                  <a:gd name="connsiteY0" fmla="*/ 5669 h 90867"/>
                  <a:gd name="connsiteX1" fmla="*/ 170875 w 176927"/>
                  <a:gd name="connsiteY1" fmla="*/ 8049 h 90867"/>
                  <a:gd name="connsiteX2" fmla="*/ 161347 w 176927"/>
                  <a:gd name="connsiteY2" fmla="*/ 84250 h 90867"/>
                  <a:gd name="connsiteX3" fmla="*/ 1804 w 176927"/>
                  <a:gd name="connsiteY3" fmla="*/ 86631 h 90867"/>
                  <a:gd name="connsiteX4" fmla="*/ 11329 w 176927"/>
                  <a:gd name="connsiteY4" fmla="*/ 48531 h 90867"/>
                  <a:gd name="connsiteX5" fmla="*/ 58954 w 176927"/>
                  <a:gd name="connsiteY5" fmla="*/ 5669 h 90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6927" h="90867">
                    <a:moveTo>
                      <a:pt x="58954" y="5669"/>
                    </a:moveTo>
                    <a:cubicBezTo>
                      <a:pt x="82766" y="-284"/>
                      <a:pt x="178813" y="-4254"/>
                      <a:pt x="170875" y="8049"/>
                    </a:cubicBezTo>
                    <a:cubicBezTo>
                      <a:pt x="170876" y="55673"/>
                      <a:pt x="189526" y="71153"/>
                      <a:pt x="161347" y="84250"/>
                    </a:cubicBezTo>
                    <a:cubicBezTo>
                      <a:pt x="133168" y="97347"/>
                      <a:pt x="119278" y="87028"/>
                      <a:pt x="1804" y="86631"/>
                    </a:cubicBezTo>
                    <a:cubicBezTo>
                      <a:pt x="-2808" y="72794"/>
                      <a:pt x="1804" y="62025"/>
                      <a:pt x="11329" y="48531"/>
                    </a:cubicBezTo>
                    <a:cubicBezTo>
                      <a:pt x="20854" y="35037"/>
                      <a:pt x="33951" y="12019"/>
                      <a:pt x="58954" y="5669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" name="Forma libre 66">
                <a:extLst>
                  <a:ext uri="{FF2B5EF4-FFF2-40B4-BE49-F238E27FC236}">
                    <a16:creationId xmlns:a16="http://schemas.microsoft.com/office/drawing/2014/main" id="{B5811DB2-9D0A-4E7F-84CE-831946BC3724}"/>
                  </a:ext>
                </a:extLst>
              </p:cNvPr>
              <p:cNvSpPr/>
              <p:nvPr/>
            </p:nvSpPr>
            <p:spPr>
              <a:xfrm rot="262920" flipH="1">
                <a:off x="2205057" y="6027516"/>
                <a:ext cx="207620" cy="87017"/>
              </a:xfrm>
              <a:custGeom>
                <a:avLst/>
                <a:gdLst>
                  <a:gd name="connsiteX0" fmla="*/ 67572 w 165203"/>
                  <a:gd name="connsiteY0" fmla="*/ 2811 h 93298"/>
                  <a:gd name="connsiteX1" fmla="*/ 129484 w 165203"/>
                  <a:gd name="connsiteY1" fmla="*/ 429 h 93298"/>
                  <a:gd name="connsiteX2" fmla="*/ 153297 w 165203"/>
                  <a:gd name="connsiteY2" fmla="*/ 9954 h 93298"/>
                  <a:gd name="connsiteX3" fmla="*/ 158059 w 165203"/>
                  <a:gd name="connsiteY3" fmla="*/ 48054 h 93298"/>
                  <a:gd name="connsiteX4" fmla="*/ 160441 w 165203"/>
                  <a:gd name="connsiteY4" fmla="*/ 64723 h 93298"/>
                  <a:gd name="connsiteX5" fmla="*/ 165203 w 165203"/>
                  <a:gd name="connsiteY5" fmla="*/ 79011 h 93298"/>
                  <a:gd name="connsiteX6" fmla="*/ 162822 w 165203"/>
                  <a:gd name="connsiteY6" fmla="*/ 88536 h 93298"/>
                  <a:gd name="connsiteX7" fmla="*/ 148534 w 165203"/>
                  <a:gd name="connsiteY7" fmla="*/ 93298 h 93298"/>
                  <a:gd name="connsiteX8" fmla="*/ 110434 w 165203"/>
                  <a:gd name="connsiteY8" fmla="*/ 90917 h 93298"/>
                  <a:gd name="connsiteX9" fmla="*/ 93766 w 165203"/>
                  <a:gd name="connsiteY9" fmla="*/ 88536 h 93298"/>
                  <a:gd name="connsiteX10" fmla="*/ 5659 w 165203"/>
                  <a:gd name="connsiteY10" fmla="*/ 83773 h 93298"/>
                  <a:gd name="connsiteX11" fmla="*/ 3278 w 165203"/>
                  <a:gd name="connsiteY11" fmla="*/ 48054 h 93298"/>
                  <a:gd name="connsiteX12" fmla="*/ 10422 w 165203"/>
                  <a:gd name="connsiteY12" fmla="*/ 45673 h 93298"/>
                  <a:gd name="connsiteX13" fmla="*/ 17566 w 165203"/>
                  <a:gd name="connsiteY13" fmla="*/ 40911 h 93298"/>
                  <a:gd name="connsiteX14" fmla="*/ 24709 w 165203"/>
                  <a:gd name="connsiteY14" fmla="*/ 38529 h 93298"/>
                  <a:gd name="connsiteX15" fmla="*/ 38997 w 165203"/>
                  <a:gd name="connsiteY15" fmla="*/ 31386 h 93298"/>
                  <a:gd name="connsiteX16" fmla="*/ 53284 w 165203"/>
                  <a:gd name="connsiteY16" fmla="*/ 21861 h 93298"/>
                  <a:gd name="connsiteX17" fmla="*/ 67572 w 165203"/>
                  <a:gd name="connsiteY17" fmla="*/ 2811 h 93298"/>
                  <a:gd name="connsiteX0" fmla="*/ 53284 w 165203"/>
                  <a:gd name="connsiteY0" fmla="*/ 22743 h 94180"/>
                  <a:gd name="connsiteX1" fmla="*/ 129484 w 165203"/>
                  <a:gd name="connsiteY1" fmla="*/ 1311 h 94180"/>
                  <a:gd name="connsiteX2" fmla="*/ 153297 w 165203"/>
                  <a:gd name="connsiteY2" fmla="*/ 10836 h 94180"/>
                  <a:gd name="connsiteX3" fmla="*/ 158059 w 165203"/>
                  <a:gd name="connsiteY3" fmla="*/ 48936 h 94180"/>
                  <a:gd name="connsiteX4" fmla="*/ 160441 w 165203"/>
                  <a:gd name="connsiteY4" fmla="*/ 65605 h 94180"/>
                  <a:gd name="connsiteX5" fmla="*/ 165203 w 165203"/>
                  <a:gd name="connsiteY5" fmla="*/ 79893 h 94180"/>
                  <a:gd name="connsiteX6" fmla="*/ 162822 w 165203"/>
                  <a:gd name="connsiteY6" fmla="*/ 89418 h 94180"/>
                  <a:gd name="connsiteX7" fmla="*/ 148534 w 165203"/>
                  <a:gd name="connsiteY7" fmla="*/ 94180 h 94180"/>
                  <a:gd name="connsiteX8" fmla="*/ 110434 w 165203"/>
                  <a:gd name="connsiteY8" fmla="*/ 91799 h 94180"/>
                  <a:gd name="connsiteX9" fmla="*/ 93766 w 165203"/>
                  <a:gd name="connsiteY9" fmla="*/ 89418 h 94180"/>
                  <a:gd name="connsiteX10" fmla="*/ 5659 w 165203"/>
                  <a:gd name="connsiteY10" fmla="*/ 84655 h 94180"/>
                  <a:gd name="connsiteX11" fmla="*/ 3278 w 165203"/>
                  <a:gd name="connsiteY11" fmla="*/ 48936 h 94180"/>
                  <a:gd name="connsiteX12" fmla="*/ 10422 w 165203"/>
                  <a:gd name="connsiteY12" fmla="*/ 46555 h 94180"/>
                  <a:gd name="connsiteX13" fmla="*/ 17566 w 165203"/>
                  <a:gd name="connsiteY13" fmla="*/ 41793 h 94180"/>
                  <a:gd name="connsiteX14" fmla="*/ 24709 w 165203"/>
                  <a:gd name="connsiteY14" fmla="*/ 39411 h 94180"/>
                  <a:gd name="connsiteX15" fmla="*/ 38997 w 165203"/>
                  <a:gd name="connsiteY15" fmla="*/ 32268 h 94180"/>
                  <a:gd name="connsiteX16" fmla="*/ 53284 w 165203"/>
                  <a:gd name="connsiteY16" fmla="*/ 22743 h 94180"/>
                  <a:gd name="connsiteX0" fmla="*/ 62809 w 165203"/>
                  <a:gd name="connsiteY0" fmla="*/ 3582 h 94069"/>
                  <a:gd name="connsiteX1" fmla="*/ 129484 w 165203"/>
                  <a:gd name="connsiteY1" fmla="*/ 1200 h 94069"/>
                  <a:gd name="connsiteX2" fmla="*/ 153297 w 165203"/>
                  <a:gd name="connsiteY2" fmla="*/ 10725 h 94069"/>
                  <a:gd name="connsiteX3" fmla="*/ 158059 w 165203"/>
                  <a:gd name="connsiteY3" fmla="*/ 48825 h 94069"/>
                  <a:gd name="connsiteX4" fmla="*/ 160441 w 165203"/>
                  <a:gd name="connsiteY4" fmla="*/ 65494 h 94069"/>
                  <a:gd name="connsiteX5" fmla="*/ 165203 w 165203"/>
                  <a:gd name="connsiteY5" fmla="*/ 79782 h 94069"/>
                  <a:gd name="connsiteX6" fmla="*/ 162822 w 165203"/>
                  <a:gd name="connsiteY6" fmla="*/ 89307 h 94069"/>
                  <a:gd name="connsiteX7" fmla="*/ 148534 w 165203"/>
                  <a:gd name="connsiteY7" fmla="*/ 94069 h 94069"/>
                  <a:gd name="connsiteX8" fmla="*/ 110434 w 165203"/>
                  <a:gd name="connsiteY8" fmla="*/ 91688 h 94069"/>
                  <a:gd name="connsiteX9" fmla="*/ 93766 w 165203"/>
                  <a:gd name="connsiteY9" fmla="*/ 89307 h 94069"/>
                  <a:gd name="connsiteX10" fmla="*/ 5659 w 165203"/>
                  <a:gd name="connsiteY10" fmla="*/ 84544 h 94069"/>
                  <a:gd name="connsiteX11" fmla="*/ 3278 w 165203"/>
                  <a:gd name="connsiteY11" fmla="*/ 48825 h 94069"/>
                  <a:gd name="connsiteX12" fmla="*/ 10422 w 165203"/>
                  <a:gd name="connsiteY12" fmla="*/ 46444 h 94069"/>
                  <a:gd name="connsiteX13" fmla="*/ 17566 w 165203"/>
                  <a:gd name="connsiteY13" fmla="*/ 41682 h 94069"/>
                  <a:gd name="connsiteX14" fmla="*/ 24709 w 165203"/>
                  <a:gd name="connsiteY14" fmla="*/ 39300 h 94069"/>
                  <a:gd name="connsiteX15" fmla="*/ 38997 w 165203"/>
                  <a:gd name="connsiteY15" fmla="*/ 32157 h 94069"/>
                  <a:gd name="connsiteX16" fmla="*/ 62809 w 165203"/>
                  <a:gd name="connsiteY16" fmla="*/ 3582 h 94069"/>
                  <a:gd name="connsiteX0" fmla="*/ 62809 w 165203"/>
                  <a:gd name="connsiteY0" fmla="*/ 4020 h 94507"/>
                  <a:gd name="connsiteX1" fmla="*/ 129484 w 165203"/>
                  <a:gd name="connsiteY1" fmla="*/ 1638 h 94507"/>
                  <a:gd name="connsiteX2" fmla="*/ 153297 w 165203"/>
                  <a:gd name="connsiteY2" fmla="*/ 11163 h 94507"/>
                  <a:gd name="connsiteX3" fmla="*/ 158059 w 165203"/>
                  <a:gd name="connsiteY3" fmla="*/ 49263 h 94507"/>
                  <a:gd name="connsiteX4" fmla="*/ 160441 w 165203"/>
                  <a:gd name="connsiteY4" fmla="*/ 65932 h 94507"/>
                  <a:gd name="connsiteX5" fmla="*/ 165203 w 165203"/>
                  <a:gd name="connsiteY5" fmla="*/ 80220 h 94507"/>
                  <a:gd name="connsiteX6" fmla="*/ 162822 w 165203"/>
                  <a:gd name="connsiteY6" fmla="*/ 89745 h 94507"/>
                  <a:gd name="connsiteX7" fmla="*/ 148534 w 165203"/>
                  <a:gd name="connsiteY7" fmla="*/ 94507 h 94507"/>
                  <a:gd name="connsiteX8" fmla="*/ 110434 w 165203"/>
                  <a:gd name="connsiteY8" fmla="*/ 92126 h 94507"/>
                  <a:gd name="connsiteX9" fmla="*/ 93766 w 165203"/>
                  <a:gd name="connsiteY9" fmla="*/ 89745 h 94507"/>
                  <a:gd name="connsiteX10" fmla="*/ 5659 w 165203"/>
                  <a:gd name="connsiteY10" fmla="*/ 84982 h 94507"/>
                  <a:gd name="connsiteX11" fmla="*/ 3278 w 165203"/>
                  <a:gd name="connsiteY11" fmla="*/ 49263 h 94507"/>
                  <a:gd name="connsiteX12" fmla="*/ 10422 w 165203"/>
                  <a:gd name="connsiteY12" fmla="*/ 46882 h 94507"/>
                  <a:gd name="connsiteX13" fmla="*/ 17566 w 165203"/>
                  <a:gd name="connsiteY13" fmla="*/ 42120 h 94507"/>
                  <a:gd name="connsiteX14" fmla="*/ 24709 w 165203"/>
                  <a:gd name="connsiteY14" fmla="*/ 39738 h 94507"/>
                  <a:gd name="connsiteX15" fmla="*/ 62809 w 165203"/>
                  <a:gd name="connsiteY15" fmla="*/ 4020 h 94507"/>
                  <a:gd name="connsiteX0" fmla="*/ 62809 w 165203"/>
                  <a:gd name="connsiteY0" fmla="*/ 4174 h 94661"/>
                  <a:gd name="connsiteX1" fmla="*/ 129484 w 165203"/>
                  <a:gd name="connsiteY1" fmla="*/ 1792 h 94661"/>
                  <a:gd name="connsiteX2" fmla="*/ 153297 w 165203"/>
                  <a:gd name="connsiteY2" fmla="*/ 11317 h 94661"/>
                  <a:gd name="connsiteX3" fmla="*/ 158059 w 165203"/>
                  <a:gd name="connsiteY3" fmla="*/ 49417 h 94661"/>
                  <a:gd name="connsiteX4" fmla="*/ 160441 w 165203"/>
                  <a:gd name="connsiteY4" fmla="*/ 66086 h 94661"/>
                  <a:gd name="connsiteX5" fmla="*/ 165203 w 165203"/>
                  <a:gd name="connsiteY5" fmla="*/ 80374 h 94661"/>
                  <a:gd name="connsiteX6" fmla="*/ 162822 w 165203"/>
                  <a:gd name="connsiteY6" fmla="*/ 89899 h 94661"/>
                  <a:gd name="connsiteX7" fmla="*/ 148534 w 165203"/>
                  <a:gd name="connsiteY7" fmla="*/ 94661 h 94661"/>
                  <a:gd name="connsiteX8" fmla="*/ 110434 w 165203"/>
                  <a:gd name="connsiteY8" fmla="*/ 92280 h 94661"/>
                  <a:gd name="connsiteX9" fmla="*/ 93766 w 165203"/>
                  <a:gd name="connsiteY9" fmla="*/ 89899 h 94661"/>
                  <a:gd name="connsiteX10" fmla="*/ 5659 w 165203"/>
                  <a:gd name="connsiteY10" fmla="*/ 85136 h 94661"/>
                  <a:gd name="connsiteX11" fmla="*/ 3278 w 165203"/>
                  <a:gd name="connsiteY11" fmla="*/ 49417 h 94661"/>
                  <a:gd name="connsiteX12" fmla="*/ 10422 w 165203"/>
                  <a:gd name="connsiteY12" fmla="*/ 47036 h 94661"/>
                  <a:gd name="connsiteX13" fmla="*/ 17566 w 165203"/>
                  <a:gd name="connsiteY13" fmla="*/ 42274 h 94661"/>
                  <a:gd name="connsiteX14" fmla="*/ 62809 w 165203"/>
                  <a:gd name="connsiteY14" fmla="*/ 4174 h 94661"/>
                  <a:gd name="connsiteX0" fmla="*/ 62809 w 165203"/>
                  <a:gd name="connsiteY0" fmla="*/ 4490 h 94977"/>
                  <a:gd name="connsiteX1" fmla="*/ 129484 w 165203"/>
                  <a:gd name="connsiteY1" fmla="*/ 2108 h 94977"/>
                  <a:gd name="connsiteX2" fmla="*/ 153297 w 165203"/>
                  <a:gd name="connsiteY2" fmla="*/ 11633 h 94977"/>
                  <a:gd name="connsiteX3" fmla="*/ 158059 w 165203"/>
                  <a:gd name="connsiteY3" fmla="*/ 49733 h 94977"/>
                  <a:gd name="connsiteX4" fmla="*/ 160441 w 165203"/>
                  <a:gd name="connsiteY4" fmla="*/ 66402 h 94977"/>
                  <a:gd name="connsiteX5" fmla="*/ 165203 w 165203"/>
                  <a:gd name="connsiteY5" fmla="*/ 80690 h 94977"/>
                  <a:gd name="connsiteX6" fmla="*/ 162822 w 165203"/>
                  <a:gd name="connsiteY6" fmla="*/ 90215 h 94977"/>
                  <a:gd name="connsiteX7" fmla="*/ 148534 w 165203"/>
                  <a:gd name="connsiteY7" fmla="*/ 94977 h 94977"/>
                  <a:gd name="connsiteX8" fmla="*/ 110434 w 165203"/>
                  <a:gd name="connsiteY8" fmla="*/ 92596 h 94977"/>
                  <a:gd name="connsiteX9" fmla="*/ 93766 w 165203"/>
                  <a:gd name="connsiteY9" fmla="*/ 90215 h 94977"/>
                  <a:gd name="connsiteX10" fmla="*/ 5659 w 165203"/>
                  <a:gd name="connsiteY10" fmla="*/ 85452 h 94977"/>
                  <a:gd name="connsiteX11" fmla="*/ 3278 w 165203"/>
                  <a:gd name="connsiteY11" fmla="*/ 49733 h 94977"/>
                  <a:gd name="connsiteX12" fmla="*/ 10422 w 165203"/>
                  <a:gd name="connsiteY12" fmla="*/ 47352 h 94977"/>
                  <a:gd name="connsiteX13" fmla="*/ 62809 w 165203"/>
                  <a:gd name="connsiteY13" fmla="*/ 4490 h 94977"/>
                  <a:gd name="connsiteX0" fmla="*/ 62809 w 167379"/>
                  <a:gd name="connsiteY0" fmla="*/ 4490 h 92596"/>
                  <a:gd name="connsiteX1" fmla="*/ 129484 w 167379"/>
                  <a:gd name="connsiteY1" fmla="*/ 2108 h 92596"/>
                  <a:gd name="connsiteX2" fmla="*/ 153297 w 167379"/>
                  <a:gd name="connsiteY2" fmla="*/ 11633 h 92596"/>
                  <a:gd name="connsiteX3" fmla="*/ 158059 w 167379"/>
                  <a:gd name="connsiteY3" fmla="*/ 49733 h 92596"/>
                  <a:gd name="connsiteX4" fmla="*/ 160441 w 167379"/>
                  <a:gd name="connsiteY4" fmla="*/ 66402 h 92596"/>
                  <a:gd name="connsiteX5" fmla="*/ 165203 w 167379"/>
                  <a:gd name="connsiteY5" fmla="*/ 80690 h 92596"/>
                  <a:gd name="connsiteX6" fmla="*/ 162822 w 167379"/>
                  <a:gd name="connsiteY6" fmla="*/ 90215 h 92596"/>
                  <a:gd name="connsiteX7" fmla="*/ 110434 w 167379"/>
                  <a:gd name="connsiteY7" fmla="*/ 92596 h 92596"/>
                  <a:gd name="connsiteX8" fmla="*/ 93766 w 167379"/>
                  <a:gd name="connsiteY8" fmla="*/ 90215 h 92596"/>
                  <a:gd name="connsiteX9" fmla="*/ 5659 w 167379"/>
                  <a:gd name="connsiteY9" fmla="*/ 85452 h 92596"/>
                  <a:gd name="connsiteX10" fmla="*/ 3278 w 167379"/>
                  <a:gd name="connsiteY10" fmla="*/ 49733 h 92596"/>
                  <a:gd name="connsiteX11" fmla="*/ 10422 w 167379"/>
                  <a:gd name="connsiteY11" fmla="*/ 47352 h 92596"/>
                  <a:gd name="connsiteX12" fmla="*/ 62809 w 167379"/>
                  <a:gd name="connsiteY12" fmla="*/ 4490 h 92596"/>
                  <a:gd name="connsiteX0" fmla="*/ 62809 w 168598"/>
                  <a:gd name="connsiteY0" fmla="*/ 4490 h 91131"/>
                  <a:gd name="connsiteX1" fmla="*/ 129484 w 168598"/>
                  <a:gd name="connsiteY1" fmla="*/ 2108 h 91131"/>
                  <a:gd name="connsiteX2" fmla="*/ 153297 w 168598"/>
                  <a:gd name="connsiteY2" fmla="*/ 11633 h 91131"/>
                  <a:gd name="connsiteX3" fmla="*/ 158059 w 168598"/>
                  <a:gd name="connsiteY3" fmla="*/ 49733 h 91131"/>
                  <a:gd name="connsiteX4" fmla="*/ 160441 w 168598"/>
                  <a:gd name="connsiteY4" fmla="*/ 66402 h 91131"/>
                  <a:gd name="connsiteX5" fmla="*/ 165203 w 168598"/>
                  <a:gd name="connsiteY5" fmla="*/ 80690 h 91131"/>
                  <a:gd name="connsiteX6" fmla="*/ 162822 w 168598"/>
                  <a:gd name="connsiteY6" fmla="*/ 90215 h 91131"/>
                  <a:gd name="connsiteX7" fmla="*/ 93766 w 168598"/>
                  <a:gd name="connsiteY7" fmla="*/ 90215 h 91131"/>
                  <a:gd name="connsiteX8" fmla="*/ 5659 w 168598"/>
                  <a:gd name="connsiteY8" fmla="*/ 85452 h 91131"/>
                  <a:gd name="connsiteX9" fmla="*/ 3278 w 168598"/>
                  <a:gd name="connsiteY9" fmla="*/ 49733 h 91131"/>
                  <a:gd name="connsiteX10" fmla="*/ 10422 w 168598"/>
                  <a:gd name="connsiteY10" fmla="*/ 47352 h 91131"/>
                  <a:gd name="connsiteX11" fmla="*/ 62809 w 168598"/>
                  <a:gd name="connsiteY11" fmla="*/ 4490 h 91131"/>
                  <a:gd name="connsiteX0" fmla="*/ 62809 w 175099"/>
                  <a:gd name="connsiteY0" fmla="*/ 4490 h 90837"/>
                  <a:gd name="connsiteX1" fmla="*/ 129484 w 175099"/>
                  <a:gd name="connsiteY1" fmla="*/ 2108 h 90837"/>
                  <a:gd name="connsiteX2" fmla="*/ 153297 w 175099"/>
                  <a:gd name="connsiteY2" fmla="*/ 11633 h 90837"/>
                  <a:gd name="connsiteX3" fmla="*/ 158059 w 175099"/>
                  <a:gd name="connsiteY3" fmla="*/ 49733 h 90837"/>
                  <a:gd name="connsiteX4" fmla="*/ 160441 w 175099"/>
                  <a:gd name="connsiteY4" fmla="*/ 66402 h 90837"/>
                  <a:gd name="connsiteX5" fmla="*/ 165203 w 175099"/>
                  <a:gd name="connsiteY5" fmla="*/ 80690 h 90837"/>
                  <a:gd name="connsiteX6" fmla="*/ 162822 w 175099"/>
                  <a:gd name="connsiteY6" fmla="*/ 90215 h 90837"/>
                  <a:gd name="connsiteX7" fmla="*/ 5659 w 175099"/>
                  <a:gd name="connsiteY7" fmla="*/ 85452 h 90837"/>
                  <a:gd name="connsiteX8" fmla="*/ 3278 w 175099"/>
                  <a:gd name="connsiteY8" fmla="*/ 49733 h 90837"/>
                  <a:gd name="connsiteX9" fmla="*/ 10422 w 175099"/>
                  <a:gd name="connsiteY9" fmla="*/ 47352 h 90837"/>
                  <a:gd name="connsiteX10" fmla="*/ 62809 w 175099"/>
                  <a:gd name="connsiteY10" fmla="*/ 4490 h 90837"/>
                  <a:gd name="connsiteX0" fmla="*/ 62809 w 175765"/>
                  <a:gd name="connsiteY0" fmla="*/ 4490 h 87333"/>
                  <a:gd name="connsiteX1" fmla="*/ 129484 w 175765"/>
                  <a:gd name="connsiteY1" fmla="*/ 2108 h 87333"/>
                  <a:gd name="connsiteX2" fmla="*/ 153297 w 175765"/>
                  <a:gd name="connsiteY2" fmla="*/ 11633 h 87333"/>
                  <a:gd name="connsiteX3" fmla="*/ 158059 w 175765"/>
                  <a:gd name="connsiteY3" fmla="*/ 49733 h 87333"/>
                  <a:gd name="connsiteX4" fmla="*/ 160441 w 175765"/>
                  <a:gd name="connsiteY4" fmla="*/ 66402 h 87333"/>
                  <a:gd name="connsiteX5" fmla="*/ 165203 w 175765"/>
                  <a:gd name="connsiteY5" fmla="*/ 80690 h 87333"/>
                  <a:gd name="connsiteX6" fmla="*/ 5659 w 175765"/>
                  <a:gd name="connsiteY6" fmla="*/ 85452 h 87333"/>
                  <a:gd name="connsiteX7" fmla="*/ 3278 w 175765"/>
                  <a:gd name="connsiteY7" fmla="*/ 49733 h 87333"/>
                  <a:gd name="connsiteX8" fmla="*/ 10422 w 175765"/>
                  <a:gd name="connsiteY8" fmla="*/ 47352 h 87333"/>
                  <a:gd name="connsiteX9" fmla="*/ 62809 w 175765"/>
                  <a:gd name="connsiteY9" fmla="*/ 4490 h 87333"/>
                  <a:gd name="connsiteX0" fmla="*/ 62809 w 173863"/>
                  <a:gd name="connsiteY0" fmla="*/ 4490 h 91562"/>
                  <a:gd name="connsiteX1" fmla="*/ 129484 w 173863"/>
                  <a:gd name="connsiteY1" fmla="*/ 2108 h 91562"/>
                  <a:gd name="connsiteX2" fmla="*/ 153297 w 173863"/>
                  <a:gd name="connsiteY2" fmla="*/ 11633 h 91562"/>
                  <a:gd name="connsiteX3" fmla="*/ 158059 w 173863"/>
                  <a:gd name="connsiteY3" fmla="*/ 49733 h 91562"/>
                  <a:gd name="connsiteX4" fmla="*/ 160441 w 173863"/>
                  <a:gd name="connsiteY4" fmla="*/ 66402 h 91562"/>
                  <a:gd name="connsiteX5" fmla="*/ 162821 w 173863"/>
                  <a:gd name="connsiteY5" fmla="*/ 90215 h 91562"/>
                  <a:gd name="connsiteX6" fmla="*/ 5659 w 173863"/>
                  <a:gd name="connsiteY6" fmla="*/ 85452 h 91562"/>
                  <a:gd name="connsiteX7" fmla="*/ 3278 w 173863"/>
                  <a:gd name="connsiteY7" fmla="*/ 49733 h 91562"/>
                  <a:gd name="connsiteX8" fmla="*/ 10422 w 173863"/>
                  <a:gd name="connsiteY8" fmla="*/ 47352 h 91562"/>
                  <a:gd name="connsiteX9" fmla="*/ 62809 w 173863"/>
                  <a:gd name="connsiteY9" fmla="*/ 4490 h 91562"/>
                  <a:gd name="connsiteX0" fmla="*/ 62809 w 173863"/>
                  <a:gd name="connsiteY0" fmla="*/ 2509 h 89581"/>
                  <a:gd name="connsiteX1" fmla="*/ 153297 w 173863"/>
                  <a:gd name="connsiteY1" fmla="*/ 9652 h 89581"/>
                  <a:gd name="connsiteX2" fmla="*/ 158059 w 173863"/>
                  <a:gd name="connsiteY2" fmla="*/ 47752 h 89581"/>
                  <a:gd name="connsiteX3" fmla="*/ 160441 w 173863"/>
                  <a:gd name="connsiteY3" fmla="*/ 64421 h 89581"/>
                  <a:gd name="connsiteX4" fmla="*/ 162821 w 173863"/>
                  <a:gd name="connsiteY4" fmla="*/ 88234 h 89581"/>
                  <a:gd name="connsiteX5" fmla="*/ 5659 w 173863"/>
                  <a:gd name="connsiteY5" fmla="*/ 83471 h 89581"/>
                  <a:gd name="connsiteX6" fmla="*/ 3278 w 173863"/>
                  <a:gd name="connsiteY6" fmla="*/ 47752 h 89581"/>
                  <a:gd name="connsiteX7" fmla="*/ 10422 w 173863"/>
                  <a:gd name="connsiteY7" fmla="*/ 45371 h 89581"/>
                  <a:gd name="connsiteX8" fmla="*/ 62809 w 173863"/>
                  <a:gd name="connsiteY8" fmla="*/ 2509 h 89581"/>
                  <a:gd name="connsiteX0" fmla="*/ 62809 w 174029"/>
                  <a:gd name="connsiteY0" fmla="*/ 2509 h 89581"/>
                  <a:gd name="connsiteX1" fmla="*/ 153297 w 174029"/>
                  <a:gd name="connsiteY1" fmla="*/ 9652 h 89581"/>
                  <a:gd name="connsiteX2" fmla="*/ 160441 w 174029"/>
                  <a:gd name="connsiteY2" fmla="*/ 64421 h 89581"/>
                  <a:gd name="connsiteX3" fmla="*/ 162821 w 174029"/>
                  <a:gd name="connsiteY3" fmla="*/ 88234 h 89581"/>
                  <a:gd name="connsiteX4" fmla="*/ 5659 w 174029"/>
                  <a:gd name="connsiteY4" fmla="*/ 83471 h 89581"/>
                  <a:gd name="connsiteX5" fmla="*/ 3278 w 174029"/>
                  <a:gd name="connsiteY5" fmla="*/ 47752 h 89581"/>
                  <a:gd name="connsiteX6" fmla="*/ 10422 w 174029"/>
                  <a:gd name="connsiteY6" fmla="*/ 45371 h 89581"/>
                  <a:gd name="connsiteX7" fmla="*/ 62809 w 174029"/>
                  <a:gd name="connsiteY7" fmla="*/ 2509 h 89581"/>
                  <a:gd name="connsiteX0" fmla="*/ 62809 w 175039"/>
                  <a:gd name="connsiteY0" fmla="*/ 2509 h 93622"/>
                  <a:gd name="connsiteX1" fmla="*/ 153297 w 175039"/>
                  <a:gd name="connsiteY1" fmla="*/ 9652 h 93622"/>
                  <a:gd name="connsiteX2" fmla="*/ 162821 w 175039"/>
                  <a:gd name="connsiteY2" fmla="*/ 88234 h 93622"/>
                  <a:gd name="connsiteX3" fmla="*/ 5659 w 175039"/>
                  <a:gd name="connsiteY3" fmla="*/ 83471 h 93622"/>
                  <a:gd name="connsiteX4" fmla="*/ 3278 w 175039"/>
                  <a:gd name="connsiteY4" fmla="*/ 47752 h 93622"/>
                  <a:gd name="connsiteX5" fmla="*/ 10422 w 175039"/>
                  <a:gd name="connsiteY5" fmla="*/ 45371 h 93622"/>
                  <a:gd name="connsiteX6" fmla="*/ 62809 w 175039"/>
                  <a:gd name="connsiteY6" fmla="*/ 2509 h 93622"/>
                  <a:gd name="connsiteX0" fmla="*/ 64188 w 176418"/>
                  <a:gd name="connsiteY0" fmla="*/ 2509 h 93622"/>
                  <a:gd name="connsiteX1" fmla="*/ 154676 w 176418"/>
                  <a:gd name="connsiteY1" fmla="*/ 9652 h 93622"/>
                  <a:gd name="connsiteX2" fmla="*/ 164200 w 176418"/>
                  <a:gd name="connsiteY2" fmla="*/ 88234 h 93622"/>
                  <a:gd name="connsiteX3" fmla="*/ 7038 w 176418"/>
                  <a:gd name="connsiteY3" fmla="*/ 83471 h 93622"/>
                  <a:gd name="connsiteX4" fmla="*/ 4657 w 176418"/>
                  <a:gd name="connsiteY4" fmla="*/ 47752 h 93622"/>
                  <a:gd name="connsiteX5" fmla="*/ 64188 w 176418"/>
                  <a:gd name="connsiteY5" fmla="*/ 2509 h 93622"/>
                  <a:gd name="connsiteX0" fmla="*/ 58954 w 171184"/>
                  <a:gd name="connsiteY0" fmla="*/ 2509 h 93622"/>
                  <a:gd name="connsiteX1" fmla="*/ 149442 w 171184"/>
                  <a:gd name="connsiteY1" fmla="*/ 9652 h 93622"/>
                  <a:gd name="connsiteX2" fmla="*/ 158966 w 171184"/>
                  <a:gd name="connsiteY2" fmla="*/ 88234 h 93622"/>
                  <a:gd name="connsiteX3" fmla="*/ 1804 w 171184"/>
                  <a:gd name="connsiteY3" fmla="*/ 83471 h 93622"/>
                  <a:gd name="connsiteX4" fmla="*/ 11329 w 171184"/>
                  <a:gd name="connsiteY4" fmla="*/ 45371 h 93622"/>
                  <a:gd name="connsiteX5" fmla="*/ 58954 w 171184"/>
                  <a:gd name="connsiteY5" fmla="*/ 2509 h 93622"/>
                  <a:gd name="connsiteX0" fmla="*/ 58954 w 160903"/>
                  <a:gd name="connsiteY0" fmla="*/ 2509 h 100375"/>
                  <a:gd name="connsiteX1" fmla="*/ 149442 w 160903"/>
                  <a:gd name="connsiteY1" fmla="*/ 9652 h 100375"/>
                  <a:gd name="connsiteX2" fmla="*/ 158966 w 160903"/>
                  <a:gd name="connsiteY2" fmla="*/ 88234 h 100375"/>
                  <a:gd name="connsiteX3" fmla="*/ 1804 w 160903"/>
                  <a:gd name="connsiteY3" fmla="*/ 83471 h 100375"/>
                  <a:gd name="connsiteX4" fmla="*/ 11329 w 160903"/>
                  <a:gd name="connsiteY4" fmla="*/ 45371 h 100375"/>
                  <a:gd name="connsiteX5" fmla="*/ 58954 w 160903"/>
                  <a:gd name="connsiteY5" fmla="*/ 2509 h 100375"/>
                  <a:gd name="connsiteX0" fmla="*/ 58954 w 161198"/>
                  <a:gd name="connsiteY0" fmla="*/ 2509 h 103539"/>
                  <a:gd name="connsiteX1" fmla="*/ 149442 w 161198"/>
                  <a:gd name="connsiteY1" fmla="*/ 9652 h 103539"/>
                  <a:gd name="connsiteX2" fmla="*/ 158966 w 161198"/>
                  <a:gd name="connsiteY2" fmla="*/ 88234 h 103539"/>
                  <a:gd name="connsiteX3" fmla="*/ 1804 w 161198"/>
                  <a:gd name="connsiteY3" fmla="*/ 83471 h 103539"/>
                  <a:gd name="connsiteX4" fmla="*/ 11329 w 161198"/>
                  <a:gd name="connsiteY4" fmla="*/ 45371 h 103539"/>
                  <a:gd name="connsiteX5" fmla="*/ 58954 w 161198"/>
                  <a:gd name="connsiteY5" fmla="*/ 2509 h 103539"/>
                  <a:gd name="connsiteX0" fmla="*/ 58954 w 161198"/>
                  <a:gd name="connsiteY0" fmla="*/ 2509 h 99897"/>
                  <a:gd name="connsiteX1" fmla="*/ 149442 w 161198"/>
                  <a:gd name="connsiteY1" fmla="*/ 9652 h 99897"/>
                  <a:gd name="connsiteX2" fmla="*/ 158966 w 161198"/>
                  <a:gd name="connsiteY2" fmla="*/ 88234 h 99897"/>
                  <a:gd name="connsiteX3" fmla="*/ 1804 w 161198"/>
                  <a:gd name="connsiteY3" fmla="*/ 83471 h 99897"/>
                  <a:gd name="connsiteX4" fmla="*/ 11329 w 161198"/>
                  <a:gd name="connsiteY4" fmla="*/ 45371 h 99897"/>
                  <a:gd name="connsiteX5" fmla="*/ 58954 w 161198"/>
                  <a:gd name="connsiteY5" fmla="*/ 2509 h 99897"/>
                  <a:gd name="connsiteX0" fmla="*/ 58954 w 158758"/>
                  <a:gd name="connsiteY0" fmla="*/ 2509 h 93548"/>
                  <a:gd name="connsiteX1" fmla="*/ 149442 w 158758"/>
                  <a:gd name="connsiteY1" fmla="*/ 9652 h 93548"/>
                  <a:gd name="connsiteX2" fmla="*/ 153943 w 158758"/>
                  <a:gd name="connsiteY2" fmla="*/ 80565 h 93548"/>
                  <a:gd name="connsiteX3" fmla="*/ 1804 w 158758"/>
                  <a:gd name="connsiteY3" fmla="*/ 83471 h 93548"/>
                  <a:gd name="connsiteX4" fmla="*/ 11329 w 158758"/>
                  <a:gd name="connsiteY4" fmla="*/ 45371 h 93548"/>
                  <a:gd name="connsiteX5" fmla="*/ 58954 w 158758"/>
                  <a:gd name="connsiteY5" fmla="*/ 2509 h 93548"/>
                  <a:gd name="connsiteX0" fmla="*/ 58954 w 154458"/>
                  <a:gd name="connsiteY0" fmla="*/ 2509 h 93548"/>
                  <a:gd name="connsiteX1" fmla="*/ 149442 w 154458"/>
                  <a:gd name="connsiteY1" fmla="*/ 9652 h 93548"/>
                  <a:gd name="connsiteX2" fmla="*/ 153943 w 154458"/>
                  <a:gd name="connsiteY2" fmla="*/ 80565 h 93548"/>
                  <a:gd name="connsiteX3" fmla="*/ 1804 w 154458"/>
                  <a:gd name="connsiteY3" fmla="*/ 83471 h 93548"/>
                  <a:gd name="connsiteX4" fmla="*/ 11329 w 154458"/>
                  <a:gd name="connsiteY4" fmla="*/ 45371 h 93548"/>
                  <a:gd name="connsiteX5" fmla="*/ 58954 w 154458"/>
                  <a:gd name="connsiteY5" fmla="*/ 2509 h 93548"/>
                  <a:gd name="connsiteX0" fmla="*/ 58954 w 154458"/>
                  <a:gd name="connsiteY0" fmla="*/ 3452 h 94491"/>
                  <a:gd name="connsiteX1" fmla="*/ 149442 w 154458"/>
                  <a:gd name="connsiteY1" fmla="*/ 10595 h 94491"/>
                  <a:gd name="connsiteX2" fmla="*/ 153943 w 154458"/>
                  <a:gd name="connsiteY2" fmla="*/ 81508 h 94491"/>
                  <a:gd name="connsiteX3" fmla="*/ 1804 w 154458"/>
                  <a:gd name="connsiteY3" fmla="*/ 84414 h 94491"/>
                  <a:gd name="connsiteX4" fmla="*/ 11329 w 154458"/>
                  <a:gd name="connsiteY4" fmla="*/ 46314 h 94491"/>
                  <a:gd name="connsiteX5" fmla="*/ 58954 w 154458"/>
                  <a:gd name="connsiteY5" fmla="*/ 3452 h 94491"/>
                  <a:gd name="connsiteX0" fmla="*/ 58954 w 151230"/>
                  <a:gd name="connsiteY0" fmla="*/ 3452 h 86739"/>
                  <a:gd name="connsiteX1" fmla="*/ 149442 w 151230"/>
                  <a:gd name="connsiteY1" fmla="*/ 10595 h 86739"/>
                  <a:gd name="connsiteX2" fmla="*/ 149062 w 151230"/>
                  <a:gd name="connsiteY2" fmla="*/ 71465 h 86739"/>
                  <a:gd name="connsiteX3" fmla="*/ 1804 w 151230"/>
                  <a:gd name="connsiteY3" fmla="*/ 84414 h 86739"/>
                  <a:gd name="connsiteX4" fmla="*/ 11329 w 151230"/>
                  <a:gd name="connsiteY4" fmla="*/ 46314 h 86739"/>
                  <a:gd name="connsiteX5" fmla="*/ 58954 w 151230"/>
                  <a:gd name="connsiteY5" fmla="*/ 3452 h 86739"/>
                  <a:gd name="connsiteX0" fmla="*/ 58954 w 156406"/>
                  <a:gd name="connsiteY0" fmla="*/ 3452 h 85442"/>
                  <a:gd name="connsiteX1" fmla="*/ 149442 w 156406"/>
                  <a:gd name="connsiteY1" fmla="*/ 10595 h 85442"/>
                  <a:gd name="connsiteX2" fmla="*/ 149062 w 156406"/>
                  <a:gd name="connsiteY2" fmla="*/ 71465 h 85442"/>
                  <a:gd name="connsiteX3" fmla="*/ 1804 w 156406"/>
                  <a:gd name="connsiteY3" fmla="*/ 84414 h 85442"/>
                  <a:gd name="connsiteX4" fmla="*/ 11329 w 156406"/>
                  <a:gd name="connsiteY4" fmla="*/ 46314 h 85442"/>
                  <a:gd name="connsiteX5" fmla="*/ 58954 w 156406"/>
                  <a:gd name="connsiteY5" fmla="*/ 3452 h 85442"/>
                  <a:gd name="connsiteX0" fmla="*/ 51058 w 152280"/>
                  <a:gd name="connsiteY0" fmla="*/ 3452 h 72558"/>
                  <a:gd name="connsiteX1" fmla="*/ 141546 w 152280"/>
                  <a:gd name="connsiteY1" fmla="*/ 10595 h 72558"/>
                  <a:gd name="connsiteX2" fmla="*/ 141166 w 152280"/>
                  <a:gd name="connsiteY2" fmla="*/ 71465 h 72558"/>
                  <a:gd name="connsiteX3" fmla="*/ 3433 w 152280"/>
                  <a:gd name="connsiteY3" fmla="*/ 46314 h 72558"/>
                  <a:gd name="connsiteX4" fmla="*/ 51058 w 152280"/>
                  <a:gd name="connsiteY4" fmla="*/ 3452 h 72558"/>
                  <a:gd name="connsiteX0" fmla="*/ 50145 w 151295"/>
                  <a:gd name="connsiteY0" fmla="*/ 3452 h 74979"/>
                  <a:gd name="connsiteX1" fmla="*/ 140633 w 151295"/>
                  <a:gd name="connsiteY1" fmla="*/ 10595 h 74979"/>
                  <a:gd name="connsiteX2" fmla="*/ 140253 w 151295"/>
                  <a:gd name="connsiteY2" fmla="*/ 71465 h 74979"/>
                  <a:gd name="connsiteX3" fmla="*/ 3500 w 151295"/>
                  <a:gd name="connsiteY3" fmla="*/ 60742 h 74979"/>
                  <a:gd name="connsiteX4" fmla="*/ 50145 w 151295"/>
                  <a:gd name="connsiteY4" fmla="*/ 3452 h 74979"/>
                  <a:gd name="connsiteX0" fmla="*/ 49933 w 148560"/>
                  <a:gd name="connsiteY0" fmla="*/ 3452 h 76663"/>
                  <a:gd name="connsiteX1" fmla="*/ 140421 w 148560"/>
                  <a:gd name="connsiteY1" fmla="*/ 10595 h 76663"/>
                  <a:gd name="connsiteX2" fmla="*/ 136277 w 148560"/>
                  <a:gd name="connsiteY2" fmla="*/ 73475 h 76663"/>
                  <a:gd name="connsiteX3" fmla="*/ 3288 w 148560"/>
                  <a:gd name="connsiteY3" fmla="*/ 60742 h 76663"/>
                  <a:gd name="connsiteX4" fmla="*/ 49933 w 148560"/>
                  <a:gd name="connsiteY4" fmla="*/ 3452 h 76663"/>
                  <a:gd name="connsiteX0" fmla="*/ 49933 w 142108"/>
                  <a:gd name="connsiteY0" fmla="*/ 3452 h 83454"/>
                  <a:gd name="connsiteX1" fmla="*/ 140421 w 142108"/>
                  <a:gd name="connsiteY1" fmla="*/ 10595 h 83454"/>
                  <a:gd name="connsiteX2" fmla="*/ 136277 w 142108"/>
                  <a:gd name="connsiteY2" fmla="*/ 73475 h 83454"/>
                  <a:gd name="connsiteX3" fmla="*/ 3288 w 142108"/>
                  <a:gd name="connsiteY3" fmla="*/ 60742 h 83454"/>
                  <a:gd name="connsiteX4" fmla="*/ 49933 w 142108"/>
                  <a:gd name="connsiteY4" fmla="*/ 3452 h 83454"/>
                  <a:gd name="connsiteX0" fmla="*/ 53331 w 152218"/>
                  <a:gd name="connsiteY0" fmla="*/ 3452 h 76574"/>
                  <a:gd name="connsiteX1" fmla="*/ 143819 w 152218"/>
                  <a:gd name="connsiteY1" fmla="*/ 10595 h 76574"/>
                  <a:gd name="connsiteX2" fmla="*/ 139675 w 152218"/>
                  <a:gd name="connsiteY2" fmla="*/ 73475 h 76574"/>
                  <a:gd name="connsiteX3" fmla="*/ 3060 w 152218"/>
                  <a:gd name="connsiteY3" fmla="*/ 60378 h 76574"/>
                  <a:gd name="connsiteX4" fmla="*/ 53331 w 152218"/>
                  <a:gd name="connsiteY4" fmla="*/ 3452 h 76574"/>
                  <a:gd name="connsiteX0" fmla="*/ 63316 w 151187"/>
                  <a:gd name="connsiteY0" fmla="*/ 3073 h 77511"/>
                  <a:gd name="connsiteX1" fmla="*/ 142788 w 151187"/>
                  <a:gd name="connsiteY1" fmla="*/ 11499 h 77511"/>
                  <a:gd name="connsiteX2" fmla="*/ 138644 w 151187"/>
                  <a:gd name="connsiteY2" fmla="*/ 74379 h 77511"/>
                  <a:gd name="connsiteX3" fmla="*/ 2029 w 151187"/>
                  <a:gd name="connsiteY3" fmla="*/ 61282 h 77511"/>
                  <a:gd name="connsiteX4" fmla="*/ 63316 w 151187"/>
                  <a:gd name="connsiteY4" fmla="*/ 3073 h 77511"/>
                  <a:gd name="connsiteX0" fmla="*/ 63316 w 151187"/>
                  <a:gd name="connsiteY0" fmla="*/ 2756 h 77194"/>
                  <a:gd name="connsiteX1" fmla="*/ 142788 w 151187"/>
                  <a:gd name="connsiteY1" fmla="*/ 11182 h 77194"/>
                  <a:gd name="connsiteX2" fmla="*/ 138644 w 151187"/>
                  <a:gd name="connsiteY2" fmla="*/ 74062 h 77194"/>
                  <a:gd name="connsiteX3" fmla="*/ 2029 w 151187"/>
                  <a:gd name="connsiteY3" fmla="*/ 60965 h 77194"/>
                  <a:gd name="connsiteX4" fmla="*/ 63316 w 151187"/>
                  <a:gd name="connsiteY4" fmla="*/ 2756 h 77194"/>
                  <a:gd name="connsiteX0" fmla="*/ 63316 w 148649"/>
                  <a:gd name="connsiteY0" fmla="*/ 2756 h 77194"/>
                  <a:gd name="connsiteX1" fmla="*/ 142788 w 148649"/>
                  <a:gd name="connsiteY1" fmla="*/ 11182 h 77194"/>
                  <a:gd name="connsiteX2" fmla="*/ 138644 w 148649"/>
                  <a:gd name="connsiteY2" fmla="*/ 74062 h 77194"/>
                  <a:gd name="connsiteX3" fmla="*/ 2029 w 148649"/>
                  <a:gd name="connsiteY3" fmla="*/ 60965 h 77194"/>
                  <a:gd name="connsiteX4" fmla="*/ 63316 w 148649"/>
                  <a:gd name="connsiteY4" fmla="*/ 2756 h 77194"/>
                  <a:gd name="connsiteX0" fmla="*/ 62767 w 142463"/>
                  <a:gd name="connsiteY0" fmla="*/ 2756 h 82362"/>
                  <a:gd name="connsiteX1" fmla="*/ 142239 w 142463"/>
                  <a:gd name="connsiteY1" fmla="*/ 11182 h 82362"/>
                  <a:gd name="connsiteX2" fmla="*/ 124988 w 142463"/>
                  <a:gd name="connsiteY2" fmla="*/ 79911 h 82362"/>
                  <a:gd name="connsiteX3" fmla="*/ 1480 w 142463"/>
                  <a:gd name="connsiteY3" fmla="*/ 60965 h 82362"/>
                  <a:gd name="connsiteX4" fmla="*/ 62767 w 142463"/>
                  <a:gd name="connsiteY4" fmla="*/ 2756 h 82362"/>
                  <a:gd name="connsiteX0" fmla="*/ 63173 w 142869"/>
                  <a:gd name="connsiteY0" fmla="*/ 2756 h 83970"/>
                  <a:gd name="connsiteX1" fmla="*/ 142645 w 142869"/>
                  <a:gd name="connsiteY1" fmla="*/ 11182 h 83970"/>
                  <a:gd name="connsiteX2" fmla="*/ 125394 w 142869"/>
                  <a:gd name="connsiteY2" fmla="*/ 79911 h 83970"/>
                  <a:gd name="connsiteX3" fmla="*/ 1468 w 142869"/>
                  <a:gd name="connsiteY3" fmla="*/ 68088 h 83970"/>
                  <a:gd name="connsiteX4" fmla="*/ 63173 w 142869"/>
                  <a:gd name="connsiteY4" fmla="*/ 2756 h 83970"/>
                  <a:gd name="connsiteX0" fmla="*/ 63451 w 144392"/>
                  <a:gd name="connsiteY0" fmla="*/ 2756 h 90737"/>
                  <a:gd name="connsiteX1" fmla="*/ 142923 w 144392"/>
                  <a:gd name="connsiteY1" fmla="*/ 11182 h 90737"/>
                  <a:gd name="connsiteX2" fmla="*/ 132507 w 144392"/>
                  <a:gd name="connsiteY2" fmla="*/ 87762 h 90737"/>
                  <a:gd name="connsiteX3" fmla="*/ 1746 w 144392"/>
                  <a:gd name="connsiteY3" fmla="*/ 68088 h 90737"/>
                  <a:gd name="connsiteX4" fmla="*/ 63451 w 144392"/>
                  <a:gd name="connsiteY4" fmla="*/ 2756 h 90737"/>
                  <a:gd name="connsiteX0" fmla="*/ 77876 w 159885"/>
                  <a:gd name="connsiteY0" fmla="*/ 2756 h 91428"/>
                  <a:gd name="connsiteX1" fmla="*/ 157348 w 159885"/>
                  <a:gd name="connsiteY1" fmla="*/ 11182 h 91428"/>
                  <a:gd name="connsiteX2" fmla="*/ 146932 w 159885"/>
                  <a:gd name="connsiteY2" fmla="*/ 87762 h 91428"/>
                  <a:gd name="connsiteX3" fmla="*/ 1390 w 159885"/>
                  <a:gd name="connsiteY3" fmla="*/ 71381 h 91428"/>
                  <a:gd name="connsiteX4" fmla="*/ 77876 w 159885"/>
                  <a:gd name="connsiteY4" fmla="*/ 2756 h 91428"/>
                  <a:gd name="connsiteX0" fmla="*/ 77876 w 161403"/>
                  <a:gd name="connsiteY0" fmla="*/ 2756 h 91428"/>
                  <a:gd name="connsiteX1" fmla="*/ 157348 w 161403"/>
                  <a:gd name="connsiteY1" fmla="*/ 11182 h 91428"/>
                  <a:gd name="connsiteX2" fmla="*/ 146932 w 161403"/>
                  <a:gd name="connsiteY2" fmla="*/ 87762 h 91428"/>
                  <a:gd name="connsiteX3" fmla="*/ 1390 w 161403"/>
                  <a:gd name="connsiteY3" fmla="*/ 71381 h 91428"/>
                  <a:gd name="connsiteX4" fmla="*/ 77876 w 161403"/>
                  <a:gd name="connsiteY4" fmla="*/ 2756 h 91428"/>
                  <a:gd name="connsiteX0" fmla="*/ 77702 w 158530"/>
                  <a:gd name="connsiteY0" fmla="*/ 2756 h 87017"/>
                  <a:gd name="connsiteX1" fmla="*/ 157174 w 158530"/>
                  <a:gd name="connsiteY1" fmla="*/ 11182 h 87017"/>
                  <a:gd name="connsiteX2" fmla="*/ 141596 w 158530"/>
                  <a:gd name="connsiteY2" fmla="*/ 82467 h 87017"/>
                  <a:gd name="connsiteX3" fmla="*/ 1216 w 158530"/>
                  <a:gd name="connsiteY3" fmla="*/ 71381 h 87017"/>
                  <a:gd name="connsiteX4" fmla="*/ 77702 w 158530"/>
                  <a:gd name="connsiteY4" fmla="*/ 2756 h 87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530" h="87017">
                    <a:moveTo>
                      <a:pt x="77702" y="2756"/>
                    </a:moveTo>
                    <a:cubicBezTo>
                      <a:pt x="101514" y="-3197"/>
                      <a:pt x="161520" y="894"/>
                      <a:pt x="157174" y="11182"/>
                    </a:cubicBezTo>
                    <a:cubicBezTo>
                      <a:pt x="155441" y="59446"/>
                      <a:pt x="167589" y="72434"/>
                      <a:pt x="141596" y="82467"/>
                    </a:cubicBezTo>
                    <a:cubicBezTo>
                      <a:pt x="115603" y="92500"/>
                      <a:pt x="11865" y="84666"/>
                      <a:pt x="1216" y="71381"/>
                    </a:cubicBezTo>
                    <a:cubicBezTo>
                      <a:pt x="-9433" y="58096"/>
                      <a:pt x="52699" y="9106"/>
                      <a:pt x="77702" y="275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2B7E568C-4AAB-4E88-879D-8B9AAF0F092D}"/>
                  </a:ext>
                </a:extLst>
              </p:cNvPr>
              <p:cNvSpPr/>
              <p:nvPr/>
            </p:nvSpPr>
            <p:spPr>
              <a:xfrm>
                <a:off x="2499754" y="6214785"/>
                <a:ext cx="141662" cy="141662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0" name="Elipse 59">
                <a:extLst>
                  <a:ext uri="{FF2B5EF4-FFF2-40B4-BE49-F238E27FC236}">
                    <a16:creationId xmlns:a16="http://schemas.microsoft.com/office/drawing/2014/main" id="{4E71B96C-69CD-4672-BA49-870E59707BED}"/>
                  </a:ext>
                </a:extLst>
              </p:cNvPr>
              <p:cNvSpPr/>
              <p:nvPr/>
            </p:nvSpPr>
            <p:spPr>
              <a:xfrm>
                <a:off x="1900994" y="6205332"/>
                <a:ext cx="141662" cy="141662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26" name="Grupo 25">
              <a:extLst>
                <a:ext uri="{FF2B5EF4-FFF2-40B4-BE49-F238E27FC236}">
                  <a16:creationId xmlns:a16="http://schemas.microsoft.com/office/drawing/2014/main" id="{CBADDCE9-D624-47F3-B785-AFAC604B323C}"/>
                </a:ext>
              </a:extLst>
            </p:cNvPr>
            <p:cNvGrpSpPr/>
            <p:nvPr/>
          </p:nvGrpSpPr>
          <p:grpSpPr>
            <a:xfrm>
              <a:off x="4355816" y="6118420"/>
              <a:ext cx="672170" cy="262384"/>
              <a:chOff x="3721014" y="6401246"/>
              <a:chExt cx="914921" cy="357143"/>
            </a:xfrm>
          </p:grpSpPr>
          <p:sp>
            <p:nvSpPr>
              <p:cNvPr id="51" name="Forma libre 83">
                <a:extLst>
                  <a:ext uri="{FF2B5EF4-FFF2-40B4-BE49-F238E27FC236}">
                    <a16:creationId xmlns:a16="http://schemas.microsoft.com/office/drawing/2014/main" id="{A4042862-D3E3-4F87-9C4E-5BFEE465FD77}"/>
                  </a:ext>
                </a:extLst>
              </p:cNvPr>
              <p:cNvSpPr/>
              <p:nvPr/>
            </p:nvSpPr>
            <p:spPr>
              <a:xfrm>
                <a:off x="3721014" y="6401246"/>
                <a:ext cx="914921" cy="302627"/>
              </a:xfrm>
              <a:custGeom>
                <a:avLst/>
                <a:gdLst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202927 w 914921"/>
                  <a:gd name="connsiteY82" fmla="*/ 321468 h 338137"/>
                  <a:gd name="connsiteX83" fmla="*/ 188639 w 914921"/>
                  <a:gd name="connsiteY83" fmla="*/ 326231 h 338137"/>
                  <a:gd name="connsiteX84" fmla="*/ 167208 w 914921"/>
                  <a:gd name="connsiteY84" fmla="*/ 335756 h 338137"/>
                  <a:gd name="connsiteX85" fmla="*/ 160064 w 914921"/>
                  <a:gd name="connsiteY85" fmla="*/ 338137 h 338137"/>
                  <a:gd name="connsiteX86" fmla="*/ 129108 w 914921"/>
                  <a:gd name="connsiteY86" fmla="*/ 335756 h 338137"/>
                  <a:gd name="connsiteX87" fmla="*/ 121964 w 914921"/>
                  <a:gd name="connsiteY87" fmla="*/ 333375 h 338137"/>
                  <a:gd name="connsiteX88" fmla="*/ 110058 w 914921"/>
                  <a:gd name="connsiteY88" fmla="*/ 323850 h 338137"/>
                  <a:gd name="connsiteX89" fmla="*/ 100533 w 914921"/>
                  <a:gd name="connsiteY89" fmla="*/ 311943 h 338137"/>
                  <a:gd name="connsiteX90" fmla="*/ 83864 w 914921"/>
                  <a:gd name="connsiteY90" fmla="*/ 292893 h 338137"/>
                  <a:gd name="connsiteX91" fmla="*/ 79102 w 914921"/>
                  <a:gd name="connsiteY91" fmla="*/ 278606 h 338137"/>
                  <a:gd name="connsiteX92" fmla="*/ 31477 w 914921"/>
                  <a:gd name="connsiteY92" fmla="*/ 269081 h 338137"/>
                  <a:gd name="connsiteX93" fmla="*/ 24333 w 914921"/>
                  <a:gd name="connsiteY93" fmla="*/ 266700 h 338137"/>
                  <a:gd name="connsiteX94" fmla="*/ 21952 w 914921"/>
                  <a:gd name="connsiteY94" fmla="*/ 254793 h 338137"/>
                  <a:gd name="connsiteX95" fmla="*/ 17189 w 914921"/>
                  <a:gd name="connsiteY95" fmla="*/ 240506 h 338137"/>
                  <a:gd name="connsiteX96" fmla="*/ 14808 w 914921"/>
                  <a:gd name="connsiteY96" fmla="*/ 233362 h 338137"/>
                  <a:gd name="connsiteX97" fmla="*/ 12427 w 914921"/>
                  <a:gd name="connsiteY97" fmla="*/ 226218 h 338137"/>
                  <a:gd name="connsiteX98" fmla="*/ 10046 w 914921"/>
                  <a:gd name="connsiteY98" fmla="*/ 219075 h 338137"/>
                  <a:gd name="connsiteX99" fmla="*/ 12427 w 914921"/>
                  <a:gd name="connsiteY99" fmla="*/ 185737 h 338137"/>
                  <a:gd name="connsiteX100" fmla="*/ 14808 w 914921"/>
                  <a:gd name="connsiteY100" fmla="*/ 178593 h 338137"/>
                  <a:gd name="connsiteX101" fmla="*/ 17189 w 914921"/>
                  <a:gd name="connsiteY101" fmla="*/ 164306 h 338137"/>
                  <a:gd name="connsiteX102" fmla="*/ 14808 w 914921"/>
                  <a:gd name="connsiteY102" fmla="*/ 119062 h 338137"/>
                  <a:gd name="connsiteX103" fmla="*/ 10046 w 914921"/>
                  <a:gd name="connsiteY103" fmla="*/ 109537 h 338137"/>
                  <a:gd name="connsiteX104" fmla="*/ 5283 w 914921"/>
                  <a:gd name="connsiteY104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202927 w 914921"/>
                  <a:gd name="connsiteY82" fmla="*/ 321468 h 338137"/>
                  <a:gd name="connsiteX83" fmla="*/ 188639 w 914921"/>
                  <a:gd name="connsiteY83" fmla="*/ 326231 h 338137"/>
                  <a:gd name="connsiteX84" fmla="*/ 167208 w 914921"/>
                  <a:gd name="connsiteY84" fmla="*/ 335756 h 338137"/>
                  <a:gd name="connsiteX85" fmla="*/ 160064 w 914921"/>
                  <a:gd name="connsiteY85" fmla="*/ 338137 h 338137"/>
                  <a:gd name="connsiteX86" fmla="*/ 129108 w 914921"/>
                  <a:gd name="connsiteY86" fmla="*/ 335756 h 338137"/>
                  <a:gd name="connsiteX87" fmla="*/ 121964 w 914921"/>
                  <a:gd name="connsiteY87" fmla="*/ 333375 h 338137"/>
                  <a:gd name="connsiteX88" fmla="*/ 110058 w 914921"/>
                  <a:gd name="connsiteY88" fmla="*/ 323850 h 338137"/>
                  <a:gd name="connsiteX89" fmla="*/ 83864 w 914921"/>
                  <a:gd name="connsiteY89" fmla="*/ 292893 h 338137"/>
                  <a:gd name="connsiteX90" fmla="*/ 79102 w 914921"/>
                  <a:gd name="connsiteY90" fmla="*/ 278606 h 338137"/>
                  <a:gd name="connsiteX91" fmla="*/ 31477 w 914921"/>
                  <a:gd name="connsiteY91" fmla="*/ 269081 h 338137"/>
                  <a:gd name="connsiteX92" fmla="*/ 24333 w 914921"/>
                  <a:gd name="connsiteY92" fmla="*/ 266700 h 338137"/>
                  <a:gd name="connsiteX93" fmla="*/ 21952 w 914921"/>
                  <a:gd name="connsiteY93" fmla="*/ 254793 h 338137"/>
                  <a:gd name="connsiteX94" fmla="*/ 17189 w 914921"/>
                  <a:gd name="connsiteY94" fmla="*/ 240506 h 338137"/>
                  <a:gd name="connsiteX95" fmla="*/ 14808 w 914921"/>
                  <a:gd name="connsiteY95" fmla="*/ 233362 h 338137"/>
                  <a:gd name="connsiteX96" fmla="*/ 12427 w 914921"/>
                  <a:gd name="connsiteY96" fmla="*/ 226218 h 338137"/>
                  <a:gd name="connsiteX97" fmla="*/ 10046 w 914921"/>
                  <a:gd name="connsiteY97" fmla="*/ 219075 h 338137"/>
                  <a:gd name="connsiteX98" fmla="*/ 12427 w 914921"/>
                  <a:gd name="connsiteY98" fmla="*/ 185737 h 338137"/>
                  <a:gd name="connsiteX99" fmla="*/ 14808 w 914921"/>
                  <a:gd name="connsiteY99" fmla="*/ 178593 h 338137"/>
                  <a:gd name="connsiteX100" fmla="*/ 17189 w 914921"/>
                  <a:gd name="connsiteY100" fmla="*/ 164306 h 338137"/>
                  <a:gd name="connsiteX101" fmla="*/ 14808 w 914921"/>
                  <a:gd name="connsiteY101" fmla="*/ 119062 h 338137"/>
                  <a:gd name="connsiteX102" fmla="*/ 10046 w 914921"/>
                  <a:gd name="connsiteY102" fmla="*/ 109537 h 338137"/>
                  <a:gd name="connsiteX103" fmla="*/ 5283 w 914921"/>
                  <a:gd name="connsiteY103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202927 w 914921"/>
                  <a:gd name="connsiteY82" fmla="*/ 321468 h 338137"/>
                  <a:gd name="connsiteX83" fmla="*/ 188639 w 914921"/>
                  <a:gd name="connsiteY83" fmla="*/ 326231 h 338137"/>
                  <a:gd name="connsiteX84" fmla="*/ 167208 w 914921"/>
                  <a:gd name="connsiteY84" fmla="*/ 335756 h 338137"/>
                  <a:gd name="connsiteX85" fmla="*/ 160064 w 914921"/>
                  <a:gd name="connsiteY85" fmla="*/ 338137 h 338137"/>
                  <a:gd name="connsiteX86" fmla="*/ 129108 w 914921"/>
                  <a:gd name="connsiteY86" fmla="*/ 335756 h 338137"/>
                  <a:gd name="connsiteX87" fmla="*/ 121964 w 914921"/>
                  <a:gd name="connsiteY87" fmla="*/ 333375 h 338137"/>
                  <a:gd name="connsiteX88" fmla="*/ 83864 w 914921"/>
                  <a:gd name="connsiteY88" fmla="*/ 292893 h 338137"/>
                  <a:gd name="connsiteX89" fmla="*/ 79102 w 914921"/>
                  <a:gd name="connsiteY89" fmla="*/ 278606 h 338137"/>
                  <a:gd name="connsiteX90" fmla="*/ 31477 w 914921"/>
                  <a:gd name="connsiteY90" fmla="*/ 269081 h 338137"/>
                  <a:gd name="connsiteX91" fmla="*/ 24333 w 914921"/>
                  <a:gd name="connsiteY91" fmla="*/ 266700 h 338137"/>
                  <a:gd name="connsiteX92" fmla="*/ 21952 w 914921"/>
                  <a:gd name="connsiteY92" fmla="*/ 254793 h 338137"/>
                  <a:gd name="connsiteX93" fmla="*/ 17189 w 914921"/>
                  <a:gd name="connsiteY93" fmla="*/ 240506 h 338137"/>
                  <a:gd name="connsiteX94" fmla="*/ 14808 w 914921"/>
                  <a:gd name="connsiteY94" fmla="*/ 233362 h 338137"/>
                  <a:gd name="connsiteX95" fmla="*/ 12427 w 914921"/>
                  <a:gd name="connsiteY95" fmla="*/ 226218 h 338137"/>
                  <a:gd name="connsiteX96" fmla="*/ 10046 w 914921"/>
                  <a:gd name="connsiteY96" fmla="*/ 219075 h 338137"/>
                  <a:gd name="connsiteX97" fmla="*/ 12427 w 914921"/>
                  <a:gd name="connsiteY97" fmla="*/ 185737 h 338137"/>
                  <a:gd name="connsiteX98" fmla="*/ 14808 w 914921"/>
                  <a:gd name="connsiteY98" fmla="*/ 178593 h 338137"/>
                  <a:gd name="connsiteX99" fmla="*/ 17189 w 914921"/>
                  <a:gd name="connsiteY99" fmla="*/ 164306 h 338137"/>
                  <a:gd name="connsiteX100" fmla="*/ 14808 w 914921"/>
                  <a:gd name="connsiteY100" fmla="*/ 119062 h 338137"/>
                  <a:gd name="connsiteX101" fmla="*/ 10046 w 914921"/>
                  <a:gd name="connsiteY101" fmla="*/ 109537 h 338137"/>
                  <a:gd name="connsiteX102" fmla="*/ 5283 w 914921"/>
                  <a:gd name="connsiteY102" fmla="*/ 90487 h 338137"/>
                  <a:gd name="connsiteX0" fmla="*/ 5283 w 914921"/>
                  <a:gd name="connsiteY0" fmla="*/ 90487 h 339623"/>
                  <a:gd name="connsiteX1" fmla="*/ 93389 w 914921"/>
                  <a:gd name="connsiteY1" fmla="*/ 88106 h 339623"/>
                  <a:gd name="connsiteX2" fmla="*/ 107677 w 914921"/>
                  <a:gd name="connsiteY2" fmla="*/ 80962 h 339623"/>
                  <a:gd name="connsiteX3" fmla="*/ 114821 w 914921"/>
                  <a:gd name="connsiteY3" fmla="*/ 78581 h 339623"/>
                  <a:gd name="connsiteX4" fmla="*/ 119583 w 914921"/>
                  <a:gd name="connsiteY4" fmla="*/ 71437 h 339623"/>
                  <a:gd name="connsiteX5" fmla="*/ 126727 w 914921"/>
                  <a:gd name="connsiteY5" fmla="*/ 69056 h 339623"/>
                  <a:gd name="connsiteX6" fmla="*/ 143396 w 914921"/>
                  <a:gd name="connsiteY6" fmla="*/ 52387 h 339623"/>
                  <a:gd name="connsiteX7" fmla="*/ 150539 w 914921"/>
                  <a:gd name="connsiteY7" fmla="*/ 47625 h 339623"/>
                  <a:gd name="connsiteX8" fmla="*/ 164827 w 914921"/>
                  <a:gd name="connsiteY8" fmla="*/ 42862 h 339623"/>
                  <a:gd name="connsiteX9" fmla="*/ 179114 w 914921"/>
                  <a:gd name="connsiteY9" fmla="*/ 35718 h 339623"/>
                  <a:gd name="connsiteX10" fmla="*/ 186258 w 914921"/>
                  <a:gd name="connsiteY10" fmla="*/ 30956 h 339623"/>
                  <a:gd name="connsiteX11" fmla="*/ 200546 w 914921"/>
                  <a:gd name="connsiteY11" fmla="*/ 26193 h 339623"/>
                  <a:gd name="connsiteX12" fmla="*/ 214833 w 914921"/>
                  <a:gd name="connsiteY12" fmla="*/ 21431 h 339623"/>
                  <a:gd name="connsiteX13" fmla="*/ 221977 w 914921"/>
                  <a:gd name="connsiteY13" fmla="*/ 19050 h 339623"/>
                  <a:gd name="connsiteX14" fmla="*/ 229121 w 914921"/>
                  <a:gd name="connsiteY14" fmla="*/ 14287 h 339623"/>
                  <a:gd name="connsiteX15" fmla="*/ 236264 w 914921"/>
                  <a:gd name="connsiteY15" fmla="*/ 11906 h 339623"/>
                  <a:gd name="connsiteX16" fmla="*/ 283889 w 914921"/>
                  <a:gd name="connsiteY16" fmla="*/ 4762 h 339623"/>
                  <a:gd name="connsiteX17" fmla="*/ 410096 w 914921"/>
                  <a:gd name="connsiteY17" fmla="*/ 0 h 339623"/>
                  <a:gd name="connsiteX18" fmla="*/ 483914 w 914921"/>
                  <a:gd name="connsiteY18" fmla="*/ 2381 h 339623"/>
                  <a:gd name="connsiteX19" fmla="*/ 498202 w 914921"/>
                  <a:gd name="connsiteY19" fmla="*/ 9525 h 339623"/>
                  <a:gd name="connsiteX20" fmla="*/ 505346 w 914921"/>
                  <a:gd name="connsiteY20" fmla="*/ 11906 h 339623"/>
                  <a:gd name="connsiteX21" fmla="*/ 512489 w 914921"/>
                  <a:gd name="connsiteY21" fmla="*/ 19050 h 339623"/>
                  <a:gd name="connsiteX22" fmla="*/ 526777 w 914921"/>
                  <a:gd name="connsiteY22" fmla="*/ 23812 h 339623"/>
                  <a:gd name="connsiteX23" fmla="*/ 541064 w 914921"/>
                  <a:gd name="connsiteY23" fmla="*/ 33337 h 339623"/>
                  <a:gd name="connsiteX24" fmla="*/ 555352 w 914921"/>
                  <a:gd name="connsiteY24" fmla="*/ 42862 h 339623"/>
                  <a:gd name="connsiteX25" fmla="*/ 562496 w 914921"/>
                  <a:gd name="connsiteY25" fmla="*/ 47625 h 339623"/>
                  <a:gd name="connsiteX26" fmla="*/ 576783 w 914921"/>
                  <a:gd name="connsiteY26" fmla="*/ 52387 h 339623"/>
                  <a:gd name="connsiteX27" fmla="*/ 598214 w 914921"/>
                  <a:gd name="connsiteY27" fmla="*/ 64293 h 339623"/>
                  <a:gd name="connsiteX28" fmla="*/ 612502 w 914921"/>
                  <a:gd name="connsiteY28" fmla="*/ 71437 h 339623"/>
                  <a:gd name="connsiteX29" fmla="*/ 619646 w 914921"/>
                  <a:gd name="connsiteY29" fmla="*/ 76200 h 339623"/>
                  <a:gd name="connsiteX30" fmla="*/ 626789 w 914921"/>
                  <a:gd name="connsiteY30" fmla="*/ 78581 h 339623"/>
                  <a:gd name="connsiteX31" fmla="*/ 648221 w 914921"/>
                  <a:gd name="connsiteY31" fmla="*/ 90487 h 339623"/>
                  <a:gd name="connsiteX32" fmla="*/ 662508 w 914921"/>
                  <a:gd name="connsiteY32" fmla="*/ 97631 h 339623"/>
                  <a:gd name="connsiteX33" fmla="*/ 669652 w 914921"/>
                  <a:gd name="connsiteY33" fmla="*/ 102393 h 339623"/>
                  <a:gd name="connsiteX34" fmla="*/ 683939 w 914921"/>
                  <a:gd name="connsiteY34" fmla="*/ 107156 h 339623"/>
                  <a:gd name="connsiteX35" fmla="*/ 691083 w 914921"/>
                  <a:gd name="connsiteY35" fmla="*/ 111918 h 339623"/>
                  <a:gd name="connsiteX36" fmla="*/ 707752 w 914921"/>
                  <a:gd name="connsiteY36" fmla="*/ 116681 h 339623"/>
                  <a:gd name="connsiteX37" fmla="*/ 729183 w 914921"/>
                  <a:gd name="connsiteY37" fmla="*/ 123825 h 339623"/>
                  <a:gd name="connsiteX38" fmla="*/ 736327 w 914921"/>
                  <a:gd name="connsiteY38" fmla="*/ 126206 h 339623"/>
                  <a:gd name="connsiteX39" fmla="*/ 786333 w 914921"/>
                  <a:gd name="connsiteY39" fmla="*/ 130968 h 339623"/>
                  <a:gd name="connsiteX40" fmla="*/ 836339 w 914921"/>
                  <a:gd name="connsiteY40" fmla="*/ 147637 h 339623"/>
                  <a:gd name="connsiteX41" fmla="*/ 850627 w 914921"/>
                  <a:gd name="connsiteY41" fmla="*/ 152400 h 339623"/>
                  <a:gd name="connsiteX42" fmla="*/ 857771 w 914921"/>
                  <a:gd name="connsiteY42" fmla="*/ 154781 h 339623"/>
                  <a:gd name="connsiteX43" fmla="*/ 864914 w 914921"/>
                  <a:gd name="connsiteY43" fmla="*/ 159543 h 339623"/>
                  <a:gd name="connsiteX44" fmla="*/ 872058 w 914921"/>
                  <a:gd name="connsiteY44" fmla="*/ 161925 h 339623"/>
                  <a:gd name="connsiteX45" fmla="*/ 886346 w 914921"/>
                  <a:gd name="connsiteY45" fmla="*/ 171450 h 339623"/>
                  <a:gd name="connsiteX46" fmla="*/ 893489 w 914921"/>
                  <a:gd name="connsiteY46" fmla="*/ 176212 h 339623"/>
                  <a:gd name="connsiteX47" fmla="*/ 898252 w 914921"/>
                  <a:gd name="connsiteY47" fmla="*/ 190500 h 339623"/>
                  <a:gd name="connsiteX48" fmla="*/ 900633 w 914921"/>
                  <a:gd name="connsiteY48" fmla="*/ 197643 h 339623"/>
                  <a:gd name="connsiteX49" fmla="*/ 905396 w 914921"/>
                  <a:gd name="connsiteY49" fmla="*/ 204787 h 339623"/>
                  <a:gd name="connsiteX50" fmla="*/ 910158 w 914921"/>
                  <a:gd name="connsiteY50" fmla="*/ 221456 h 339623"/>
                  <a:gd name="connsiteX51" fmla="*/ 914921 w 914921"/>
                  <a:gd name="connsiteY51" fmla="*/ 240506 h 339623"/>
                  <a:gd name="connsiteX52" fmla="*/ 912539 w 914921"/>
                  <a:gd name="connsiteY52" fmla="*/ 252412 h 339623"/>
                  <a:gd name="connsiteX53" fmla="*/ 910158 w 914921"/>
                  <a:gd name="connsiteY53" fmla="*/ 259556 h 339623"/>
                  <a:gd name="connsiteX54" fmla="*/ 903014 w 914921"/>
                  <a:gd name="connsiteY54" fmla="*/ 261937 h 339623"/>
                  <a:gd name="connsiteX55" fmla="*/ 898252 w 914921"/>
                  <a:gd name="connsiteY55" fmla="*/ 269081 h 339623"/>
                  <a:gd name="connsiteX56" fmla="*/ 883964 w 914921"/>
                  <a:gd name="connsiteY56" fmla="*/ 273843 h 339623"/>
                  <a:gd name="connsiteX57" fmla="*/ 862533 w 914921"/>
                  <a:gd name="connsiteY57" fmla="*/ 288131 h 339623"/>
                  <a:gd name="connsiteX58" fmla="*/ 855389 w 914921"/>
                  <a:gd name="connsiteY58" fmla="*/ 292893 h 339623"/>
                  <a:gd name="connsiteX59" fmla="*/ 848246 w 914921"/>
                  <a:gd name="connsiteY59" fmla="*/ 295275 h 339623"/>
                  <a:gd name="connsiteX60" fmla="*/ 833958 w 914921"/>
                  <a:gd name="connsiteY60" fmla="*/ 302418 h 339623"/>
                  <a:gd name="connsiteX61" fmla="*/ 824433 w 914921"/>
                  <a:gd name="connsiteY61" fmla="*/ 316706 h 339623"/>
                  <a:gd name="connsiteX62" fmla="*/ 819671 w 914921"/>
                  <a:gd name="connsiteY62" fmla="*/ 323850 h 339623"/>
                  <a:gd name="connsiteX63" fmla="*/ 812527 w 914921"/>
                  <a:gd name="connsiteY63" fmla="*/ 328612 h 339623"/>
                  <a:gd name="connsiteX64" fmla="*/ 798239 w 914921"/>
                  <a:gd name="connsiteY64" fmla="*/ 333375 h 339623"/>
                  <a:gd name="connsiteX65" fmla="*/ 781571 w 914921"/>
                  <a:gd name="connsiteY65" fmla="*/ 338137 h 339623"/>
                  <a:gd name="connsiteX66" fmla="*/ 724421 w 914921"/>
                  <a:gd name="connsiteY66" fmla="*/ 333375 h 339623"/>
                  <a:gd name="connsiteX67" fmla="*/ 707752 w 914921"/>
                  <a:gd name="connsiteY67" fmla="*/ 328612 h 339623"/>
                  <a:gd name="connsiteX68" fmla="*/ 700608 w 914921"/>
                  <a:gd name="connsiteY68" fmla="*/ 323850 h 339623"/>
                  <a:gd name="connsiteX69" fmla="*/ 691083 w 914921"/>
                  <a:gd name="connsiteY69" fmla="*/ 309562 h 339623"/>
                  <a:gd name="connsiteX70" fmla="*/ 686321 w 914921"/>
                  <a:gd name="connsiteY70" fmla="*/ 302418 h 339623"/>
                  <a:gd name="connsiteX71" fmla="*/ 683939 w 914921"/>
                  <a:gd name="connsiteY71" fmla="*/ 295275 h 339623"/>
                  <a:gd name="connsiteX72" fmla="*/ 676796 w 914921"/>
                  <a:gd name="connsiteY72" fmla="*/ 292893 h 339623"/>
                  <a:gd name="connsiteX73" fmla="*/ 557733 w 914921"/>
                  <a:gd name="connsiteY73" fmla="*/ 290512 h 339623"/>
                  <a:gd name="connsiteX74" fmla="*/ 526777 w 914921"/>
                  <a:gd name="connsiteY74" fmla="*/ 285750 h 339623"/>
                  <a:gd name="connsiteX75" fmla="*/ 438671 w 914921"/>
                  <a:gd name="connsiteY75" fmla="*/ 288131 h 339623"/>
                  <a:gd name="connsiteX76" fmla="*/ 429146 w 914921"/>
                  <a:gd name="connsiteY76" fmla="*/ 290512 h 339623"/>
                  <a:gd name="connsiteX77" fmla="*/ 298177 w 914921"/>
                  <a:gd name="connsiteY77" fmla="*/ 285750 h 339623"/>
                  <a:gd name="connsiteX78" fmla="*/ 248171 w 914921"/>
                  <a:gd name="connsiteY78" fmla="*/ 288131 h 339623"/>
                  <a:gd name="connsiteX79" fmla="*/ 241027 w 914921"/>
                  <a:gd name="connsiteY79" fmla="*/ 292893 h 339623"/>
                  <a:gd name="connsiteX80" fmla="*/ 224358 w 914921"/>
                  <a:gd name="connsiteY80" fmla="*/ 311943 h 339623"/>
                  <a:gd name="connsiteX81" fmla="*/ 210071 w 914921"/>
                  <a:gd name="connsiteY81" fmla="*/ 316706 h 339623"/>
                  <a:gd name="connsiteX82" fmla="*/ 202927 w 914921"/>
                  <a:gd name="connsiteY82" fmla="*/ 321468 h 339623"/>
                  <a:gd name="connsiteX83" fmla="*/ 188639 w 914921"/>
                  <a:gd name="connsiteY83" fmla="*/ 326231 h 339623"/>
                  <a:gd name="connsiteX84" fmla="*/ 167208 w 914921"/>
                  <a:gd name="connsiteY84" fmla="*/ 335756 h 339623"/>
                  <a:gd name="connsiteX85" fmla="*/ 160064 w 914921"/>
                  <a:gd name="connsiteY85" fmla="*/ 338137 h 339623"/>
                  <a:gd name="connsiteX86" fmla="*/ 129108 w 914921"/>
                  <a:gd name="connsiteY86" fmla="*/ 335756 h 339623"/>
                  <a:gd name="connsiteX87" fmla="*/ 83864 w 914921"/>
                  <a:gd name="connsiteY87" fmla="*/ 292893 h 339623"/>
                  <a:gd name="connsiteX88" fmla="*/ 79102 w 914921"/>
                  <a:gd name="connsiteY88" fmla="*/ 278606 h 339623"/>
                  <a:gd name="connsiteX89" fmla="*/ 31477 w 914921"/>
                  <a:gd name="connsiteY89" fmla="*/ 269081 h 339623"/>
                  <a:gd name="connsiteX90" fmla="*/ 24333 w 914921"/>
                  <a:gd name="connsiteY90" fmla="*/ 266700 h 339623"/>
                  <a:gd name="connsiteX91" fmla="*/ 21952 w 914921"/>
                  <a:gd name="connsiteY91" fmla="*/ 254793 h 339623"/>
                  <a:gd name="connsiteX92" fmla="*/ 17189 w 914921"/>
                  <a:gd name="connsiteY92" fmla="*/ 240506 h 339623"/>
                  <a:gd name="connsiteX93" fmla="*/ 14808 w 914921"/>
                  <a:gd name="connsiteY93" fmla="*/ 233362 h 339623"/>
                  <a:gd name="connsiteX94" fmla="*/ 12427 w 914921"/>
                  <a:gd name="connsiteY94" fmla="*/ 226218 h 339623"/>
                  <a:gd name="connsiteX95" fmla="*/ 10046 w 914921"/>
                  <a:gd name="connsiteY95" fmla="*/ 219075 h 339623"/>
                  <a:gd name="connsiteX96" fmla="*/ 12427 w 914921"/>
                  <a:gd name="connsiteY96" fmla="*/ 185737 h 339623"/>
                  <a:gd name="connsiteX97" fmla="*/ 14808 w 914921"/>
                  <a:gd name="connsiteY97" fmla="*/ 178593 h 339623"/>
                  <a:gd name="connsiteX98" fmla="*/ 17189 w 914921"/>
                  <a:gd name="connsiteY98" fmla="*/ 164306 h 339623"/>
                  <a:gd name="connsiteX99" fmla="*/ 14808 w 914921"/>
                  <a:gd name="connsiteY99" fmla="*/ 119062 h 339623"/>
                  <a:gd name="connsiteX100" fmla="*/ 10046 w 914921"/>
                  <a:gd name="connsiteY100" fmla="*/ 109537 h 339623"/>
                  <a:gd name="connsiteX101" fmla="*/ 5283 w 914921"/>
                  <a:gd name="connsiteY101" fmla="*/ 90487 h 339623"/>
                  <a:gd name="connsiteX0" fmla="*/ 5283 w 914921"/>
                  <a:gd name="connsiteY0" fmla="*/ 90487 h 340928"/>
                  <a:gd name="connsiteX1" fmla="*/ 93389 w 914921"/>
                  <a:gd name="connsiteY1" fmla="*/ 88106 h 340928"/>
                  <a:gd name="connsiteX2" fmla="*/ 107677 w 914921"/>
                  <a:gd name="connsiteY2" fmla="*/ 80962 h 340928"/>
                  <a:gd name="connsiteX3" fmla="*/ 114821 w 914921"/>
                  <a:gd name="connsiteY3" fmla="*/ 78581 h 340928"/>
                  <a:gd name="connsiteX4" fmla="*/ 119583 w 914921"/>
                  <a:gd name="connsiteY4" fmla="*/ 71437 h 340928"/>
                  <a:gd name="connsiteX5" fmla="*/ 126727 w 914921"/>
                  <a:gd name="connsiteY5" fmla="*/ 69056 h 340928"/>
                  <a:gd name="connsiteX6" fmla="*/ 143396 w 914921"/>
                  <a:gd name="connsiteY6" fmla="*/ 52387 h 340928"/>
                  <a:gd name="connsiteX7" fmla="*/ 150539 w 914921"/>
                  <a:gd name="connsiteY7" fmla="*/ 47625 h 340928"/>
                  <a:gd name="connsiteX8" fmla="*/ 164827 w 914921"/>
                  <a:gd name="connsiteY8" fmla="*/ 42862 h 340928"/>
                  <a:gd name="connsiteX9" fmla="*/ 179114 w 914921"/>
                  <a:gd name="connsiteY9" fmla="*/ 35718 h 340928"/>
                  <a:gd name="connsiteX10" fmla="*/ 186258 w 914921"/>
                  <a:gd name="connsiteY10" fmla="*/ 30956 h 340928"/>
                  <a:gd name="connsiteX11" fmla="*/ 200546 w 914921"/>
                  <a:gd name="connsiteY11" fmla="*/ 26193 h 340928"/>
                  <a:gd name="connsiteX12" fmla="*/ 214833 w 914921"/>
                  <a:gd name="connsiteY12" fmla="*/ 21431 h 340928"/>
                  <a:gd name="connsiteX13" fmla="*/ 221977 w 914921"/>
                  <a:gd name="connsiteY13" fmla="*/ 19050 h 340928"/>
                  <a:gd name="connsiteX14" fmla="*/ 229121 w 914921"/>
                  <a:gd name="connsiteY14" fmla="*/ 14287 h 340928"/>
                  <a:gd name="connsiteX15" fmla="*/ 236264 w 914921"/>
                  <a:gd name="connsiteY15" fmla="*/ 11906 h 340928"/>
                  <a:gd name="connsiteX16" fmla="*/ 283889 w 914921"/>
                  <a:gd name="connsiteY16" fmla="*/ 4762 h 340928"/>
                  <a:gd name="connsiteX17" fmla="*/ 410096 w 914921"/>
                  <a:gd name="connsiteY17" fmla="*/ 0 h 340928"/>
                  <a:gd name="connsiteX18" fmla="*/ 483914 w 914921"/>
                  <a:gd name="connsiteY18" fmla="*/ 2381 h 340928"/>
                  <a:gd name="connsiteX19" fmla="*/ 498202 w 914921"/>
                  <a:gd name="connsiteY19" fmla="*/ 9525 h 340928"/>
                  <a:gd name="connsiteX20" fmla="*/ 505346 w 914921"/>
                  <a:gd name="connsiteY20" fmla="*/ 11906 h 340928"/>
                  <a:gd name="connsiteX21" fmla="*/ 512489 w 914921"/>
                  <a:gd name="connsiteY21" fmla="*/ 19050 h 340928"/>
                  <a:gd name="connsiteX22" fmla="*/ 526777 w 914921"/>
                  <a:gd name="connsiteY22" fmla="*/ 23812 h 340928"/>
                  <a:gd name="connsiteX23" fmla="*/ 541064 w 914921"/>
                  <a:gd name="connsiteY23" fmla="*/ 33337 h 340928"/>
                  <a:gd name="connsiteX24" fmla="*/ 555352 w 914921"/>
                  <a:gd name="connsiteY24" fmla="*/ 42862 h 340928"/>
                  <a:gd name="connsiteX25" fmla="*/ 562496 w 914921"/>
                  <a:gd name="connsiteY25" fmla="*/ 47625 h 340928"/>
                  <a:gd name="connsiteX26" fmla="*/ 576783 w 914921"/>
                  <a:gd name="connsiteY26" fmla="*/ 52387 h 340928"/>
                  <a:gd name="connsiteX27" fmla="*/ 598214 w 914921"/>
                  <a:gd name="connsiteY27" fmla="*/ 64293 h 340928"/>
                  <a:gd name="connsiteX28" fmla="*/ 612502 w 914921"/>
                  <a:gd name="connsiteY28" fmla="*/ 71437 h 340928"/>
                  <a:gd name="connsiteX29" fmla="*/ 619646 w 914921"/>
                  <a:gd name="connsiteY29" fmla="*/ 76200 h 340928"/>
                  <a:gd name="connsiteX30" fmla="*/ 626789 w 914921"/>
                  <a:gd name="connsiteY30" fmla="*/ 78581 h 340928"/>
                  <a:gd name="connsiteX31" fmla="*/ 648221 w 914921"/>
                  <a:gd name="connsiteY31" fmla="*/ 90487 h 340928"/>
                  <a:gd name="connsiteX32" fmla="*/ 662508 w 914921"/>
                  <a:gd name="connsiteY32" fmla="*/ 97631 h 340928"/>
                  <a:gd name="connsiteX33" fmla="*/ 669652 w 914921"/>
                  <a:gd name="connsiteY33" fmla="*/ 102393 h 340928"/>
                  <a:gd name="connsiteX34" fmla="*/ 683939 w 914921"/>
                  <a:gd name="connsiteY34" fmla="*/ 107156 h 340928"/>
                  <a:gd name="connsiteX35" fmla="*/ 691083 w 914921"/>
                  <a:gd name="connsiteY35" fmla="*/ 111918 h 340928"/>
                  <a:gd name="connsiteX36" fmla="*/ 707752 w 914921"/>
                  <a:gd name="connsiteY36" fmla="*/ 116681 h 340928"/>
                  <a:gd name="connsiteX37" fmla="*/ 729183 w 914921"/>
                  <a:gd name="connsiteY37" fmla="*/ 123825 h 340928"/>
                  <a:gd name="connsiteX38" fmla="*/ 736327 w 914921"/>
                  <a:gd name="connsiteY38" fmla="*/ 126206 h 340928"/>
                  <a:gd name="connsiteX39" fmla="*/ 786333 w 914921"/>
                  <a:gd name="connsiteY39" fmla="*/ 130968 h 340928"/>
                  <a:gd name="connsiteX40" fmla="*/ 836339 w 914921"/>
                  <a:gd name="connsiteY40" fmla="*/ 147637 h 340928"/>
                  <a:gd name="connsiteX41" fmla="*/ 850627 w 914921"/>
                  <a:gd name="connsiteY41" fmla="*/ 152400 h 340928"/>
                  <a:gd name="connsiteX42" fmla="*/ 857771 w 914921"/>
                  <a:gd name="connsiteY42" fmla="*/ 154781 h 340928"/>
                  <a:gd name="connsiteX43" fmla="*/ 864914 w 914921"/>
                  <a:gd name="connsiteY43" fmla="*/ 159543 h 340928"/>
                  <a:gd name="connsiteX44" fmla="*/ 872058 w 914921"/>
                  <a:gd name="connsiteY44" fmla="*/ 161925 h 340928"/>
                  <a:gd name="connsiteX45" fmla="*/ 886346 w 914921"/>
                  <a:gd name="connsiteY45" fmla="*/ 171450 h 340928"/>
                  <a:gd name="connsiteX46" fmla="*/ 893489 w 914921"/>
                  <a:gd name="connsiteY46" fmla="*/ 176212 h 340928"/>
                  <a:gd name="connsiteX47" fmla="*/ 898252 w 914921"/>
                  <a:gd name="connsiteY47" fmla="*/ 190500 h 340928"/>
                  <a:gd name="connsiteX48" fmla="*/ 900633 w 914921"/>
                  <a:gd name="connsiteY48" fmla="*/ 197643 h 340928"/>
                  <a:gd name="connsiteX49" fmla="*/ 905396 w 914921"/>
                  <a:gd name="connsiteY49" fmla="*/ 204787 h 340928"/>
                  <a:gd name="connsiteX50" fmla="*/ 910158 w 914921"/>
                  <a:gd name="connsiteY50" fmla="*/ 221456 h 340928"/>
                  <a:gd name="connsiteX51" fmla="*/ 914921 w 914921"/>
                  <a:gd name="connsiteY51" fmla="*/ 240506 h 340928"/>
                  <a:gd name="connsiteX52" fmla="*/ 912539 w 914921"/>
                  <a:gd name="connsiteY52" fmla="*/ 252412 h 340928"/>
                  <a:gd name="connsiteX53" fmla="*/ 910158 w 914921"/>
                  <a:gd name="connsiteY53" fmla="*/ 259556 h 340928"/>
                  <a:gd name="connsiteX54" fmla="*/ 903014 w 914921"/>
                  <a:gd name="connsiteY54" fmla="*/ 261937 h 340928"/>
                  <a:gd name="connsiteX55" fmla="*/ 898252 w 914921"/>
                  <a:gd name="connsiteY55" fmla="*/ 269081 h 340928"/>
                  <a:gd name="connsiteX56" fmla="*/ 883964 w 914921"/>
                  <a:gd name="connsiteY56" fmla="*/ 273843 h 340928"/>
                  <a:gd name="connsiteX57" fmla="*/ 862533 w 914921"/>
                  <a:gd name="connsiteY57" fmla="*/ 288131 h 340928"/>
                  <a:gd name="connsiteX58" fmla="*/ 855389 w 914921"/>
                  <a:gd name="connsiteY58" fmla="*/ 292893 h 340928"/>
                  <a:gd name="connsiteX59" fmla="*/ 848246 w 914921"/>
                  <a:gd name="connsiteY59" fmla="*/ 295275 h 340928"/>
                  <a:gd name="connsiteX60" fmla="*/ 833958 w 914921"/>
                  <a:gd name="connsiteY60" fmla="*/ 302418 h 340928"/>
                  <a:gd name="connsiteX61" fmla="*/ 824433 w 914921"/>
                  <a:gd name="connsiteY61" fmla="*/ 316706 h 340928"/>
                  <a:gd name="connsiteX62" fmla="*/ 819671 w 914921"/>
                  <a:gd name="connsiteY62" fmla="*/ 323850 h 340928"/>
                  <a:gd name="connsiteX63" fmla="*/ 812527 w 914921"/>
                  <a:gd name="connsiteY63" fmla="*/ 328612 h 340928"/>
                  <a:gd name="connsiteX64" fmla="*/ 798239 w 914921"/>
                  <a:gd name="connsiteY64" fmla="*/ 333375 h 340928"/>
                  <a:gd name="connsiteX65" fmla="*/ 781571 w 914921"/>
                  <a:gd name="connsiteY65" fmla="*/ 338137 h 340928"/>
                  <a:gd name="connsiteX66" fmla="*/ 724421 w 914921"/>
                  <a:gd name="connsiteY66" fmla="*/ 333375 h 340928"/>
                  <a:gd name="connsiteX67" fmla="*/ 707752 w 914921"/>
                  <a:gd name="connsiteY67" fmla="*/ 328612 h 340928"/>
                  <a:gd name="connsiteX68" fmla="*/ 700608 w 914921"/>
                  <a:gd name="connsiteY68" fmla="*/ 323850 h 340928"/>
                  <a:gd name="connsiteX69" fmla="*/ 691083 w 914921"/>
                  <a:gd name="connsiteY69" fmla="*/ 309562 h 340928"/>
                  <a:gd name="connsiteX70" fmla="*/ 686321 w 914921"/>
                  <a:gd name="connsiteY70" fmla="*/ 302418 h 340928"/>
                  <a:gd name="connsiteX71" fmla="*/ 683939 w 914921"/>
                  <a:gd name="connsiteY71" fmla="*/ 295275 h 340928"/>
                  <a:gd name="connsiteX72" fmla="*/ 676796 w 914921"/>
                  <a:gd name="connsiteY72" fmla="*/ 292893 h 340928"/>
                  <a:gd name="connsiteX73" fmla="*/ 557733 w 914921"/>
                  <a:gd name="connsiteY73" fmla="*/ 290512 h 340928"/>
                  <a:gd name="connsiteX74" fmla="*/ 526777 w 914921"/>
                  <a:gd name="connsiteY74" fmla="*/ 285750 h 340928"/>
                  <a:gd name="connsiteX75" fmla="*/ 438671 w 914921"/>
                  <a:gd name="connsiteY75" fmla="*/ 288131 h 340928"/>
                  <a:gd name="connsiteX76" fmla="*/ 429146 w 914921"/>
                  <a:gd name="connsiteY76" fmla="*/ 290512 h 340928"/>
                  <a:gd name="connsiteX77" fmla="*/ 298177 w 914921"/>
                  <a:gd name="connsiteY77" fmla="*/ 285750 h 340928"/>
                  <a:gd name="connsiteX78" fmla="*/ 248171 w 914921"/>
                  <a:gd name="connsiteY78" fmla="*/ 288131 h 340928"/>
                  <a:gd name="connsiteX79" fmla="*/ 241027 w 914921"/>
                  <a:gd name="connsiteY79" fmla="*/ 292893 h 340928"/>
                  <a:gd name="connsiteX80" fmla="*/ 224358 w 914921"/>
                  <a:gd name="connsiteY80" fmla="*/ 311943 h 340928"/>
                  <a:gd name="connsiteX81" fmla="*/ 210071 w 914921"/>
                  <a:gd name="connsiteY81" fmla="*/ 316706 h 340928"/>
                  <a:gd name="connsiteX82" fmla="*/ 202927 w 914921"/>
                  <a:gd name="connsiteY82" fmla="*/ 321468 h 340928"/>
                  <a:gd name="connsiteX83" fmla="*/ 188639 w 914921"/>
                  <a:gd name="connsiteY83" fmla="*/ 326231 h 340928"/>
                  <a:gd name="connsiteX84" fmla="*/ 167208 w 914921"/>
                  <a:gd name="connsiteY84" fmla="*/ 335756 h 340928"/>
                  <a:gd name="connsiteX85" fmla="*/ 160064 w 914921"/>
                  <a:gd name="connsiteY85" fmla="*/ 338137 h 340928"/>
                  <a:gd name="connsiteX86" fmla="*/ 83864 w 914921"/>
                  <a:gd name="connsiteY86" fmla="*/ 292893 h 340928"/>
                  <a:gd name="connsiteX87" fmla="*/ 79102 w 914921"/>
                  <a:gd name="connsiteY87" fmla="*/ 278606 h 340928"/>
                  <a:gd name="connsiteX88" fmla="*/ 31477 w 914921"/>
                  <a:gd name="connsiteY88" fmla="*/ 269081 h 340928"/>
                  <a:gd name="connsiteX89" fmla="*/ 24333 w 914921"/>
                  <a:gd name="connsiteY89" fmla="*/ 266700 h 340928"/>
                  <a:gd name="connsiteX90" fmla="*/ 21952 w 914921"/>
                  <a:gd name="connsiteY90" fmla="*/ 254793 h 340928"/>
                  <a:gd name="connsiteX91" fmla="*/ 17189 w 914921"/>
                  <a:gd name="connsiteY91" fmla="*/ 240506 h 340928"/>
                  <a:gd name="connsiteX92" fmla="*/ 14808 w 914921"/>
                  <a:gd name="connsiteY92" fmla="*/ 233362 h 340928"/>
                  <a:gd name="connsiteX93" fmla="*/ 12427 w 914921"/>
                  <a:gd name="connsiteY93" fmla="*/ 226218 h 340928"/>
                  <a:gd name="connsiteX94" fmla="*/ 10046 w 914921"/>
                  <a:gd name="connsiteY94" fmla="*/ 219075 h 340928"/>
                  <a:gd name="connsiteX95" fmla="*/ 12427 w 914921"/>
                  <a:gd name="connsiteY95" fmla="*/ 185737 h 340928"/>
                  <a:gd name="connsiteX96" fmla="*/ 14808 w 914921"/>
                  <a:gd name="connsiteY96" fmla="*/ 178593 h 340928"/>
                  <a:gd name="connsiteX97" fmla="*/ 17189 w 914921"/>
                  <a:gd name="connsiteY97" fmla="*/ 164306 h 340928"/>
                  <a:gd name="connsiteX98" fmla="*/ 14808 w 914921"/>
                  <a:gd name="connsiteY98" fmla="*/ 119062 h 340928"/>
                  <a:gd name="connsiteX99" fmla="*/ 10046 w 914921"/>
                  <a:gd name="connsiteY99" fmla="*/ 109537 h 340928"/>
                  <a:gd name="connsiteX100" fmla="*/ 5283 w 914921"/>
                  <a:gd name="connsiteY100" fmla="*/ 90487 h 340928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202927 w 914921"/>
                  <a:gd name="connsiteY82" fmla="*/ 321468 h 338137"/>
                  <a:gd name="connsiteX83" fmla="*/ 188639 w 914921"/>
                  <a:gd name="connsiteY83" fmla="*/ 326231 h 338137"/>
                  <a:gd name="connsiteX84" fmla="*/ 167208 w 914921"/>
                  <a:gd name="connsiteY84" fmla="*/ 335756 h 338137"/>
                  <a:gd name="connsiteX85" fmla="*/ 83864 w 914921"/>
                  <a:gd name="connsiteY85" fmla="*/ 292893 h 338137"/>
                  <a:gd name="connsiteX86" fmla="*/ 79102 w 914921"/>
                  <a:gd name="connsiteY86" fmla="*/ 278606 h 338137"/>
                  <a:gd name="connsiteX87" fmla="*/ 31477 w 914921"/>
                  <a:gd name="connsiteY87" fmla="*/ 269081 h 338137"/>
                  <a:gd name="connsiteX88" fmla="*/ 24333 w 914921"/>
                  <a:gd name="connsiteY88" fmla="*/ 266700 h 338137"/>
                  <a:gd name="connsiteX89" fmla="*/ 21952 w 914921"/>
                  <a:gd name="connsiteY89" fmla="*/ 254793 h 338137"/>
                  <a:gd name="connsiteX90" fmla="*/ 17189 w 914921"/>
                  <a:gd name="connsiteY90" fmla="*/ 240506 h 338137"/>
                  <a:gd name="connsiteX91" fmla="*/ 14808 w 914921"/>
                  <a:gd name="connsiteY91" fmla="*/ 233362 h 338137"/>
                  <a:gd name="connsiteX92" fmla="*/ 12427 w 914921"/>
                  <a:gd name="connsiteY92" fmla="*/ 226218 h 338137"/>
                  <a:gd name="connsiteX93" fmla="*/ 10046 w 914921"/>
                  <a:gd name="connsiteY93" fmla="*/ 219075 h 338137"/>
                  <a:gd name="connsiteX94" fmla="*/ 12427 w 914921"/>
                  <a:gd name="connsiteY94" fmla="*/ 185737 h 338137"/>
                  <a:gd name="connsiteX95" fmla="*/ 14808 w 914921"/>
                  <a:gd name="connsiteY95" fmla="*/ 178593 h 338137"/>
                  <a:gd name="connsiteX96" fmla="*/ 17189 w 914921"/>
                  <a:gd name="connsiteY96" fmla="*/ 164306 h 338137"/>
                  <a:gd name="connsiteX97" fmla="*/ 14808 w 914921"/>
                  <a:gd name="connsiteY97" fmla="*/ 119062 h 338137"/>
                  <a:gd name="connsiteX98" fmla="*/ 10046 w 914921"/>
                  <a:gd name="connsiteY98" fmla="*/ 109537 h 338137"/>
                  <a:gd name="connsiteX99" fmla="*/ 5283 w 914921"/>
                  <a:gd name="connsiteY99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202927 w 914921"/>
                  <a:gd name="connsiteY82" fmla="*/ 321468 h 338137"/>
                  <a:gd name="connsiteX83" fmla="*/ 188639 w 914921"/>
                  <a:gd name="connsiteY83" fmla="*/ 326231 h 338137"/>
                  <a:gd name="connsiteX84" fmla="*/ 83864 w 914921"/>
                  <a:gd name="connsiteY84" fmla="*/ 292893 h 338137"/>
                  <a:gd name="connsiteX85" fmla="*/ 79102 w 914921"/>
                  <a:gd name="connsiteY85" fmla="*/ 278606 h 338137"/>
                  <a:gd name="connsiteX86" fmla="*/ 31477 w 914921"/>
                  <a:gd name="connsiteY86" fmla="*/ 269081 h 338137"/>
                  <a:gd name="connsiteX87" fmla="*/ 24333 w 914921"/>
                  <a:gd name="connsiteY87" fmla="*/ 266700 h 338137"/>
                  <a:gd name="connsiteX88" fmla="*/ 21952 w 914921"/>
                  <a:gd name="connsiteY88" fmla="*/ 254793 h 338137"/>
                  <a:gd name="connsiteX89" fmla="*/ 17189 w 914921"/>
                  <a:gd name="connsiteY89" fmla="*/ 240506 h 338137"/>
                  <a:gd name="connsiteX90" fmla="*/ 14808 w 914921"/>
                  <a:gd name="connsiteY90" fmla="*/ 233362 h 338137"/>
                  <a:gd name="connsiteX91" fmla="*/ 12427 w 914921"/>
                  <a:gd name="connsiteY91" fmla="*/ 226218 h 338137"/>
                  <a:gd name="connsiteX92" fmla="*/ 10046 w 914921"/>
                  <a:gd name="connsiteY92" fmla="*/ 219075 h 338137"/>
                  <a:gd name="connsiteX93" fmla="*/ 12427 w 914921"/>
                  <a:gd name="connsiteY93" fmla="*/ 185737 h 338137"/>
                  <a:gd name="connsiteX94" fmla="*/ 14808 w 914921"/>
                  <a:gd name="connsiteY94" fmla="*/ 178593 h 338137"/>
                  <a:gd name="connsiteX95" fmla="*/ 17189 w 914921"/>
                  <a:gd name="connsiteY95" fmla="*/ 164306 h 338137"/>
                  <a:gd name="connsiteX96" fmla="*/ 14808 w 914921"/>
                  <a:gd name="connsiteY96" fmla="*/ 119062 h 338137"/>
                  <a:gd name="connsiteX97" fmla="*/ 10046 w 914921"/>
                  <a:gd name="connsiteY97" fmla="*/ 109537 h 338137"/>
                  <a:gd name="connsiteX98" fmla="*/ 5283 w 914921"/>
                  <a:gd name="connsiteY98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202927 w 914921"/>
                  <a:gd name="connsiteY82" fmla="*/ 321468 h 338137"/>
                  <a:gd name="connsiteX83" fmla="*/ 83864 w 914921"/>
                  <a:gd name="connsiteY83" fmla="*/ 292893 h 338137"/>
                  <a:gd name="connsiteX84" fmla="*/ 79102 w 914921"/>
                  <a:gd name="connsiteY84" fmla="*/ 278606 h 338137"/>
                  <a:gd name="connsiteX85" fmla="*/ 31477 w 914921"/>
                  <a:gd name="connsiteY85" fmla="*/ 269081 h 338137"/>
                  <a:gd name="connsiteX86" fmla="*/ 24333 w 914921"/>
                  <a:gd name="connsiteY86" fmla="*/ 266700 h 338137"/>
                  <a:gd name="connsiteX87" fmla="*/ 21952 w 914921"/>
                  <a:gd name="connsiteY87" fmla="*/ 254793 h 338137"/>
                  <a:gd name="connsiteX88" fmla="*/ 17189 w 914921"/>
                  <a:gd name="connsiteY88" fmla="*/ 240506 h 338137"/>
                  <a:gd name="connsiteX89" fmla="*/ 14808 w 914921"/>
                  <a:gd name="connsiteY89" fmla="*/ 233362 h 338137"/>
                  <a:gd name="connsiteX90" fmla="*/ 12427 w 914921"/>
                  <a:gd name="connsiteY90" fmla="*/ 226218 h 338137"/>
                  <a:gd name="connsiteX91" fmla="*/ 10046 w 914921"/>
                  <a:gd name="connsiteY91" fmla="*/ 219075 h 338137"/>
                  <a:gd name="connsiteX92" fmla="*/ 12427 w 914921"/>
                  <a:gd name="connsiteY92" fmla="*/ 185737 h 338137"/>
                  <a:gd name="connsiteX93" fmla="*/ 14808 w 914921"/>
                  <a:gd name="connsiteY93" fmla="*/ 178593 h 338137"/>
                  <a:gd name="connsiteX94" fmla="*/ 17189 w 914921"/>
                  <a:gd name="connsiteY94" fmla="*/ 164306 h 338137"/>
                  <a:gd name="connsiteX95" fmla="*/ 14808 w 914921"/>
                  <a:gd name="connsiteY95" fmla="*/ 119062 h 338137"/>
                  <a:gd name="connsiteX96" fmla="*/ 10046 w 914921"/>
                  <a:gd name="connsiteY96" fmla="*/ 109537 h 338137"/>
                  <a:gd name="connsiteX97" fmla="*/ 5283 w 914921"/>
                  <a:gd name="connsiteY97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83864 w 914921"/>
                  <a:gd name="connsiteY82" fmla="*/ 292893 h 338137"/>
                  <a:gd name="connsiteX83" fmla="*/ 79102 w 914921"/>
                  <a:gd name="connsiteY83" fmla="*/ 278606 h 338137"/>
                  <a:gd name="connsiteX84" fmla="*/ 31477 w 914921"/>
                  <a:gd name="connsiteY84" fmla="*/ 269081 h 338137"/>
                  <a:gd name="connsiteX85" fmla="*/ 24333 w 914921"/>
                  <a:gd name="connsiteY85" fmla="*/ 266700 h 338137"/>
                  <a:gd name="connsiteX86" fmla="*/ 21952 w 914921"/>
                  <a:gd name="connsiteY86" fmla="*/ 254793 h 338137"/>
                  <a:gd name="connsiteX87" fmla="*/ 17189 w 914921"/>
                  <a:gd name="connsiteY87" fmla="*/ 240506 h 338137"/>
                  <a:gd name="connsiteX88" fmla="*/ 14808 w 914921"/>
                  <a:gd name="connsiteY88" fmla="*/ 233362 h 338137"/>
                  <a:gd name="connsiteX89" fmla="*/ 12427 w 914921"/>
                  <a:gd name="connsiteY89" fmla="*/ 226218 h 338137"/>
                  <a:gd name="connsiteX90" fmla="*/ 10046 w 914921"/>
                  <a:gd name="connsiteY90" fmla="*/ 219075 h 338137"/>
                  <a:gd name="connsiteX91" fmla="*/ 12427 w 914921"/>
                  <a:gd name="connsiteY91" fmla="*/ 185737 h 338137"/>
                  <a:gd name="connsiteX92" fmla="*/ 14808 w 914921"/>
                  <a:gd name="connsiteY92" fmla="*/ 178593 h 338137"/>
                  <a:gd name="connsiteX93" fmla="*/ 17189 w 914921"/>
                  <a:gd name="connsiteY93" fmla="*/ 164306 h 338137"/>
                  <a:gd name="connsiteX94" fmla="*/ 14808 w 914921"/>
                  <a:gd name="connsiteY94" fmla="*/ 119062 h 338137"/>
                  <a:gd name="connsiteX95" fmla="*/ 10046 w 914921"/>
                  <a:gd name="connsiteY95" fmla="*/ 109537 h 338137"/>
                  <a:gd name="connsiteX96" fmla="*/ 5283 w 914921"/>
                  <a:gd name="connsiteY96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83864 w 914921"/>
                  <a:gd name="connsiteY81" fmla="*/ 292893 h 338137"/>
                  <a:gd name="connsiteX82" fmla="*/ 79102 w 914921"/>
                  <a:gd name="connsiteY82" fmla="*/ 278606 h 338137"/>
                  <a:gd name="connsiteX83" fmla="*/ 31477 w 914921"/>
                  <a:gd name="connsiteY83" fmla="*/ 269081 h 338137"/>
                  <a:gd name="connsiteX84" fmla="*/ 24333 w 914921"/>
                  <a:gd name="connsiteY84" fmla="*/ 266700 h 338137"/>
                  <a:gd name="connsiteX85" fmla="*/ 21952 w 914921"/>
                  <a:gd name="connsiteY85" fmla="*/ 254793 h 338137"/>
                  <a:gd name="connsiteX86" fmla="*/ 17189 w 914921"/>
                  <a:gd name="connsiteY86" fmla="*/ 240506 h 338137"/>
                  <a:gd name="connsiteX87" fmla="*/ 14808 w 914921"/>
                  <a:gd name="connsiteY87" fmla="*/ 233362 h 338137"/>
                  <a:gd name="connsiteX88" fmla="*/ 12427 w 914921"/>
                  <a:gd name="connsiteY88" fmla="*/ 226218 h 338137"/>
                  <a:gd name="connsiteX89" fmla="*/ 10046 w 914921"/>
                  <a:gd name="connsiteY89" fmla="*/ 219075 h 338137"/>
                  <a:gd name="connsiteX90" fmla="*/ 12427 w 914921"/>
                  <a:gd name="connsiteY90" fmla="*/ 185737 h 338137"/>
                  <a:gd name="connsiteX91" fmla="*/ 14808 w 914921"/>
                  <a:gd name="connsiteY91" fmla="*/ 178593 h 338137"/>
                  <a:gd name="connsiteX92" fmla="*/ 17189 w 914921"/>
                  <a:gd name="connsiteY92" fmla="*/ 164306 h 338137"/>
                  <a:gd name="connsiteX93" fmla="*/ 14808 w 914921"/>
                  <a:gd name="connsiteY93" fmla="*/ 119062 h 338137"/>
                  <a:gd name="connsiteX94" fmla="*/ 10046 w 914921"/>
                  <a:gd name="connsiteY94" fmla="*/ 109537 h 338137"/>
                  <a:gd name="connsiteX95" fmla="*/ 5283 w 914921"/>
                  <a:gd name="connsiteY95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83864 w 914921"/>
                  <a:gd name="connsiteY80" fmla="*/ 292893 h 338137"/>
                  <a:gd name="connsiteX81" fmla="*/ 79102 w 914921"/>
                  <a:gd name="connsiteY81" fmla="*/ 278606 h 338137"/>
                  <a:gd name="connsiteX82" fmla="*/ 31477 w 914921"/>
                  <a:gd name="connsiteY82" fmla="*/ 269081 h 338137"/>
                  <a:gd name="connsiteX83" fmla="*/ 24333 w 914921"/>
                  <a:gd name="connsiteY83" fmla="*/ 266700 h 338137"/>
                  <a:gd name="connsiteX84" fmla="*/ 21952 w 914921"/>
                  <a:gd name="connsiteY84" fmla="*/ 254793 h 338137"/>
                  <a:gd name="connsiteX85" fmla="*/ 17189 w 914921"/>
                  <a:gd name="connsiteY85" fmla="*/ 240506 h 338137"/>
                  <a:gd name="connsiteX86" fmla="*/ 14808 w 914921"/>
                  <a:gd name="connsiteY86" fmla="*/ 233362 h 338137"/>
                  <a:gd name="connsiteX87" fmla="*/ 12427 w 914921"/>
                  <a:gd name="connsiteY87" fmla="*/ 226218 h 338137"/>
                  <a:gd name="connsiteX88" fmla="*/ 10046 w 914921"/>
                  <a:gd name="connsiteY88" fmla="*/ 219075 h 338137"/>
                  <a:gd name="connsiteX89" fmla="*/ 12427 w 914921"/>
                  <a:gd name="connsiteY89" fmla="*/ 185737 h 338137"/>
                  <a:gd name="connsiteX90" fmla="*/ 14808 w 914921"/>
                  <a:gd name="connsiteY90" fmla="*/ 178593 h 338137"/>
                  <a:gd name="connsiteX91" fmla="*/ 17189 w 914921"/>
                  <a:gd name="connsiteY91" fmla="*/ 164306 h 338137"/>
                  <a:gd name="connsiteX92" fmla="*/ 14808 w 914921"/>
                  <a:gd name="connsiteY92" fmla="*/ 119062 h 338137"/>
                  <a:gd name="connsiteX93" fmla="*/ 10046 w 914921"/>
                  <a:gd name="connsiteY93" fmla="*/ 109537 h 338137"/>
                  <a:gd name="connsiteX94" fmla="*/ 5283 w 914921"/>
                  <a:gd name="connsiteY94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86321 w 914921"/>
                  <a:gd name="connsiteY69" fmla="*/ 302418 h 338137"/>
                  <a:gd name="connsiteX70" fmla="*/ 683939 w 914921"/>
                  <a:gd name="connsiteY70" fmla="*/ 295275 h 338137"/>
                  <a:gd name="connsiteX71" fmla="*/ 676796 w 914921"/>
                  <a:gd name="connsiteY71" fmla="*/ 292893 h 338137"/>
                  <a:gd name="connsiteX72" fmla="*/ 557733 w 914921"/>
                  <a:gd name="connsiteY72" fmla="*/ 290512 h 338137"/>
                  <a:gd name="connsiteX73" fmla="*/ 526777 w 914921"/>
                  <a:gd name="connsiteY73" fmla="*/ 285750 h 338137"/>
                  <a:gd name="connsiteX74" fmla="*/ 438671 w 914921"/>
                  <a:gd name="connsiteY74" fmla="*/ 288131 h 338137"/>
                  <a:gd name="connsiteX75" fmla="*/ 429146 w 914921"/>
                  <a:gd name="connsiteY75" fmla="*/ 290512 h 338137"/>
                  <a:gd name="connsiteX76" fmla="*/ 298177 w 914921"/>
                  <a:gd name="connsiteY76" fmla="*/ 285750 h 338137"/>
                  <a:gd name="connsiteX77" fmla="*/ 248171 w 914921"/>
                  <a:gd name="connsiteY77" fmla="*/ 288131 h 338137"/>
                  <a:gd name="connsiteX78" fmla="*/ 241027 w 914921"/>
                  <a:gd name="connsiteY78" fmla="*/ 292893 h 338137"/>
                  <a:gd name="connsiteX79" fmla="*/ 83864 w 914921"/>
                  <a:gd name="connsiteY79" fmla="*/ 292893 h 338137"/>
                  <a:gd name="connsiteX80" fmla="*/ 79102 w 914921"/>
                  <a:gd name="connsiteY80" fmla="*/ 278606 h 338137"/>
                  <a:gd name="connsiteX81" fmla="*/ 31477 w 914921"/>
                  <a:gd name="connsiteY81" fmla="*/ 269081 h 338137"/>
                  <a:gd name="connsiteX82" fmla="*/ 24333 w 914921"/>
                  <a:gd name="connsiteY82" fmla="*/ 266700 h 338137"/>
                  <a:gd name="connsiteX83" fmla="*/ 21952 w 914921"/>
                  <a:gd name="connsiteY83" fmla="*/ 254793 h 338137"/>
                  <a:gd name="connsiteX84" fmla="*/ 17189 w 914921"/>
                  <a:gd name="connsiteY84" fmla="*/ 240506 h 338137"/>
                  <a:gd name="connsiteX85" fmla="*/ 14808 w 914921"/>
                  <a:gd name="connsiteY85" fmla="*/ 233362 h 338137"/>
                  <a:gd name="connsiteX86" fmla="*/ 12427 w 914921"/>
                  <a:gd name="connsiteY86" fmla="*/ 226218 h 338137"/>
                  <a:gd name="connsiteX87" fmla="*/ 10046 w 914921"/>
                  <a:gd name="connsiteY87" fmla="*/ 219075 h 338137"/>
                  <a:gd name="connsiteX88" fmla="*/ 12427 w 914921"/>
                  <a:gd name="connsiteY88" fmla="*/ 185737 h 338137"/>
                  <a:gd name="connsiteX89" fmla="*/ 14808 w 914921"/>
                  <a:gd name="connsiteY89" fmla="*/ 178593 h 338137"/>
                  <a:gd name="connsiteX90" fmla="*/ 17189 w 914921"/>
                  <a:gd name="connsiteY90" fmla="*/ 164306 h 338137"/>
                  <a:gd name="connsiteX91" fmla="*/ 14808 w 914921"/>
                  <a:gd name="connsiteY91" fmla="*/ 119062 h 338137"/>
                  <a:gd name="connsiteX92" fmla="*/ 10046 w 914921"/>
                  <a:gd name="connsiteY92" fmla="*/ 109537 h 338137"/>
                  <a:gd name="connsiteX93" fmla="*/ 5283 w 914921"/>
                  <a:gd name="connsiteY93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07752 w 914921"/>
                  <a:gd name="connsiteY66" fmla="*/ 328612 h 338137"/>
                  <a:gd name="connsiteX67" fmla="*/ 700608 w 914921"/>
                  <a:gd name="connsiteY67" fmla="*/ 323850 h 338137"/>
                  <a:gd name="connsiteX68" fmla="*/ 686321 w 914921"/>
                  <a:gd name="connsiteY68" fmla="*/ 302418 h 338137"/>
                  <a:gd name="connsiteX69" fmla="*/ 683939 w 914921"/>
                  <a:gd name="connsiteY69" fmla="*/ 295275 h 338137"/>
                  <a:gd name="connsiteX70" fmla="*/ 676796 w 914921"/>
                  <a:gd name="connsiteY70" fmla="*/ 292893 h 338137"/>
                  <a:gd name="connsiteX71" fmla="*/ 557733 w 914921"/>
                  <a:gd name="connsiteY71" fmla="*/ 290512 h 338137"/>
                  <a:gd name="connsiteX72" fmla="*/ 526777 w 914921"/>
                  <a:gd name="connsiteY72" fmla="*/ 285750 h 338137"/>
                  <a:gd name="connsiteX73" fmla="*/ 438671 w 914921"/>
                  <a:gd name="connsiteY73" fmla="*/ 288131 h 338137"/>
                  <a:gd name="connsiteX74" fmla="*/ 429146 w 914921"/>
                  <a:gd name="connsiteY74" fmla="*/ 290512 h 338137"/>
                  <a:gd name="connsiteX75" fmla="*/ 298177 w 914921"/>
                  <a:gd name="connsiteY75" fmla="*/ 285750 h 338137"/>
                  <a:gd name="connsiteX76" fmla="*/ 248171 w 914921"/>
                  <a:gd name="connsiteY76" fmla="*/ 288131 h 338137"/>
                  <a:gd name="connsiteX77" fmla="*/ 241027 w 914921"/>
                  <a:gd name="connsiteY77" fmla="*/ 292893 h 338137"/>
                  <a:gd name="connsiteX78" fmla="*/ 83864 w 914921"/>
                  <a:gd name="connsiteY78" fmla="*/ 292893 h 338137"/>
                  <a:gd name="connsiteX79" fmla="*/ 79102 w 914921"/>
                  <a:gd name="connsiteY79" fmla="*/ 278606 h 338137"/>
                  <a:gd name="connsiteX80" fmla="*/ 31477 w 914921"/>
                  <a:gd name="connsiteY80" fmla="*/ 269081 h 338137"/>
                  <a:gd name="connsiteX81" fmla="*/ 24333 w 914921"/>
                  <a:gd name="connsiteY81" fmla="*/ 266700 h 338137"/>
                  <a:gd name="connsiteX82" fmla="*/ 21952 w 914921"/>
                  <a:gd name="connsiteY82" fmla="*/ 254793 h 338137"/>
                  <a:gd name="connsiteX83" fmla="*/ 17189 w 914921"/>
                  <a:gd name="connsiteY83" fmla="*/ 240506 h 338137"/>
                  <a:gd name="connsiteX84" fmla="*/ 14808 w 914921"/>
                  <a:gd name="connsiteY84" fmla="*/ 233362 h 338137"/>
                  <a:gd name="connsiteX85" fmla="*/ 12427 w 914921"/>
                  <a:gd name="connsiteY85" fmla="*/ 226218 h 338137"/>
                  <a:gd name="connsiteX86" fmla="*/ 10046 w 914921"/>
                  <a:gd name="connsiteY86" fmla="*/ 219075 h 338137"/>
                  <a:gd name="connsiteX87" fmla="*/ 12427 w 914921"/>
                  <a:gd name="connsiteY87" fmla="*/ 185737 h 338137"/>
                  <a:gd name="connsiteX88" fmla="*/ 14808 w 914921"/>
                  <a:gd name="connsiteY88" fmla="*/ 178593 h 338137"/>
                  <a:gd name="connsiteX89" fmla="*/ 17189 w 914921"/>
                  <a:gd name="connsiteY89" fmla="*/ 164306 h 338137"/>
                  <a:gd name="connsiteX90" fmla="*/ 14808 w 914921"/>
                  <a:gd name="connsiteY90" fmla="*/ 119062 h 338137"/>
                  <a:gd name="connsiteX91" fmla="*/ 10046 w 914921"/>
                  <a:gd name="connsiteY91" fmla="*/ 109537 h 338137"/>
                  <a:gd name="connsiteX92" fmla="*/ 5283 w 914921"/>
                  <a:gd name="connsiteY92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07752 w 914921"/>
                  <a:gd name="connsiteY66" fmla="*/ 328612 h 338137"/>
                  <a:gd name="connsiteX67" fmla="*/ 686321 w 914921"/>
                  <a:gd name="connsiteY67" fmla="*/ 302418 h 338137"/>
                  <a:gd name="connsiteX68" fmla="*/ 683939 w 914921"/>
                  <a:gd name="connsiteY68" fmla="*/ 295275 h 338137"/>
                  <a:gd name="connsiteX69" fmla="*/ 676796 w 914921"/>
                  <a:gd name="connsiteY69" fmla="*/ 292893 h 338137"/>
                  <a:gd name="connsiteX70" fmla="*/ 557733 w 914921"/>
                  <a:gd name="connsiteY70" fmla="*/ 290512 h 338137"/>
                  <a:gd name="connsiteX71" fmla="*/ 526777 w 914921"/>
                  <a:gd name="connsiteY71" fmla="*/ 285750 h 338137"/>
                  <a:gd name="connsiteX72" fmla="*/ 438671 w 914921"/>
                  <a:gd name="connsiteY72" fmla="*/ 288131 h 338137"/>
                  <a:gd name="connsiteX73" fmla="*/ 429146 w 914921"/>
                  <a:gd name="connsiteY73" fmla="*/ 290512 h 338137"/>
                  <a:gd name="connsiteX74" fmla="*/ 298177 w 914921"/>
                  <a:gd name="connsiteY74" fmla="*/ 285750 h 338137"/>
                  <a:gd name="connsiteX75" fmla="*/ 248171 w 914921"/>
                  <a:gd name="connsiteY75" fmla="*/ 288131 h 338137"/>
                  <a:gd name="connsiteX76" fmla="*/ 241027 w 914921"/>
                  <a:gd name="connsiteY76" fmla="*/ 292893 h 338137"/>
                  <a:gd name="connsiteX77" fmla="*/ 83864 w 914921"/>
                  <a:gd name="connsiteY77" fmla="*/ 292893 h 338137"/>
                  <a:gd name="connsiteX78" fmla="*/ 79102 w 914921"/>
                  <a:gd name="connsiteY78" fmla="*/ 278606 h 338137"/>
                  <a:gd name="connsiteX79" fmla="*/ 31477 w 914921"/>
                  <a:gd name="connsiteY79" fmla="*/ 269081 h 338137"/>
                  <a:gd name="connsiteX80" fmla="*/ 24333 w 914921"/>
                  <a:gd name="connsiteY80" fmla="*/ 266700 h 338137"/>
                  <a:gd name="connsiteX81" fmla="*/ 21952 w 914921"/>
                  <a:gd name="connsiteY81" fmla="*/ 254793 h 338137"/>
                  <a:gd name="connsiteX82" fmla="*/ 17189 w 914921"/>
                  <a:gd name="connsiteY82" fmla="*/ 240506 h 338137"/>
                  <a:gd name="connsiteX83" fmla="*/ 14808 w 914921"/>
                  <a:gd name="connsiteY83" fmla="*/ 233362 h 338137"/>
                  <a:gd name="connsiteX84" fmla="*/ 12427 w 914921"/>
                  <a:gd name="connsiteY84" fmla="*/ 226218 h 338137"/>
                  <a:gd name="connsiteX85" fmla="*/ 10046 w 914921"/>
                  <a:gd name="connsiteY85" fmla="*/ 219075 h 338137"/>
                  <a:gd name="connsiteX86" fmla="*/ 12427 w 914921"/>
                  <a:gd name="connsiteY86" fmla="*/ 185737 h 338137"/>
                  <a:gd name="connsiteX87" fmla="*/ 14808 w 914921"/>
                  <a:gd name="connsiteY87" fmla="*/ 178593 h 338137"/>
                  <a:gd name="connsiteX88" fmla="*/ 17189 w 914921"/>
                  <a:gd name="connsiteY88" fmla="*/ 164306 h 338137"/>
                  <a:gd name="connsiteX89" fmla="*/ 14808 w 914921"/>
                  <a:gd name="connsiteY89" fmla="*/ 119062 h 338137"/>
                  <a:gd name="connsiteX90" fmla="*/ 10046 w 914921"/>
                  <a:gd name="connsiteY90" fmla="*/ 109537 h 338137"/>
                  <a:gd name="connsiteX91" fmla="*/ 5283 w 914921"/>
                  <a:gd name="connsiteY91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686321 w 914921"/>
                  <a:gd name="connsiteY66" fmla="*/ 302418 h 338137"/>
                  <a:gd name="connsiteX67" fmla="*/ 683939 w 914921"/>
                  <a:gd name="connsiteY67" fmla="*/ 295275 h 338137"/>
                  <a:gd name="connsiteX68" fmla="*/ 676796 w 914921"/>
                  <a:gd name="connsiteY68" fmla="*/ 292893 h 338137"/>
                  <a:gd name="connsiteX69" fmla="*/ 557733 w 914921"/>
                  <a:gd name="connsiteY69" fmla="*/ 290512 h 338137"/>
                  <a:gd name="connsiteX70" fmla="*/ 526777 w 914921"/>
                  <a:gd name="connsiteY70" fmla="*/ 285750 h 338137"/>
                  <a:gd name="connsiteX71" fmla="*/ 438671 w 914921"/>
                  <a:gd name="connsiteY71" fmla="*/ 288131 h 338137"/>
                  <a:gd name="connsiteX72" fmla="*/ 429146 w 914921"/>
                  <a:gd name="connsiteY72" fmla="*/ 290512 h 338137"/>
                  <a:gd name="connsiteX73" fmla="*/ 298177 w 914921"/>
                  <a:gd name="connsiteY73" fmla="*/ 285750 h 338137"/>
                  <a:gd name="connsiteX74" fmla="*/ 248171 w 914921"/>
                  <a:gd name="connsiteY74" fmla="*/ 288131 h 338137"/>
                  <a:gd name="connsiteX75" fmla="*/ 241027 w 914921"/>
                  <a:gd name="connsiteY75" fmla="*/ 292893 h 338137"/>
                  <a:gd name="connsiteX76" fmla="*/ 83864 w 914921"/>
                  <a:gd name="connsiteY76" fmla="*/ 292893 h 338137"/>
                  <a:gd name="connsiteX77" fmla="*/ 79102 w 914921"/>
                  <a:gd name="connsiteY77" fmla="*/ 278606 h 338137"/>
                  <a:gd name="connsiteX78" fmla="*/ 31477 w 914921"/>
                  <a:gd name="connsiteY78" fmla="*/ 269081 h 338137"/>
                  <a:gd name="connsiteX79" fmla="*/ 24333 w 914921"/>
                  <a:gd name="connsiteY79" fmla="*/ 266700 h 338137"/>
                  <a:gd name="connsiteX80" fmla="*/ 21952 w 914921"/>
                  <a:gd name="connsiteY80" fmla="*/ 254793 h 338137"/>
                  <a:gd name="connsiteX81" fmla="*/ 17189 w 914921"/>
                  <a:gd name="connsiteY81" fmla="*/ 240506 h 338137"/>
                  <a:gd name="connsiteX82" fmla="*/ 14808 w 914921"/>
                  <a:gd name="connsiteY82" fmla="*/ 233362 h 338137"/>
                  <a:gd name="connsiteX83" fmla="*/ 12427 w 914921"/>
                  <a:gd name="connsiteY83" fmla="*/ 226218 h 338137"/>
                  <a:gd name="connsiteX84" fmla="*/ 10046 w 914921"/>
                  <a:gd name="connsiteY84" fmla="*/ 219075 h 338137"/>
                  <a:gd name="connsiteX85" fmla="*/ 12427 w 914921"/>
                  <a:gd name="connsiteY85" fmla="*/ 185737 h 338137"/>
                  <a:gd name="connsiteX86" fmla="*/ 14808 w 914921"/>
                  <a:gd name="connsiteY86" fmla="*/ 178593 h 338137"/>
                  <a:gd name="connsiteX87" fmla="*/ 17189 w 914921"/>
                  <a:gd name="connsiteY87" fmla="*/ 164306 h 338137"/>
                  <a:gd name="connsiteX88" fmla="*/ 14808 w 914921"/>
                  <a:gd name="connsiteY88" fmla="*/ 119062 h 338137"/>
                  <a:gd name="connsiteX89" fmla="*/ 10046 w 914921"/>
                  <a:gd name="connsiteY89" fmla="*/ 109537 h 338137"/>
                  <a:gd name="connsiteX90" fmla="*/ 5283 w 914921"/>
                  <a:gd name="connsiteY90" fmla="*/ 90487 h 338137"/>
                  <a:gd name="connsiteX0" fmla="*/ 5283 w 914921"/>
                  <a:gd name="connsiteY0" fmla="*/ 90487 h 334770"/>
                  <a:gd name="connsiteX1" fmla="*/ 93389 w 914921"/>
                  <a:gd name="connsiteY1" fmla="*/ 88106 h 334770"/>
                  <a:gd name="connsiteX2" fmla="*/ 107677 w 914921"/>
                  <a:gd name="connsiteY2" fmla="*/ 80962 h 334770"/>
                  <a:gd name="connsiteX3" fmla="*/ 114821 w 914921"/>
                  <a:gd name="connsiteY3" fmla="*/ 78581 h 334770"/>
                  <a:gd name="connsiteX4" fmla="*/ 119583 w 914921"/>
                  <a:gd name="connsiteY4" fmla="*/ 71437 h 334770"/>
                  <a:gd name="connsiteX5" fmla="*/ 126727 w 914921"/>
                  <a:gd name="connsiteY5" fmla="*/ 69056 h 334770"/>
                  <a:gd name="connsiteX6" fmla="*/ 143396 w 914921"/>
                  <a:gd name="connsiteY6" fmla="*/ 52387 h 334770"/>
                  <a:gd name="connsiteX7" fmla="*/ 150539 w 914921"/>
                  <a:gd name="connsiteY7" fmla="*/ 47625 h 334770"/>
                  <a:gd name="connsiteX8" fmla="*/ 164827 w 914921"/>
                  <a:gd name="connsiteY8" fmla="*/ 42862 h 334770"/>
                  <a:gd name="connsiteX9" fmla="*/ 179114 w 914921"/>
                  <a:gd name="connsiteY9" fmla="*/ 35718 h 334770"/>
                  <a:gd name="connsiteX10" fmla="*/ 186258 w 914921"/>
                  <a:gd name="connsiteY10" fmla="*/ 30956 h 334770"/>
                  <a:gd name="connsiteX11" fmla="*/ 200546 w 914921"/>
                  <a:gd name="connsiteY11" fmla="*/ 26193 h 334770"/>
                  <a:gd name="connsiteX12" fmla="*/ 214833 w 914921"/>
                  <a:gd name="connsiteY12" fmla="*/ 21431 h 334770"/>
                  <a:gd name="connsiteX13" fmla="*/ 221977 w 914921"/>
                  <a:gd name="connsiteY13" fmla="*/ 19050 h 334770"/>
                  <a:gd name="connsiteX14" fmla="*/ 229121 w 914921"/>
                  <a:gd name="connsiteY14" fmla="*/ 14287 h 334770"/>
                  <a:gd name="connsiteX15" fmla="*/ 236264 w 914921"/>
                  <a:gd name="connsiteY15" fmla="*/ 11906 h 334770"/>
                  <a:gd name="connsiteX16" fmla="*/ 283889 w 914921"/>
                  <a:gd name="connsiteY16" fmla="*/ 4762 h 334770"/>
                  <a:gd name="connsiteX17" fmla="*/ 410096 w 914921"/>
                  <a:gd name="connsiteY17" fmla="*/ 0 h 334770"/>
                  <a:gd name="connsiteX18" fmla="*/ 483914 w 914921"/>
                  <a:gd name="connsiteY18" fmla="*/ 2381 h 334770"/>
                  <a:gd name="connsiteX19" fmla="*/ 498202 w 914921"/>
                  <a:gd name="connsiteY19" fmla="*/ 9525 h 334770"/>
                  <a:gd name="connsiteX20" fmla="*/ 505346 w 914921"/>
                  <a:gd name="connsiteY20" fmla="*/ 11906 h 334770"/>
                  <a:gd name="connsiteX21" fmla="*/ 512489 w 914921"/>
                  <a:gd name="connsiteY21" fmla="*/ 19050 h 334770"/>
                  <a:gd name="connsiteX22" fmla="*/ 526777 w 914921"/>
                  <a:gd name="connsiteY22" fmla="*/ 23812 h 334770"/>
                  <a:gd name="connsiteX23" fmla="*/ 541064 w 914921"/>
                  <a:gd name="connsiteY23" fmla="*/ 33337 h 334770"/>
                  <a:gd name="connsiteX24" fmla="*/ 555352 w 914921"/>
                  <a:gd name="connsiteY24" fmla="*/ 42862 h 334770"/>
                  <a:gd name="connsiteX25" fmla="*/ 562496 w 914921"/>
                  <a:gd name="connsiteY25" fmla="*/ 47625 h 334770"/>
                  <a:gd name="connsiteX26" fmla="*/ 576783 w 914921"/>
                  <a:gd name="connsiteY26" fmla="*/ 52387 h 334770"/>
                  <a:gd name="connsiteX27" fmla="*/ 598214 w 914921"/>
                  <a:gd name="connsiteY27" fmla="*/ 64293 h 334770"/>
                  <a:gd name="connsiteX28" fmla="*/ 612502 w 914921"/>
                  <a:gd name="connsiteY28" fmla="*/ 71437 h 334770"/>
                  <a:gd name="connsiteX29" fmla="*/ 619646 w 914921"/>
                  <a:gd name="connsiteY29" fmla="*/ 76200 h 334770"/>
                  <a:gd name="connsiteX30" fmla="*/ 626789 w 914921"/>
                  <a:gd name="connsiteY30" fmla="*/ 78581 h 334770"/>
                  <a:gd name="connsiteX31" fmla="*/ 648221 w 914921"/>
                  <a:gd name="connsiteY31" fmla="*/ 90487 h 334770"/>
                  <a:gd name="connsiteX32" fmla="*/ 662508 w 914921"/>
                  <a:gd name="connsiteY32" fmla="*/ 97631 h 334770"/>
                  <a:gd name="connsiteX33" fmla="*/ 669652 w 914921"/>
                  <a:gd name="connsiteY33" fmla="*/ 102393 h 334770"/>
                  <a:gd name="connsiteX34" fmla="*/ 683939 w 914921"/>
                  <a:gd name="connsiteY34" fmla="*/ 107156 h 334770"/>
                  <a:gd name="connsiteX35" fmla="*/ 691083 w 914921"/>
                  <a:gd name="connsiteY35" fmla="*/ 111918 h 334770"/>
                  <a:gd name="connsiteX36" fmla="*/ 707752 w 914921"/>
                  <a:gd name="connsiteY36" fmla="*/ 116681 h 334770"/>
                  <a:gd name="connsiteX37" fmla="*/ 729183 w 914921"/>
                  <a:gd name="connsiteY37" fmla="*/ 123825 h 334770"/>
                  <a:gd name="connsiteX38" fmla="*/ 736327 w 914921"/>
                  <a:gd name="connsiteY38" fmla="*/ 126206 h 334770"/>
                  <a:gd name="connsiteX39" fmla="*/ 786333 w 914921"/>
                  <a:gd name="connsiteY39" fmla="*/ 130968 h 334770"/>
                  <a:gd name="connsiteX40" fmla="*/ 836339 w 914921"/>
                  <a:gd name="connsiteY40" fmla="*/ 147637 h 334770"/>
                  <a:gd name="connsiteX41" fmla="*/ 850627 w 914921"/>
                  <a:gd name="connsiteY41" fmla="*/ 152400 h 334770"/>
                  <a:gd name="connsiteX42" fmla="*/ 857771 w 914921"/>
                  <a:gd name="connsiteY42" fmla="*/ 154781 h 334770"/>
                  <a:gd name="connsiteX43" fmla="*/ 864914 w 914921"/>
                  <a:gd name="connsiteY43" fmla="*/ 159543 h 334770"/>
                  <a:gd name="connsiteX44" fmla="*/ 872058 w 914921"/>
                  <a:gd name="connsiteY44" fmla="*/ 161925 h 334770"/>
                  <a:gd name="connsiteX45" fmla="*/ 886346 w 914921"/>
                  <a:gd name="connsiteY45" fmla="*/ 171450 h 334770"/>
                  <a:gd name="connsiteX46" fmla="*/ 893489 w 914921"/>
                  <a:gd name="connsiteY46" fmla="*/ 176212 h 334770"/>
                  <a:gd name="connsiteX47" fmla="*/ 898252 w 914921"/>
                  <a:gd name="connsiteY47" fmla="*/ 190500 h 334770"/>
                  <a:gd name="connsiteX48" fmla="*/ 900633 w 914921"/>
                  <a:gd name="connsiteY48" fmla="*/ 197643 h 334770"/>
                  <a:gd name="connsiteX49" fmla="*/ 905396 w 914921"/>
                  <a:gd name="connsiteY49" fmla="*/ 204787 h 334770"/>
                  <a:gd name="connsiteX50" fmla="*/ 910158 w 914921"/>
                  <a:gd name="connsiteY50" fmla="*/ 221456 h 334770"/>
                  <a:gd name="connsiteX51" fmla="*/ 914921 w 914921"/>
                  <a:gd name="connsiteY51" fmla="*/ 240506 h 334770"/>
                  <a:gd name="connsiteX52" fmla="*/ 912539 w 914921"/>
                  <a:gd name="connsiteY52" fmla="*/ 252412 h 334770"/>
                  <a:gd name="connsiteX53" fmla="*/ 910158 w 914921"/>
                  <a:gd name="connsiteY53" fmla="*/ 259556 h 334770"/>
                  <a:gd name="connsiteX54" fmla="*/ 903014 w 914921"/>
                  <a:gd name="connsiteY54" fmla="*/ 261937 h 334770"/>
                  <a:gd name="connsiteX55" fmla="*/ 898252 w 914921"/>
                  <a:gd name="connsiteY55" fmla="*/ 269081 h 334770"/>
                  <a:gd name="connsiteX56" fmla="*/ 883964 w 914921"/>
                  <a:gd name="connsiteY56" fmla="*/ 273843 h 334770"/>
                  <a:gd name="connsiteX57" fmla="*/ 862533 w 914921"/>
                  <a:gd name="connsiteY57" fmla="*/ 288131 h 334770"/>
                  <a:gd name="connsiteX58" fmla="*/ 855389 w 914921"/>
                  <a:gd name="connsiteY58" fmla="*/ 292893 h 334770"/>
                  <a:gd name="connsiteX59" fmla="*/ 848246 w 914921"/>
                  <a:gd name="connsiteY59" fmla="*/ 295275 h 334770"/>
                  <a:gd name="connsiteX60" fmla="*/ 833958 w 914921"/>
                  <a:gd name="connsiteY60" fmla="*/ 302418 h 334770"/>
                  <a:gd name="connsiteX61" fmla="*/ 824433 w 914921"/>
                  <a:gd name="connsiteY61" fmla="*/ 316706 h 334770"/>
                  <a:gd name="connsiteX62" fmla="*/ 819671 w 914921"/>
                  <a:gd name="connsiteY62" fmla="*/ 323850 h 334770"/>
                  <a:gd name="connsiteX63" fmla="*/ 812527 w 914921"/>
                  <a:gd name="connsiteY63" fmla="*/ 328612 h 334770"/>
                  <a:gd name="connsiteX64" fmla="*/ 798239 w 914921"/>
                  <a:gd name="connsiteY64" fmla="*/ 333375 h 334770"/>
                  <a:gd name="connsiteX65" fmla="*/ 686321 w 914921"/>
                  <a:gd name="connsiteY65" fmla="*/ 302418 h 334770"/>
                  <a:gd name="connsiteX66" fmla="*/ 683939 w 914921"/>
                  <a:gd name="connsiteY66" fmla="*/ 295275 h 334770"/>
                  <a:gd name="connsiteX67" fmla="*/ 676796 w 914921"/>
                  <a:gd name="connsiteY67" fmla="*/ 292893 h 334770"/>
                  <a:gd name="connsiteX68" fmla="*/ 557733 w 914921"/>
                  <a:gd name="connsiteY68" fmla="*/ 290512 h 334770"/>
                  <a:gd name="connsiteX69" fmla="*/ 526777 w 914921"/>
                  <a:gd name="connsiteY69" fmla="*/ 285750 h 334770"/>
                  <a:gd name="connsiteX70" fmla="*/ 438671 w 914921"/>
                  <a:gd name="connsiteY70" fmla="*/ 288131 h 334770"/>
                  <a:gd name="connsiteX71" fmla="*/ 429146 w 914921"/>
                  <a:gd name="connsiteY71" fmla="*/ 290512 h 334770"/>
                  <a:gd name="connsiteX72" fmla="*/ 298177 w 914921"/>
                  <a:gd name="connsiteY72" fmla="*/ 285750 h 334770"/>
                  <a:gd name="connsiteX73" fmla="*/ 248171 w 914921"/>
                  <a:gd name="connsiteY73" fmla="*/ 288131 h 334770"/>
                  <a:gd name="connsiteX74" fmla="*/ 241027 w 914921"/>
                  <a:gd name="connsiteY74" fmla="*/ 292893 h 334770"/>
                  <a:gd name="connsiteX75" fmla="*/ 83864 w 914921"/>
                  <a:gd name="connsiteY75" fmla="*/ 292893 h 334770"/>
                  <a:gd name="connsiteX76" fmla="*/ 79102 w 914921"/>
                  <a:gd name="connsiteY76" fmla="*/ 278606 h 334770"/>
                  <a:gd name="connsiteX77" fmla="*/ 31477 w 914921"/>
                  <a:gd name="connsiteY77" fmla="*/ 269081 h 334770"/>
                  <a:gd name="connsiteX78" fmla="*/ 24333 w 914921"/>
                  <a:gd name="connsiteY78" fmla="*/ 266700 h 334770"/>
                  <a:gd name="connsiteX79" fmla="*/ 21952 w 914921"/>
                  <a:gd name="connsiteY79" fmla="*/ 254793 h 334770"/>
                  <a:gd name="connsiteX80" fmla="*/ 17189 w 914921"/>
                  <a:gd name="connsiteY80" fmla="*/ 240506 h 334770"/>
                  <a:gd name="connsiteX81" fmla="*/ 14808 w 914921"/>
                  <a:gd name="connsiteY81" fmla="*/ 233362 h 334770"/>
                  <a:gd name="connsiteX82" fmla="*/ 12427 w 914921"/>
                  <a:gd name="connsiteY82" fmla="*/ 226218 h 334770"/>
                  <a:gd name="connsiteX83" fmla="*/ 10046 w 914921"/>
                  <a:gd name="connsiteY83" fmla="*/ 219075 h 334770"/>
                  <a:gd name="connsiteX84" fmla="*/ 12427 w 914921"/>
                  <a:gd name="connsiteY84" fmla="*/ 185737 h 334770"/>
                  <a:gd name="connsiteX85" fmla="*/ 14808 w 914921"/>
                  <a:gd name="connsiteY85" fmla="*/ 178593 h 334770"/>
                  <a:gd name="connsiteX86" fmla="*/ 17189 w 914921"/>
                  <a:gd name="connsiteY86" fmla="*/ 164306 h 334770"/>
                  <a:gd name="connsiteX87" fmla="*/ 14808 w 914921"/>
                  <a:gd name="connsiteY87" fmla="*/ 119062 h 334770"/>
                  <a:gd name="connsiteX88" fmla="*/ 10046 w 914921"/>
                  <a:gd name="connsiteY88" fmla="*/ 109537 h 334770"/>
                  <a:gd name="connsiteX89" fmla="*/ 5283 w 914921"/>
                  <a:gd name="connsiteY89" fmla="*/ 90487 h 334770"/>
                  <a:gd name="connsiteX0" fmla="*/ 5283 w 914921"/>
                  <a:gd name="connsiteY0" fmla="*/ 90487 h 329641"/>
                  <a:gd name="connsiteX1" fmla="*/ 93389 w 914921"/>
                  <a:gd name="connsiteY1" fmla="*/ 88106 h 329641"/>
                  <a:gd name="connsiteX2" fmla="*/ 107677 w 914921"/>
                  <a:gd name="connsiteY2" fmla="*/ 80962 h 329641"/>
                  <a:gd name="connsiteX3" fmla="*/ 114821 w 914921"/>
                  <a:gd name="connsiteY3" fmla="*/ 78581 h 329641"/>
                  <a:gd name="connsiteX4" fmla="*/ 119583 w 914921"/>
                  <a:gd name="connsiteY4" fmla="*/ 71437 h 329641"/>
                  <a:gd name="connsiteX5" fmla="*/ 126727 w 914921"/>
                  <a:gd name="connsiteY5" fmla="*/ 69056 h 329641"/>
                  <a:gd name="connsiteX6" fmla="*/ 143396 w 914921"/>
                  <a:gd name="connsiteY6" fmla="*/ 52387 h 329641"/>
                  <a:gd name="connsiteX7" fmla="*/ 150539 w 914921"/>
                  <a:gd name="connsiteY7" fmla="*/ 47625 h 329641"/>
                  <a:gd name="connsiteX8" fmla="*/ 164827 w 914921"/>
                  <a:gd name="connsiteY8" fmla="*/ 42862 h 329641"/>
                  <a:gd name="connsiteX9" fmla="*/ 179114 w 914921"/>
                  <a:gd name="connsiteY9" fmla="*/ 35718 h 329641"/>
                  <a:gd name="connsiteX10" fmla="*/ 186258 w 914921"/>
                  <a:gd name="connsiteY10" fmla="*/ 30956 h 329641"/>
                  <a:gd name="connsiteX11" fmla="*/ 200546 w 914921"/>
                  <a:gd name="connsiteY11" fmla="*/ 26193 h 329641"/>
                  <a:gd name="connsiteX12" fmla="*/ 214833 w 914921"/>
                  <a:gd name="connsiteY12" fmla="*/ 21431 h 329641"/>
                  <a:gd name="connsiteX13" fmla="*/ 221977 w 914921"/>
                  <a:gd name="connsiteY13" fmla="*/ 19050 h 329641"/>
                  <a:gd name="connsiteX14" fmla="*/ 229121 w 914921"/>
                  <a:gd name="connsiteY14" fmla="*/ 14287 h 329641"/>
                  <a:gd name="connsiteX15" fmla="*/ 236264 w 914921"/>
                  <a:gd name="connsiteY15" fmla="*/ 11906 h 329641"/>
                  <a:gd name="connsiteX16" fmla="*/ 283889 w 914921"/>
                  <a:gd name="connsiteY16" fmla="*/ 4762 h 329641"/>
                  <a:gd name="connsiteX17" fmla="*/ 410096 w 914921"/>
                  <a:gd name="connsiteY17" fmla="*/ 0 h 329641"/>
                  <a:gd name="connsiteX18" fmla="*/ 483914 w 914921"/>
                  <a:gd name="connsiteY18" fmla="*/ 2381 h 329641"/>
                  <a:gd name="connsiteX19" fmla="*/ 498202 w 914921"/>
                  <a:gd name="connsiteY19" fmla="*/ 9525 h 329641"/>
                  <a:gd name="connsiteX20" fmla="*/ 505346 w 914921"/>
                  <a:gd name="connsiteY20" fmla="*/ 11906 h 329641"/>
                  <a:gd name="connsiteX21" fmla="*/ 512489 w 914921"/>
                  <a:gd name="connsiteY21" fmla="*/ 19050 h 329641"/>
                  <a:gd name="connsiteX22" fmla="*/ 526777 w 914921"/>
                  <a:gd name="connsiteY22" fmla="*/ 23812 h 329641"/>
                  <a:gd name="connsiteX23" fmla="*/ 541064 w 914921"/>
                  <a:gd name="connsiteY23" fmla="*/ 33337 h 329641"/>
                  <a:gd name="connsiteX24" fmla="*/ 555352 w 914921"/>
                  <a:gd name="connsiteY24" fmla="*/ 42862 h 329641"/>
                  <a:gd name="connsiteX25" fmla="*/ 562496 w 914921"/>
                  <a:gd name="connsiteY25" fmla="*/ 47625 h 329641"/>
                  <a:gd name="connsiteX26" fmla="*/ 576783 w 914921"/>
                  <a:gd name="connsiteY26" fmla="*/ 52387 h 329641"/>
                  <a:gd name="connsiteX27" fmla="*/ 598214 w 914921"/>
                  <a:gd name="connsiteY27" fmla="*/ 64293 h 329641"/>
                  <a:gd name="connsiteX28" fmla="*/ 612502 w 914921"/>
                  <a:gd name="connsiteY28" fmla="*/ 71437 h 329641"/>
                  <a:gd name="connsiteX29" fmla="*/ 619646 w 914921"/>
                  <a:gd name="connsiteY29" fmla="*/ 76200 h 329641"/>
                  <a:gd name="connsiteX30" fmla="*/ 626789 w 914921"/>
                  <a:gd name="connsiteY30" fmla="*/ 78581 h 329641"/>
                  <a:gd name="connsiteX31" fmla="*/ 648221 w 914921"/>
                  <a:gd name="connsiteY31" fmla="*/ 90487 h 329641"/>
                  <a:gd name="connsiteX32" fmla="*/ 662508 w 914921"/>
                  <a:gd name="connsiteY32" fmla="*/ 97631 h 329641"/>
                  <a:gd name="connsiteX33" fmla="*/ 669652 w 914921"/>
                  <a:gd name="connsiteY33" fmla="*/ 102393 h 329641"/>
                  <a:gd name="connsiteX34" fmla="*/ 683939 w 914921"/>
                  <a:gd name="connsiteY34" fmla="*/ 107156 h 329641"/>
                  <a:gd name="connsiteX35" fmla="*/ 691083 w 914921"/>
                  <a:gd name="connsiteY35" fmla="*/ 111918 h 329641"/>
                  <a:gd name="connsiteX36" fmla="*/ 707752 w 914921"/>
                  <a:gd name="connsiteY36" fmla="*/ 116681 h 329641"/>
                  <a:gd name="connsiteX37" fmla="*/ 729183 w 914921"/>
                  <a:gd name="connsiteY37" fmla="*/ 123825 h 329641"/>
                  <a:gd name="connsiteX38" fmla="*/ 736327 w 914921"/>
                  <a:gd name="connsiteY38" fmla="*/ 126206 h 329641"/>
                  <a:gd name="connsiteX39" fmla="*/ 786333 w 914921"/>
                  <a:gd name="connsiteY39" fmla="*/ 130968 h 329641"/>
                  <a:gd name="connsiteX40" fmla="*/ 836339 w 914921"/>
                  <a:gd name="connsiteY40" fmla="*/ 147637 h 329641"/>
                  <a:gd name="connsiteX41" fmla="*/ 850627 w 914921"/>
                  <a:gd name="connsiteY41" fmla="*/ 152400 h 329641"/>
                  <a:gd name="connsiteX42" fmla="*/ 857771 w 914921"/>
                  <a:gd name="connsiteY42" fmla="*/ 154781 h 329641"/>
                  <a:gd name="connsiteX43" fmla="*/ 864914 w 914921"/>
                  <a:gd name="connsiteY43" fmla="*/ 159543 h 329641"/>
                  <a:gd name="connsiteX44" fmla="*/ 872058 w 914921"/>
                  <a:gd name="connsiteY44" fmla="*/ 161925 h 329641"/>
                  <a:gd name="connsiteX45" fmla="*/ 886346 w 914921"/>
                  <a:gd name="connsiteY45" fmla="*/ 171450 h 329641"/>
                  <a:gd name="connsiteX46" fmla="*/ 893489 w 914921"/>
                  <a:gd name="connsiteY46" fmla="*/ 176212 h 329641"/>
                  <a:gd name="connsiteX47" fmla="*/ 898252 w 914921"/>
                  <a:gd name="connsiteY47" fmla="*/ 190500 h 329641"/>
                  <a:gd name="connsiteX48" fmla="*/ 900633 w 914921"/>
                  <a:gd name="connsiteY48" fmla="*/ 197643 h 329641"/>
                  <a:gd name="connsiteX49" fmla="*/ 905396 w 914921"/>
                  <a:gd name="connsiteY49" fmla="*/ 204787 h 329641"/>
                  <a:gd name="connsiteX50" fmla="*/ 910158 w 914921"/>
                  <a:gd name="connsiteY50" fmla="*/ 221456 h 329641"/>
                  <a:gd name="connsiteX51" fmla="*/ 914921 w 914921"/>
                  <a:gd name="connsiteY51" fmla="*/ 240506 h 329641"/>
                  <a:gd name="connsiteX52" fmla="*/ 912539 w 914921"/>
                  <a:gd name="connsiteY52" fmla="*/ 252412 h 329641"/>
                  <a:gd name="connsiteX53" fmla="*/ 910158 w 914921"/>
                  <a:gd name="connsiteY53" fmla="*/ 259556 h 329641"/>
                  <a:gd name="connsiteX54" fmla="*/ 903014 w 914921"/>
                  <a:gd name="connsiteY54" fmla="*/ 261937 h 329641"/>
                  <a:gd name="connsiteX55" fmla="*/ 898252 w 914921"/>
                  <a:gd name="connsiteY55" fmla="*/ 269081 h 329641"/>
                  <a:gd name="connsiteX56" fmla="*/ 883964 w 914921"/>
                  <a:gd name="connsiteY56" fmla="*/ 273843 h 329641"/>
                  <a:gd name="connsiteX57" fmla="*/ 862533 w 914921"/>
                  <a:gd name="connsiteY57" fmla="*/ 288131 h 329641"/>
                  <a:gd name="connsiteX58" fmla="*/ 855389 w 914921"/>
                  <a:gd name="connsiteY58" fmla="*/ 292893 h 329641"/>
                  <a:gd name="connsiteX59" fmla="*/ 848246 w 914921"/>
                  <a:gd name="connsiteY59" fmla="*/ 295275 h 329641"/>
                  <a:gd name="connsiteX60" fmla="*/ 833958 w 914921"/>
                  <a:gd name="connsiteY60" fmla="*/ 302418 h 329641"/>
                  <a:gd name="connsiteX61" fmla="*/ 824433 w 914921"/>
                  <a:gd name="connsiteY61" fmla="*/ 316706 h 329641"/>
                  <a:gd name="connsiteX62" fmla="*/ 819671 w 914921"/>
                  <a:gd name="connsiteY62" fmla="*/ 323850 h 329641"/>
                  <a:gd name="connsiteX63" fmla="*/ 812527 w 914921"/>
                  <a:gd name="connsiteY63" fmla="*/ 328612 h 329641"/>
                  <a:gd name="connsiteX64" fmla="*/ 686321 w 914921"/>
                  <a:gd name="connsiteY64" fmla="*/ 302418 h 329641"/>
                  <a:gd name="connsiteX65" fmla="*/ 683939 w 914921"/>
                  <a:gd name="connsiteY65" fmla="*/ 295275 h 329641"/>
                  <a:gd name="connsiteX66" fmla="*/ 676796 w 914921"/>
                  <a:gd name="connsiteY66" fmla="*/ 292893 h 329641"/>
                  <a:gd name="connsiteX67" fmla="*/ 557733 w 914921"/>
                  <a:gd name="connsiteY67" fmla="*/ 290512 h 329641"/>
                  <a:gd name="connsiteX68" fmla="*/ 526777 w 914921"/>
                  <a:gd name="connsiteY68" fmla="*/ 285750 h 329641"/>
                  <a:gd name="connsiteX69" fmla="*/ 438671 w 914921"/>
                  <a:gd name="connsiteY69" fmla="*/ 288131 h 329641"/>
                  <a:gd name="connsiteX70" fmla="*/ 429146 w 914921"/>
                  <a:gd name="connsiteY70" fmla="*/ 290512 h 329641"/>
                  <a:gd name="connsiteX71" fmla="*/ 298177 w 914921"/>
                  <a:gd name="connsiteY71" fmla="*/ 285750 h 329641"/>
                  <a:gd name="connsiteX72" fmla="*/ 248171 w 914921"/>
                  <a:gd name="connsiteY72" fmla="*/ 288131 h 329641"/>
                  <a:gd name="connsiteX73" fmla="*/ 241027 w 914921"/>
                  <a:gd name="connsiteY73" fmla="*/ 292893 h 329641"/>
                  <a:gd name="connsiteX74" fmla="*/ 83864 w 914921"/>
                  <a:gd name="connsiteY74" fmla="*/ 292893 h 329641"/>
                  <a:gd name="connsiteX75" fmla="*/ 79102 w 914921"/>
                  <a:gd name="connsiteY75" fmla="*/ 278606 h 329641"/>
                  <a:gd name="connsiteX76" fmla="*/ 31477 w 914921"/>
                  <a:gd name="connsiteY76" fmla="*/ 269081 h 329641"/>
                  <a:gd name="connsiteX77" fmla="*/ 24333 w 914921"/>
                  <a:gd name="connsiteY77" fmla="*/ 266700 h 329641"/>
                  <a:gd name="connsiteX78" fmla="*/ 21952 w 914921"/>
                  <a:gd name="connsiteY78" fmla="*/ 254793 h 329641"/>
                  <a:gd name="connsiteX79" fmla="*/ 17189 w 914921"/>
                  <a:gd name="connsiteY79" fmla="*/ 240506 h 329641"/>
                  <a:gd name="connsiteX80" fmla="*/ 14808 w 914921"/>
                  <a:gd name="connsiteY80" fmla="*/ 233362 h 329641"/>
                  <a:gd name="connsiteX81" fmla="*/ 12427 w 914921"/>
                  <a:gd name="connsiteY81" fmla="*/ 226218 h 329641"/>
                  <a:gd name="connsiteX82" fmla="*/ 10046 w 914921"/>
                  <a:gd name="connsiteY82" fmla="*/ 219075 h 329641"/>
                  <a:gd name="connsiteX83" fmla="*/ 12427 w 914921"/>
                  <a:gd name="connsiteY83" fmla="*/ 185737 h 329641"/>
                  <a:gd name="connsiteX84" fmla="*/ 14808 w 914921"/>
                  <a:gd name="connsiteY84" fmla="*/ 178593 h 329641"/>
                  <a:gd name="connsiteX85" fmla="*/ 17189 w 914921"/>
                  <a:gd name="connsiteY85" fmla="*/ 164306 h 329641"/>
                  <a:gd name="connsiteX86" fmla="*/ 14808 w 914921"/>
                  <a:gd name="connsiteY86" fmla="*/ 119062 h 329641"/>
                  <a:gd name="connsiteX87" fmla="*/ 10046 w 914921"/>
                  <a:gd name="connsiteY87" fmla="*/ 109537 h 329641"/>
                  <a:gd name="connsiteX88" fmla="*/ 5283 w 914921"/>
                  <a:gd name="connsiteY88" fmla="*/ 90487 h 329641"/>
                  <a:gd name="connsiteX0" fmla="*/ 5283 w 914921"/>
                  <a:gd name="connsiteY0" fmla="*/ 90487 h 324329"/>
                  <a:gd name="connsiteX1" fmla="*/ 93389 w 914921"/>
                  <a:gd name="connsiteY1" fmla="*/ 88106 h 324329"/>
                  <a:gd name="connsiteX2" fmla="*/ 107677 w 914921"/>
                  <a:gd name="connsiteY2" fmla="*/ 80962 h 324329"/>
                  <a:gd name="connsiteX3" fmla="*/ 114821 w 914921"/>
                  <a:gd name="connsiteY3" fmla="*/ 78581 h 324329"/>
                  <a:gd name="connsiteX4" fmla="*/ 119583 w 914921"/>
                  <a:gd name="connsiteY4" fmla="*/ 71437 h 324329"/>
                  <a:gd name="connsiteX5" fmla="*/ 126727 w 914921"/>
                  <a:gd name="connsiteY5" fmla="*/ 69056 h 324329"/>
                  <a:gd name="connsiteX6" fmla="*/ 143396 w 914921"/>
                  <a:gd name="connsiteY6" fmla="*/ 52387 h 324329"/>
                  <a:gd name="connsiteX7" fmla="*/ 150539 w 914921"/>
                  <a:gd name="connsiteY7" fmla="*/ 47625 h 324329"/>
                  <a:gd name="connsiteX8" fmla="*/ 164827 w 914921"/>
                  <a:gd name="connsiteY8" fmla="*/ 42862 h 324329"/>
                  <a:gd name="connsiteX9" fmla="*/ 179114 w 914921"/>
                  <a:gd name="connsiteY9" fmla="*/ 35718 h 324329"/>
                  <a:gd name="connsiteX10" fmla="*/ 186258 w 914921"/>
                  <a:gd name="connsiteY10" fmla="*/ 30956 h 324329"/>
                  <a:gd name="connsiteX11" fmla="*/ 200546 w 914921"/>
                  <a:gd name="connsiteY11" fmla="*/ 26193 h 324329"/>
                  <a:gd name="connsiteX12" fmla="*/ 214833 w 914921"/>
                  <a:gd name="connsiteY12" fmla="*/ 21431 h 324329"/>
                  <a:gd name="connsiteX13" fmla="*/ 221977 w 914921"/>
                  <a:gd name="connsiteY13" fmla="*/ 19050 h 324329"/>
                  <a:gd name="connsiteX14" fmla="*/ 229121 w 914921"/>
                  <a:gd name="connsiteY14" fmla="*/ 14287 h 324329"/>
                  <a:gd name="connsiteX15" fmla="*/ 236264 w 914921"/>
                  <a:gd name="connsiteY15" fmla="*/ 11906 h 324329"/>
                  <a:gd name="connsiteX16" fmla="*/ 283889 w 914921"/>
                  <a:gd name="connsiteY16" fmla="*/ 4762 h 324329"/>
                  <a:gd name="connsiteX17" fmla="*/ 410096 w 914921"/>
                  <a:gd name="connsiteY17" fmla="*/ 0 h 324329"/>
                  <a:gd name="connsiteX18" fmla="*/ 483914 w 914921"/>
                  <a:gd name="connsiteY18" fmla="*/ 2381 h 324329"/>
                  <a:gd name="connsiteX19" fmla="*/ 498202 w 914921"/>
                  <a:gd name="connsiteY19" fmla="*/ 9525 h 324329"/>
                  <a:gd name="connsiteX20" fmla="*/ 505346 w 914921"/>
                  <a:gd name="connsiteY20" fmla="*/ 11906 h 324329"/>
                  <a:gd name="connsiteX21" fmla="*/ 512489 w 914921"/>
                  <a:gd name="connsiteY21" fmla="*/ 19050 h 324329"/>
                  <a:gd name="connsiteX22" fmla="*/ 526777 w 914921"/>
                  <a:gd name="connsiteY22" fmla="*/ 23812 h 324329"/>
                  <a:gd name="connsiteX23" fmla="*/ 541064 w 914921"/>
                  <a:gd name="connsiteY23" fmla="*/ 33337 h 324329"/>
                  <a:gd name="connsiteX24" fmla="*/ 555352 w 914921"/>
                  <a:gd name="connsiteY24" fmla="*/ 42862 h 324329"/>
                  <a:gd name="connsiteX25" fmla="*/ 562496 w 914921"/>
                  <a:gd name="connsiteY25" fmla="*/ 47625 h 324329"/>
                  <a:gd name="connsiteX26" fmla="*/ 576783 w 914921"/>
                  <a:gd name="connsiteY26" fmla="*/ 52387 h 324329"/>
                  <a:gd name="connsiteX27" fmla="*/ 598214 w 914921"/>
                  <a:gd name="connsiteY27" fmla="*/ 64293 h 324329"/>
                  <a:gd name="connsiteX28" fmla="*/ 612502 w 914921"/>
                  <a:gd name="connsiteY28" fmla="*/ 71437 h 324329"/>
                  <a:gd name="connsiteX29" fmla="*/ 619646 w 914921"/>
                  <a:gd name="connsiteY29" fmla="*/ 76200 h 324329"/>
                  <a:gd name="connsiteX30" fmla="*/ 626789 w 914921"/>
                  <a:gd name="connsiteY30" fmla="*/ 78581 h 324329"/>
                  <a:gd name="connsiteX31" fmla="*/ 648221 w 914921"/>
                  <a:gd name="connsiteY31" fmla="*/ 90487 h 324329"/>
                  <a:gd name="connsiteX32" fmla="*/ 662508 w 914921"/>
                  <a:gd name="connsiteY32" fmla="*/ 97631 h 324329"/>
                  <a:gd name="connsiteX33" fmla="*/ 669652 w 914921"/>
                  <a:gd name="connsiteY33" fmla="*/ 102393 h 324329"/>
                  <a:gd name="connsiteX34" fmla="*/ 683939 w 914921"/>
                  <a:gd name="connsiteY34" fmla="*/ 107156 h 324329"/>
                  <a:gd name="connsiteX35" fmla="*/ 691083 w 914921"/>
                  <a:gd name="connsiteY35" fmla="*/ 111918 h 324329"/>
                  <a:gd name="connsiteX36" fmla="*/ 707752 w 914921"/>
                  <a:gd name="connsiteY36" fmla="*/ 116681 h 324329"/>
                  <a:gd name="connsiteX37" fmla="*/ 729183 w 914921"/>
                  <a:gd name="connsiteY37" fmla="*/ 123825 h 324329"/>
                  <a:gd name="connsiteX38" fmla="*/ 736327 w 914921"/>
                  <a:gd name="connsiteY38" fmla="*/ 126206 h 324329"/>
                  <a:gd name="connsiteX39" fmla="*/ 786333 w 914921"/>
                  <a:gd name="connsiteY39" fmla="*/ 130968 h 324329"/>
                  <a:gd name="connsiteX40" fmla="*/ 836339 w 914921"/>
                  <a:gd name="connsiteY40" fmla="*/ 147637 h 324329"/>
                  <a:gd name="connsiteX41" fmla="*/ 850627 w 914921"/>
                  <a:gd name="connsiteY41" fmla="*/ 152400 h 324329"/>
                  <a:gd name="connsiteX42" fmla="*/ 857771 w 914921"/>
                  <a:gd name="connsiteY42" fmla="*/ 154781 h 324329"/>
                  <a:gd name="connsiteX43" fmla="*/ 864914 w 914921"/>
                  <a:gd name="connsiteY43" fmla="*/ 159543 h 324329"/>
                  <a:gd name="connsiteX44" fmla="*/ 872058 w 914921"/>
                  <a:gd name="connsiteY44" fmla="*/ 161925 h 324329"/>
                  <a:gd name="connsiteX45" fmla="*/ 886346 w 914921"/>
                  <a:gd name="connsiteY45" fmla="*/ 171450 h 324329"/>
                  <a:gd name="connsiteX46" fmla="*/ 893489 w 914921"/>
                  <a:gd name="connsiteY46" fmla="*/ 176212 h 324329"/>
                  <a:gd name="connsiteX47" fmla="*/ 898252 w 914921"/>
                  <a:gd name="connsiteY47" fmla="*/ 190500 h 324329"/>
                  <a:gd name="connsiteX48" fmla="*/ 900633 w 914921"/>
                  <a:gd name="connsiteY48" fmla="*/ 197643 h 324329"/>
                  <a:gd name="connsiteX49" fmla="*/ 905396 w 914921"/>
                  <a:gd name="connsiteY49" fmla="*/ 204787 h 324329"/>
                  <a:gd name="connsiteX50" fmla="*/ 910158 w 914921"/>
                  <a:gd name="connsiteY50" fmla="*/ 221456 h 324329"/>
                  <a:gd name="connsiteX51" fmla="*/ 914921 w 914921"/>
                  <a:gd name="connsiteY51" fmla="*/ 240506 h 324329"/>
                  <a:gd name="connsiteX52" fmla="*/ 912539 w 914921"/>
                  <a:gd name="connsiteY52" fmla="*/ 252412 h 324329"/>
                  <a:gd name="connsiteX53" fmla="*/ 910158 w 914921"/>
                  <a:gd name="connsiteY53" fmla="*/ 259556 h 324329"/>
                  <a:gd name="connsiteX54" fmla="*/ 903014 w 914921"/>
                  <a:gd name="connsiteY54" fmla="*/ 261937 h 324329"/>
                  <a:gd name="connsiteX55" fmla="*/ 898252 w 914921"/>
                  <a:gd name="connsiteY55" fmla="*/ 269081 h 324329"/>
                  <a:gd name="connsiteX56" fmla="*/ 883964 w 914921"/>
                  <a:gd name="connsiteY56" fmla="*/ 273843 h 324329"/>
                  <a:gd name="connsiteX57" fmla="*/ 862533 w 914921"/>
                  <a:gd name="connsiteY57" fmla="*/ 288131 h 324329"/>
                  <a:gd name="connsiteX58" fmla="*/ 855389 w 914921"/>
                  <a:gd name="connsiteY58" fmla="*/ 292893 h 324329"/>
                  <a:gd name="connsiteX59" fmla="*/ 848246 w 914921"/>
                  <a:gd name="connsiteY59" fmla="*/ 295275 h 324329"/>
                  <a:gd name="connsiteX60" fmla="*/ 833958 w 914921"/>
                  <a:gd name="connsiteY60" fmla="*/ 302418 h 324329"/>
                  <a:gd name="connsiteX61" fmla="*/ 824433 w 914921"/>
                  <a:gd name="connsiteY61" fmla="*/ 316706 h 324329"/>
                  <a:gd name="connsiteX62" fmla="*/ 819671 w 914921"/>
                  <a:gd name="connsiteY62" fmla="*/ 323850 h 324329"/>
                  <a:gd name="connsiteX63" fmla="*/ 686321 w 914921"/>
                  <a:gd name="connsiteY63" fmla="*/ 302418 h 324329"/>
                  <a:gd name="connsiteX64" fmla="*/ 683939 w 914921"/>
                  <a:gd name="connsiteY64" fmla="*/ 295275 h 324329"/>
                  <a:gd name="connsiteX65" fmla="*/ 676796 w 914921"/>
                  <a:gd name="connsiteY65" fmla="*/ 292893 h 324329"/>
                  <a:gd name="connsiteX66" fmla="*/ 557733 w 914921"/>
                  <a:gd name="connsiteY66" fmla="*/ 290512 h 324329"/>
                  <a:gd name="connsiteX67" fmla="*/ 526777 w 914921"/>
                  <a:gd name="connsiteY67" fmla="*/ 285750 h 324329"/>
                  <a:gd name="connsiteX68" fmla="*/ 438671 w 914921"/>
                  <a:gd name="connsiteY68" fmla="*/ 288131 h 324329"/>
                  <a:gd name="connsiteX69" fmla="*/ 429146 w 914921"/>
                  <a:gd name="connsiteY69" fmla="*/ 290512 h 324329"/>
                  <a:gd name="connsiteX70" fmla="*/ 298177 w 914921"/>
                  <a:gd name="connsiteY70" fmla="*/ 285750 h 324329"/>
                  <a:gd name="connsiteX71" fmla="*/ 248171 w 914921"/>
                  <a:gd name="connsiteY71" fmla="*/ 288131 h 324329"/>
                  <a:gd name="connsiteX72" fmla="*/ 241027 w 914921"/>
                  <a:gd name="connsiteY72" fmla="*/ 292893 h 324329"/>
                  <a:gd name="connsiteX73" fmla="*/ 83864 w 914921"/>
                  <a:gd name="connsiteY73" fmla="*/ 292893 h 324329"/>
                  <a:gd name="connsiteX74" fmla="*/ 79102 w 914921"/>
                  <a:gd name="connsiteY74" fmla="*/ 278606 h 324329"/>
                  <a:gd name="connsiteX75" fmla="*/ 31477 w 914921"/>
                  <a:gd name="connsiteY75" fmla="*/ 269081 h 324329"/>
                  <a:gd name="connsiteX76" fmla="*/ 24333 w 914921"/>
                  <a:gd name="connsiteY76" fmla="*/ 266700 h 324329"/>
                  <a:gd name="connsiteX77" fmla="*/ 21952 w 914921"/>
                  <a:gd name="connsiteY77" fmla="*/ 254793 h 324329"/>
                  <a:gd name="connsiteX78" fmla="*/ 17189 w 914921"/>
                  <a:gd name="connsiteY78" fmla="*/ 240506 h 324329"/>
                  <a:gd name="connsiteX79" fmla="*/ 14808 w 914921"/>
                  <a:gd name="connsiteY79" fmla="*/ 233362 h 324329"/>
                  <a:gd name="connsiteX80" fmla="*/ 12427 w 914921"/>
                  <a:gd name="connsiteY80" fmla="*/ 226218 h 324329"/>
                  <a:gd name="connsiteX81" fmla="*/ 10046 w 914921"/>
                  <a:gd name="connsiteY81" fmla="*/ 219075 h 324329"/>
                  <a:gd name="connsiteX82" fmla="*/ 12427 w 914921"/>
                  <a:gd name="connsiteY82" fmla="*/ 185737 h 324329"/>
                  <a:gd name="connsiteX83" fmla="*/ 14808 w 914921"/>
                  <a:gd name="connsiteY83" fmla="*/ 178593 h 324329"/>
                  <a:gd name="connsiteX84" fmla="*/ 17189 w 914921"/>
                  <a:gd name="connsiteY84" fmla="*/ 164306 h 324329"/>
                  <a:gd name="connsiteX85" fmla="*/ 14808 w 914921"/>
                  <a:gd name="connsiteY85" fmla="*/ 119062 h 324329"/>
                  <a:gd name="connsiteX86" fmla="*/ 10046 w 914921"/>
                  <a:gd name="connsiteY86" fmla="*/ 109537 h 324329"/>
                  <a:gd name="connsiteX87" fmla="*/ 5283 w 914921"/>
                  <a:gd name="connsiteY87" fmla="*/ 90487 h 324329"/>
                  <a:gd name="connsiteX0" fmla="*/ 5283 w 914921"/>
                  <a:gd name="connsiteY0" fmla="*/ 90487 h 316706"/>
                  <a:gd name="connsiteX1" fmla="*/ 93389 w 914921"/>
                  <a:gd name="connsiteY1" fmla="*/ 88106 h 316706"/>
                  <a:gd name="connsiteX2" fmla="*/ 107677 w 914921"/>
                  <a:gd name="connsiteY2" fmla="*/ 80962 h 316706"/>
                  <a:gd name="connsiteX3" fmla="*/ 114821 w 914921"/>
                  <a:gd name="connsiteY3" fmla="*/ 78581 h 316706"/>
                  <a:gd name="connsiteX4" fmla="*/ 119583 w 914921"/>
                  <a:gd name="connsiteY4" fmla="*/ 71437 h 316706"/>
                  <a:gd name="connsiteX5" fmla="*/ 126727 w 914921"/>
                  <a:gd name="connsiteY5" fmla="*/ 69056 h 316706"/>
                  <a:gd name="connsiteX6" fmla="*/ 143396 w 914921"/>
                  <a:gd name="connsiteY6" fmla="*/ 52387 h 316706"/>
                  <a:gd name="connsiteX7" fmla="*/ 150539 w 914921"/>
                  <a:gd name="connsiteY7" fmla="*/ 47625 h 316706"/>
                  <a:gd name="connsiteX8" fmla="*/ 164827 w 914921"/>
                  <a:gd name="connsiteY8" fmla="*/ 42862 h 316706"/>
                  <a:gd name="connsiteX9" fmla="*/ 179114 w 914921"/>
                  <a:gd name="connsiteY9" fmla="*/ 35718 h 316706"/>
                  <a:gd name="connsiteX10" fmla="*/ 186258 w 914921"/>
                  <a:gd name="connsiteY10" fmla="*/ 30956 h 316706"/>
                  <a:gd name="connsiteX11" fmla="*/ 200546 w 914921"/>
                  <a:gd name="connsiteY11" fmla="*/ 26193 h 316706"/>
                  <a:gd name="connsiteX12" fmla="*/ 214833 w 914921"/>
                  <a:gd name="connsiteY12" fmla="*/ 21431 h 316706"/>
                  <a:gd name="connsiteX13" fmla="*/ 221977 w 914921"/>
                  <a:gd name="connsiteY13" fmla="*/ 19050 h 316706"/>
                  <a:gd name="connsiteX14" fmla="*/ 229121 w 914921"/>
                  <a:gd name="connsiteY14" fmla="*/ 14287 h 316706"/>
                  <a:gd name="connsiteX15" fmla="*/ 236264 w 914921"/>
                  <a:gd name="connsiteY15" fmla="*/ 11906 h 316706"/>
                  <a:gd name="connsiteX16" fmla="*/ 283889 w 914921"/>
                  <a:gd name="connsiteY16" fmla="*/ 4762 h 316706"/>
                  <a:gd name="connsiteX17" fmla="*/ 410096 w 914921"/>
                  <a:gd name="connsiteY17" fmla="*/ 0 h 316706"/>
                  <a:gd name="connsiteX18" fmla="*/ 483914 w 914921"/>
                  <a:gd name="connsiteY18" fmla="*/ 2381 h 316706"/>
                  <a:gd name="connsiteX19" fmla="*/ 498202 w 914921"/>
                  <a:gd name="connsiteY19" fmla="*/ 9525 h 316706"/>
                  <a:gd name="connsiteX20" fmla="*/ 505346 w 914921"/>
                  <a:gd name="connsiteY20" fmla="*/ 11906 h 316706"/>
                  <a:gd name="connsiteX21" fmla="*/ 512489 w 914921"/>
                  <a:gd name="connsiteY21" fmla="*/ 19050 h 316706"/>
                  <a:gd name="connsiteX22" fmla="*/ 526777 w 914921"/>
                  <a:gd name="connsiteY22" fmla="*/ 23812 h 316706"/>
                  <a:gd name="connsiteX23" fmla="*/ 541064 w 914921"/>
                  <a:gd name="connsiteY23" fmla="*/ 33337 h 316706"/>
                  <a:gd name="connsiteX24" fmla="*/ 555352 w 914921"/>
                  <a:gd name="connsiteY24" fmla="*/ 42862 h 316706"/>
                  <a:gd name="connsiteX25" fmla="*/ 562496 w 914921"/>
                  <a:gd name="connsiteY25" fmla="*/ 47625 h 316706"/>
                  <a:gd name="connsiteX26" fmla="*/ 576783 w 914921"/>
                  <a:gd name="connsiteY26" fmla="*/ 52387 h 316706"/>
                  <a:gd name="connsiteX27" fmla="*/ 598214 w 914921"/>
                  <a:gd name="connsiteY27" fmla="*/ 64293 h 316706"/>
                  <a:gd name="connsiteX28" fmla="*/ 612502 w 914921"/>
                  <a:gd name="connsiteY28" fmla="*/ 71437 h 316706"/>
                  <a:gd name="connsiteX29" fmla="*/ 619646 w 914921"/>
                  <a:gd name="connsiteY29" fmla="*/ 76200 h 316706"/>
                  <a:gd name="connsiteX30" fmla="*/ 626789 w 914921"/>
                  <a:gd name="connsiteY30" fmla="*/ 78581 h 316706"/>
                  <a:gd name="connsiteX31" fmla="*/ 648221 w 914921"/>
                  <a:gd name="connsiteY31" fmla="*/ 90487 h 316706"/>
                  <a:gd name="connsiteX32" fmla="*/ 662508 w 914921"/>
                  <a:gd name="connsiteY32" fmla="*/ 97631 h 316706"/>
                  <a:gd name="connsiteX33" fmla="*/ 669652 w 914921"/>
                  <a:gd name="connsiteY33" fmla="*/ 102393 h 316706"/>
                  <a:gd name="connsiteX34" fmla="*/ 683939 w 914921"/>
                  <a:gd name="connsiteY34" fmla="*/ 107156 h 316706"/>
                  <a:gd name="connsiteX35" fmla="*/ 691083 w 914921"/>
                  <a:gd name="connsiteY35" fmla="*/ 111918 h 316706"/>
                  <a:gd name="connsiteX36" fmla="*/ 707752 w 914921"/>
                  <a:gd name="connsiteY36" fmla="*/ 116681 h 316706"/>
                  <a:gd name="connsiteX37" fmla="*/ 729183 w 914921"/>
                  <a:gd name="connsiteY37" fmla="*/ 123825 h 316706"/>
                  <a:gd name="connsiteX38" fmla="*/ 736327 w 914921"/>
                  <a:gd name="connsiteY38" fmla="*/ 126206 h 316706"/>
                  <a:gd name="connsiteX39" fmla="*/ 786333 w 914921"/>
                  <a:gd name="connsiteY39" fmla="*/ 130968 h 316706"/>
                  <a:gd name="connsiteX40" fmla="*/ 836339 w 914921"/>
                  <a:gd name="connsiteY40" fmla="*/ 147637 h 316706"/>
                  <a:gd name="connsiteX41" fmla="*/ 850627 w 914921"/>
                  <a:gd name="connsiteY41" fmla="*/ 152400 h 316706"/>
                  <a:gd name="connsiteX42" fmla="*/ 857771 w 914921"/>
                  <a:gd name="connsiteY42" fmla="*/ 154781 h 316706"/>
                  <a:gd name="connsiteX43" fmla="*/ 864914 w 914921"/>
                  <a:gd name="connsiteY43" fmla="*/ 159543 h 316706"/>
                  <a:gd name="connsiteX44" fmla="*/ 872058 w 914921"/>
                  <a:gd name="connsiteY44" fmla="*/ 161925 h 316706"/>
                  <a:gd name="connsiteX45" fmla="*/ 886346 w 914921"/>
                  <a:gd name="connsiteY45" fmla="*/ 171450 h 316706"/>
                  <a:gd name="connsiteX46" fmla="*/ 893489 w 914921"/>
                  <a:gd name="connsiteY46" fmla="*/ 176212 h 316706"/>
                  <a:gd name="connsiteX47" fmla="*/ 898252 w 914921"/>
                  <a:gd name="connsiteY47" fmla="*/ 190500 h 316706"/>
                  <a:gd name="connsiteX48" fmla="*/ 900633 w 914921"/>
                  <a:gd name="connsiteY48" fmla="*/ 197643 h 316706"/>
                  <a:gd name="connsiteX49" fmla="*/ 905396 w 914921"/>
                  <a:gd name="connsiteY49" fmla="*/ 204787 h 316706"/>
                  <a:gd name="connsiteX50" fmla="*/ 910158 w 914921"/>
                  <a:gd name="connsiteY50" fmla="*/ 221456 h 316706"/>
                  <a:gd name="connsiteX51" fmla="*/ 914921 w 914921"/>
                  <a:gd name="connsiteY51" fmla="*/ 240506 h 316706"/>
                  <a:gd name="connsiteX52" fmla="*/ 912539 w 914921"/>
                  <a:gd name="connsiteY52" fmla="*/ 252412 h 316706"/>
                  <a:gd name="connsiteX53" fmla="*/ 910158 w 914921"/>
                  <a:gd name="connsiteY53" fmla="*/ 259556 h 316706"/>
                  <a:gd name="connsiteX54" fmla="*/ 903014 w 914921"/>
                  <a:gd name="connsiteY54" fmla="*/ 261937 h 316706"/>
                  <a:gd name="connsiteX55" fmla="*/ 898252 w 914921"/>
                  <a:gd name="connsiteY55" fmla="*/ 269081 h 316706"/>
                  <a:gd name="connsiteX56" fmla="*/ 883964 w 914921"/>
                  <a:gd name="connsiteY56" fmla="*/ 273843 h 316706"/>
                  <a:gd name="connsiteX57" fmla="*/ 862533 w 914921"/>
                  <a:gd name="connsiteY57" fmla="*/ 288131 h 316706"/>
                  <a:gd name="connsiteX58" fmla="*/ 855389 w 914921"/>
                  <a:gd name="connsiteY58" fmla="*/ 292893 h 316706"/>
                  <a:gd name="connsiteX59" fmla="*/ 848246 w 914921"/>
                  <a:gd name="connsiteY59" fmla="*/ 295275 h 316706"/>
                  <a:gd name="connsiteX60" fmla="*/ 833958 w 914921"/>
                  <a:gd name="connsiteY60" fmla="*/ 302418 h 316706"/>
                  <a:gd name="connsiteX61" fmla="*/ 824433 w 914921"/>
                  <a:gd name="connsiteY61" fmla="*/ 316706 h 316706"/>
                  <a:gd name="connsiteX62" fmla="*/ 686321 w 914921"/>
                  <a:gd name="connsiteY62" fmla="*/ 302418 h 316706"/>
                  <a:gd name="connsiteX63" fmla="*/ 683939 w 914921"/>
                  <a:gd name="connsiteY63" fmla="*/ 295275 h 316706"/>
                  <a:gd name="connsiteX64" fmla="*/ 676796 w 914921"/>
                  <a:gd name="connsiteY64" fmla="*/ 292893 h 316706"/>
                  <a:gd name="connsiteX65" fmla="*/ 557733 w 914921"/>
                  <a:gd name="connsiteY65" fmla="*/ 290512 h 316706"/>
                  <a:gd name="connsiteX66" fmla="*/ 526777 w 914921"/>
                  <a:gd name="connsiteY66" fmla="*/ 285750 h 316706"/>
                  <a:gd name="connsiteX67" fmla="*/ 438671 w 914921"/>
                  <a:gd name="connsiteY67" fmla="*/ 288131 h 316706"/>
                  <a:gd name="connsiteX68" fmla="*/ 429146 w 914921"/>
                  <a:gd name="connsiteY68" fmla="*/ 290512 h 316706"/>
                  <a:gd name="connsiteX69" fmla="*/ 298177 w 914921"/>
                  <a:gd name="connsiteY69" fmla="*/ 285750 h 316706"/>
                  <a:gd name="connsiteX70" fmla="*/ 248171 w 914921"/>
                  <a:gd name="connsiteY70" fmla="*/ 288131 h 316706"/>
                  <a:gd name="connsiteX71" fmla="*/ 241027 w 914921"/>
                  <a:gd name="connsiteY71" fmla="*/ 292893 h 316706"/>
                  <a:gd name="connsiteX72" fmla="*/ 83864 w 914921"/>
                  <a:gd name="connsiteY72" fmla="*/ 292893 h 316706"/>
                  <a:gd name="connsiteX73" fmla="*/ 79102 w 914921"/>
                  <a:gd name="connsiteY73" fmla="*/ 278606 h 316706"/>
                  <a:gd name="connsiteX74" fmla="*/ 31477 w 914921"/>
                  <a:gd name="connsiteY74" fmla="*/ 269081 h 316706"/>
                  <a:gd name="connsiteX75" fmla="*/ 24333 w 914921"/>
                  <a:gd name="connsiteY75" fmla="*/ 266700 h 316706"/>
                  <a:gd name="connsiteX76" fmla="*/ 21952 w 914921"/>
                  <a:gd name="connsiteY76" fmla="*/ 254793 h 316706"/>
                  <a:gd name="connsiteX77" fmla="*/ 17189 w 914921"/>
                  <a:gd name="connsiteY77" fmla="*/ 240506 h 316706"/>
                  <a:gd name="connsiteX78" fmla="*/ 14808 w 914921"/>
                  <a:gd name="connsiteY78" fmla="*/ 233362 h 316706"/>
                  <a:gd name="connsiteX79" fmla="*/ 12427 w 914921"/>
                  <a:gd name="connsiteY79" fmla="*/ 226218 h 316706"/>
                  <a:gd name="connsiteX80" fmla="*/ 10046 w 914921"/>
                  <a:gd name="connsiteY80" fmla="*/ 219075 h 316706"/>
                  <a:gd name="connsiteX81" fmla="*/ 12427 w 914921"/>
                  <a:gd name="connsiteY81" fmla="*/ 185737 h 316706"/>
                  <a:gd name="connsiteX82" fmla="*/ 14808 w 914921"/>
                  <a:gd name="connsiteY82" fmla="*/ 178593 h 316706"/>
                  <a:gd name="connsiteX83" fmla="*/ 17189 w 914921"/>
                  <a:gd name="connsiteY83" fmla="*/ 164306 h 316706"/>
                  <a:gd name="connsiteX84" fmla="*/ 14808 w 914921"/>
                  <a:gd name="connsiteY84" fmla="*/ 119062 h 316706"/>
                  <a:gd name="connsiteX85" fmla="*/ 10046 w 914921"/>
                  <a:gd name="connsiteY85" fmla="*/ 109537 h 316706"/>
                  <a:gd name="connsiteX86" fmla="*/ 5283 w 914921"/>
                  <a:gd name="connsiteY86" fmla="*/ 90487 h 316706"/>
                  <a:gd name="connsiteX0" fmla="*/ 5283 w 914921"/>
                  <a:gd name="connsiteY0" fmla="*/ 90487 h 303310"/>
                  <a:gd name="connsiteX1" fmla="*/ 93389 w 914921"/>
                  <a:gd name="connsiteY1" fmla="*/ 88106 h 303310"/>
                  <a:gd name="connsiteX2" fmla="*/ 107677 w 914921"/>
                  <a:gd name="connsiteY2" fmla="*/ 80962 h 303310"/>
                  <a:gd name="connsiteX3" fmla="*/ 114821 w 914921"/>
                  <a:gd name="connsiteY3" fmla="*/ 78581 h 303310"/>
                  <a:gd name="connsiteX4" fmla="*/ 119583 w 914921"/>
                  <a:gd name="connsiteY4" fmla="*/ 71437 h 303310"/>
                  <a:gd name="connsiteX5" fmla="*/ 126727 w 914921"/>
                  <a:gd name="connsiteY5" fmla="*/ 69056 h 303310"/>
                  <a:gd name="connsiteX6" fmla="*/ 143396 w 914921"/>
                  <a:gd name="connsiteY6" fmla="*/ 52387 h 303310"/>
                  <a:gd name="connsiteX7" fmla="*/ 150539 w 914921"/>
                  <a:gd name="connsiteY7" fmla="*/ 47625 h 303310"/>
                  <a:gd name="connsiteX8" fmla="*/ 164827 w 914921"/>
                  <a:gd name="connsiteY8" fmla="*/ 42862 h 303310"/>
                  <a:gd name="connsiteX9" fmla="*/ 179114 w 914921"/>
                  <a:gd name="connsiteY9" fmla="*/ 35718 h 303310"/>
                  <a:gd name="connsiteX10" fmla="*/ 186258 w 914921"/>
                  <a:gd name="connsiteY10" fmla="*/ 30956 h 303310"/>
                  <a:gd name="connsiteX11" fmla="*/ 200546 w 914921"/>
                  <a:gd name="connsiteY11" fmla="*/ 26193 h 303310"/>
                  <a:gd name="connsiteX12" fmla="*/ 214833 w 914921"/>
                  <a:gd name="connsiteY12" fmla="*/ 21431 h 303310"/>
                  <a:gd name="connsiteX13" fmla="*/ 221977 w 914921"/>
                  <a:gd name="connsiteY13" fmla="*/ 19050 h 303310"/>
                  <a:gd name="connsiteX14" fmla="*/ 229121 w 914921"/>
                  <a:gd name="connsiteY14" fmla="*/ 14287 h 303310"/>
                  <a:gd name="connsiteX15" fmla="*/ 236264 w 914921"/>
                  <a:gd name="connsiteY15" fmla="*/ 11906 h 303310"/>
                  <a:gd name="connsiteX16" fmla="*/ 283889 w 914921"/>
                  <a:gd name="connsiteY16" fmla="*/ 4762 h 303310"/>
                  <a:gd name="connsiteX17" fmla="*/ 410096 w 914921"/>
                  <a:gd name="connsiteY17" fmla="*/ 0 h 303310"/>
                  <a:gd name="connsiteX18" fmla="*/ 483914 w 914921"/>
                  <a:gd name="connsiteY18" fmla="*/ 2381 h 303310"/>
                  <a:gd name="connsiteX19" fmla="*/ 498202 w 914921"/>
                  <a:gd name="connsiteY19" fmla="*/ 9525 h 303310"/>
                  <a:gd name="connsiteX20" fmla="*/ 505346 w 914921"/>
                  <a:gd name="connsiteY20" fmla="*/ 11906 h 303310"/>
                  <a:gd name="connsiteX21" fmla="*/ 512489 w 914921"/>
                  <a:gd name="connsiteY21" fmla="*/ 19050 h 303310"/>
                  <a:gd name="connsiteX22" fmla="*/ 526777 w 914921"/>
                  <a:gd name="connsiteY22" fmla="*/ 23812 h 303310"/>
                  <a:gd name="connsiteX23" fmla="*/ 541064 w 914921"/>
                  <a:gd name="connsiteY23" fmla="*/ 33337 h 303310"/>
                  <a:gd name="connsiteX24" fmla="*/ 555352 w 914921"/>
                  <a:gd name="connsiteY24" fmla="*/ 42862 h 303310"/>
                  <a:gd name="connsiteX25" fmla="*/ 562496 w 914921"/>
                  <a:gd name="connsiteY25" fmla="*/ 47625 h 303310"/>
                  <a:gd name="connsiteX26" fmla="*/ 576783 w 914921"/>
                  <a:gd name="connsiteY26" fmla="*/ 52387 h 303310"/>
                  <a:gd name="connsiteX27" fmla="*/ 598214 w 914921"/>
                  <a:gd name="connsiteY27" fmla="*/ 64293 h 303310"/>
                  <a:gd name="connsiteX28" fmla="*/ 612502 w 914921"/>
                  <a:gd name="connsiteY28" fmla="*/ 71437 h 303310"/>
                  <a:gd name="connsiteX29" fmla="*/ 619646 w 914921"/>
                  <a:gd name="connsiteY29" fmla="*/ 76200 h 303310"/>
                  <a:gd name="connsiteX30" fmla="*/ 626789 w 914921"/>
                  <a:gd name="connsiteY30" fmla="*/ 78581 h 303310"/>
                  <a:gd name="connsiteX31" fmla="*/ 648221 w 914921"/>
                  <a:gd name="connsiteY31" fmla="*/ 90487 h 303310"/>
                  <a:gd name="connsiteX32" fmla="*/ 662508 w 914921"/>
                  <a:gd name="connsiteY32" fmla="*/ 97631 h 303310"/>
                  <a:gd name="connsiteX33" fmla="*/ 669652 w 914921"/>
                  <a:gd name="connsiteY33" fmla="*/ 102393 h 303310"/>
                  <a:gd name="connsiteX34" fmla="*/ 683939 w 914921"/>
                  <a:gd name="connsiteY34" fmla="*/ 107156 h 303310"/>
                  <a:gd name="connsiteX35" fmla="*/ 691083 w 914921"/>
                  <a:gd name="connsiteY35" fmla="*/ 111918 h 303310"/>
                  <a:gd name="connsiteX36" fmla="*/ 707752 w 914921"/>
                  <a:gd name="connsiteY36" fmla="*/ 116681 h 303310"/>
                  <a:gd name="connsiteX37" fmla="*/ 729183 w 914921"/>
                  <a:gd name="connsiteY37" fmla="*/ 123825 h 303310"/>
                  <a:gd name="connsiteX38" fmla="*/ 736327 w 914921"/>
                  <a:gd name="connsiteY38" fmla="*/ 126206 h 303310"/>
                  <a:gd name="connsiteX39" fmla="*/ 786333 w 914921"/>
                  <a:gd name="connsiteY39" fmla="*/ 130968 h 303310"/>
                  <a:gd name="connsiteX40" fmla="*/ 836339 w 914921"/>
                  <a:gd name="connsiteY40" fmla="*/ 147637 h 303310"/>
                  <a:gd name="connsiteX41" fmla="*/ 850627 w 914921"/>
                  <a:gd name="connsiteY41" fmla="*/ 152400 h 303310"/>
                  <a:gd name="connsiteX42" fmla="*/ 857771 w 914921"/>
                  <a:gd name="connsiteY42" fmla="*/ 154781 h 303310"/>
                  <a:gd name="connsiteX43" fmla="*/ 864914 w 914921"/>
                  <a:gd name="connsiteY43" fmla="*/ 159543 h 303310"/>
                  <a:gd name="connsiteX44" fmla="*/ 872058 w 914921"/>
                  <a:gd name="connsiteY44" fmla="*/ 161925 h 303310"/>
                  <a:gd name="connsiteX45" fmla="*/ 886346 w 914921"/>
                  <a:gd name="connsiteY45" fmla="*/ 171450 h 303310"/>
                  <a:gd name="connsiteX46" fmla="*/ 893489 w 914921"/>
                  <a:gd name="connsiteY46" fmla="*/ 176212 h 303310"/>
                  <a:gd name="connsiteX47" fmla="*/ 898252 w 914921"/>
                  <a:gd name="connsiteY47" fmla="*/ 190500 h 303310"/>
                  <a:gd name="connsiteX48" fmla="*/ 900633 w 914921"/>
                  <a:gd name="connsiteY48" fmla="*/ 197643 h 303310"/>
                  <a:gd name="connsiteX49" fmla="*/ 905396 w 914921"/>
                  <a:gd name="connsiteY49" fmla="*/ 204787 h 303310"/>
                  <a:gd name="connsiteX50" fmla="*/ 910158 w 914921"/>
                  <a:gd name="connsiteY50" fmla="*/ 221456 h 303310"/>
                  <a:gd name="connsiteX51" fmla="*/ 914921 w 914921"/>
                  <a:gd name="connsiteY51" fmla="*/ 240506 h 303310"/>
                  <a:gd name="connsiteX52" fmla="*/ 912539 w 914921"/>
                  <a:gd name="connsiteY52" fmla="*/ 252412 h 303310"/>
                  <a:gd name="connsiteX53" fmla="*/ 910158 w 914921"/>
                  <a:gd name="connsiteY53" fmla="*/ 259556 h 303310"/>
                  <a:gd name="connsiteX54" fmla="*/ 903014 w 914921"/>
                  <a:gd name="connsiteY54" fmla="*/ 261937 h 303310"/>
                  <a:gd name="connsiteX55" fmla="*/ 898252 w 914921"/>
                  <a:gd name="connsiteY55" fmla="*/ 269081 h 303310"/>
                  <a:gd name="connsiteX56" fmla="*/ 883964 w 914921"/>
                  <a:gd name="connsiteY56" fmla="*/ 273843 h 303310"/>
                  <a:gd name="connsiteX57" fmla="*/ 862533 w 914921"/>
                  <a:gd name="connsiteY57" fmla="*/ 288131 h 303310"/>
                  <a:gd name="connsiteX58" fmla="*/ 855389 w 914921"/>
                  <a:gd name="connsiteY58" fmla="*/ 292893 h 303310"/>
                  <a:gd name="connsiteX59" fmla="*/ 848246 w 914921"/>
                  <a:gd name="connsiteY59" fmla="*/ 295275 h 303310"/>
                  <a:gd name="connsiteX60" fmla="*/ 833958 w 914921"/>
                  <a:gd name="connsiteY60" fmla="*/ 302418 h 303310"/>
                  <a:gd name="connsiteX61" fmla="*/ 686321 w 914921"/>
                  <a:gd name="connsiteY61" fmla="*/ 302418 h 303310"/>
                  <a:gd name="connsiteX62" fmla="*/ 683939 w 914921"/>
                  <a:gd name="connsiteY62" fmla="*/ 295275 h 303310"/>
                  <a:gd name="connsiteX63" fmla="*/ 676796 w 914921"/>
                  <a:gd name="connsiteY63" fmla="*/ 292893 h 303310"/>
                  <a:gd name="connsiteX64" fmla="*/ 557733 w 914921"/>
                  <a:gd name="connsiteY64" fmla="*/ 290512 h 303310"/>
                  <a:gd name="connsiteX65" fmla="*/ 526777 w 914921"/>
                  <a:gd name="connsiteY65" fmla="*/ 285750 h 303310"/>
                  <a:gd name="connsiteX66" fmla="*/ 438671 w 914921"/>
                  <a:gd name="connsiteY66" fmla="*/ 288131 h 303310"/>
                  <a:gd name="connsiteX67" fmla="*/ 429146 w 914921"/>
                  <a:gd name="connsiteY67" fmla="*/ 290512 h 303310"/>
                  <a:gd name="connsiteX68" fmla="*/ 298177 w 914921"/>
                  <a:gd name="connsiteY68" fmla="*/ 285750 h 303310"/>
                  <a:gd name="connsiteX69" fmla="*/ 248171 w 914921"/>
                  <a:gd name="connsiteY69" fmla="*/ 288131 h 303310"/>
                  <a:gd name="connsiteX70" fmla="*/ 241027 w 914921"/>
                  <a:gd name="connsiteY70" fmla="*/ 292893 h 303310"/>
                  <a:gd name="connsiteX71" fmla="*/ 83864 w 914921"/>
                  <a:gd name="connsiteY71" fmla="*/ 292893 h 303310"/>
                  <a:gd name="connsiteX72" fmla="*/ 79102 w 914921"/>
                  <a:gd name="connsiteY72" fmla="*/ 278606 h 303310"/>
                  <a:gd name="connsiteX73" fmla="*/ 31477 w 914921"/>
                  <a:gd name="connsiteY73" fmla="*/ 269081 h 303310"/>
                  <a:gd name="connsiteX74" fmla="*/ 24333 w 914921"/>
                  <a:gd name="connsiteY74" fmla="*/ 266700 h 303310"/>
                  <a:gd name="connsiteX75" fmla="*/ 21952 w 914921"/>
                  <a:gd name="connsiteY75" fmla="*/ 254793 h 303310"/>
                  <a:gd name="connsiteX76" fmla="*/ 17189 w 914921"/>
                  <a:gd name="connsiteY76" fmla="*/ 240506 h 303310"/>
                  <a:gd name="connsiteX77" fmla="*/ 14808 w 914921"/>
                  <a:gd name="connsiteY77" fmla="*/ 233362 h 303310"/>
                  <a:gd name="connsiteX78" fmla="*/ 12427 w 914921"/>
                  <a:gd name="connsiteY78" fmla="*/ 226218 h 303310"/>
                  <a:gd name="connsiteX79" fmla="*/ 10046 w 914921"/>
                  <a:gd name="connsiteY79" fmla="*/ 219075 h 303310"/>
                  <a:gd name="connsiteX80" fmla="*/ 12427 w 914921"/>
                  <a:gd name="connsiteY80" fmla="*/ 185737 h 303310"/>
                  <a:gd name="connsiteX81" fmla="*/ 14808 w 914921"/>
                  <a:gd name="connsiteY81" fmla="*/ 178593 h 303310"/>
                  <a:gd name="connsiteX82" fmla="*/ 17189 w 914921"/>
                  <a:gd name="connsiteY82" fmla="*/ 164306 h 303310"/>
                  <a:gd name="connsiteX83" fmla="*/ 14808 w 914921"/>
                  <a:gd name="connsiteY83" fmla="*/ 119062 h 303310"/>
                  <a:gd name="connsiteX84" fmla="*/ 10046 w 914921"/>
                  <a:gd name="connsiteY84" fmla="*/ 109537 h 303310"/>
                  <a:gd name="connsiteX85" fmla="*/ 5283 w 914921"/>
                  <a:gd name="connsiteY85" fmla="*/ 90487 h 303310"/>
                  <a:gd name="connsiteX0" fmla="*/ 5283 w 914921"/>
                  <a:gd name="connsiteY0" fmla="*/ 90487 h 303310"/>
                  <a:gd name="connsiteX1" fmla="*/ 93389 w 914921"/>
                  <a:gd name="connsiteY1" fmla="*/ 88106 h 303310"/>
                  <a:gd name="connsiteX2" fmla="*/ 107677 w 914921"/>
                  <a:gd name="connsiteY2" fmla="*/ 80962 h 303310"/>
                  <a:gd name="connsiteX3" fmla="*/ 114821 w 914921"/>
                  <a:gd name="connsiteY3" fmla="*/ 78581 h 303310"/>
                  <a:gd name="connsiteX4" fmla="*/ 119583 w 914921"/>
                  <a:gd name="connsiteY4" fmla="*/ 71437 h 303310"/>
                  <a:gd name="connsiteX5" fmla="*/ 126727 w 914921"/>
                  <a:gd name="connsiteY5" fmla="*/ 69056 h 303310"/>
                  <a:gd name="connsiteX6" fmla="*/ 143396 w 914921"/>
                  <a:gd name="connsiteY6" fmla="*/ 52387 h 303310"/>
                  <a:gd name="connsiteX7" fmla="*/ 150539 w 914921"/>
                  <a:gd name="connsiteY7" fmla="*/ 47625 h 303310"/>
                  <a:gd name="connsiteX8" fmla="*/ 164827 w 914921"/>
                  <a:gd name="connsiteY8" fmla="*/ 42862 h 303310"/>
                  <a:gd name="connsiteX9" fmla="*/ 179114 w 914921"/>
                  <a:gd name="connsiteY9" fmla="*/ 35718 h 303310"/>
                  <a:gd name="connsiteX10" fmla="*/ 186258 w 914921"/>
                  <a:gd name="connsiteY10" fmla="*/ 30956 h 303310"/>
                  <a:gd name="connsiteX11" fmla="*/ 200546 w 914921"/>
                  <a:gd name="connsiteY11" fmla="*/ 26193 h 303310"/>
                  <a:gd name="connsiteX12" fmla="*/ 214833 w 914921"/>
                  <a:gd name="connsiteY12" fmla="*/ 21431 h 303310"/>
                  <a:gd name="connsiteX13" fmla="*/ 221977 w 914921"/>
                  <a:gd name="connsiteY13" fmla="*/ 19050 h 303310"/>
                  <a:gd name="connsiteX14" fmla="*/ 229121 w 914921"/>
                  <a:gd name="connsiteY14" fmla="*/ 14287 h 303310"/>
                  <a:gd name="connsiteX15" fmla="*/ 236264 w 914921"/>
                  <a:gd name="connsiteY15" fmla="*/ 11906 h 303310"/>
                  <a:gd name="connsiteX16" fmla="*/ 283889 w 914921"/>
                  <a:gd name="connsiteY16" fmla="*/ 4762 h 303310"/>
                  <a:gd name="connsiteX17" fmla="*/ 410096 w 914921"/>
                  <a:gd name="connsiteY17" fmla="*/ 0 h 303310"/>
                  <a:gd name="connsiteX18" fmla="*/ 483914 w 914921"/>
                  <a:gd name="connsiteY18" fmla="*/ 2381 h 303310"/>
                  <a:gd name="connsiteX19" fmla="*/ 498202 w 914921"/>
                  <a:gd name="connsiteY19" fmla="*/ 9525 h 303310"/>
                  <a:gd name="connsiteX20" fmla="*/ 505346 w 914921"/>
                  <a:gd name="connsiteY20" fmla="*/ 11906 h 303310"/>
                  <a:gd name="connsiteX21" fmla="*/ 512489 w 914921"/>
                  <a:gd name="connsiteY21" fmla="*/ 19050 h 303310"/>
                  <a:gd name="connsiteX22" fmla="*/ 526777 w 914921"/>
                  <a:gd name="connsiteY22" fmla="*/ 23812 h 303310"/>
                  <a:gd name="connsiteX23" fmla="*/ 541064 w 914921"/>
                  <a:gd name="connsiteY23" fmla="*/ 33337 h 303310"/>
                  <a:gd name="connsiteX24" fmla="*/ 555352 w 914921"/>
                  <a:gd name="connsiteY24" fmla="*/ 42862 h 303310"/>
                  <a:gd name="connsiteX25" fmla="*/ 562496 w 914921"/>
                  <a:gd name="connsiteY25" fmla="*/ 47625 h 303310"/>
                  <a:gd name="connsiteX26" fmla="*/ 576783 w 914921"/>
                  <a:gd name="connsiteY26" fmla="*/ 52387 h 303310"/>
                  <a:gd name="connsiteX27" fmla="*/ 598214 w 914921"/>
                  <a:gd name="connsiteY27" fmla="*/ 64293 h 303310"/>
                  <a:gd name="connsiteX28" fmla="*/ 612502 w 914921"/>
                  <a:gd name="connsiteY28" fmla="*/ 71437 h 303310"/>
                  <a:gd name="connsiteX29" fmla="*/ 619646 w 914921"/>
                  <a:gd name="connsiteY29" fmla="*/ 76200 h 303310"/>
                  <a:gd name="connsiteX30" fmla="*/ 626789 w 914921"/>
                  <a:gd name="connsiteY30" fmla="*/ 78581 h 303310"/>
                  <a:gd name="connsiteX31" fmla="*/ 648221 w 914921"/>
                  <a:gd name="connsiteY31" fmla="*/ 90487 h 303310"/>
                  <a:gd name="connsiteX32" fmla="*/ 662508 w 914921"/>
                  <a:gd name="connsiteY32" fmla="*/ 97631 h 303310"/>
                  <a:gd name="connsiteX33" fmla="*/ 669652 w 914921"/>
                  <a:gd name="connsiteY33" fmla="*/ 102393 h 303310"/>
                  <a:gd name="connsiteX34" fmla="*/ 683939 w 914921"/>
                  <a:gd name="connsiteY34" fmla="*/ 107156 h 303310"/>
                  <a:gd name="connsiteX35" fmla="*/ 691083 w 914921"/>
                  <a:gd name="connsiteY35" fmla="*/ 111918 h 303310"/>
                  <a:gd name="connsiteX36" fmla="*/ 707752 w 914921"/>
                  <a:gd name="connsiteY36" fmla="*/ 116681 h 303310"/>
                  <a:gd name="connsiteX37" fmla="*/ 729183 w 914921"/>
                  <a:gd name="connsiteY37" fmla="*/ 123825 h 303310"/>
                  <a:gd name="connsiteX38" fmla="*/ 736327 w 914921"/>
                  <a:gd name="connsiteY38" fmla="*/ 126206 h 303310"/>
                  <a:gd name="connsiteX39" fmla="*/ 786333 w 914921"/>
                  <a:gd name="connsiteY39" fmla="*/ 130968 h 303310"/>
                  <a:gd name="connsiteX40" fmla="*/ 836339 w 914921"/>
                  <a:gd name="connsiteY40" fmla="*/ 147637 h 303310"/>
                  <a:gd name="connsiteX41" fmla="*/ 850627 w 914921"/>
                  <a:gd name="connsiteY41" fmla="*/ 152400 h 303310"/>
                  <a:gd name="connsiteX42" fmla="*/ 857771 w 914921"/>
                  <a:gd name="connsiteY42" fmla="*/ 154781 h 303310"/>
                  <a:gd name="connsiteX43" fmla="*/ 864914 w 914921"/>
                  <a:gd name="connsiteY43" fmla="*/ 159543 h 303310"/>
                  <a:gd name="connsiteX44" fmla="*/ 872058 w 914921"/>
                  <a:gd name="connsiteY44" fmla="*/ 161925 h 303310"/>
                  <a:gd name="connsiteX45" fmla="*/ 886346 w 914921"/>
                  <a:gd name="connsiteY45" fmla="*/ 171450 h 303310"/>
                  <a:gd name="connsiteX46" fmla="*/ 893489 w 914921"/>
                  <a:gd name="connsiteY46" fmla="*/ 176212 h 303310"/>
                  <a:gd name="connsiteX47" fmla="*/ 898252 w 914921"/>
                  <a:gd name="connsiteY47" fmla="*/ 190500 h 303310"/>
                  <a:gd name="connsiteX48" fmla="*/ 900633 w 914921"/>
                  <a:gd name="connsiteY48" fmla="*/ 197643 h 303310"/>
                  <a:gd name="connsiteX49" fmla="*/ 905396 w 914921"/>
                  <a:gd name="connsiteY49" fmla="*/ 204787 h 303310"/>
                  <a:gd name="connsiteX50" fmla="*/ 910158 w 914921"/>
                  <a:gd name="connsiteY50" fmla="*/ 221456 h 303310"/>
                  <a:gd name="connsiteX51" fmla="*/ 914921 w 914921"/>
                  <a:gd name="connsiteY51" fmla="*/ 240506 h 303310"/>
                  <a:gd name="connsiteX52" fmla="*/ 912539 w 914921"/>
                  <a:gd name="connsiteY52" fmla="*/ 252412 h 303310"/>
                  <a:gd name="connsiteX53" fmla="*/ 910158 w 914921"/>
                  <a:gd name="connsiteY53" fmla="*/ 259556 h 303310"/>
                  <a:gd name="connsiteX54" fmla="*/ 903014 w 914921"/>
                  <a:gd name="connsiteY54" fmla="*/ 261937 h 303310"/>
                  <a:gd name="connsiteX55" fmla="*/ 898252 w 914921"/>
                  <a:gd name="connsiteY55" fmla="*/ 269081 h 303310"/>
                  <a:gd name="connsiteX56" fmla="*/ 883964 w 914921"/>
                  <a:gd name="connsiteY56" fmla="*/ 273843 h 303310"/>
                  <a:gd name="connsiteX57" fmla="*/ 862533 w 914921"/>
                  <a:gd name="connsiteY57" fmla="*/ 288131 h 303310"/>
                  <a:gd name="connsiteX58" fmla="*/ 855389 w 914921"/>
                  <a:gd name="connsiteY58" fmla="*/ 292893 h 303310"/>
                  <a:gd name="connsiteX59" fmla="*/ 848246 w 914921"/>
                  <a:gd name="connsiteY59" fmla="*/ 295275 h 303310"/>
                  <a:gd name="connsiteX60" fmla="*/ 833958 w 914921"/>
                  <a:gd name="connsiteY60" fmla="*/ 302418 h 303310"/>
                  <a:gd name="connsiteX61" fmla="*/ 686321 w 914921"/>
                  <a:gd name="connsiteY61" fmla="*/ 302418 h 303310"/>
                  <a:gd name="connsiteX62" fmla="*/ 683939 w 914921"/>
                  <a:gd name="connsiteY62" fmla="*/ 295275 h 303310"/>
                  <a:gd name="connsiteX63" fmla="*/ 557733 w 914921"/>
                  <a:gd name="connsiteY63" fmla="*/ 290512 h 303310"/>
                  <a:gd name="connsiteX64" fmla="*/ 526777 w 914921"/>
                  <a:gd name="connsiteY64" fmla="*/ 285750 h 303310"/>
                  <a:gd name="connsiteX65" fmla="*/ 438671 w 914921"/>
                  <a:gd name="connsiteY65" fmla="*/ 288131 h 303310"/>
                  <a:gd name="connsiteX66" fmla="*/ 429146 w 914921"/>
                  <a:gd name="connsiteY66" fmla="*/ 290512 h 303310"/>
                  <a:gd name="connsiteX67" fmla="*/ 298177 w 914921"/>
                  <a:gd name="connsiteY67" fmla="*/ 285750 h 303310"/>
                  <a:gd name="connsiteX68" fmla="*/ 248171 w 914921"/>
                  <a:gd name="connsiteY68" fmla="*/ 288131 h 303310"/>
                  <a:gd name="connsiteX69" fmla="*/ 241027 w 914921"/>
                  <a:gd name="connsiteY69" fmla="*/ 292893 h 303310"/>
                  <a:gd name="connsiteX70" fmla="*/ 83864 w 914921"/>
                  <a:gd name="connsiteY70" fmla="*/ 292893 h 303310"/>
                  <a:gd name="connsiteX71" fmla="*/ 79102 w 914921"/>
                  <a:gd name="connsiteY71" fmla="*/ 278606 h 303310"/>
                  <a:gd name="connsiteX72" fmla="*/ 31477 w 914921"/>
                  <a:gd name="connsiteY72" fmla="*/ 269081 h 303310"/>
                  <a:gd name="connsiteX73" fmla="*/ 24333 w 914921"/>
                  <a:gd name="connsiteY73" fmla="*/ 266700 h 303310"/>
                  <a:gd name="connsiteX74" fmla="*/ 21952 w 914921"/>
                  <a:gd name="connsiteY74" fmla="*/ 254793 h 303310"/>
                  <a:gd name="connsiteX75" fmla="*/ 17189 w 914921"/>
                  <a:gd name="connsiteY75" fmla="*/ 240506 h 303310"/>
                  <a:gd name="connsiteX76" fmla="*/ 14808 w 914921"/>
                  <a:gd name="connsiteY76" fmla="*/ 233362 h 303310"/>
                  <a:gd name="connsiteX77" fmla="*/ 12427 w 914921"/>
                  <a:gd name="connsiteY77" fmla="*/ 226218 h 303310"/>
                  <a:gd name="connsiteX78" fmla="*/ 10046 w 914921"/>
                  <a:gd name="connsiteY78" fmla="*/ 219075 h 303310"/>
                  <a:gd name="connsiteX79" fmla="*/ 12427 w 914921"/>
                  <a:gd name="connsiteY79" fmla="*/ 185737 h 303310"/>
                  <a:gd name="connsiteX80" fmla="*/ 14808 w 914921"/>
                  <a:gd name="connsiteY80" fmla="*/ 178593 h 303310"/>
                  <a:gd name="connsiteX81" fmla="*/ 17189 w 914921"/>
                  <a:gd name="connsiteY81" fmla="*/ 164306 h 303310"/>
                  <a:gd name="connsiteX82" fmla="*/ 14808 w 914921"/>
                  <a:gd name="connsiteY82" fmla="*/ 119062 h 303310"/>
                  <a:gd name="connsiteX83" fmla="*/ 10046 w 914921"/>
                  <a:gd name="connsiteY83" fmla="*/ 109537 h 303310"/>
                  <a:gd name="connsiteX84" fmla="*/ 5283 w 914921"/>
                  <a:gd name="connsiteY84" fmla="*/ 90487 h 303310"/>
                  <a:gd name="connsiteX0" fmla="*/ 5283 w 914921"/>
                  <a:gd name="connsiteY0" fmla="*/ 90487 h 303626"/>
                  <a:gd name="connsiteX1" fmla="*/ 93389 w 914921"/>
                  <a:gd name="connsiteY1" fmla="*/ 88106 h 303626"/>
                  <a:gd name="connsiteX2" fmla="*/ 107677 w 914921"/>
                  <a:gd name="connsiteY2" fmla="*/ 80962 h 303626"/>
                  <a:gd name="connsiteX3" fmla="*/ 114821 w 914921"/>
                  <a:gd name="connsiteY3" fmla="*/ 78581 h 303626"/>
                  <a:gd name="connsiteX4" fmla="*/ 119583 w 914921"/>
                  <a:gd name="connsiteY4" fmla="*/ 71437 h 303626"/>
                  <a:gd name="connsiteX5" fmla="*/ 126727 w 914921"/>
                  <a:gd name="connsiteY5" fmla="*/ 69056 h 303626"/>
                  <a:gd name="connsiteX6" fmla="*/ 143396 w 914921"/>
                  <a:gd name="connsiteY6" fmla="*/ 52387 h 303626"/>
                  <a:gd name="connsiteX7" fmla="*/ 150539 w 914921"/>
                  <a:gd name="connsiteY7" fmla="*/ 47625 h 303626"/>
                  <a:gd name="connsiteX8" fmla="*/ 164827 w 914921"/>
                  <a:gd name="connsiteY8" fmla="*/ 42862 h 303626"/>
                  <a:gd name="connsiteX9" fmla="*/ 179114 w 914921"/>
                  <a:gd name="connsiteY9" fmla="*/ 35718 h 303626"/>
                  <a:gd name="connsiteX10" fmla="*/ 186258 w 914921"/>
                  <a:gd name="connsiteY10" fmla="*/ 30956 h 303626"/>
                  <a:gd name="connsiteX11" fmla="*/ 200546 w 914921"/>
                  <a:gd name="connsiteY11" fmla="*/ 26193 h 303626"/>
                  <a:gd name="connsiteX12" fmla="*/ 214833 w 914921"/>
                  <a:gd name="connsiteY12" fmla="*/ 21431 h 303626"/>
                  <a:gd name="connsiteX13" fmla="*/ 221977 w 914921"/>
                  <a:gd name="connsiteY13" fmla="*/ 19050 h 303626"/>
                  <a:gd name="connsiteX14" fmla="*/ 229121 w 914921"/>
                  <a:gd name="connsiteY14" fmla="*/ 14287 h 303626"/>
                  <a:gd name="connsiteX15" fmla="*/ 236264 w 914921"/>
                  <a:gd name="connsiteY15" fmla="*/ 11906 h 303626"/>
                  <a:gd name="connsiteX16" fmla="*/ 283889 w 914921"/>
                  <a:gd name="connsiteY16" fmla="*/ 4762 h 303626"/>
                  <a:gd name="connsiteX17" fmla="*/ 410096 w 914921"/>
                  <a:gd name="connsiteY17" fmla="*/ 0 h 303626"/>
                  <a:gd name="connsiteX18" fmla="*/ 483914 w 914921"/>
                  <a:gd name="connsiteY18" fmla="*/ 2381 h 303626"/>
                  <a:gd name="connsiteX19" fmla="*/ 498202 w 914921"/>
                  <a:gd name="connsiteY19" fmla="*/ 9525 h 303626"/>
                  <a:gd name="connsiteX20" fmla="*/ 505346 w 914921"/>
                  <a:gd name="connsiteY20" fmla="*/ 11906 h 303626"/>
                  <a:gd name="connsiteX21" fmla="*/ 512489 w 914921"/>
                  <a:gd name="connsiteY21" fmla="*/ 19050 h 303626"/>
                  <a:gd name="connsiteX22" fmla="*/ 526777 w 914921"/>
                  <a:gd name="connsiteY22" fmla="*/ 23812 h 303626"/>
                  <a:gd name="connsiteX23" fmla="*/ 541064 w 914921"/>
                  <a:gd name="connsiteY23" fmla="*/ 33337 h 303626"/>
                  <a:gd name="connsiteX24" fmla="*/ 555352 w 914921"/>
                  <a:gd name="connsiteY24" fmla="*/ 42862 h 303626"/>
                  <a:gd name="connsiteX25" fmla="*/ 562496 w 914921"/>
                  <a:gd name="connsiteY25" fmla="*/ 47625 h 303626"/>
                  <a:gd name="connsiteX26" fmla="*/ 576783 w 914921"/>
                  <a:gd name="connsiteY26" fmla="*/ 52387 h 303626"/>
                  <a:gd name="connsiteX27" fmla="*/ 598214 w 914921"/>
                  <a:gd name="connsiteY27" fmla="*/ 64293 h 303626"/>
                  <a:gd name="connsiteX28" fmla="*/ 612502 w 914921"/>
                  <a:gd name="connsiteY28" fmla="*/ 71437 h 303626"/>
                  <a:gd name="connsiteX29" fmla="*/ 619646 w 914921"/>
                  <a:gd name="connsiteY29" fmla="*/ 76200 h 303626"/>
                  <a:gd name="connsiteX30" fmla="*/ 626789 w 914921"/>
                  <a:gd name="connsiteY30" fmla="*/ 78581 h 303626"/>
                  <a:gd name="connsiteX31" fmla="*/ 648221 w 914921"/>
                  <a:gd name="connsiteY31" fmla="*/ 90487 h 303626"/>
                  <a:gd name="connsiteX32" fmla="*/ 662508 w 914921"/>
                  <a:gd name="connsiteY32" fmla="*/ 97631 h 303626"/>
                  <a:gd name="connsiteX33" fmla="*/ 669652 w 914921"/>
                  <a:gd name="connsiteY33" fmla="*/ 102393 h 303626"/>
                  <a:gd name="connsiteX34" fmla="*/ 683939 w 914921"/>
                  <a:gd name="connsiteY34" fmla="*/ 107156 h 303626"/>
                  <a:gd name="connsiteX35" fmla="*/ 691083 w 914921"/>
                  <a:gd name="connsiteY35" fmla="*/ 111918 h 303626"/>
                  <a:gd name="connsiteX36" fmla="*/ 707752 w 914921"/>
                  <a:gd name="connsiteY36" fmla="*/ 116681 h 303626"/>
                  <a:gd name="connsiteX37" fmla="*/ 729183 w 914921"/>
                  <a:gd name="connsiteY37" fmla="*/ 123825 h 303626"/>
                  <a:gd name="connsiteX38" fmla="*/ 736327 w 914921"/>
                  <a:gd name="connsiteY38" fmla="*/ 126206 h 303626"/>
                  <a:gd name="connsiteX39" fmla="*/ 786333 w 914921"/>
                  <a:gd name="connsiteY39" fmla="*/ 130968 h 303626"/>
                  <a:gd name="connsiteX40" fmla="*/ 836339 w 914921"/>
                  <a:gd name="connsiteY40" fmla="*/ 147637 h 303626"/>
                  <a:gd name="connsiteX41" fmla="*/ 850627 w 914921"/>
                  <a:gd name="connsiteY41" fmla="*/ 152400 h 303626"/>
                  <a:gd name="connsiteX42" fmla="*/ 857771 w 914921"/>
                  <a:gd name="connsiteY42" fmla="*/ 154781 h 303626"/>
                  <a:gd name="connsiteX43" fmla="*/ 864914 w 914921"/>
                  <a:gd name="connsiteY43" fmla="*/ 159543 h 303626"/>
                  <a:gd name="connsiteX44" fmla="*/ 872058 w 914921"/>
                  <a:gd name="connsiteY44" fmla="*/ 161925 h 303626"/>
                  <a:gd name="connsiteX45" fmla="*/ 886346 w 914921"/>
                  <a:gd name="connsiteY45" fmla="*/ 171450 h 303626"/>
                  <a:gd name="connsiteX46" fmla="*/ 893489 w 914921"/>
                  <a:gd name="connsiteY46" fmla="*/ 176212 h 303626"/>
                  <a:gd name="connsiteX47" fmla="*/ 898252 w 914921"/>
                  <a:gd name="connsiteY47" fmla="*/ 190500 h 303626"/>
                  <a:gd name="connsiteX48" fmla="*/ 900633 w 914921"/>
                  <a:gd name="connsiteY48" fmla="*/ 197643 h 303626"/>
                  <a:gd name="connsiteX49" fmla="*/ 905396 w 914921"/>
                  <a:gd name="connsiteY49" fmla="*/ 204787 h 303626"/>
                  <a:gd name="connsiteX50" fmla="*/ 910158 w 914921"/>
                  <a:gd name="connsiteY50" fmla="*/ 221456 h 303626"/>
                  <a:gd name="connsiteX51" fmla="*/ 914921 w 914921"/>
                  <a:gd name="connsiteY51" fmla="*/ 240506 h 303626"/>
                  <a:gd name="connsiteX52" fmla="*/ 912539 w 914921"/>
                  <a:gd name="connsiteY52" fmla="*/ 252412 h 303626"/>
                  <a:gd name="connsiteX53" fmla="*/ 910158 w 914921"/>
                  <a:gd name="connsiteY53" fmla="*/ 259556 h 303626"/>
                  <a:gd name="connsiteX54" fmla="*/ 903014 w 914921"/>
                  <a:gd name="connsiteY54" fmla="*/ 261937 h 303626"/>
                  <a:gd name="connsiteX55" fmla="*/ 898252 w 914921"/>
                  <a:gd name="connsiteY55" fmla="*/ 269081 h 303626"/>
                  <a:gd name="connsiteX56" fmla="*/ 883964 w 914921"/>
                  <a:gd name="connsiteY56" fmla="*/ 273843 h 303626"/>
                  <a:gd name="connsiteX57" fmla="*/ 862533 w 914921"/>
                  <a:gd name="connsiteY57" fmla="*/ 288131 h 303626"/>
                  <a:gd name="connsiteX58" fmla="*/ 855389 w 914921"/>
                  <a:gd name="connsiteY58" fmla="*/ 292893 h 303626"/>
                  <a:gd name="connsiteX59" fmla="*/ 848246 w 914921"/>
                  <a:gd name="connsiteY59" fmla="*/ 295275 h 303626"/>
                  <a:gd name="connsiteX60" fmla="*/ 833958 w 914921"/>
                  <a:gd name="connsiteY60" fmla="*/ 302418 h 303626"/>
                  <a:gd name="connsiteX61" fmla="*/ 686321 w 914921"/>
                  <a:gd name="connsiteY61" fmla="*/ 302418 h 303626"/>
                  <a:gd name="connsiteX62" fmla="*/ 557733 w 914921"/>
                  <a:gd name="connsiteY62" fmla="*/ 290512 h 303626"/>
                  <a:gd name="connsiteX63" fmla="*/ 526777 w 914921"/>
                  <a:gd name="connsiteY63" fmla="*/ 285750 h 303626"/>
                  <a:gd name="connsiteX64" fmla="*/ 438671 w 914921"/>
                  <a:gd name="connsiteY64" fmla="*/ 288131 h 303626"/>
                  <a:gd name="connsiteX65" fmla="*/ 429146 w 914921"/>
                  <a:gd name="connsiteY65" fmla="*/ 290512 h 303626"/>
                  <a:gd name="connsiteX66" fmla="*/ 298177 w 914921"/>
                  <a:gd name="connsiteY66" fmla="*/ 285750 h 303626"/>
                  <a:gd name="connsiteX67" fmla="*/ 248171 w 914921"/>
                  <a:gd name="connsiteY67" fmla="*/ 288131 h 303626"/>
                  <a:gd name="connsiteX68" fmla="*/ 241027 w 914921"/>
                  <a:gd name="connsiteY68" fmla="*/ 292893 h 303626"/>
                  <a:gd name="connsiteX69" fmla="*/ 83864 w 914921"/>
                  <a:gd name="connsiteY69" fmla="*/ 292893 h 303626"/>
                  <a:gd name="connsiteX70" fmla="*/ 79102 w 914921"/>
                  <a:gd name="connsiteY70" fmla="*/ 278606 h 303626"/>
                  <a:gd name="connsiteX71" fmla="*/ 31477 w 914921"/>
                  <a:gd name="connsiteY71" fmla="*/ 269081 h 303626"/>
                  <a:gd name="connsiteX72" fmla="*/ 24333 w 914921"/>
                  <a:gd name="connsiteY72" fmla="*/ 266700 h 303626"/>
                  <a:gd name="connsiteX73" fmla="*/ 21952 w 914921"/>
                  <a:gd name="connsiteY73" fmla="*/ 254793 h 303626"/>
                  <a:gd name="connsiteX74" fmla="*/ 17189 w 914921"/>
                  <a:gd name="connsiteY74" fmla="*/ 240506 h 303626"/>
                  <a:gd name="connsiteX75" fmla="*/ 14808 w 914921"/>
                  <a:gd name="connsiteY75" fmla="*/ 233362 h 303626"/>
                  <a:gd name="connsiteX76" fmla="*/ 12427 w 914921"/>
                  <a:gd name="connsiteY76" fmla="*/ 226218 h 303626"/>
                  <a:gd name="connsiteX77" fmla="*/ 10046 w 914921"/>
                  <a:gd name="connsiteY77" fmla="*/ 219075 h 303626"/>
                  <a:gd name="connsiteX78" fmla="*/ 12427 w 914921"/>
                  <a:gd name="connsiteY78" fmla="*/ 185737 h 303626"/>
                  <a:gd name="connsiteX79" fmla="*/ 14808 w 914921"/>
                  <a:gd name="connsiteY79" fmla="*/ 178593 h 303626"/>
                  <a:gd name="connsiteX80" fmla="*/ 17189 w 914921"/>
                  <a:gd name="connsiteY80" fmla="*/ 164306 h 303626"/>
                  <a:gd name="connsiteX81" fmla="*/ 14808 w 914921"/>
                  <a:gd name="connsiteY81" fmla="*/ 119062 h 303626"/>
                  <a:gd name="connsiteX82" fmla="*/ 10046 w 914921"/>
                  <a:gd name="connsiteY82" fmla="*/ 109537 h 303626"/>
                  <a:gd name="connsiteX83" fmla="*/ 5283 w 914921"/>
                  <a:gd name="connsiteY83" fmla="*/ 90487 h 303626"/>
                  <a:gd name="connsiteX0" fmla="*/ 5283 w 914921"/>
                  <a:gd name="connsiteY0" fmla="*/ 90487 h 302528"/>
                  <a:gd name="connsiteX1" fmla="*/ 93389 w 914921"/>
                  <a:gd name="connsiteY1" fmla="*/ 88106 h 302528"/>
                  <a:gd name="connsiteX2" fmla="*/ 107677 w 914921"/>
                  <a:gd name="connsiteY2" fmla="*/ 80962 h 302528"/>
                  <a:gd name="connsiteX3" fmla="*/ 114821 w 914921"/>
                  <a:gd name="connsiteY3" fmla="*/ 78581 h 302528"/>
                  <a:gd name="connsiteX4" fmla="*/ 119583 w 914921"/>
                  <a:gd name="connsiteY4" fmla="*/ 71437 h 302528"/>
                  <a:gd name="connsiteX5" fmla="*/ 126727 w 914921"/>
                  <a:gd name="connsiteY5" fmla="*/ 69056 h 302528"/>
                  <a:gd name="connsiteX6" fmla="*/ 143396 w 914921"/>
                  <a:gd name="connsiteY6" fmla="*/ 52387 h 302528"/>
                  <a:gd name="connsiteX7" fmla="*/ 150539 w 914921"/>
                  <a:gd name="connsiteY7" fmla="*/ 47625 h 302528"/>
                  <a:gd name="connsiteX8" fmla="*/ 164827 w 914921"/>
                  <a:gd name="connsiteY8" fmla="*/ 42862 h 302528"/>
                  <a:gd name="connsiteX9" fmla="*/ 179114 w 914921"/>
                  <a:gd name="connsiteY9" fmla="*/ 35718 h 302528"/>
                  <a:gd name="connsiteX10" fmla="*/ 186258 w 914921"/>
                  <a:gd name="connsiteY10" fmla="*/ 30956 h 302528"/>
                  <a:gd name="connsiteX11" fmla="*/ 200546 w 914921"/>
                  <a:gd name="connsiteY11" fmla="*/ 26193 h 302528"/>
                  <a:gd name="connsiteX12" fmla="*/ 214833 w 914921"/>
                  <a:gd name="connsiteY12" fmla="*/ 21431 h 302528"/>
                  <a:gd name="connsiteX13" fmla="*/ 221977 w 914921"/>
                  <a:gd name="connsiteY13" fmla="*/ 19050 h 302528"/>
                  <a:gd name="connsiteX14" fmla="*/ 229121 w 914921"/>
                  <a:gd name="connsiteY14" fmla="*/ 14287 h 302528"/>
                  <a:gd name="connsiteX15" fmla="*/ 236264 w 914921"/>
                  <a:gd name="connsiteY15" fmla="*/ 11906 h 302528"/>
                  <a:gd name="connsiteX16" fmla="*/ 283889 w 914921"/>
                  <a:gd name="connsiteY16" fmla="*/ 4762 h 302528"/>
                  <a:gd name="connsiteX17" fmla="*/ 410096 w 914921"/>
                  <a:gd name="connsiteY17" fmla="*/ 0 h 302528"/>
                  <a:gd name="connsiteX18" fmla="*/ 483914 w 914921"/>
                  <a:gd name="connsiteY18" fmla="*/ 2381 h 302528"/>
                  <a:gd name="connsiteX19" fmla="*/ 498202 w 914921"/>
                  <a:gd name="connsiteY19" fmla="*/ 9525 h 302528"/>
                  <a:gd name="connsiteX20" fmla="*/ 505346 w 914921"/>
                  <a:gd name="connsiteY20" fmla="*/ 11906 h 302528"/>
                  <a:gd name="connsiteX21" fmla="*/ 512489 w 914921"/>
                  <a:gd name="connsiteY21" fmla="*/ 19050 h 302528"/>
                  <a:gd name="connsiteX22" fmla="*/ 526777 w 914921"/>
                  <a:gd name="connsiteY22" fmla="*/ 23812 h 302528"/>
                  <a:gd name="connsiteX23" fmla="*/ 541064 w 914921"/>
                  <a:gd name="connsiteY23" fmla="*/ 33337 h 302528"/>
                  <a:gd name="connsiteX24" fmla="*/ 555352 w 914921"/>
                  <a:gd name="connsiteY24" fmla="*/ 42862 h 302528"/>
                  <a:gd name="connsiteX25" fmla="*/ 562496 w 914921"/>
                  <a:gd name="connsiteY25" fmla="*/ 47625 h 302528"/>
                  <a:gd name="connsiteX26" fmla="*/ 576783 w 914921"/>
                  <a:gd name="connsiteY26" fmla="*/ 52387 h 302528"/>
                  <a:gd name="connsiteX27" fmla="*/ 598214 w 914921"/>
                  <a:gd name="connsiteY27" fmla="*/ 64293 h 302528"/>
                  <a:gd name="connsiteX28" fmla="*/ 612502 w 914921"/>
                  <a:gd name="connsiteY28" fmla="*/ 71437 h 302528"/>
                  <a:gd name="connsiteX29" fmla="*/ 619646 w 914921"/>
                  <a:gd name="connsiteY29" fmla="*/ 76200 h 302528"/>
                  <a:gd name="connsiteX30" fmla="*/ 626789 w 914921"/>
                  <a:gd name="connsiteY30" fmla="*/ 78581 h 302528"/>
                  <a:gd name="connsiteX31" fmla="*/ 648221 w 914921"/>
                  <a:gd name="connsiteY31" fmla="*/ 90487 h 302528"/>
                  <a:gd name="connsiteX32" fmla="*/ 662508 w 914921"/>
                  <a:gd name="connsiteY32" fmla="*/ 97631 h 302528"/>
                  <a:gd name="connsiteX33" fmla="*/ 669652 w 914921"/>
                  <a:gd name="connsiteY33" fmla="*/ 102393 h 302528"/>
                  <a:gd name="connsiteX34" fmla="*/ 683939 w 914921"/>
                  <a:gd name="connsiteY34" fmla="*/ 107156 h 302528"/>
                  <a:gd name="connsiteX35" fmla="*/ 691083 w 914921"/>
                  <a:gd name="connsiteY35" fmla="*/ 111918 h 302528"/>
                  <a:gd name="connsiteX36" fmla="*/ 707752 w 914921"/>
                  <a:gd name="connsiteY36" fmla="*/ 116681 h 302528"/>
                  <a:gd name="connsiteX37" fmla="*/ 729183 w 914921"/>
                  <a:gd name="connsiteY37" fmla="*/ 123825 h 302528"/>
                  <a:gd name="connsiteX38" fmla="*/ 736327 w 914921"/>
                  <a:gd name="connsiteY38" fmla="*/ 126206 h 302528"/>
                  <a:gd name="connsiteX39" fmla="*/ 786333 w 914921"/>
                  <a:gd name="connsiteY39" fmla="*/ 130968 h 302528"/>
                  <a:gd name="connsiteX40" fmla="*/ 836339 w 914921"/>
                  <a:gd name="connsiteY40" fmla="*/ 147637 h 302528"/>
                  <a:gd name="connsiteX41" fmla="*/ 850627 w 914921"/>
                  <a:gd name="connsiteY41" fmla="*/ 152400 h 302528"/>
                  <a:gd name="connsiteX42" fmla="*/ 857771 w 914921"/>
                  <a:gd name="connsiteY42" fmla="*/ 154781 h 302528"/>
                  <a:gd name="connsiteX43" fmla="*/ 864914 w 914921"/>
                  <a:gd name="connsiteY43" fmla="*/ 159543 h 302528"/>
                  <a:gd name="connsiteX44" fmla="*/ 872058 w 914921"/>
                  <a:gd name="connsiteY44" fmla="*/ 161925 h 302528"/>
                  <a:gd name="connsiteX45" fmla="*/ 886346 w 914921"/>
                  <a:gd name="connsiteY45" fmla="*/ 171450 h 302528"/>
                  <a:gd name="connsiteX46" fmla="*/ 893489 w 914921"/>
                  <a:gd name="connsiteY46" fmla="*/ 176212 h 302528"/>
                  <a:gd name="connsiteX47" fmla="*/ 898252 w 914921"/>
                  <a:gd name="connsiteY47" fmla="*/ 190500 h 302528"/>
                  <a:gd name="connsiteX48" fmla="*/ 900633 w 914921"/>
                  <a:gd name="connsiteY48" fmla="*/ 197643 h 302528"/>
                  <a:gd name="connsiteX49" fmla="*/ 905396 w 914921"/>
                  <a:gd name="connsiteY49" fmla="*/ 204787 h 302528"/>
                  <a:gd name="connsiteX50" fmla="*/ 910158 w 914921"/>
                  <a:gd name="connsiteY50" fmla="*/ 221456 h 302528"/>
                  <a:gd name="connsiteX51" fmla="*/ 914921 w 914921"/>
                  <a:gd name="connsiteY51" fmla="*/ 240506 h 302528"/>
                  <a:gd name="connsiteX52" fmla="*/ 912539 w 914921"/>
                  <a:gd name="connsiteY52" fmla="*/ 252412 h 302528"/>
                  <a:gd name="connsiteX53" fmla="*/ 910158 w 914921"/>
                  <a:gd name="connsiteY53" fmla="*/ 259556 h 302528"/>
                  <a:gd name="connsiteX54" fmla="*/ 903014 w 914921"/>
                  <a:gd name="connsiteY54" fmla="*/ 261937 h 302528"/>
                  <a:gd name="connsiteX55" fmla="*/ 898252 w 914921"/>
                  <a:gd name="connsiteY55" fmla="*/ 269081 h 302528"/>
                  <a:gd name="connsiteX56" fmla="*/ 883964 w 914921"/>
                  <a:gd name="connsiteY56" fmla="*/ 273843 h 302528"/>
                  <a:gd name="connsiteX57" fmla="*/ 862533 w 914921"/>
                  <a:gd name="connsiteY57" fmla="*/ 288131 h 302528"/>
                  <a:gd name="connsiteX58" fmla="*/ 855389 w 914921"/>
                  <a:gd name="connsiteY58" fmla="*/ 292893 h 302528"/>
                  <a:gd name="connsiteX59" fmla="*/ 848246 w 914921"/>
                  <a:gd name="connsiteY59" fmla="*/ 295275 h 302528"/>
                  <a:gd name="connsiteX60" fmla="*/ 833958 w 914921"/>
                  <a:gd name="connsiteY60" fmla="*/ 302418 h 302528"/>
                  <a:gd name="connsiteX61" fmla="*/ 679177 w 914921"/>
                  <a:gd name="connsiteY61" fmla="*/ 292893 h 302528"/>
                  <a:gd name="connsiteX62" fmla="*/ 557733 w 914921"/>
                  <a:gd name="connsiteY62" fmla="*/ 290512 h 302528"/>
                  <a:gd name="connsiteX63" fmla="*/ 526777 w 914921"/>
                  <a:gd name="connsiteY63" fmla="*/ 285750 h 302528"/>
                  <a:gd name="connsiteX64" fmla="*/ 438671 w 914921"/>
                  <a:gd name="connsiteY64" fmla="*/ 288131 h 302528"/>
                  <a:gd name="connsiteX65" fmla="*/ 429146 w 914921"/>
                  <a:gd name="connsiteY65" fmla="*/ 290512 h 302528"/>
                  <a:gd name="connsiteX66" fmla="*/ 298177 w 914921"/>
                  <a:gd name="connsiteY66" fmla="*/ 285750 h 302528"/>
                  <a:gd name="connsiteX67" fmla="*/ 248171 w 914921"/>
                  <a:gd name="connsiteY67" fmla="*/ 288131 h 302528"/>
                  <a:gd name="connsiteX68" fmla="*/ 241027 w 914921"/>
                  <a:gd name="connsiteY68" fmla="*/ 292893 h 302528"/>
                  <a:gd name="connsiteX69" fmla="*/ 83864 w 914921"/>
                  <a:gd name="connsiteY69" fmla="*/ 292893 h 302528"/>
                  <a:gd name="connsiteX70" fmla="*/ 79102 w 914921"/>
                  <a:gd name="connsiteY70" fmla="*/ 278606 h 302528"/>
                  <a:gd name="connsiteX71" fmla="*/ 31477 w 914921"/>
                  <a:gd name="connsiteY71" fmla="*/ 269081 h 302528"/>
                  <a:gd name="connsiteX72" fmla="*/ 24333 w 914921"/>
                  <a:gd name="connsiteY72" fmla="*/ 266700 h 302528"/>
                  <a:gd name="connsiteX73" fmla="*/ 21952 w 914921"/>
                  <a:gd name="connsiteY73" fmla="*/ 254793 h 302528"/>
                  <a:gd name="connsiteX74" fmla="*/ 17189 w 914921"/>
                  <a:gd name="connsiteY74" fmla="*/ 240506 h 302528"/>
                  <a:gd name="connsiteX75" fmla="*/ 14808 w 914921"/>
                  <a:gd name="connsiteY75" fmla="*/ 233362 h 302528"/>
                  <a:gd name="connsiteX76" fmla="*/ 12427 w 914921"/>
                  <a:gd name="connsiteY76" fmla="*/ 226218 h 302528"/>
                  <a:gd name="connsiteX77" fmla="*/ 10046 w 914921"/>
                  <a:gd name="connsiteY77" fmla="*/ 219075 h 302528"/>
                  <a:gd name="connsiteX78" fmla="*/ 12427 w 914921"/>
                  <a:gd name="connsiteY78" fmla="*/ 185737 h 302528"/>
                  <a:gd name="connsiteX79" fmla="*/ 14808 w 914921"/>
                  <a:gd name="connsiteY79" fmla="*/ 178593 h 302528"/>
                  <a:gd name="connsiteX80" fmla="*/ 17189 w 914921"/>
                  <a:gd name="connsiteY80" fmla="*/ 164306 h 302528"/>
                  <a:gd name="connsiteX81" fmla="*/ 14808 w 914921"/>
                  <a:gd name="connsiteY81" fmla="*/ 119062 h 302528"/>
                  <a:gd name="connsiteX82" fmla="*/ 10046 w 914921"/>
                  <a:gd name="connsiteY82" fmla="*/ 109537 h 302528"/>
                  <a:gd name="connsiteX83" fmla="*/ 5283 w 914921"/>
                  <a:gd name="connsiteY83" fmla="*/ 90487 h 302528"/>
                  <a:gd name="connsiteX0" fmla="*/ 5283 w 914921"/>
                  <a:gd name="connsiteY0" fmla="*/ 90487 h 302528"/>
                  <a:gd name="connsiteX1" fmla="*/ 93389 w 914921"/>
                  <a:gd name="connsiteY1" fmla="*/ 88106 h 302528"/>
                  <a:gd name="connsiteX2" fmla="*/ 107677 w 914921"/>
                  <a:gd name="connsiteY2" fmla="*/ 80962 h 302528"/>
                  <a:gd name="connsiteX3" fmla="*/ 114821 w 914921"/>
                  <a:gd name="connsiteY3" fmla="*/ 78581 h 302528"/>
                  <a:gd name="connsiteX4" fmla="*/ 119583 w 914921"/>
                  <a:gd name="connsiteY4" fmla="*/ 71437 h 302528"/>
                  <a:gd name="connsiteX5" fmla="*/ 126727 w 914921"/>
                  <a:gd name="connsiteY5" fmla="*/ 69056 h 302528"/>
                  <a:gd name="connsiteX6" fmla="*/ 143396 w 914921"/>
                  <a:gd name="connsiteY6" fmla="*/ 52387 h 302528"/>
                  <a:gd name="connsiteX7" fmla="*/ 150539 w 914921"/>
                  <a:gd name="connsiteY7" fmla="*/ 47625 h 302528"/>
                  <a:gd name="connsiteX8" fmla="*/ 164827 w 914921"/>
                  <a:gd name="connsiteY8" fmla="*/ 42862 h 302528"/>
                  <a:gd name="connsiteX9" fmla="*/ 179114 w 914921"/>
                  <a:gd name="connsiteY9" fmla="*/ 35718 h 302528"/>
                  <a:gd name="connsiteX10" fmla="*/ 186258 w 914921"/>
                  <a:gd name="connsiteY10" fmla="*/ 30956 h 302528"/>
                  <a:gd name="connsiteX11" fmla="*/ 200546 w 914921"/>
                  <a:gd name="connsiteY11" fmla="*/ 26193 h 302528"/>
                  <a:gd name="connsiteX12" fmla="*/ 214833 w 914921"/>
                  <a:gd name="connsiteY12" fmla="*/ 21431 h 302528"/>
                  <a:gd name="connsiteX13" fmla="*/ 221977 w 914921"/>
                  <a:gd name="connsiteY13" fmla="*/ 19050 h 302528"/>
                  <a:gd name="connsiteX14" fmla="*/ 229121 w 914921"/>
                  <a:gd name="connsiteY14" fmla="*/ 14287 h 302528"/>
                  <a:gd name="connsiteX15" fmla="*/ 236264 w 914921"/>
                  <a:gd name="connsiteY15" fmla="*/ 11906 h 302528"/>
                  <a:gd name="connsiteX16" fmla="*/ 283889 w 914921"/>
                  <a:gd name="connsiteY16" fmla="*/ 4762 h 302528"/>
                  <a:gd name="connsiteX17" fmla="*/ 410096 w 914921"/>
                  <a:gd name="connsiteY17" fmla="*/ 0 h 302528"/>
                  <a:gd name="connsiteX18" fmla="*/ 483914 w 914921"/>
                  <a:gd name="connsiteY18" fmla="*/ 2381 h 302528"/>
                  <a:gd name="connsiteX19" fmla="*/ 498202 w 914921"/>
                  <a:gd name="connsiteY19" fmla="*/ 9525 h 302528"/>
                  <a:gd name="connsiteX20" fmla="*/ 505346 w 914921"/>
                  <a:gd name="connsiteY20" fmla="*/ 11906 h 302528"/>
                  <a:gd name="connsiteX21" fmla="*/ 512489 w 914921"/>
                  <a:gd name="connsiteY21" fmla="*/ 19050 h 302528"/>
                  <a:gd name="connsiteX22" fmla="*/ 526777 w 914921"/>
                  <a:gd name="connsiteY22" fmla="*/ 23812 h 302528"/>
                  <a:gd name="connsiteX23" fmla="*/ 541064 w 914921"/>
                  <a:gd name="connsiteY23" fmla="*/ 33337 h 302528"/>
                  <a:gd name="connsiteX24" fmla="*/ 555352 w 914921"/>
                  <a:gd name="connsiteY24" fmla="*/ 42862 h 302528"/>
                  <a:gd name="connsiteX25" fmla="*/ 562496 w 914921"/>
                  <a:gd name="connsiteY25" fmla="*/ 47625 h 302528"/>
                  <a:gd name="connsiteX26" fmla="*/ 576783 w 914921"/>
                  <a:gd name="connsiteY26" fmla="*/ 52387 h 302528"/>
                  <a:gd name="connsiteX27" fmla="*/ 598214 w 914921"/>
                  <a:gd name="connsiteY27" fmla="*/ 64293 h 302528"/>
                  <a:gd name="connsiteX28" fmla="*/ 612502 w 914921"/>
                  <a:gd name="connsiteY28" fmla="*/ 71437 h 302528"/>
                  <a:gd name="connsiteX29" fmla="*/ 619646 w 914921"/>
                  <a:gd name="connsiteY29" fmla="*/ 76200 h 302528"/>
                  <a:gd name="connsiteX30" fmla="*/ 626789 w 914921"/>
                  <a:gd name="connsiteY30" fmla="*/ 78581 h 302528"/>
                  <a:gd name="connsiteX31" fmla="*/ 648221 w 914921"/>
                  <a:gd name="connsiteY31" fmla="*/ 90487 h 302528"/>
                  <a:gd name="connsiteX32" fmla="*/ 662508 w 914921"/>
                  <a:gd name="connsiteY32" fmla="*/ 97631 h 302528"/>
                  <a:gd name="connsiteX33" fmla="*/ 669652 w 914921"/>
                  <a:gd name="connsiteY33" fmla="*/ 102393 h 302528"/>
                  <a:gd name="connsiteX34" fmla="*/ 683939 w 914921"/>
                  <a:gd name="connsiteY34" fmla="*/ 107156 h 302528"/>
                  <a:gd name="connsiteX35" fmla="*/ 691083 w 914921"/>
                  <a:gd name="connsiteY35" fmla="*/ 111918 h 302528"/>
                  <a:gd name="connsiteX36" fmla="*/ 707752 w 914921"/>
                  <a:gd name="connsiteY36" fmla="*/ 116681 h 302528"/>
                  <a:gd name="connsiteX37" fmla="*/ 729183 w 914921"/>
                  <a:gd name="connsiteY37" fmla="*/ 123825 h 302528"/>
                  <a:gd name="connsiteX38" fmla="*/ 736327 w 914921"/>
                  <a:gd name="connsiteY38" fmla="*/ 126206 h 302528"/>
                  <a:gd name="connsiteX39" fmla="*/ 786333 w 914921"/>
                  <a:gd name="connsiteY39" fmla="*/ 130968 h 302528"/>
                  <a:gd name="connsiteX40" fmla="*/ 836339 w 914921"/>
                  <a:gd name="connsiteY40" fmla="*/ 147637 h 302528"/>
                  <a:gd name="connsiteX41" fmla="*/ 850627 w 914921"/>
                  <a:gd name="connsiteY41" fmla="*/ 152400 h 302528"/>
                  <a:gd name="connsiteX42" fmla="*/ 857771 w 914921"/>
                  <a:gd name="connsiteY42" fmla="*/ 154781 h 302528"/>
                  <a:gd name="connsiteX43" fmla="*/ 864914 w 914921"/>
                  <a:gd name="connsiteY43" fmla="*/ 159543 h 302528"/>
                  <a:gd name="connsiteX44" fmla="*/ 872058 w 914921"/>
                  <a:gd name="connsiteY44" fmla="*/ 161925 h 302528"/>
                  <a:gd name="connsiteX45" fmla="*/ 886346 w 914921"/>
                  <a:gd name="connsiteY45" fmla="*/ 171450 h 302528"/>
                  <a:gd name="connsiteX46" fmla="*/ 893489 w 914921"/>
                  <a:gd name="connsiteY46" fmla="*/ 176212 h 302528"/>
                  <a:gd name="connsiteX47" fmla="*/ 898252 w 914921"/>
                  <a:gd name="connsiteY47" fmla="*/ 190500 h 302528"/>
                  <a:gd name="connsiteX48" fmla="*/ 900633 w 914921"/>
                  <a:gd name="connsiteY48" fmla="*/ 197643 h 302528"/>
                  <a:gd name="connsiteX49" fmla="*/ 905396 w 914921"/>
                  <a:gd name="connsiteY49" fmla="*/ 204787 h 302528"/>
                  <a:gd name="connsiteX50" fmla="*/ 910158 w 914921"/>
                  <a:gd name="connsiteY50" fmla="*/ 221456 h 302528"/>
                  <a:gd name="connsiteX51" fmla="*/ 914921 w 914921"/>
                  <a:gd name="connsiteY51" fmla="*/ 240506 h 302528"/>
                  <a:gd name="connsiteX52" fmla="*/ 912539 w 914921"/>
                  <a:gd name="connsiteY52" fmla="*/ 252412 h 302528"/>
                  <a:gd name="connsiteX53" fmla="*/ 910158 w 914921"/>
                  <a:gd name="connsiteY53" fmla="*/ 259556 h 302528"/>
                  <a:gd name="connsiteX54" fmla="*/ 903014 w 914921"/>
                  <a:gd name="connsiteY54" fmla="*/ 261937 h 302528"/>
                  <a:gd name="connsiteX55" fmla="*/ 898252 w 914921"/>
                  <a:gd name="connsiteY55" fmla="*/ 269081 h 302528"/>
                  <a:gd name="connsiteX56" fmla="*/ 883964 w 914921"/>
                  <a:gd name="connsiteY56" fmla="*/ 273843 h 302528"/>
                  <a:gd name="connsiteX57" fmla="*/ 862533 w 914921"/>
                  <a:gd name="connsiteY57" fmla="*/ 288131 h 302528"/>
                  <a:gd name="connsiteX58" fmla="*/ 855389 w 914921"/>
                  <a:gd name="connsiteY58" fmla="*/ 292893 h 302528"/>
                  <a:gd name="connsiteX59" fmla="*/ 848246 w 914921"/>
                  <a:gd name="connsiteY59" fmla="*/ 295275 h 302528"/>
                  <a:gd name="connsiteX60" fmla="*/ 833958 w 914921"/>
                  <a:gd name="connsiteY60" fmla="*/ 302418 h 302528"/>
                  <a:gd name="connsiteX61" fmla="*/ 679177 w 914921"/>
                  <a:gd name="connsiteY61" fmla="*/ 292893 h 302528"/>
                  <a:gd name="connsiteX62" fmla="*/ 557733 w 914921"/>
                  <a:gd name="connsiteY62" fmla="*/ 290512 h 302528"/>
                  <a:gd name="connsiteX63" fmla="*/ 438671 w 914921"/>
                  <a:gd name="connsiteY63" fmla="*/ 288131 h 302528"/>
                  <a:gd name="connsiteX64" fmla="*/ 429146 w 914921"/>
                  <a:gd name="connsiteY64" fmla="*/ 290512 h 302528"/>
                  <a:gd name="connsiteX65" fmla="*/ 298177 w 914921"/>
                  <a:gd name="connsiteY65" fmla="*/ 285750 h 302528"/>
                  <a:gd name="connsiteX66" fmla="*/ 248171 w 914921"/>
                  <a:gd name="connsiteY66" fmla="*/ 288131 h 302528"/>
                  <a:gd name="connsiteX67" fmla="*/ 241027 w 914921"/>
                  <a:gd name="connsiteY67" fmla="*/ 292893 h 302528"/>
                  <a:gd name="connsiteX68" fmla="*/ 83864 w 914921"/>
                  <a:gd name="connsiteY68" fmla="*/ 292893 h 302528"/>
                  <a:gd name="connsiteX69" fmla="*/ 79102 w 914921"/>
                  <a:gd name="connsiteY69" fmla="*/ 278606 h 302528"/>
                  <a:gd name="connsiteX70" fmla="*/ 31477 w 914921"/>
                  <a:gd name="connsiteY70" fmla="*/ 269081 h 302528"/>
                  <a:gd name="connsiteX71" fmla="*/ 24333 w 914921"/>
                  <a:gd name="connsiteY71" fmla="*/ 266700 h 302528"/>
                  <a:gd name="connsiteX72" fmla="*/ 21952 w 914921"/>
                  <a:gd name="connsiteY72" fmla="*/ 254793 h 302528"/>
                  <a:gd name="connsiteX73" fmla="*/ 17189 w 914921"/>
                  <a:gd name="connsiteY73" fmla="*/ 240506 h 302528"/>
                  <a:gd name="connsiteX74" fmla="*/ 14808 w 914921"/>
                  <a:gd name="connsiteY74" fmla="*/ 233362 h 302528"/>
                  <a:gd name="connsiteX75" fmla="*/ 12427 w 914921"/>
                  <a:gd name="connsiteY75" fmla="*/ 226218 h 302528"/>
                  <a:gd name="connsiteX76" fmla="*/ 10046 w 914921"/>
                  <a:gd name="connsiteY76" fmla="*/ 219075 h 302528"/>
                  <a:gd name="connsiteX77" fmla="*/ 12427 w 914921"/>
                  <a:gd name="connsiteY77" fmla="*/ 185737 h 302528"/>
                  <a:gd name="connsiteX78" fmla="*/ 14808 w 914921"/>
                  <a:gd name="connsiteY78" fmla="*/ 178593 h 302528"/>
                  <a:gd name="connsiteX79" fmla="*/ 17189 w 914921"/>
                  <a:gd name="connsiteY79" fmla="*/ 164306 h 302528"/>
                  <a:gd name="connsiteX80" fmla="*/ 14808 w 914921"/>
                  <a:gd name="connsiteY80" fmla="*/ 119062 h 302528"/>
                  <a:gd name="connsiteX81" fmla="*/ 10046 w 914921"/>
                  <a:gd name="connsiteY81" fmla="*/ 109537 h 302528"/>
                  <a:gd name="connsiteX82" fmla="*/ 5283 w 914921"/>
                  <a:gd name="connsiteY82" fmla="*/ 90487 h 302528"/>
                  <a:gd name="connsiteX0" fmla="*/ 5283 w 914921"/>
                  <a:gd name="connsiteY0" fmla="*/ 90487 h 302528"/>
                  <a:gd name="connsiteX1" fmla="*/ 93389 w 914921"/>
                  <a:gd name="connsiteY1" fmla="*/ 88106 h 302528"/>
                  <a:gd name="connsiteX2" fmla="*/ 107677 w 914921"/>
                  <a:gd name="connsiteY2" fmla="*/ 80962 h 302528"/>
                  <a:gd name="connsiteX3" fmla="*/ 114821 w 914921"/>
                  <a:gd name="connsiteY3" fmla="*/ 78581 h 302528"/>
                  <a:gd name="connsiteX4" fmla="*/ 119583 w 914921"/>
                  <a:gd name="connsiteY4" fmla="*/ 71437 h 302528"/>
                  <a:gd name="connsiteX5" fmla="*/ 126727 w 914921"/>
                  <a:gd name="connsiteY5" fmla="*/ 69056 h 302528"/>
                  <a:gd name="connsiteX6" fmla="*/ 143396 w 914921"/>
                  <a:gd name="connsiteY6" fmla="*/ 52387 h 302528"/>
                  <a:gd name="connsiteX7" fmla="*/ 150539 w 914921"/>
                  <a:gd name="connsiteY7" fmla="*/ 47625 h 302528"/>
                  <a:gd name="connsiteX8" fmla="*/ 164827 w 914921"/>
                  <a:gd name="connsiteY8" fmla="*/ 42862 h 302528"/>
                  <a:gd name="connsiteX9" fmla="*/ 179114 w 914921"/>
                  <a:gd name="connsiteY9" fmla="*/ 35718 h 302528"/>
                  <a:gd name="connsiteX10" fmla="*/ 186258 w 914921"/>
                  <a:gd name="connsiteY10" fmla="*/ 30956 h 302528"/>
                  <a:gd name="connsiteX11" fmla="*/ 200546 w 914921"/>
                  <a:gd name="connsiteY11" fmla="*/ 26193 h 302528"/>
                  <a:gd name="connsiteX12" fmla="*/ 214833 w 914921"/>
                  <a:gd name="connsiteY12" fmla="*/ 21431 h 302528"/>
                  <a:gd name="connsiteX13" fmla="*/ 221977 w 914921"/>
                  <a:gd name="connsiteY13" fmla="*/ 19050 h 302528"/>
                  <a:gd name="connsiteX14" fmla="*/ 229121 w 914921"/>
                  <a:gd name="connsiteY14" fmla="*/ 14287 h 302528"/>
                  <a:gd name="connsiteX15" fmla="*/ 236264 w 914921"/>
                  <a:gd name="connsiteY15" fmla="*/ 11906 h 302528"/>
                  <a:gd name="connsiteX16" fmla="*/ 283889 w 914921"/>
                  <a:gd name="connsiteY16" fmla="*/ 4762 h 302528"/>
                  <a:gd name="connsiteX17" fmla="*/ 410096 w 914921"/>
                  <a:gd name="connsiteY17" fmla="*/ 0 h 302528"/>
                  <a:gd name="connsiteX18" fmla="*/ 483914 w 914921"/>
                  <a:gd name="connsiteY18" fmla="*/ 2381 h 302528"/>
                  <a:gd name="connsiteX19" fmla="*/ 498202 w 914921"/>
                  <a:gd name="connsiteY19" fmla="*/ 9525 h 302528"/>
                  <a:gd name="connsiteX20" fmla="*/ 505346 w 914921"/>
                  <a:gd name="connsiteY20" fmla="*/ 11906 h 302528"/>
                  <a:gd name="connsiteX21" fmla="*/ 512489 w 914921"/>
                  <a:gd name="connsiteY21" fmla="*/ 19050 h 302528"/>
                  <a:gd name="connsiteX22" fmla="*/ 526777 w 914921"/>
                  <a:gd name="connsiteY22" fmla="*/ 23812 h 302528"/>
                  <a:gd name="connsiteX23" fmla="*/ 541064 w 914921"/>
                  <a:gd name="connsiteY23" fmla="*/ 33337 h 302528"/>
                  <a:gd name="connsiteX24" fmla="*/ 555352 w 914921"/>
                  <a:gd name="connsiteY24" fmla="*/ 42862 h 302528"/>
                  <a:gd name="connsiteX25" fmla="*/ 562496 w 914921"/>
                  <a:gd name="connsiteY25" fmla="*/ 47625 h 302528"/>
                  <a:gd name="connsiteX26" fmla="*/ 576783 w 914921"/>
                  <a:gd name="connsiteY26" fmla="*/ 52387 h 302528"/>
                  <a:gd name="connsiteX27" fmla="*/ 598214 w 914921"/>
                  <a:gd name="connsiteY27" fmla="*/ 64293 h 302528"/>
                  <a:gd name="connsiteX28" fmla="*/ 612502 w 914921"/>
                  <a:gd name="connsiteY28" fmla="*/ 71437 h 302528"/>
                  <a:gd name="connsiteX29" fmla="*/ 619646 w 914921"/>
                  <a:gd name="connsiteY29" fmla="*/ 76200 h 302528"/>
                  <a:gd name="connsiteX30" fmla="*/ 626789 w 914921"/>
                  <a:gd name="connsiteY30" fmla="*/ 78581 h 302528"/>
                  <a:gd name="connsiteX31" fmla="*/ 648221 w 914921"/>
                  <a:gd name="connsiteY31" fmla="*/ 90487 h 302528"/>
                  <a:gd name="connsiteX32" fmla="*/ 662508 w 914921"/>
                  <a:gd name="connsiteY32" fmla="*/ 97631 h 302528"/>
                  <a:gd name="connsiteX33" fmla="*/ 669652 w 914921"/>
                  <a:gd name="connsiteY33" fmla="*/ 102393 h 302528"/>
                  <a:gd name="connsiteX34" fmla="*/ 683939 w 914921"/>
                  <a:gd name="connsiteY34" fmla="*/ 107156 h 302528"/>
                  <a:gd name="connsiteX35" fmla="*/ 691083 w 914921"/>
                  <a:gd name="connsiteY35" fmla="*/ 111918 h 302528"/>
                  <a:gd name="connsiteX36" fmla="*/ 707752 w 914921"/>
                  <a:gd name="connsiteY36" fmla="*/ 116681 h 302528"/>
                  <a:gd name="connsiteX37" fmla="*/ 729183 w 914921"/>
                  <a:gd name="connsiteY37" fmla="*/ 123825 h 302528"/>
                  <a:gd name="connsiteX38" fmla="*/ 736327 w 914921"/>
                  <a:gd name="connsiteY38" fmla="*/ 126206 h 302528"/>
                  <a:gd name="connsiteX39" fmla="*/ 786333 w 914921"/>
                  <a:gd name="connsiteY39" fmla="*/ 130968 h 302528"/>
                  <a:gd name="connsiteX40" fmla="*/ 836339 w 914921"/>
                  <a:gd name="connsiteY40" fmla="*/ 147637 h 302528"/>
                  <a:gd name="connsiteX41" fmla="*/ 850627 w 914921"/>
                  <a:gd name="connsiteY41" fmla="*/ 152400 h 302528"/>
                  <a:gd name="connsiteX42" fmla="*/ 857771 w 914921"/>
                  <a:gd name="connsiteY42" fmla="*/ 154781 h 302528"/>
                  <a:gd name="connsiteX43" fmla="*/ 864914 w 914921"/>
                  <a:gd name="connsiteY43" fmla="*/ 159543 h 302528"/>
                  <a:gd name="connsiteX44" fmla="*/ 872058 w 914921"/>
                  <a:gd name="connsiteY44" fmla="*/ 161925 h 302528"/>
                  <a:gd name="connsiteX45" fmla="*/ 886346 w 914921"/>
                  <a:gd name="connsiteY45" fmla="*/ 171450 h 302528"/>
                  <a:gd name="connsiteX46" fmla="*/ 893489 w 914921"/>
                  <a:gd name="connsiteY46" fmla="*/ 176212 h 302528"/>
                  <a:gd name="connsiteX47" fmla="*/ 898252 w 914921"/>
                  <a:gd name="connsiteY47" fmla="*/ 190500 h 302528"/>
                  <a:gd name="connsiteX48" fmla="*/ 900633 w 914921"/>
                  <a:gd name="connsiteY48" fmla="*/ 197643 h 302528"/>
                  <a:gd name="connsiteX49" fmla="*/ 905396 w 914921"/>
                  <a:gd name="connsiteY49" fmla="*/ 204787 h 302528"/>
                  <a:gd name="connsiteX50" fmla="*/ 910158 w 914921"/>
                  <a:gd name="connsiteY50" fmla="*/ 221456 h 302528"/>
                  <a:gd name="connsiteX51" fmla="*/ 914921 w 914921"/>
                  <a:gd name="connsiteY51" fmla="*/ 240506 h 302528"/>
                  <a:gd name="connsiteX52" fmla="*/ 912539 w 914921"/>
                  <a:gd name="connsiteY52" fmla="*/ 252412 h 302528"/>
                  <a:gd name="connsiteX53" fmla="*/ 910158 w 914921"/>
                  <a:gd name="connsiteY53" fmla="*/ 259556 h 302528"/>
                  <a:gd name="connsiteX54" fmla="*/ 903014 w 914921"/>
                  <a:gd name="connsiteY54" fmla="*/ 261937 h 302528"/>
                  <a:gd name="connsiteX55" fmla="*/ 898252 w 914921"/>
                  <a:gd name="connsiteY55" fmla="*/ 269081 h 302528"/>
                  <a:gd name="connsiteX56" fmla="*/ 883964 w 914921"/>
                  <a:gd name="connsiteY56" fmla="*/ 273843 h 302528"/>
                  <a:gd name="connsiteX57" fmla="*/ 862533 w 914921"/>
                  <a:gd name="connsiteY57" fmla="*/ 288131 h 302528"/>
                  <a:gd name="connsiteX58" fmla="*/ 855389 w 914921"/>
                  <a:gd name="connsiteY58" fmla="*/ 292893 h 302528"/>
                  <a:gd name="connsiteX59" fmla="*/ 848246 w 914921"/>
                  <a:gd name="connsiteY59" fmla="*/ 295275 h 302528"/>
                  <a:gd name="connsiteX60" fmla="*/ 833958 w 914921"/>
                  <a:gd name="connsiteY60" fmla="*/ 302418 h 302528"/>
                  <a:gd name="connsiteX61" fmla="*/ 679177 w 914921"/>
                  <a:gd name="connsiteY61" fmla="*/ 292893 h 302528"/>
                  <a:gd name="connsiteX62" fmla="*/ 557733 w 914921"/>
                  <a:gd name="connsiteY62" fmla="*/ 290512 h 302528"/>
                  <a:gd name="connsiteX63" fmla="*/ 438671 w 914921"/>
                  <a:gd name="connsiteY63" fmla="*/ 288131 h 302528"/>
                  <a:gd name="connsiteX64" fmla="*/ 298177 w 914921"/>
                  <a:gd name="connsiteY64" fmla="*/ 285750 h 302528"/>
                  <a:gd name="connsiteX65" fmla="*/ 248171 w 914921"/>
                  <a:gd name="connsiteY65" fmla="*/ 288131 h 302528"/>
                  <a:gd name="connsiteX66" fmla="*/ 241027 w 914921"/>
                  <a:gd name="connsiteY66" fmla="*/ 292893 h 302528"/>
                  <a:gd name="connsiteX67" fmla="*/ 83864 w 914921"/>
                  <a:gd name="connsiteY67" fmla="*/ 292893 h 302528"/>
                  <a:gd name="connsiteX68" fmla="*/ 79102 w 914921"/>
                  <a:gd name="connsiteY68" fmla="*/ 278606 h 302528"/>
                  <a:gd name="connsiteX69" fmla="*/ 31477 w 914921"/>
                  <a:gd name="connsiteY69" fmla="*/ 269081 h 302528"/>
                  <a:gd name="connsiteX70" fmla="*/ 24333 w 914921"/>
                  <a:gd name="connsiteY70" fmla="*/ 266700 h 302528"/>
                  <a:gd name="connsiteX71" fmla="*/ 21952 w 914921"/>
                  <a:gd name="connsiteY71" fmla="*/ 254793 h 302528"/>
                  <a:gd name="connsiteX72" fmla="*/ 17189 w 914921"/>
                  <a:gd name="connsiteY72" fmla="*/ 240506 h 302528"/>
                  <a:gd name="connsiteX73" fmla="*/ 14808 w 914921"/>
                  <a:gd name="connsiteY73" fmla="*/ 233362 h 302528"/>
                  <a:gd name="connsiteX74" fmla="*/ 12427 w 914921"/>
                  <a:gd name="connsiteY74" fmla="*/ 226218 h 302528"/>
                  <a:gd name="connsiteX75" fmla="*/ 10046 w 914921"/>
                  <a:gd name="connsiteY75" fmla="*/ 219075 h 302528"/>
                  <a:gd name="connsiteX76" fmla="*/ 12427 w 914921"/>
                  <a:gd name="connsiteY76" fmla="*/ 185737 h 302528"/>
                  <a:gd name="connsiteX77" fmla="*/ 14808 w 914921"/>
                  <a:gd name="connsiteY77" fmla="*/ 178593 h 302528"/>
                  <a:gd name="connsiteX78" fmla="*/ 17189 w 914921"/>
                  <a:gd name="connsiteY78" fmla="*/ 164306 h 302528"/>
                  <a:gd name="connsiteX79" fmla="*/ 14808 w 914921"/>
                  <a:gd name="connsiteY79" fmla="*/ 119062 h 302528"/>
                  <a:gd name="connsiteX80" fmla="*/ 10046 w 914921"/>
                  <a:gd name="connsiteY80" fmla="*/ 109537 h 302528"/>
                  <a:gd name="connsiteX81" fmla="*/ 5283 w 914921"/>
                  <a:gd name="connsiteY81" fmla="*/ 90487 h 302528"/>
                  <a:gd name="connsiteX0" fmla="*/ 5283 w 914921"/>
                  <a:gd name="connsiteY0" fmla="*/ 90487 h 302528"/>
                  <a:gd name="connsiteX1" fmla="*/ 93389 w 914921"/>
                  <a:gd name="connsiteY1" fmla="*/ 88106 h 302528"/>
                  <a:gd name="connsiteX2" fmla="*/ 107677 w 914921"/>
                  <a:gd name="connsiteY2" fmla="*/ 80962 h 302528"/>
                  <a:gd name="connsiteX3" fmla="*/ 114821 w 914921"/>
                  <a:gd name="connsiteY3" fmla="*/ 78581 h 302528"/>
                  <a:gd name="connsiteX4" fmla="*/ 119583 w 914921"/>
                  <a:gd name="connsiteY4" fmla="*/ 71437 h 302528"/>
                  <a:gd name="connsiteX5" fmla="*/ 126727 w 914921"/>
                  <a:gd name="connsiteY5" fmla="*/ 69056 h 302528"/>
                  <a:gd name="connsiteX6" fmla="*/ 143396 w 914921"/>
                  <a:gd name="connsiteY6" fmla="*/ 52387 h 302528"/>
                  <a:gd name="connsiteX7" fmla="*/ 150539 w 914921"/>
                  <a:gd name="connsiteY7" fmla="*/ 47625 h 302528"/>
                  <a:gd name="connsiteX8" fmla="*/ 164827 w 914921"/>
                  <a:gd name="connsiteY8" fmla="*/ 42862 h 302528"/>
                  <a:gd name="connsiteX9" fmla="*/ 179114 w 914921"/>
                  <a:gd name="connsiteY9" fmla="*/ 35718 h 302528"/>
                  <a:gd name="connsiteX10" fmla="*/ 186258 w 914921"/>
                  <a:gd name="connsiteY10" fmla="*/ 30956 h 302528"/>
                  <a:gd name="connsiteX11" fmla="*/ 200546 w 914921"/>
                  <a:gd name="connsiteY11" fmla="*/ 26193 h 302528"/>
                  <a:gd name="connsiteX12" fmla="*/ 214833 w 914921"/>
                  <a:gd name="connsiteY12" fmla="*/ 21431 h 302528"/>
                  <a:gd name="connsiteX13" fmla="*/ 221977 w 914921"/>
                  <a:gd name="connsiteY13" fmla="*/ 19050 h 302528"/>
                  <a:gd name="connsiteX14" fmla="*/ 229121 w 914921"/>
                  <a:gd name="connsiteY14" fmla="*/ 14287 h 302528"/>
                  <a:gd name="connsiteX15" fmla="*/ 236264 w 914921"/>
                  <a:gd name="connsiteY15" fmla="*/ 11906 h 302528"/>
                  <a:gd name="connsiteX16" fmla="*/ 283889 w 914921"/>
                  <a:gd name="connsiteY16" fmla="*/ 4762 h 302528"/>
                  <a:gd name="connsiteX17" fmla="*/ 410096 w 914921"/>
                  <a:gd name="connsiteY17" fmla="*/ 0 h 302528"/>
                  <a:gd name="connsiteX18" fmla="*/ 483914 w 914921"/>
                  <a:gd name="connsiteY18" fmla="*/ 2381 h 302528"/>
                  <a:gd name="connsiteX19" fmla="*/ 498202 w 914921"/>
                  <a:gd name="connsiteY19" fmla="*/ 9525 h 302528"/>
                  <a:gd name="connsiteX20" fmla="*/ 505346 w 914921"/>
                  <a:gd name="connsiteY20" fmla="*/ 11906 h 302528"/>
                  <a:gd name="connsiteX21" fmla="*/ 512489 w 914921"/>
                  <a:gd name="connsiteY21" fmla="*/ 19050 h 302528"/>
                  <a:gd name="connsiteX22" fmla="*/ 526777 w 914921"/>
                  <a:gd name="connsiteY22" fmla="*/ 23812 h 302528"/>
                  <a:gd name="connsiteX23" fmla="*/ 541064 w 914921"/>
                  <a:gd name="connsiteY23" fmla="*/ 33337 h 302528"/>
                  <a:gd name="connsiteX24" fmla="*/ 555352 w 914921"/>
                  <a:gd name="connsiteY24" fmla="*/ 42862 h 302528"/>
                  <a:gd name="connsiteX25" fmla="*/ 562496 w 914921"/>
                  <a:gd name="connsiteY25" fmla="*/ 47625 h 302528"/>
                  <a:gd name="connsiteX26" fmla="*/ 576783 w 914921"/>
                  <a:gd name="connsiteY26" fmla="*/ 52387 h 302528"/>
                  <a:gd name="connsiteX27" fmla="*/ 598214 w 914921"/>
                  <a:gd name="connsiteY27" fmla="*/ 64293 h 302528"/>
                  <a:gd name="connsiteX28" fmla="*/ 612502 w 914921"/>
                  <a:gd name="connsiteY28" fmla="*/ 71437 h 302528"/>
                  <a:gd name="connsiteX29" fmla="*/ 619646 w 914921"/>
                  <a:gd name="connsiteY29" fmla="*/ 76200 h 302528"/>
                  <a:gd name="connsiteX30" fmla="*/ 626789 w 914921"/>
                  <a:gd name="connsiteY30" fmla="*/ 78581 h 302528"/>
                  <a:gd name="connsiteX31" fmla="*/ 648221 w 914921"/>
                  <a:gd name="connsiteY31" fmla="*/ 90487 h 302528"/>
                  <a:gd name="connsiteX32" fmla="*/ 662508 w 914921"/>
                  <a:gd name="connsiteY32" fmla="*/ 97631 h 302528"/>
                  <a:gd name="connsiteX33" fmla="*/ 669652 w 914921"/>
                  <a:gd name="connsiteY33" fmla="*/ 102393 h 302528"/>
                  <a:gd name="connsiteX34" fmla="*/ 683939 w 914921"/>
                  <a:gd name="connsiteY34" fmla="*/ 107156 h 302528"/>
                  <a:gd name="connsiteX35" fmla="*/ 691083 w 914921"/>
                  <a:gd name="connsiteY35" fmla="*/ 111918 h 302528"/>
                  <a:gd name="connsiteX36" fmla="*/ 707752 w 914921"/>
                  <a:gd name="connsiteY36" fmla="*/ 116681 h 302528"/>
                  <a:gd name="connsiteX37" fmla="*/ 729183 w 914921"/>
                  <a:gd name="connsiteY37" fmla="*/ 123825 h 302528"/>
                  <a:gd name="connsiteX38" fmla="*/ 736327 w 914921"/>
                  <a:gd name="connsiteY38" fmla="*/ 126206 h 302528"/>
                  <a:gd name="connsiteX39" fmla="*/ 786333 w 914921"/>
                  <a:gd name="connsiteY39" fmla="*/ 130968 h 302528"/>
                  <a:gd name="connsiteX40" fmla="*/ 836339 w 914921"/>
                  <a:gd name="connsiteY40" fmla="*/ 147637 h 302528"/>
                  <a:gd name="connsiteX41" fmla="*/ 850627 w 914921"/>
                  <a:gd name="connsiteY41" fmla="*/ 152400 h 302528"/>
                  <a:gd name="connsiteX42" fmla="*/ 857771 w 914921"/>
                  <a:gd name="connsiteY42" fmla="*/ 154781 h 302528"/>
                  <a:gd name="connsiteX43" fmla="*/ 864914 w 914921"/>
                  <a:gd name="connsiteY43" fmla="*/ 159543 h 302528"/>
                  <a:gd name="connsiteX44" fmla="*/ 872058 w 914921"/>
                  <a:gd name="connsiteY44" fmla="*/ 161925 h 302528"/>
                  <a:gd name="connsiteX45" fmla="*/ 886346 w 914921"/>
                  <a:gd name="connsiteY45" fmla="*/ 171450 h 302528"/>
                  <a:gd name="connsiteX46" fmla="*/ 893489 w 914921"/>
                  <a:gd name="connsiteY46" fmla="*/ 176212 h 302528"/>
                  <a:gd name="connsiteX47" fmla="*/ 898252 w 914921"/>
                  <a:gd name="connsiteY47" fmla="*/ 190500 h 302528"/>
                  <a:gd name="connsiteX48" fmla="*/ 900633 w 914921"/>
                  <a:gd name="connsiteY48" fmla="*/ 197643 h 302528"/>
                  <a:gd name="connsiteX49" fmla="*/ 905396 w 914921"/>
                  <a:gd name="connsiteY49" fmla="*/ 204787 h 302528"/>
                  <a:gd name="connsiteX50" fmla="*/ 910158 w 914921"/>
                  <a:gd name="connsiteY50" fmla="*/ 221456 h 302528"/>
                  <a:gd name="connsiteX51" fmla="*/ 914921 w 914921"/>
                  <a:gd name="connsiteY51" fmla="*/ 240506 h 302528"/>
                  <a:gd name="connsiteX52" fmla="*/ 912539 w 914921"/>
                  <a:gd name="connsiteY52" fmla="*/ 252412 h 302528"/>
                  <a:gd name="connsiteX53" fmla="*/ 910158 w 914921"/>
                  <a:gd name="connsiteY53" fmla="*/ 259556 h 302528"/>
                  <a:gd name="connsiteX54" fmla="*/ 903014 w 914921"/>
                  <a:gd name="connsiteY54" fmla="*/ 261937 h 302528"/>
                  <a:gd name="connsiteX55" fmla="*/ 898252 w 914921"/>
                  <a:gd name="connsiteY55" fmla="*/ 269081 h 302528"/>
                  <a:gd name="connsiteX56" fmla="*/ 883964 w 914921"/>
                  <a:gd name="connsiteY56" fmla="*/ 273843 h 302528"/>
                  <a:gd name="connsiteX57" fmla="*/ 862533 w 914921"/>
                  <a:gd name="connsiteY57" fmla="*/ 288131 h 302528"/>
                  <a:gd name="connsiteX58" fmla="*/ 855389 w 914921"/>
                  <a:gd name="connsiteY58" fmla="*/ 292893 h 302528"/>
                  <a:gd name="connsiteX59" fmla="*/ 848246 w 914921"/>
                  <a:gd name="connsiteY59" fmla="*/ 295275 h 302528"/>
                  <a:gd name="connsiteX60" fmla="*/ 833958 w 914921"/>
                  <a:gd name="connsiteY60" fmla="*/ 302418 h 302528"/>
                  <a:gd name="connsiteX61" fmla="*/ 679177 w 914921"/>
                  <a:gd name="connsiteY61" fmla="*/ 292893 h 302528"/>
                  <a:gd name="connsiteX62" fmla="*/ 557733 w 914921"/>
                  <a:gd name="connsiteY62" fmla="*/ 290512 h 302528"/>
                  <a:gd name="connsiteX63" fmla="*/ 438671 w 914921"/>
                  <a:gd name="connsiteY63" fmla="*/ 288131 h 302528"/>
                  <a:gd name="connsiteX64" fmla="*/ 298177 w 914921"/>
                  <a:gd name="connsiteY64" fmla="*/ 285750 h 302528"/>
                  <a:gd name="connsiteX65" fmla="*/ 248171 w 914921"/>
                  <a:gd name="connsiteY65" fmla="*/ 288131 h 302528"/>
                  <a:gd name="connsiteX66" fmla="*/ 83864 w 914921"/>
                  <a:gd name="connsiteY66" fmla="*/ 292893 h 302528"/>
                  <a:gd name="connsiteX67" fmla="*/ 79102 w 914921"/>
                  <a:gd name="connsiteY67" fmla="*/ 278606 h 302528"/>
                  <a:gd name="connsiteX68" fmla="*/ 31477 w 914921"/>
                  <a:gd name="connsiteY68" fmla="*/ 269081 h 302528"/>
                  <a:gd name="connsiteX69" fmla="*/ 24333 w 914921"/>
                  <a:gd name="connsiteY69" fmla="*/ 266700 h 302528"/>
                  <a:gd name="connsiteX70" fmla="*/ 21952 w 914921"/>
                  <a:gd name="connsiteY70" fmla="*/ 254793 h 302528"/>
                  <a:gd name="connsiteX71" fmla="*/ 17189 w 914921"/>
                  <a:gd name="connsiteY71" fmla="*/ 240506 h 302528"/>
                  <a:gd name="connsiteX72" fmla="*/ 14808 w 914921"/>
                  <a:gd name="connsiteY72" fmla="*/ 233362 h 302528"/>
                  <a:gd name="connsiteX73" fmla="*/ 12427 w 914921"/>
                  <a:gd name="connsiteY73" fmla="*/ 226218 h 302528"/>
                  <a:gd name="connsiteX74" fmla="*/ 10046 w 914921"/>
                  <a:gd name="connsiteY74" fmla="*/ 219075 h 302528"/>
                  <a:gd name="connsiteX75" fmla="*/ 12427 w 914921"/>
                  <a:gd name="connsiteY75" fmla="*/ 185737 h 302528"/>
                  <a:gd name="connsiteX76" fmla="*/ 14808 w 914921"/>
                  <a:gd name="connsiteY76" fmla="*/ 178593 h 302528"/>
                  <a:gd name="connsiteX77" fmla="*/ 17189 w 914921"/>
                  <a:gd name="connsiteY77" fmla="*/ 164306 h 302528"/>
                  <a:gd name="connsiteX78" fmla="*/ 14808 w 914921"/>
                  <a:gd name="connsiteY78" fmla="*/ 119062 h 302528"/>
                  <a:gd name="connsiteX79" fmla="*/ 10046 w 914921"/>
                  <a:gd name="connsiteY79" fmla="*/ 109537 h 302528"/>
                  <a:gd name="connsiteX80" fmla="*/ 5283 w 914921"/>
                  <a:gd name="connsiteY80" fmla="*/ 90487 h 302528"/>
                  <a:gd name="connsiteX0" fmla="*/ 5283 w 914921"/>
                  <a:gd name="connsiteY0" fmla="*/ 90993 h 303034"/>
                  <a:gd name="connsiteX1" fmla="*/ 93389 w 914921"/>
                  <a:gd name="connsiteY1" fmla="*/ 88612 h 303034"/>
                  <a:gd name="connsiteX2" fmla="*/ 107677 w 914921"/>
                  <a:gd name="connsiteY2" fmla="*/ 81468 h 303034"/>
                  <a:gd name="connsiteX3" fmla="*/ 114821 w 914921"/>
                  <a:gd name="connsiteY3" fmla="*/ 79087 h 303034"/>
                  <a:gd name="connsiteX4" fmla="*/ 119583 w 914921"/>
                  <a:gd name="connsiteY4" fmla="*/ 71943 h 303034"/>
                  <a:gd name="connsiteX5" fmla="*/ 126727 w 914921"/>
                  <a:gd name="connsiteY5" fmla="*/ 69562 h 303034"/>
                  <a:gd name="connsiteX6" fmla="*/ 143396 w 914921"/>
                  <a:gd name="connsiteY6" fmla="*/ 52893 h 303034"/>
                  <a:gd name="connsiteX7" fmla="*/ 150539 w 914921"/>
                  <a:gd name="connsiteY7" fmla="*/ 48131 h 303034"/>
                  <a:gd name="connsiteX8" fmla="*/ 164827 w 914921"/>
                  <a:gd name="connsiteY8" fmla="*/ 43368 h 303034"/>
                  <a:gd name="connsiteX9" fmla="*/ 179114 w 914921"/>
                  <a:gd name="connsiteY9" fmla="*/ 36224 h 303034"/>
                  <a:gd name="connsiteX10" fmla="*/ 186258 w 914921"/>
                  <a:gd name="connsiteY10" fmla="*/ 31462 h 303034"/>
                  <a:gd name="connsiteX11" fmla="*/ 200546 w 914921"/>
                  <a:gd name="connsiteY11" fmla="*/ 26699 h 303034"/>
                  <a:gd name="connsiteX12" fmla="*/ 214833 w 914921"/>
                  <a:gd name="connsiteY12" fmla="*/ 21937 h 303034"/>
                  <a:gd name="connsiteX13" fmla="*/ 221977 w 914921"/>
                  <a:gd name="connsiteY13" fmla="*/ 19556 h 303034"/>
                  <a:gd name="connsiteX14" fmla="*/ 229121 w 914921"/>
                  <a:gd name="connsiteY14" fmla="*/ 14793 h 303034"/>
                  <a:gd name="connsiteX15" fmla="*/ 236264 w 914921"/>
                  <a:gd name="connsiteY15" fmla="*/ 12412 h 303034"/>
                  <a:gd name="connsiteX16" fmla="*/ 410096 w 914921"/>
                  <a:gd name="connsiteY16" fmla="*/ 506 h 303034"/>
                  <a:gd name="connsiteX17" fmla="*/ 483914 w 914921"/>
                  <a:gd name="connsiteY17" fmla="*/ 2887 h 303034"/>
                  <a:gd name="connsiteX18" fmla="*/ 498202 w 914921"/>
                  <a:gd name="connsiteY18" fmla="*/ 10031 h 303034"/>
                  <a:gd name="connsiteX19" fmla="*/ 505346 w 914921"/>
                  <a:gd name="connsiteY19" fmla="*/ 12412 h 303034"/>
                  <a:gd name="connsiteX20" fmla="*/ 512489 w 914921"/>
                  <a:gd name="connsiteY20" fmla="*/ 19556 h 303034"/>
                  <a:gd name="connsiteX21" fmla="*/ 526777 w 914921"/>
                  <a:gd name="connsiteY21" fmla="*/ 24318 h 303034"/>
                  <a:gd name="connsiteX22" fmla="*/ 541064 w 914921"/>
                  <a:gd name="connsiteY22" fmla="*/ 33843 h 303034"/>
                  <a:gd name="connsiteX23" fmla="*/ 555352 w 914921"/>
                  <a:gd name="connsiteY23" fmla="*/ 43368 h 303034"/>
                  <a:gd name="connsiteX24" fmla="*/ 562496 w 914921"/>
                  <a:gd name="connsiteY24" fmla="*/ 48131 h 303034"/>
                  <a:gd name="connsiteX25" fmla="*/ 576783 w 914921"/>
                  <a:gd name="connsiteY25" fmla="*/ 52893 h 303034"/>
                  <a:gd name="connsiteX26" fmla="*/ 598214 w 914921"/>
                  <a:gd name="connsiteY26" fmla="*/ 64799 h 303034"/>
                  <a:gd name="connsiteX27" fmla="*/ 612502 w 914921"/>
                  <a:gd name="connsiteY27" fmla="*/ 71943 h 303034"/>
                  <a:gd name="connsiteX28" fmla="*/ 619646 w 914921"/>
                  <a:gd name="connsiteY28" fmla="*/ 76706 h 303034"/>
                  <a:gd name="connsiteX29" fmla="*/ 626789 w 914921"/>
                  <a:gd name="connsiteY29" fmla="*/ 79087 h 303034"/>
                  <a:gd name="connsiteX30" fmla="*/ 648221 w 914921"/>
                  <a:gd name="connsiteY30" fmla="*/ 90993 h 303034"/>
                  <a:gd name="connsiteX31" fmla="*/ 662508 w 914921"/>
                  <a:gd name="connsiteY31" fmla="*/ 98137 h 303034"/>
                  <a:gd name="connsiteX32" fmla="*/ 669652 w 914921"/>
                  <a:gd name="connsiteY32" fmla="*/ 102899 h 303034"/>
                  <a:gd name="connsiteX33" fmla="*/ 683939 w 914921"/>
                  <a:gd name="connsiteY33" fmla="*/ 107662 h 303034"/>
                  <a:gd name="connsiteX34" fmla="*/ 691083 w 914921"/>
                  <a:gd name="connsiteY34" fmla="*/ 112424 h 303034"/>
                  <a:gd name="connsiteX35" fmla="*/ 707752 w 914921"/>
                  <a:gd name="connsiteY35" fmla="*/ 117187 h 303034"/>
                  <a:gd name="connsiteX36" fmla="*/ 729183 w 914921"/>
                  <a:gd name="connsiteY36" fmla="*/ 124331 h 303034"/>
                  <a:gd name="connsiteX37" fmla="*/ 736327 w 914921"/>
                  <a:gd name="connsiteY37" fmla="*/ 126712 h 303034"/>
                  <a:gd name="connsiteX38" fmla="*/ 786333 w 914921"/>
                  <a:gd name="connsiteY38" fmla="*/ 131474 h 303034"/>
                  <a:gd name="connsiteX39" fmla="*/ 836339 w 914921"/>
                  <a:gd name="connsiteY39" fmla="*/ 148143 h 303034"/>
                  <a:gd name="connsiteX40" fmla="*/ 850627 w 914921"/>
                  <a:gd name="connsiteY40" fmla="*/ 152906 h 303034"/>
                  <a:gd name="connsiteX41" fmla="*/ 857771 w 914921"/>
                  <a:gd name="connsiteY41" fmla="*/ 155287 h 303034"/>
                  <a:gd name="connsiteX42" fmla="*/ 864914 w 914921"/>
                  <a:gd name="connsiteY42" fmla="*/ 160049 h 303034"/>
                  <a:gd name="connsiteX43" fmla="*/ 872058 w 914921"/>
                  <a:gd name="connsiteY43" fmla="*/ 162431 h 303034"/>
                  <a:gd name="connsiteX44" fmla="*/ 886346 w 914921"/>
                  <a:gd name="connsiteY44" fmla="*/ 171956 h 303034"/>
                  <a:gd name="connsiteX45" fmla="*/ 893489 w 914921"/>
                  <a:gd name="connsiteY45" fmla="*/ 176718 h 303034"/>
                  <a:gd name="connsiteX46" fmla="*/ 898252 w 914921"/>
                  <a:gd name="connsiteY46" fmla="*/ 191006 h 303034"/>
                  <a:gd name="connsiteX47" fmla="*/ 900633 w 914921"/>
                  <a:gd name="connsiteY47" fmla="*/ 198149 h 303034"/>
                  <a:gd name="connsiteX48" fmla="*/ 905396 w 914921"/>
                  <a:gd name="connsiteY48" fmla="*/ 205293 h 303034"/>
                  <a:gd name="connsiteX49" fmla="*/ 910158 w 914921"/>
                  <a:gd name="connsiteY49" fmla="*/ 221962 h 303034"/>
                  <a:gd name="connsiteX50" fmla="*/ 914921 w 914921"/>
                  <a:gd name="connsiteY50" fmla="*/ 241012 h 303034"/>
                  <a:gd name="connsiteX51" fmla="*/ 912539 w 914921"/>
                  <a:gd name="connsiteY51" fmla="*/ 252918 h 303034"/>
                  <a:gd name="connsiteX52" fmla="*/ 910158 w 914921"/>
                  <a:gd name="connsiteY52" fmla="*/ 260062 h 303034"/>
                  <a:gd name="connsiteX53" fmla="*/ 903014 w 914921"/>
                  <a:gd name="connsiteY53" fmla="*/ 262443 h 303034"/>
                  <a:gd name="connsiteX54" fmla="*/ 898252 w 914921"/>
                  <a:gd name="connsiteY54" fmla="*/ 269587 h 303034"/>
                  <a:gd name="connsiteX55" fmla="*/ 883964 w 914921"/>
                  <a:gd name="connsiteY55" fmla="*/ 274349 h 303034"/>
                  <a:gd name="connsiteX56" fmla="*/ 862533 w 914921"/>
                  <a:gd name="connsiteY56" fmla="*/ 288637 h 303034"/>
                  <a:gd name="connsiteX57" fmla="*/ 855389 w 914921"/>
                  <a:gd name="connsiteY57" fmla="*/ 293399 h 303034"/>
                  <a:gd name="connsiteX58" fmla="*/ 848246 w 914921"/>
                  <a:gd name="connsiteY58" fmla="*/ 295781 h 303034"/>
                  <a:gd name="connsiteX59" fmla="*/ 833958 w 914921"/>
                  <a:gd name="connsiteY59" fmla="*/ 302924 h 303034"/>
                  <a:gd name="connsiteX60" fmla="*/ 679177 w 914921"/>
                  <a:gd name="connsiteY60" fmla="*/ 293399 h 303034"/>
                  <a:gd name="connsiteX61" fmla="*/ 557733 w 914921"/>
                  <a:gd name="connsiteY61" fmla="*/ 291018 h 303034"/>
                  <a:gd name="connsiteX62" fmla="*/ 438671 w 914921"/>
                  <a:gd name="connsiteY62" fmla="*/ 288637 h 303034"/>
                  <a:gd name="connsiteX63" fmla="*/ 298177 w 914921"/>
                  <a:gd name="connsiteY63" fmla="*/ 286256 h 303034"/>
                  <a:gd name="connsiteX64" fmla="*/ 248171 w 914921"/>
                  <a:gd name="connsiteY64" fmla="*/ 288637 h 303034"/>
                  <a:gd name="connsiteX65" fmla="*/ 83864 w 914921"/>
                  <a:gd name="connsiteY65" fmla="*/ 293399 h 303034"/>
                  <a:gd name="connsiteX66" fmla="*/ 79102 w 914921"/>
                  <a:gd name="connsiteY66" fmla="*/ 279112 h 303034"/>
                  <a:gd name="connsiteX67" fmla="*/ 31477 w 914921"/>
                  <a:gd name="connsiteY67" fmla="*/ 269587 h 303034"/>
                  <a:gd name="connsiteX68" fmla="*/ 24333 w 914921"/>
                  <a:gd name="connsiteY68" fmla="*/ 267206 h 303034"/>
                  <a:gd name="connsiteX69" fmla="*/ 21952 w 914921"/>
                  <a:gd name="connsiteY69" fmla="*/ 255299 h 303034"/>
                  <a:gd name="connsiteX70" fmla="*/ 17189 w 914921"/>
                  <a:gd name="connsiteY70" fmla="*/ 241012 h 303034"/>
                  <a:gd name="connsiteX71" fmla="*/ 14808 w 914921"/>
                  <a:gd name="connsiteY71" fmla="*/ 233868 h 303034"/>
                  <a:gd name="connsiteX72" fmla="*/ 12427 w 914921"/>
                  <a:gd name="connsiteY72" fmla="*/ 226724 h 303034"/>
                  <a:gd name="connsiteX73" fmla="*/ 10046 w 914921"/>
                  <a:gd name="connsiteY73" fmla="*/ 219581 h 303034"/>
                  <a:gd name="connsiteX74" fmla="*/ 12427 w 914921"/>
                  <a:gd name="connsiteY74" fmla="*/ 186243 h 303034"/>
                  <a:gd name="connsiteX75" fmla="*/ 14808 w 914921"/>
                  <a:gd name="connsiteY75" fmla="*/ 179099 h 303034"/>
                  <a:gd name="connsiteX76" fmla="*/ 17189 w 914921"/>
                  <a:gd name="connsiteY76" fmla="*/ 164812 h 303034"/>
                  <a:gd name="connsiteX77" fmla="*/ 14808 w 914921"/>
                  <a:gd name="connsiteY77" fmla="*/ 119568 h 303034"/>
                  <a:gd name="connsiteX78" fmla="*/ 10046 w 914921"/>
                  <a:gd name="connsiteY78" fmla="*/ 110043 h 303034"/>
                  <a:gd name="connsiteX79" fmla="*/ 5283 w 914921"/>
                  <a:gd name="connsiteY79" fmla="*/ 90993 h 303034"/>
                  <a:gd name="connsiteX0" fmla="*/ 5283 w 914921"/>
                  <a:gd name="connsiteY0" fmla="*/ 90559 h 302600"/>
                  <a:gd name="connsiteX1" fmla="*/ 93389 w 914921"/>
                  <a:gd name="connsiteY1" fmla="*/ 88178 h 302600"/>
                  <a:gd name="connsiteX2" fmla="*/ 107677 w 914921"/>
                  <a:gd name="connsiteY2" fmla="*/ 81034 h 302600"/>
                  <a:gd name="connsiteX3" fmla="*/ 114821 w 914921"/>
                  <a:gd name="connsiteY3" fmla="*/ 78653 h 302600"/>
                  <a:gd name="connsiteX4" fmla="*/ 119583 w 914921"/>
                  <a:gd name="connsiteY4" fmla="*/ 71509 h 302600"/>
                  <a:gd name="connsiteX5" fmla="*/ 126727 w 914921"/>
                  <a:gd name="connsiteY5" fmla="*/ 69128 h 302600"/>
                  <a:gd name="connsiteX6" fmla="*/ 143396 w 914921"/>
                  <a:gd name="connsiteY6" fmla="*/ 52459 h 302600"/>
                  <a:gd name="connsiteX7" fmla="*/ 150539 w 914921"/>
                  <a:gd name="connsiteY7" fmla="*/ 47697 h 302600"/>
                  <a:gd name="connsiteX8" fmla="*/ 164827 w 914921"/>
                  <a:gd name="connsiteY8" fmla="*/ 42934 h 302600"/>
                  <a:gd name="connsiteX9" fmla="*/ 179114 w 914921"/>
                  <a:gd name="connsiteY9" fmla="*/ 35790 h 302600"/>
                  <a:gd name="connsiteX10" fmla="*/ 186258 w 914921"/>
                  <a:gd name="connsiteY10" fmla="*/ 31028 h 302600"/>
                  <a:gd name="connsiteX11" fmla="*/ 200546 w 914921"/>
                  <a:gd name="connsiteY11" fmla="*/ 26265 h 302600"/>
                  <a:gd name="connsiteX12" fmla="*/ 214833 w 914921"/>
                  <a:gd name="connsiteY12" fmla="*/ 21503 h 302600"/>
                  <a:gd name="connsiteX13" fmla="*/ 221977 w 914921"/>
                  <a:gd name="connsiteY13" fmla="*/ 19122 h 302600"/>
                  <a:gd name="connsiteX14" fmla="*/ 229121 w 914921"/>
                  <a:gd name="connsiteY14" fmla="*/ 14359 h 302600"/>
                  <a:gd name="connsiteX15" fmla="*/ 279126 w 914921"/>
                  <a:gd name="connsiteY15" fmla="*/ 4834 h 302600"/>
                  <a:gd name="connsiteX16" fmla="*/ 410096 w 914921"/>
                  <a:gd name="connsiteY16" fmla="*/ 72 h 302600"/>
                  <a:gd name="connsiteX17" fmla="*/ 483914 w 914921"/>
                  <a:gd name="connsiteY17" fmla="*/ 2453 h 302600"/>
                  <a:gd name="connsiteX18" fmla="*/ 498202 w 914921"/>
                  <a:gd name="connsiteY18" fmla="*/ 9597 h 302600"/>
                  <a:gd name="connsiteX19" fmla="*/ 505346 w 914921"/>
                  <a:gd name="connsiteY19" fmla="*/ 11978 h 302600"/>
                  <a:gd name="connsiteX20" fmla="*/ 512489 w 914921"/>
                  <a:gd name="connsiteY20" fmla="*/ 19122 h 302600"/>
                  <a:gd name="connsiteX21" fmla="*/ 526777 w 914921"/>
                  <a:gd name="connsiteY21" fmla="*/ 23884 h 302600"/>
                  <a:gd name="connsiteX22" fmla="*/ 541064 w 914921"/>
                  <a:gd name="connsiteY22" fmla="*/ 33409 h 302600"/>
                  <a:gd name="connsiteX23" fmla="*/ 555352 w 914921"/>
                  <a:gd name="connsiteY23" fmla="*/ 42934 h 302600"/>
                  <a:gd name="connsiteX24" fmla="*/ 562496 w 914921"/>
                  <a:gd name="connsiteY24" fmla="*/ 47697 h 302600"/>
                  <a:gd name="connsiteX25" fmla="*/ 576783 w 914921"/>
                  <a:gd name="connsiteY25" fmla="*/ 52459 h 302600"/>
                  <a:gd name="connsiteX26" fmla="*/ 598214 w 914921"/>
                  <a:gd name="connsiteY26" fmla="*/ 64365 h 302600"/>
                  <a:gd name="connsiteX27" fmla="*/ 612502 w 914921"/>
                  <a:gd name="connsiteY27" fmla="*/ 71509 h 302600"/>
                  <a:gd name="connsiteX28" fmla="*/ 619646 w 914921"/>
                  <a:gd name="connsiteY28" fmla="*/ 76272 h 302600"/>
                  <a:gd name="connsiteX29" fmla="*/ 626789 w 914921"/>
                  <a:gd name="connsiteY29" fmla="*/ 78653 h 302600"/>
                  <a:gd name="connsiteX30" fmla="*/ 648221 w 914921"/>
                  <a:gd name="connsiteY30" fmla="*/ 90559 h 302600"/>
                  <a:gd name="connsiteX31" fmla="*/ 662508 w 914921"/>
                  <a:gd name="connsiteY31" fmla="*/ 97703 h 302600"/>
                  <a:gd name="connsiteX32" fmla="*/ 669652 w 914921"/>
                  <a:gd name="connsiteY32" fmla="*/ 102465 h 302600"/>
                  <a:gd name="connsiteX33" fmla="*/ 683939 w 914921"/>
                  <a:gd name="connsiteY33" fmla="*/ 107228 h 302600"/>
                  <a:gd name="connsiteX34" fmla="*/ 691083 w 914921"/>
                  <a:gd name="connsiteY34" fmla="*/ 111990 h 302600"/>
                  <a:gd name="connsiteX35" fmla="*/ 707752 w 914921"/>
                  <a:gd name="connsiteY35" fmla="*/ 116753 h 302600"/>
                  <a:gd name="connsiteX36" fmla="*/ 729183 w 914921"/>
                  <a:gd name="connsiteY36" fmla="*/ 123897 h 302600"/>
                  <a:gd name="connsiteX37" fmla="*/ 736327 w 914921"/>
                  <a:gd name="connsiteY37" fmla="*/ 126278 h 302600"/>
                  <a:gd name="connsiteX38" fmla="*/ 786333 w 914921"/>
                  <a:gd name="connsiteY38" fmla="*/ 131040 h 302600"/>
                  <a:gd name="connsiteX39" fmla="*/ 836339 w 914921"/>
                  <a:gd name="connsiteY39" fmla="*/ 147709 h 302600"/>
                  <a:gd name="connsiteX40" fmla="*/ 850627 w 914921"/>
                  <a:gd name="connsiteY40" fmla="*/ 152472 h 302600"/>
                  <a:gd name="connsiteX41" fmla="*/ 857771 w 914921"/>
                  <a:gd name="connsiteY41" fmla="*/ 154853 h 302600"/>
                  <a:gd name="connsiteX42" fmla="*/ 864914 w 914921"/>
                  <a:gd name="connsiteY42" fmla="*/ 159615 h 302600"/>
                  <a:gd name="connsiteX43" fmla="*/ 872058 w 914921"/>
                  <a:gd name="connsiteY43" fmla="*/ 161997 h 302600"/>
                  <a:gd name="connsiteX44" fmla="*/ 886346 w 914921"/>
                  <a:gd name="connsiteY44" fmla="*/ 171522 h 302600"/>
                  <a:gd name="connsiteX45" fmla="*/ 893489 w 914921"/>
                  <a:gd name="connsiteY45" fmla="*/ 176284 h 302600"/>
                  <a:gd name="connsiteX46" fmla="*/ 898252 w 914921"/>
                  <a:gd name="connsiteY46" fmla="*/ 190572 h 302600"/>
                  <a:gd name="connsiteX47" fmla="*/ 900633 w 914921"/>
                  <a:gd name="connsiteY47" fmla="*/ 197715 h 302600"/>
                  <a:gd name="connsiteX48" fmla="*/ 905396 w 914921"/>
                  <a:gd name="connsiteY48" fmla="*/ 204859 h 302600"/>
                  <a:gd name="connsiteX49" fmla="*/ 910158 w 914921"/>
                  <a:gd name="connsiteY49" fmla="*/ 221528 h 302600"/>
                  <a:gd name="connsiteX50" fmla="*/ 914921 w 914921"/>
                  <a:gd name="connsiteY50" fmla="*/ 240578 h 302600"/>
                  <a:gd name="connsiteX51" fmla="*/ 912539 w 914921"/>
                  <a:gd name="connsiteY51" fmla="*/ 252484 h 302600"/>
                  <a:gd name="connsiteX52" fmla="*/ 910158 w 914921"/>
                  <a:gd name="connsiteY52" fmla="*/ 259628 h 302600"/>
                  <a:gd name="connsiteX53" fmla="*/ 903014 w 914921"/>
                  <a:gd name="connsiteY53" fmla="*/ 262009 h 302600"/>
                  <a:gd name="connsiteX54" fmla="*/ 898252 w 914921"/>
                  <a:gd name="connsiteY54" fmla="*/ 269153 h 302600"/>
                  <a:gd name="connsiteX55" fmla="*/ 883964 w 914921"/>
                  <a:gd name="connsiteY55" fmla="*/ 273915 h 302600"/>
                  <a:gd name="connsiteX56" fmla="*/ 862533 w 914921"/>
                  <a:gd name="connsiteY56" fmla="*/ 288203 h 302600"/>
                  <a:gd name="connsiteX57" fmla="*/ 855389 w 914921"/>
                  <a:gd name="connsiteY57" fmla="*/ 292965 h 302600"/>
                  <a:gd name="connsiteX58" fmla="*/ 848246 w 914921"/>
                  <a:gd name="connsiteY58" fmla="*/ 295347 h 302600"/>
                  <a:gd name="connsiteX59" fmla="*/ 833958 w 914921"/>
                  <a:gd name="connsiteY59" fmla="*/ 302490 h 302600"/>
                  <a:gd name="connsiteX60" fmla="*/ 679177 w 914921"/>
                  <a:gd name="connsiteY60" fmla="*/ 292965 h 302600"/>
                  <a:gd name="connsiteX61" fmla="*/ 557733 w 914921"/>
                  <a:gd name="connsiteY61" fmla="*/ 290584 h 302600"/>
                  <a:gd name="connsiteX62" fmla="*/ 438671 w 914921"/>
                  <a:gd name="connsiteY62" fmla="*/ 288203 h 302600"/>
                  <a:gd name="connsiteX63" fmla="*/ 298177 w 914921"/>
                  <a:gd name="connsiteY63" fmla="*/ 285822 h 302600"/>
                  <a:gd name="connsiteX64" fmla="*/ 248171 w 914921"/>
                  <a:gd name="connsiteY64" fmla="*/ 288203 h 302600"/>
                  <a:gd name="connsiteX65" fmla="*/ 83864 w 914921"/>
                  <a:gd name="connsiteY65" fmla="*/ 292965 h 302600"/>
                  <a:gd name="connsiteX66" fmla="*/ 79102 w 914921"/>
                  <a:gd name="connsiteY66" fmla="*/ 278678 h 302600"/>
                  <a:gd name="connsiteX67" fmla="*/ 31477 w 914921"/>
                  <a:gd name="connsiteY67" fmla="*/ 269153 h 302600"/>
                  <a:gd name="connsiteX68" fmla="*/ 24333 w 914921"/>
                  <a:gd name="connsiteY68" fmla="*/ 266772 h 302600"/>
                  <a:gd name="connsiteX69" fmla="*/ 21952 w 914921"/>
                  <a:gd name="connsiteY69" fmla="*/ 254865 h 302600"/>
                  <a:gd name="connsiteX70" fmla="*/ 17189 w 914921"/>
                  <a:gd name="connsiteY70" fmla="*/ 240578 h 302600"/>
                  <a:gd name="connsiteX71" fmla="*/ 14808 w 914921"/>
                  <a:gd name="connsiteY71" fmla="*/ 233434 h 302600"/>
                  <a:gd name="connsiteX72" fmla="*/ 12427 w 914921"/>
                  <a:gd name="connsiteY72" fmla="*/ 226290 h 302600"/>
                  <a:gd name="connsiteX73" fmla="*/ 10046 w 914921"/>
                  <a:gd name="connsiteY73" fmla="*/ 219147 h 302600"/>
                  <a:gd name="connsiteX74" fmla="*/ 12427 w 914921"/>
                  <a:gd name="connsiteY74" fmla="*/ 185809 h 302600"/>
                  <a:gd name="connsiteX75" fmla="*/ 14808 w 914921"/>
                  <a:gd name="connsiteY75" fmla="*/ 178665 h 302600"/>
                  <a:gd name="connsiteX76" fmla="*/ 17189 w 914921"/>
                  <a:gd name="connsiteY76" fmla="*/ 164378 h 302600"/>
                  <a:gd name="connsiteX77" fmla="*/ 14808 w 914921"/>
                  <a:gd name="connsiteY77" fmla="*/ 119134 h 302600"/>
                  <a:gd name="connsiteX78" fmla="*/ 10046 w 914921"/>
                  <a:gd name="connsiteY78" fmla="*/ 109609 h 302600"/>
                  <a:gd name="connsiteX79" fmla="*/ 5283 w 914921"/>
                  <a:gd name="connsiteY79" fmla="*/ 90559 h 302600"/>
                  <a:gd name="connsiteX0" fmla="*/ 5283 w 914921"/>
                  <a:gd name="connsiteY0" fmla="*/ 90550 h 302591"/>
                  <a:gd name="connsiteX1" fmla="*/ 93389 w 914921"/>
                  <a:gd name="connsiteY1" fmla="*/ 88169 h 302591"/>
                  <a:gd name="connsiteX2" fmla="*/ 107677 w 914921"/>
                  <a:gd name="connsiteY2" fmla="*/ 81025 h 302591"/>
                  <a:gd name="connsiteX3" fmla="*/ 114821 w 914921"/>
                  <a:gd name="connsiteY3" fmla="*/ 78644 h 302591"/>
                  <a:gd name="connsiteX4" fmla="*/ 119583 w 914921"/>
                  <a:gd name="connsiteY4" fmla="*/ 71500 h 302591"/>
                  <a:gd name="connsiteX5" fmla="*/ 126727 w 914921"/>
                  <a:gd name="connsiteY5" fmla="*/ 69119 h 302591"/>
                  <a:gd name="connsiteX6" fmla="*/ 143396 w 914921"/>
                  <a:gd name="connsiteY6" fmla="*/ 52450 h 302591"/>
                  <a:gd name="connsiteX7" fmla="*/ 150539 w 914921"/>
                  <a:gd name="connsiteY7" fmla="*/ 47688 h 302591"/>
                  <a:gd name="connsiteX8" fmla="*/ 164827 w 914921"/>
                  <a:gd name="connsiteY8" fmla="*/ 42925 h 302591"/>
                  <a:gd name="connsiteX9" fmla="*/ 179114 w 914921"/>
                  <a:gd name="connsiteY9" fmla="*/ 35781 h 302591"/>
                  <a:gd name="connsiteX10" fmla="*/ 186258 w 914921"/>
                  <a:gd name="connsiteY10" fmla="*/ 31019 h 302591"/>
                  <a:gd name="connsiteX11" fmla="*/ 200546 w 914921"/>
                  <a:gd name="connsiteY11" fmla="*/ 26256 h 302591"/>
                  <a:gd name="connsiteX12" fmla="*/ 214833 w 914921"/>
                  <a:gd name="connsiteY12" fmla="*/ 21494 h 302591"/>
                  <a:gd name="connsiteX13" fmla="*/ 221977 w 914921"/>
                  <a:gd name="connsiteY13" fmla="*/ 19113 h 302591"/>
                  <a:gd name="connsiteX14" fmla="*/ 229121 w 914921"/>
                  <a:gd name="connsiteY14" fmla="*/ 14350 h 302591"/>
                  <a:gd name="connsiteX15" fmla="*/ 279126 w 914921"/>
                  <a:gd name="connsiteY15" fmla="*/ 4825 h 302591"/>
                  <a:gd name="connsiteX16" fmla="*/ 410096 w 914921"/>
                  <a:gd name="connsiteY16" fmla="*/ 63 h 302591"/>
                  <a:gd name="connsiteX17" fmla="*/ 483914 w 914921"/>
                  <a:gd name="connsiteY17" fmla="*/ 2444 h 302591"/>
                  <a:gd name="connsiteX18" fmla="*/ 467246 w 914921"/>
                  <a:gd name="connsiteY18" fmla="*/ 7207 h 302591"/>
                  <a:gd name="connsiteX19" fmla="*/ 505346 w 914921"/>
                  <a:gd name="connsiteY19" fmla="*/ 11969 h 302591"/>
                  <a:gd name="connsiteX20" fmla="*/ 512489 w 914921"/>
                  <a:gd name="connsiteY20" fmla="*/ 19113 h 302591"/>
                  <a:gd name="connsiteX21" fmla="*/ 526777 w 914921"/>
                  <a:gd name="connsiteY21" fmla="*/ 23875 h 302591"/>
                  <a:gd name="connsiteX22" fmla="*/ 541064 w 914921"/>
                  <a:gd name="connsiteY22" fmla="*/ 33400 h 302591"/>
                  <a:gd name="connsiteX23" fmla="*/ 555352 w 914921"/>
                  <a:gd name="connsiteY23" fmla="*/ 42925 h 302591"/>
                  <a:gd name="connsiteX24" fmla="*/ 562496 w 914921"/>
                  <a:gd name="connsiteY24" fmla="*/ 47688 h 302591"/>
                  <a:gd name="connsiteX25" fmla="*/ 576783 w 914921"/>
                  <a:gd name="connsiteY25" fmla="*/ 52450 h 302591"/>
                  <a:gd name="connsiteX26" fmla="*/ 598214 w 914921"/>
                  <a:gd name="connsiteY26" fmla="*/ 64356 h 302591"/>
                  <a:gd name="connsiteX27" fmla="*/ 612502 w 914921"/>
                  <a:gd name="connsiteY27" fmla="*/ 71500 h 302591"/>
                  <a:gd name="connsiteX28" fmla="*/ 619646 w 914921"/>
                  <a:gd name="connsiteY28" fmla="*/ 76263 h 302591"/>
                  <a:gd name="connsiteX29" fmla="*/ 626789 w 914921"/>
                  <a:gd name="connsiteY29" fmla="*/ 78644 h 302591"/>
                  <a:gd name="connsiteX30" fmla="*/ 648221 w 914921"/>
                  <a:gd name="connsiteY30" fmla="*/ 90550 h 302591"/>
                  <a:gd name="connsiteX31" fmla="*/ 662508 w 914921"/>
                  <a:gd name="connsiteY31" fmla="*/ 97694 h 302591"/>
                  <a:gd name="connsiteX32" fmla="*/ 669652 w 914921"/>
                  <a:gd name="connsiteY32" fmla="*/ 102456 h 302591"/>
                  <a:gd name="connsiteX33" fmla="*/ 683939 w 914921"/>
                  <a:gd name="connsiteY33" fmla="*/ 107219 h 302591"/>
                  <a:gd name="connsiteX34" fmla="*/ 691083 w 914921"/>
                  <a:gd name="connsiteY34" fmla="*/ 111981 h 302591"/>
                  <a:gd name="connsiteX35" fmla="*/ 707752 w 914921"/>
                  <a:gd name="connsiteY35" fmla="*/ 116744 h 302591"/>
                  <a:gd name="connsiteX36" fmla="*/ 729183 w 914921"/>
                  <a:gd name="connsiteY36" fmla="*/ 123888 h 302591"/>
                  <a:gd name="connsiteX37" fmla="*/ 736327 w 914921"/>
                  <a:gd name="connsiteY37" fmla="*/ 126269 h 302591"/>
                  <a:gd name="connsiteX38" fmla="*/ 786333 w 914921"/>
                  <a:gd name="connsiteY38" fmla="*/ 131031 h 302591"/>
                  <a:gd name="connsiteX39" fmla="*/ 836339 w 914921"/>
                  <a:gd name="connsiteY39" fmla="*/ 147700 h 302591"/>
                  <a:gd name="connsiteX40" fmla="*/ 850627 w 914921"/>
                  <a:gd name="connsiteY40" fmla="*/ 152463 h 302591"/>
                  <a:gd name="connsiteX41" fmla="*/ 857771 w 914921"/>
                  <a:gd name="connsiteY41" fmla="*/ 154844 h 302591"/>
                  <a:gd name="connsiteX42" fmla="*/ 864914 w 914921"/>
                  <a:gd name="connsiteY42" fmla="*/ 159606 h 302591"/>
                  <a:gd name="connsiteX43" fmla="*/ 872058 w 914921"/>
                  <a:gd name="connsiteY43" fmla="*/ 161988 h 302591"/>
                  <a:gd name="connsiteX44" fmla="*/ 886346 w 914921"/>
                  <a:gd name="connsiteY44" fmla="*/ 171513 h 302591"/>
                  <a:gd name="connsiteX45" fmla="*/ 893489 w 914921"/>
                  <a:gd name="connsiteY45" fmla="*/ 176275 h 302591"/>
                  <a:gd name="connsiteX46" fmla="*/ 898252 w 914921"/>
                  <a:gd name="connsiteY46" fmla="*/ 190563 h 302591"/>
                  <a:gd name="connsiteX47" fmla="*/ 900633 w 914921"/>
                  <a:gd name="connsiteY47" fmla="*/ 197706 h 302591"/>
                  <a:gd name="connsiteX48" fmla="*/ 905396 w 914921"/>
                  <a:gd name="connsiteY48" fmla="*/ 204850 h 302591"/>
                  <a:gd name="connsiteX49" fmla="*/ 910158 w 914921"/>
                  <a:gd name="connsiteY49" fmla="*/ 221519 h 302591"/>
                  <a:gd name="connsiteX50" fmla="*/ 914921 w 914921"/>
                  <a:gd name="connsiteY50" fmla="*/ 240569 h 302591"/>
                  <a:gd name="connsiteX51" fmla="*/ 912539 w 914921"/>
                  <a:gd name="connsiteY51" fmla="*/ 252475 h 302591"/>
                  <a:gd name="connsiteX52" fmla="*/ 910158 w 914921"/>
                  <a:gd name="connsiteY52" fmla="*/ 259619 h 302591"/>
                  <a:gd name="connsiteX53" fmla="*/ 903014 w 914921"/>
                  <a:gd name="connsiteY53" fmla="*/ 262000 h 302591"/>
                  <a:gd name="connsiteX54" fmla="*/ 898252 w 914921"/>
                  <a:gd name="connsiteY54" fmla="*/ 269144 h 302591"/>
                  <a:gd name="connsiteX55" fmla="*/ 883964 w 914921"/>
                  <a:gd name="connsiteY55" fmla="*/ 273906 h 302591"/>
                  <a:gd name="connsiteX56" fmla="*/ 862533 w 914921"/>
                  <a:gd name="connsiteY56" fmla="*/ 288194 h 302591"/>
                  <a:gd name="connsiteX57" fmla="*/ 855389 w 914921"/>
                  <a:gd name="connsiteY57" fmla="*/ 292956 h 302591"/>
                  <a:gd name="connsiteX58" fmla="*/ 848246 w 914921"/>
                  <a:gd name="connsiteY58" fmla="*/ 295338 h 302591"/>
                  <a:gd name="connsiteX59" fmla="*/ 833958 w 914921"/>
                  <a:gd name="connsiteY59" fmla="*/ 302481 h 302591"/>
                  <a:gd name="connsiteX60" fmla="*/ 679177 w 914921"/>
                  <a:gd name="connsiteY60" fmla="*/ 292956 h 302591"/>
                  <a:gd name="connsiteX61" fmla="*/ 557733 w 914921"/>
                  <a:gd name="connsiteY61" fmla="*/ 290575 h 302591"/>
                  <a:gd name="connsiteX62" fmla="*/ 438671 w 914921"/>
                  <a:gd name="connsiteY62" fmla="*/ 288194 h 302591"/>
                  <a:gd name="connsiteX63" fmla="*/ 298177 w 914921"/>
                  <a:gd name="connsiteY63" fmla="*/ 285813 h 302591"/>
                  <a:gd name="connsiteX64" fmla="*/ 248171 w 914921"/>
                  <a:gd name="connsiteY64" fmla="*/ 288194 h 302591"/>
                  <a:gd name="connsiteX65" fmla="*/ 83864 w 914921"/>
                  <a:gd name="connsiteY65" fmla="*/ 292956 h 302591"/>
                  <a:gd name="connsiteX66" fmla="*/ 79102 w 914921"/>
                  <a:gd name="connsiteY66" fmla="*/ 278669 h 302591"/>
                  <a:gd name="connsiteX67" fmla="*/ 31477 w 914921"/>
                  <a:gd name="connsiteY67" fmla="*/ 269144 h 302591"/>
                  <a:gd name="connsiteX68" fmla="*/ 24333 w 914921"/>
                  <a:gd name="connsiteY68" fmla="*/ 266763 h 302591"/>
                  <a:gd name="connsiteX69" fmla="*/ 21952 w 914921"/>
                  <a:gd name="connsiteY69" fmla="*/ 254856 h 302591"/>
                  <a:gd name="connsiteX70" fmla="*/ 17189 w 914921"/>
                  <a:gd name="connsiteY70" fmla="*/ 240569 h 302591"/>
                  <a:gd name="connsiteX71" fmla="*/ 14808 w 914921"/>
                  <a:gd name="connsiteY71" fmla="*/ 233425 h 302591"/>
                  <a:gd name="connsiteX72" fmla="*/ 12427 w 914921"/>
                  <a:gd name="connsiteY72" fmla="*/ 226281 h 302591"/>
                  <a:gd name="connsiteX73" fmla="*/ 10046 w 914921"/>
                  <a:gd name="connsiteY73" fmla="*/ 219138 h 302591"/>
                  <a:gd name="connsiteX74" fmla="*/ 12427 w 914921"/>
                  <a:gd name="connsiteY74" fmla="*/ 185800 h 302591"/>
                  <a:gd name="connsiteX75" fmla="*/ 14808 w 914921"/>
                  <a:gd name="connsiteY75" fmla="*/ 178656 h 302591"/>
                  <a:gd name="connsiteX76" fmla="*/ 17189 w 914921"/>
                  <a:gd name="connsiteY76" fmla="*/ 164369 h 302591"/>
                  <a:gd name="connsiteX77" fmla="*/ 14808 w 914921"/>
                  <a:gd name="connsiteY77" fmla="*/ 119125 h 302591"/>
                  <a:gd name="connsiteX78" fmla="*/ 10046 w 914921"/>
                  <a:gd name="connsiteY78" fmla="*/ 109600 h 302591"/>
                  <a:gd name="connsiteX79" fmla="*/ 5283 w 914921"/>
                  <a:gd name="connsiteY79" fmla="*/ 90550 h 302591"/>
                  <a:gd name="connsiteX0" fmla="*/ 5283 w 914921"/>
                  <a:gd name="connsiteY0" fmla="*/ 90586 h 302627"/>
                  <a:gd name="connsiteX1" fmla="*/ 93389 w 914921"/>
                  <a:gd name="connsiteY1" fmla="*/ 88205 h 302627"/>
                  <a:gd name="connsiteX2" fmla="*/ 107677 w 914921"/>
                  <a:gd name="connsiteY2" fmla="*/ 81061 h 302627"/>
                  <a:gd name="connsiteX3" fmla="*/ 114821 w 914921"/>
                  <a:gd name="connsiteY3" fmla="*/ 78680 h 302627"/>
                  <a:gd name="connsiteX4" fmla="*/ 119583 w 914921"/>
                  <a:gd name="connsiteY4" fmla="*/ 71536 h 302627"/>
                  <a:gd name="connsiteX5" fmla="*/ 126727 w 914921"/>
                  <a:gd name="connsiteY5" fmla="*/ 69155 h 302627"/>
                  <a:gd name="connsiteX6" fmla="*/ 143396 w 914921"/>
                  <a:gd name="connsiteY6" fmla="*/ 52486 h 302627"/>
                  <a:gd name="connsiteX7" fmla="*/ 150539 w 914921"/>
                  <a:gd name="connsiteY7" fmla="*/ 47724 h 302627"/>
                  <a:gd name="connsiteX8" fmla="*/ 164827 w 914921"/>
                  <a:gd name="connsiteY8" fmla="*/ 42961 h 302627"/>
                  <a:gd name="connsiteX9" fmla="*/ 179114 w 914921"/>
                  <a:gd name="connsiteY9" fmla="*/ 35817 h 302627"/>
                  <a:gd name="connsiteX10" fmla="*/ 186258 w 914921"/>
                  <a:gd name="connsiteY10" fmla="*/ 31055 h 302627"/>
                  <a:gd name="connsiteX11" fmla="*/ 200546 w 914921"/>
                  <a:gd name="connsiteY11" fmla="*/ 26292 h 302627"/>
                  <a:gd name="connsiteX12" fmla="*/ 214833 w 914921"/>
                  <a:gd name="connsiteY12" fmla="*/ 21530 h 302627"/>
                  <a:gd name="connsiteX13" fmla="*/ 221977 w 914921"/>
                  <a:gd name="connsiteY13" fmla="*/ 19149 h 302627"/>
                  <a:gd name="connsiteX14" fmla="*/ 229121 w 914921"/>
                  <a:gd name="connsiteY14" fmla="*/ 14386 h 302627"/>
                  <a:gd name="connsiteX15" fmla="*/ 279126 w 914921"/>
                  <a:gd name="connsiteY15" fmla="*/ 4861 h 302627"/>
                  <a:gd name="connsiteX16" fmla="*/ 410096 w 914921"/>
                  <a:gd name="connsiteY16" fmla="*/ 99 h 302627"/>
                  <a:gd name="connsiteX17" fmla="*/ 483914 w 914921"/>
                  <a:gd name="connsiteY17" fmla="*/ 2480 h 302627"/>
                  <a:gd name="connsiteX18" fmla="*/ 505346 w 914921"/>
                  <a:gd name="connsiteY18" fmla="*/ 12005 h 302627"/>
                  <a:gd name="connsiteX19" fmla="*/ 512489 w 914921"/>
                  <a:gd name="connsiteY19" fmla="*/ 19149 h 302627"/>
                  <a:gd name="connsiteX20" fmla="*/ 526777 w 914921"/>
                  <a:gd name="connsiteY20" fmla="*/ 23911 h 302627"/>
                  <a:gd name="connsiteX21" fmla="*/ 541064 w 914921"/>
                  <a:gd name="connsiteY21" fmla="*/ 33436 h 302627"/>
                  <a:gd name="connsiteX22" fmla="*/ 555352 w 914921"/>
                  <a:gd name="connsiteY22" fmla="*/ 42961 h 302627"/>
                  <a:gd name="connsiteX23" fmla="*/ 562496 w 914921"/>
                  <a:gd name="connsiteY23" fmla="*/ 47724 h 302627"/>
                  <a:gd name="connsiteX24" fmla="*/ 576783 w 914921"/>
                  <a:gd name="connsiteY24" fmla="*/ 52486 h 302627"/>
                  <a:gd name="connsiteX25" fmla="*/ 598214 w 914921"/>
                  <a:gd name="connsiteY25" fmla="*/ 64392 h 302627"/>
                  <a:gd name="connsiteX26" fmla="*/ 612502 w 914921"/>
                  <a:gd name="connsiteY26" fmla="*/ 71536 h 302627"/>
                  <a:gd name="connsiteX27" fmla="*/ 619646 w 914921"/>
                  <a:gd name="connsiteY27" fmla="*/ 76299 h 302627"/>
                  <a:gd name="connsiteX28" fmla="*/ 626789 w 914921"/>
                  <a:gd name="connsiteY28" fmla="*/ 78680 h 302627"/>
                  <a:gd name="connsiteX29" fmla="*/ 648221 w 914921"/>
                  <a:gd name="connsiteY29" fmla="*/ 90586 h 302627"/>
                  <a:gd name="connsiteX30" fmla="*/ 662508 w 914921"/>
                  <a:gd name="connsiteY30" fmla="*/ 97730 h 302627"/>
                  <a:gd name="connsiteX31" fmla="*/ 669652 w 914921"/>
                  <a:gd name="connsiteY31" fmla="*/ 102492 h 302627"/>
                  <a:gd name="connsiteX32" fmla="*/ 683939 w 914921"/>
                  <a:gd name="connsiteY32" fmla="*/ 107255 h 302627"/>
                  <a:gd name="connsiteX33" fmla="*/ 691083 w 914921"/>
                  <a:gd name="connsiteY33" fmla="*/ 112017 h 302627"/>
                  <a:gd name="connsiteX34" fmla="*/ 707752 w 914921"/>
                  <a:gd name="connsiteY34" fmla="*/ 116780 h 302627"/>
                  <a:gd name="connsiteX35" fmla="*/ 729183 w 914921"/>
                  <a:gd name="connsiteY35" fmla="*/ 123924 h 302627"/>
                  <a:gd name="connsiteX36" fmla="*/ 736327 w 914921"/>
                  <a:gd name="connsiteY36" fmla="*/ 126305 h 302627"/>
                  <a:gd name="connsiteX37" fmla="*/ 786333 w 914921"/>
                  <a:gd name="connsiteY37" fmla="*/ 131067 h 302627"/>
                  <a:gd name="connsiteX38" fmla="*/ 836339 w 914921"/>
                  <a:gd name="connsiteY38" fmla="*/ 147736 h 302627"/>
                  <a:gd name="connsiteX39" fmla="*/ 850627 w 914921"/>
                  <a:gd name="connsiteY39" fmla="*/ 152499 h 302627"/>
                  <a:gd name="connsiteX40" fmla="*/ 857771 w 914921"/>
                  <a:gd name="connsiteY40" fmla="*/ 154880 h 302627"/>
                  <a:gd name="connsiteX41" fmla="*/ 864914 w 914921"/>
                  <a:gd name="connsiteY41" fmla="*/ 159642 h 302627"/>
                  <a:gd name="connsiteX42" fmla="*/ 872058 w 914921"/>
                  <a:gd name="connsiteY42" fmla="*/ 162024 h 302627"/>
                  <a:gd name="connsiteX43" fmla="*/ 886346 w 914921"/>
                  <a:gd name="connsiteY43" fmla="*/ 171549 h 302627"/>
                  <a:gd name="connsiteX44" fmla="*/ 893489 w 914921"/>
                  <a:gd name="connsiteY44" fmla="*/ 176311 h 302627"/>
                  <a:gd name="connsiteX45" fmla="*/ 898252 w 914921"/>
                  <a:gd name="connsiteY45" fmla="*/ 190599 h 302627"/>
                  <a:gd name="connsiteX46" fmla="*/ 900633 w 914921"/>
                  <a:gd name="connsiteY46" fmla="*/ 197742 h 302627"/>
                  <a:gd name="connsiteX47" fmla="*/ 905396 w 914921"/>
                  <a:gd name="connsiteY47" fmla="*/ 204886 h 302627"/>
                  <a:gd name="connsiteX48" fmla="*/ 910158 w 914921"/>
                  <a:gd name="connsiteY48" fmla="*/ 221555 h 302627"/>
                  <a:gd name="connsiteX49" fmla="*/ 914921 w 914921"/>
                  <a:gd name="connsiteY49" fmla="*/ 240605 h 302627"/>
                  <a:gd name="connsiteX50" fmla="*/ 912539 w 914921"/>
                  <a:gd name="connsiteY50" fmla="*/ 252511 h 302627"/>
                  <a:gd name="connsiteX51" fmla="*/ 910158 w 914921"/>
                  <a:gd name="connsiteY51" fmla="*/ 259655 h 302627"/>
                  <a:gd name="connsiteX52" fmla="*/ 903014 w 914921"/>
                  <a:gd name="connsiteY52" fmla="*/ 262036 h 302627"/>
                  <a:gd name="connsiteX53" fmla="*/ 898252 w 914921"/>
                  <a:gd name="connsiteY53" fmla="*/ 269180 h 302627"/>
                  <a:gd name="connsiteX54" fmla="*/ 883964 w 914921"/>
                  <a:gd name="connsiteY54" fmla="*/ 273942 h 302627"/>
                  <a:gd name="connsiteX55" fmla="*/ 862533 w 914921"/>
                  <a:gd name="connsiteY55" fmla="*/ 288230 h 302627"/>
                  <a:gd name="connsiteX56" fmla="*/ 855389 w 914921"/>
                  <a:gd name="connsiteY56" fmla="*/ 292992 h 302627"/>
                  <a:gd name="connsiteX57" fmla="*/ 848246 w 914921"/>
                  <a:gd name="connsiteY57" fmla="*/ 295374 h 302627"/>
                  <a:gd name="connsiteX58" fmla="*/ 833958 w 914921"/>
                  <a:gd name="connsiteY58" fmla="*/ 302517 h 302627"/>
                  <a:gd name="connsiteX59" fmla="*/ 679177 w 914921"/>
                  <a:gd name="connsiteY59" fmla="*/ 292992 h 302627"/>
                  <a:gd name="connsiteX60" fmla="*/ 557733 w 914921"/>
                  <a:gd name="connsiteY60" fmla="*/ 290611 h 302627"/>
                  <a:gd name="connsiteX61" fmla="*/ 438671 w 914921"/>
                  <a:gd name="connsiteY61" fmla="*/ 288230 h 302627"/>
                  <a:gd name="connsiteX62" fmla="*/ 298177 w 914921"/>
                  <a:gd name="connsiteY62" fmla="*/ 285849 h 302627"/>
                  <a:gd name="connsiteX63" fmla="*/ 248171 w 914921"/>
                  <a:gd name="connsiteY63" fmla="*/ 288230 h 302627"/>
                  <a:gd name="connsiteX64" fmla="*/ 83864 w 914921"/>
                  <a:gd name="connsiteY64" fmla="*/ 292992 h 302627"/>
                  <a:gd name="connsiteX65" fmla="*/ 79102 w 914921"/>
                  <a:gd name="connsiteY65" fmla="*/ 278705 h 302627"/>
                  <a:gd name="connsiteX66" fmla="*/ 31477 w 914921"/>
                  <a:gd name="connsiteY66" fmla="*/ 269180 h 302627"/>
                  <a:gd name="connsiteX67" fmla="*/ 24333 w 914921"/>
                  <a:gd name="connsiteY67" fmla="*/ 266799 h 302627"/>
                  <a:gd name="connsiteX68" fmla="*/ 21952 w 914921"/>
                  <a:gd name="connsiteY68" fmla="*/ 254892 h 302627"/>
                  <a:gd name="connsiteX69" fmla="*/ 17189 w 914921"/>
                  <a:gd name="connsiteY69" fmla="*/ 240605 h 302627"/>
                  <a:gd name="connsiteX70" fmla="*/ 14808 w 914921"/>
                  <a:gd name="connsiteY70" fmla="*/ 233461 h 302627"/>
                  <a:gd name="connsiteX71" fmla="*/ 12427 w 914921"/>
                  <a:gd name="connsiteY71" fmla="*/ 226317 h 302627"/>
                  <a:gd name="connsiteX72" fmla="*/ 10046 w 914921"/>
                  <a:gd name="connsiteY72" fmla="*/ 219174 h 302627"/>
                  <a:gd name="connsiteX73" fmla="*/ 12427 w 914921"/>
                  <a:gd name="connsiteY73" fmla="*/ 185836 h 302627"/>
                  <a:gd name="connsiteX74" fmla="*/ 14808 w 914921"/>
                  <a:gd name="connsiteY74" fmla="*/ 178692 h 302627"/>
                  <a:gd name="connsiteX75" fmla="*/ 17189 w 914921"/>
                  <a:gd name="connsiteY75" fmla="*/ 164405 h 302627"/>
                  <a:gd name="connsiteX76" fmla="*/ 14808 w 914921"/>
                  <a:gd name="connsiteY76" fmla="*/ 119161 h 302627"/>
                  <a:gd name="connsiteX77" fmla="*/ 10046 w 914921"/>
                  <a:gd name="connsiteY77" fmla="*/ 109636 h 302627"/>
                  <a:gd name="connsiteX78" fmla="*/ 5283 w 914921"/>
                  <a:gd name="connsiteY78" fmla="*/ 90586 h 302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914921" h="302627">
                    <a:moveTo>
                      <a:pt x="5283" y="90586"/>
                    </a:moveTo>
                    <a:cubicBezTo>
                      <a:pt x="19173" y="87014"/>
                      <a:pt x="64046" y="89672"/>
                      <a:pt x="93389" y="88205"/>
                    </a:cubicBezTo>
                    <a:cubicBezTo>
                      <a:pt x="100041" y="87872"/>
                      <a:pt x="102101" y="83849"/>
                      <a:pt x="107677" y="81061"/>
                    </a:cubicBezTo>
                    <a:cubicBezTo>
                      <a:pt x="109922" y="79938"/>
                      <a:pt x="112440" y="79474"/>
                      <a:pt x="114821" y="78680"/>
                    </a:cubicBezTo>
                    <a:cubicBezTo>
                      <a:pt x="116408" y="76299"/>
                      <a:pt x="117348" y="73324"/>
                      <a:pt x="119583" y="71536"/>
                    </a:cubicBezTo>
                    <a:cubicBezTo>
                      <a:pt x="121543" y="69968"/>
                      <a:pt x="124952" y="70930"/>
                      <a:pt x="126727" y="69155"/>
                    </a:cubicBezTo>
                    <a:cubicBezTo>
                      <a:pt x="145833" y="50049"/>
                      <a:pt x="127231" y="57874"/>
                      <a:pt x="143396" y="52486"/>
                    </a:cubicBezTo>
                    <a:cubicBezTo>
                      <a:pt x="145777" y="50899"/>
                      <a:pt x="147924" y="48886"/>
                      <a:pt x="150539" y="47724"/>
                    </a:cubicBezTo>
                    <a:cubicBezTo>
                      <a:pt x="155127" y="45685"/>
                      <a:pt x="160650" y="45746"/>
                      <a:pt x="164827" y="42961"/>
                    </a:cubicBezTo>
                    <a:cubicBezTo>
                      <a:pt x="185301" y="29313"/>
                      <a:pt x="159397" y="45676"/>
                      <a:pt x="179114" y="35817"/>
                    </a:cubicBezTo>
                    <a:cubicBezTo>
                      <a:pt x="181674" y="34537"/>
                      <a:pt x="183643" y="32217"/>
                      <a:pt x="186258" y="31055"/>
                    </a:cubicBezTo>
                    <a:cubicBezTo>
                      <a:pt x="190846" y="29016"/>
                      <a:pt x="195783" y="27880"/>
                      <a:pt x="200546" y="26292"/>
                    </a:cubicBezTo>
                    <a:lnTo>
                      <a:pt x="214833" y="21530"/>
                    </a:lnTo>
                    <a:lnTo>
                      <a:pt x="221977" y="19149"/>
                    </a:lnTo>
                    <a:cubicBezTo>
                      <a:pt x="224358" y="17561"/>
                      <a:pt x="219596" y="16767"/>
                      <a:pt x="229121" y="14386"/>
                    </a:cubicBezTo>
                    <a:cubicBezTo>
                      <a:pt x="238646" y="12005"/>
                      <a:pt x="248964" y="7242"/>
                      <a:pt x="279126" y="4861"/>
                    </a:cubicBezTo>
                    <a:cubicBezTo>
                      <a:pt x="309289" y="2480"/>
                      <a:pt x="375965" y="496"/>
                      <a:pt x="410096" y="99"/>
                    </a:cubicBezTo>
                    <a:cubicBezTo>
                      <a:pt x="444227" y="-298"/>
                      <a:pt x="468039" y="496"/>
                      <a:pt x="483914" y="2480"/>
                    </a:cubicBezTo>
                    <a:cubicBezTo>
                      <a:pt x="499789" y="4464"/>
                      <a:pt x="500584" y="9227"/>
                      <a:pt x="505346" y="12005"/>
                    </a:cubicBezTo>
                    <a:cubicBezTo>
                      <a:pt x="507727" y="14386"/>
                      <a:pt x="509545" y="17514"/>
                      <a:pt x="512489" y="19149"/>
                    </a:cubicBezTo>
                    <a:cubicBezTo>
                      <a:pt x="516877" y="21587"/>
                      <a:pt x="526777" y="23911"/>
                      <a:pt x="526777" y="23911"/>
                    </a:cubicBezTo>
                    <a:cubicBezTo>
                      <a:pt x="542631" y="39765"/>
                      <a:pt x="525557" y="24821"/>
                      <a:pt x="541064" y="33436"/>
                    </a:cubicBezTo>
                    <a:cubicBezTo>
                      <a:pt x="546068" y="36216"/>
                      <a:pt x="550589" y="39786"/>
                      <a:pt x="555352" y="42961"/>
                    </a:cubicBezTo>
                    <a:cubicBezTo>
                      <a:pt x="557733" y="44549"/>
                      <a:pt x="559781" y="46819"/>
                      <a:pt x="562496" y="47724"/>
                    </a:cubicBezTo>
                    <a:lnTo>
                      <a:pt x="576783" y="52486"/>
                    </a:lnTo>
                    <a:cubicBezTo>
                      <a:pt x="593159" y="63403"/>
                      <a:pt x="585641" y="60201"/>
                      <a:pt x="598214" y="64392"/>
                    </a:cubicBezTo>
                    <a:cubicBezTo>
                      <a:pt x="618688" y="78042"/>
                      <a:pt x="592784" y="61677"/>
                      <a:pt x="612502" y="71536"/>
                    </a:cubicBezTo>
                    <a:cubicBezTo>
                      <a:pt x="615062" y="72816"/>
                      <a:pt x="617086" y="75019"/>
                      <a:pt x="619646" y="76299"/>
                    </a:cubicBezTo>
                    <a:cubicBezTo>
                      <a:pt x="621891" y="77421"/>
                      <a:pt x="624595" y="77461"/>
                      <a:pt x="626789" y="78680"/>
                    </a:cubicBezTo>
                    <a:cubicBezTo>
                      <a:pt x="651351" y="92325"/>
                      <a:pt x="632057" y="85199"/>
                      <a:pt x="648221" y="90586"/>
                    </a:cubicBezTo>
                    <a:cubicBezTo>
                      <a:pt x="668677" y="104226"/>
                      <a:pt x="642804" y="87879"/>
                      <a:pt x="662508" y="97730"/>
                    </a:cubicBezTo>
                    <a:cubicBezTo>
                      <a:pt x="665068" y="99010"/>
                      <a:pt x="667037" y="101330"/>
                      <a:pt x="669652" y="102492"/>
                    </a:cubicBezTo>
                    <a:cubicBezTo>
                      <a:pt x="674239" y="104531"/>
                      <a:pt x="679762" y="104471"/>
                      <a:pt x="683939" y="107255"/>
                    </a:cubicBezTo>
                    <a:cubicBezTo>
                      <a:pt x="686320" y="108842"/>
                      <a:pt x="688523" y="110737"/>
                      <a:pt x="691083" y="112017"/>
                    </a:cubicBezTo>
                    <a:cubicBezTo>
                      <a:pt x="695090" y="114021"/>
                      <a:pt x="703929" y="115633"/>
                      <a:pt x="707752" y="116780"/>
                    </a:cubicBezTo>
                    <a:cubicBezTo>
                      <a:pt x="707825" y="116802"/>
                      <a:pt x="725575" y="122721"/>
                      <a:pt x="729183" y="123924"/>
                    </a:cubicBezTo>
                    <a:cubicBezTo>
                      <a:pt x="731564" y="124718"/>
                      <a:pt x="733851" y="125892"/>
                      <a:pt x="736327" y="126305"/>
                    </a:cubicBezTo>
                    <a:cubicBezTo>
                      <a:pt x="762384" y="130648"/>
                      <a:pt x="745797" y="128365"/>
                      <a:pt x="786333" y="131067"/>
                    </a:cubicBezTo>
                    <a:lnTo>
                      <a:pt x="836339" y="147736"/>
                    </a:lnTo>
                    <a:lnTo>
                      <a:pt x="850627" y="152499"/>
                    </a:lnTo>
                    <a:lnTo>
                      <a:pt x="857771" y="154880"/>
                    </a:lnTo>
                    <a:cubicBezTo>
                      <a:pt x="860152" y="156467"/>
                      <a:pt x="862355" y="158362"/>
                      <a:pt x="864914" y="159642"/>
                    </a:cubicBezTo>
                    <a:cubicBezTo>
                      <a:pt x="867159" y="160765"/>
                      <a:pt x="869864" y="160805"/>
                      <a:pt x="872058" y="162024"/>
                    </a:cubicBezTo>
                    <a:cubicBezTo>
                      <a:pt x="877062" y="164804"/>
                      <a:pt x="881583" y="168374"/>
                      <a:pt x="886346" y="171549"/>
                    </a:cubicBezTo>
                    <a:lnTo>
                      <a:pt x="893489" y="176311"/>
                    </a:lnTo>
                    <a:lnTo>
                      <a:pt x="898252" y="190599"/>
                    </a:lnTo>
                    <a:cubicBezTo>
                      <a:pt x="899046" y="192980"/>
                      <a:pt x="899241" y="195654"/>
                      <a:pt x="900633" y="197742"/>
                    </a:cubicBezTo>
                    <a:lnTo>
                      <a:pt x="905396" y="204886"/>
                    </a:lnTo>
                    <a:cubicBezTo>
                      <a:pt x="908047" y="212841"/>
                      <a:pt x="908165" y="212585"/>
                      <a:pt x="910158" y="221555"/>
                    </a:cubicBezTo>
                    <a:cubicBezTo>
                      <a:pt x="913988" y="238793"/>
                      <a:pt x="910665" y="227841"/>
                      <a:pt x="914921" y="240605"/>
                    </a:cubicBezTo>
                    <a:cubicBezTo>
                      <a:pt x="914127" y="244574"/>
                      <a:pt x="913521" y="248585"/>
                      <a:pt x="912539" y="252511"/>
                    </a:cubicBezTo>
                    <a:cubicBezTo>
                      <a:pt x="911930" y="254946"/>
                      <a:pt x="911933" y="257880"/>
                      <a:pt x="910158" y="259655"/>
                    </a:cubicBezTo>
                    <a:cubicBezTo>
                      <a:pt x="908383" y="261430"/>
                      <a:pt x="905395" y="261242"/>
                      <a:pt x="903014" y="262036"/>
                    </a:cubicBezTo>
                    <a:cubicBezTo>
                      <a:pt x="901427" y="264417"/>
                      <a:pt x="900679" y="267663"/>
                      <a:pt x="898252" y="269180"/>
                    </a:cubicBezTo>
                    <a:cubicBezTo>
                      <a:pt x="893995" y="271841"/>
                      <a:pt x="883964" y="273942"/>
                      <a:pt x="883964" y="273942"/>
                    </a:cubicBezTo>
                    <a:lnTo>
                      <a:pt x="862533" y="288230"/>
                    </a:lnTo>
                    <a:cubicBezTo>
                      <a:pt x="860152" y="289817"/>
                      <a:pt x="858104" y="292087"/>
                      <a:pt x="855389" y="292992"/>
                    </a:cubicBezTo>
                    <a:cubicBezTo>
                      <a:pt x="853008" y="293786"/>
                      <a:pt x="850491" y="294251"/>
                      <a:pt x="848246" y="295374"/>
                    </a:cubicBezTo>
                    <a:cubicBezTo>
                      <a:pt x="829792" y="304601"/>
                      <a:pt x="851905" y="296536"/>
                      <a:pt x="833958" y="302517"/>
                    </a:cubicBezTo>
                    <a:cubicBezTo>
                      <a:pt x="806971" y="303707"/>
                      <a:pt x="725214" y="294976"/>
                      <a:pt x="679177" y="292992"/>
                    </a:cubicBezTo>
                    <a:cubicBezTo>
                      <a:pt x="633140" y="291008"/>
                      <a:pt x="584324" y="293389"/>
                      <a:pt x="557733" y="290611"/>
                    </a:cubicBezTo>
                    <a:lnTo>
                      <a:pt x="438671" y="288230"/>
                    </a:lnTo>
                    <a:lnTo>
                      <a:pt x="298177" y="285849"/>
                    </a:lnTo>
                    <a:cubicBezTo>
                      <a:pt x="281508" y="286643"/>
                      <a:pt x="283890" y="287040"/>
                      <a:pt x="248171" y="288230"/>
                    </a:cubicBezTo>
                    <a:cubicBezTo>
                      <a:pt x="212452" y="289420"/>
                      <a:pt x="112042" y="294579"/>
                      <a:pt x="83864" y="292992"/>
                    </a:cubicBezTo>
                    <a:lnTo>
                      <a:pt x="79102" y="278705"/>
                    </a:lnTo>
                    <a:cubicBezTo>
                      <a:pt x="71946" y="257234"/>
                      <a:pt x="79230" y="271693"/>
                      <a:pt x="31477" y="269180"/>
                    </a:cubicBezTo>
                    <a:cubicBezTo>
                      <a:pt x="29096" y="268386"/>
                      <a:pt x="25725" y="268888"/>
                      <a:pt x="24333" y="266799"/>
                    </a:cubicBezTo>
                    <a:cubicBezTo>
                      <a:pt x="22088" y="263431"/>
                      <a:pt x="23017" y="258797"/>
                      <a:pt x="21952" y="254892"/>
                    </a:cubicBezTo>
                    <a:cubicBezTo>
                      <a:pt x="20631" y="250049"/>
                      <a:pt x="18777" y="245367"/>
                      <a:pt x="17189" y="240605"/>
                    </a:cubicBezTo>
                    <a:lnTo>
                      <a:pt x="14808" y="233461"/>
                    </a:lnTo>
                    <a:lnTo>
                      <a:pt x="12427" y="226317"/>
                    </a:lnTo>
                    <a:lnTo>
                      <a:pt x="10046" y="219174"/>
                    </a:lnTo>
                    <a:cubicBezTo>
                      <a:pt x="10840" y="208061"/>
                      <a:pt x="11125" y="196901"/>
                      <a:pt x="12427" y="185836"/>
                    </a:cubicBezTo>
                    <a:cubicBezTo>
                      <a:pt x="12720" y="183343"/>
                      <a:pt x="14264" y="181142"/>
                      <a:pt x="14808" y="178692"/>
                    </a:cubicBezTo>
                    <a:cubicBezTo>
                      <a:pt x="15855" y="173979"/>
                      <a:pt x="16395" y="169167"/>
                      <a:pt x="17189" y="164405"/>
                    </a:cubicBezTo>
                    <a:cubicBezTo>
                      <a:pt x="16395" y="149324"/>
                      <a:pt x="16761" y="134136"/>
                      <a:pt x="14808" y="119161"/>
                    </a:cubicBezTo>
                    <a:cubicBezTo>
                      <a:pt x="14349" y="115641"/>
                      <a:pt x="10816" y="113101"/>
                      <a:pt x="10046" y="109636"/>
                    </a:cubicBezTo>
                    <a:cubicBezTo>
                      <a:pt x="9185" y="105762"/>
                      <a:pt x="-8607" y="94158"/>
                      <a:pt x="5283" y="90586"/>
                    </a:cubicBez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2" name="Forma libre 84">
                <a:extLst>
                  <a:ext uri="{FF2B5EF4-FFF2-40B4-BE49-F238E27FC236}">
                    <a16:creationId xmlns:a16="http://schemas.microsoft.com/office/drawing/2014/main" id="{D2CBE764-3B9E-425F-91E1-EBDD313EDF0D}"/>
                  </a:ext>
                </a:extLst>
              </p:cNvPr>
              <p:cNvSpPr/>
              <p:nvPr/>
            </p:nvSpPr>
            <p:spPr>
              <a:xfrm>
                <a:off x="3913672" y="6423231"/>
                <a:ext cx="176927" cy="90867"/>
              </a:xfrm>
              <a:custGeom>
                <a:avLst/>
                <a:gdLst>
                  <a:gd name="connsiteX0" fmla="*/ 67572 w 165203"/>
                  <a:gd name="connsiteY0" fmla="*/ 2811 h 93298"/>
                  <a:gd name="connsiteX1" fmla="*/ 129484 w 165203"/>
                  <a:gd name="connsiteY1" fmla="*/ 429 h 93298"/>
                  <a:gd name="connsiteX2" fmla="*/ 153297 w 165203"/>
                  <a:gd name="connsiteY2" fmla="*/ 9954 h 93298"/>
                  <a:gd name="connsiteX3" fmla="*/ 158059 w 165203"/>
                  <a:gd name="connsiteY3" fmla="*/ 48054 h 93298"/>
                  <a:gd name="connsiteX4" fmla="*/ 160441 w 165203"/>
                  <a:gd name="connsiteY4" fmla="*/ 64723 h 93298"/>
                  <a:gd name="connsiteX5" fmla="*/ 165203 w 165203"/>
                  <a:gd name="connsiteY5" fmla="*/ 79011 h 93298"/>
                  <a:gd name="connsiteX6" fmla="*/ 162822 w 165203"/>
                  <a:gd name="connsiteY6" fmla="*/ 88536 h 93298"/>
                  <a:gd name="connsiteX7" fmla="*/ 148534 w 165203"/>
                  <a:gd name="connsiteY7" fmla="*/ 93298 h 93298"/>
                  <a:gd name="connsiteX8" fmla="*/ 110434 w 165203"/>
                  <a:gd name="connsiteY8" fmla="*/ 90917 h 93298"/>
                  <a:gd name="connsiteX9" fmla="*/ 93766 w 165203"/>
                  <a:gd name="connsiteY9" fmla="*/ 88536 h 93298"/>
                  <a:gd name="connsiteX10" fmla="*/ 5659 w 165203"/>
                  <a:gd name="connsiteY10" fmla="*/ 83773 h 93298"/>
                  <a:gd name="connsiteX11" fmla="*/ 3278 w 165203"/>
                  <a:gd name="connsiteY11" fmla="*/ 48054 h 93298"/>
                  <a:gd name="connsiteX12" fmla="*/ 10422 w 165203"/>
                  <a:gd name="connsiteY12" fmla="*/ 45673 h 93298"/>
                  <a:gd name="connsiteX13" fmla="*/ 17566 w 165203"/>
                  <a:gd name="connsiteY13" fmla="*/ 40911 h 93298"/>
                  <a:gd name="connsiteX14" fmla="*/ 24709 w 165203"/>
                  <a:gd name="connsiteY14" fmla="*/ 38529 h 93298"/>
                  <a:gd name="connsiteX15" fmla="*/ 38997 w 165203"/>
                  <a:gd name="connsiteY15" fmla="*/ 31386 h 93298"/>
                  <a:gd name="connsiteX16" fmla="*/ 53284 w 165203"/>
                  <a:gd name="connsiteY16" fmla="*/ 21861 h 93298"/>
                  <a:gd name="connsiteX17" fmla="*/ 67572 w 165203"/>
                  <a:gd name="connsiteY17" fmla="*/ 2811 h 93298"/>
                  <a:gd name="connsiteX0" fmla="*/ 53284 w 165203"/>
                  <a:gd name="connsiteY0" fmla="*/ 22743 h 94180"/>
                  <a:gd name="connsiteX1" fmla="*/ 129484 w 165203"/>
                  <a:gd name="connsiteY1" fmla="*/ 1311 h 94180"/>
                  <a:gd name="connsiteX2" fmla="*/ 153297 w 165203"/>
                  <a:gd name="connsiteY2" fmla="*/ 10836 h 94180"/>
                  <a:gd name="connsiteX3" fmla="*/ 158059 w 165203"/>
                  <a:gd name="connsiteY3" fmla="*/ 48936 h 94180"/>
                  <a:gd name="connsiteX4" fmla="*/ 160441 w 165203"/>
                  <a:gd name="connsiteY4" fmla="*/ 65605 h 94180"/>
                  <a:gd name="connsiteX5" fmla="*/ 165203 w 165203"/>
                  <a:gd name="connsiteY5" fmla="*/ 79893 h 94180"/>
                  <a:gd name="connsiteX6" fmla="*/ 162822 w 165203"/>
                  <a:gd name="connsiteY6" fmla="*/ 89418 h 94180"/>
                  <a:gd name="connsiteX7" fmla="*/ 148534 w 165203"/>
                  <a:gd name="connsiteY7" fmla="*/ 94180 h 94180"/>
                  <a:gd name="connsiteX8" fmla="*/ 110434 w 165203"/>
                  <a:gd name="connsiteY8" fmla="*/ 91799 h 94180"/>
                  <a:gd name="connsiteX9" fmla="*/ 93766 w 165203"/>
                  <a:gd name="connsiteY9" fmla="*/ 89418 h 94180"/>
                  <a:gd name="connsiteX10" fmla="*/ 5659 w 165203"/>
                  <a:gd name="connsiteY10" fmla="*/ 84655 h 94180"/>
                  <a:gd name="connsiteX11" fmla="*/ 3278 w 165203"/>
                  <a:gd name="connsiteY11" fmla="*/ 48936 h 94180"/>
                  <a:gd name="connsiteX12" fmla="*/ 10422 w 165203"/>
                  <a:gd name="connsiteY12" fmla="*/ 46555 h 94180"/>
                  <a:gd name="connsiteX13" fmla="*/ 17566 w 165203"/>
                  <a:gd name="connsiteY13" fmla="*/ 41793 h 94180"/>
                  <a:gd name="connsiteX14" fmla="*/ 24709 w 165203"/>
                  <a:gd name="connsiteY14" fmla="*/ 39411 h 94180"/>
                  <a:gd name="connsiteX15" fmla="*/ 38997 w 165203"/>
                  <a:gd name="connsiteY15" fmla="*/ 32268 h 94180"/>
                  <a:gd name="connsiteX16" fmla="*/ 53284 w 165203"/>
                  <a:gd name="connsiteY16" fmla="*/ 22743 h 94180"/>
                  <a:gd name="connsiteX0" fmla="*/ 62809 w 165203"/>
                  <a:gd name="connsiteY0" fmla="*/ 3582 h 94069"/>
                  <a:gd name="connsiteX1" fmla="*/ 129484 w 165203"/>
                  <a:gd name="connsiteY1" fmla="*/ 1200 h 94069"/>
                  <a:gd name="connsiteX2" fmla="*/ 153297 w 165203"/>
                  <a:gd name="connsiteY2" fmla="*/ 10725 h 94069"/>
                  <a:gd name="connsiteX3" fmla="*/ 158059 w 165203"/>
                  <a:gd name="connsiteY3" fmla="*/ 48825 h 94069"/>
                  <a:gd name="connsiteX4" fmla="*/ 160441 w 165203"/>
                  <a:gd name="connsiteY4" fmla="*/ 65494 h 94069"/>
                  <a:gd name="connsiteX5" fmla="*/ 165203 w 165203"/>
                  <a:gd name="connsiteY5" fmla="*/ 79782 h 94069"/>
                  <a:gd name="connsiteX6" fmla="*/ 162822 w 165203"/>
                  <a:gd name="connsiteY6" fmla="*/ 89307 h 94069"/>
                  <a:gd name="connsiteX7" fmla="*/ 148534 w 165203"/>
                  <a:gd name="connsiteY7" fmla="*/ 94069 h 94069"/>
                  <a:gd name="connsiteX8" fmla="*/ 110434 w 165203"/>
                  <a:gd name="connsiteY8" fmla="*/ 91688 h 94069"/>
                  <a:gd name="connsiteX9" fmla="*/ 93766 w 165203"/>
                  <a:gd name="connsiteY9" fmla="*/ 89307 h 94069"/>
                  <a:gd name="connsiteX10" fmla="*/ 5659 w 165203"/>
                  <a:gd name="connsiteY10" fmla="*/ 84544 h 94069"/>
                  <a:gd name="connsiteX11" fmla="*/ 3278 w 165203"/>
                  <a:gd name="connsiteY11" fmla="*/ 48825 h 94069"/>
                  <a:gd name="connsiteX12" fmla="*/ 10422 w 165203"/>
                  <a:gd name="connsiteY12" fmla="*/ 46444 h 94069"/>
                  <a:gd name="connsiteX13" fmla="*/ 17566 w 165203"/>
                  <a:gd name="connsiteY13" fmla="*/ 41682 h 94069"/>
                  <a:gd name="connsiteX14" fmla="*/ 24709 w 165203"/>
                  <a:gd name="connsiteY14" fmla="*/ 39300 h 94069"/>
                  <a:gd name="connsiteX15" fmla="*/ 38997 w 165203"/>
                  <a:gd name="connsiteY15" fmla="*/ 32157 h 94069"/>
                  <a:gd name="connsiteX16" fmla="*/ 62809 w 165203"/>
                  <a:gd name="connsiteY16" fmla="*/ 3582 h 94069"/>
                  <a:gd name="connsiteX0" fmla="*/ 62809 w 165203"/>
                  <a:gd name="connsiteY0" fmla="*/ 4020 h 94507"/>
                  <a:gd name="connsiteX1" fmla="*/ 129484 w 165203"/>
                  <a:gd name="connsiteY1" fmla="*/ 1638 h 94507"/>
                  <a:gd name="connsiteX2" fmla="*/ 153297 w 165203"/>
                  <a:gd name="connsiteY2" fmla="*/ 11163 h 94507"/>
                  <a:gd name="connsiteX3" fmla="*/ 158059 w 165203"/>
                  <a:gd name="connsiteY3" fmla="*/ 49263 h 94507"/>
                  <a:gd name="connsiteX4" fmla="*/ 160441 w 165203"/>
                  <a:gd name="connsiteY4" fmla="*/ 65932 h 94507"/>
                  <a:gd name="connsiteX5" fmla="*/ 165203 w 165203"/>
                  <a:gd name="connsiteY5" fmla="*/ 80220 h 94507"/>
                  <a:gd name="connsiteX6" fmla="*/ 162822 w 165203"/>
                  <a:gd name="connsiteY6" fmla="*/ 89745 h 94507"/>
                  <a:gd name="connsiteX7" fmla="*/ 148534 w 165203"/>
                  <a:gd name="connsiteY7" fmla="*/ 94507 h 94507"/>
                  <a:gd name="connsiteX8" fmla="*/ 110434 w 165203"/>
                  <a:gd name="connsiteY8" fmla="*/ 92126 h 94507"/>
                  <a:gd name="connsiteX9" fmla="*/ 93766 w 165203"/>
                  <a:gd name="connsiteY9" fmla="*/ 89745 h 94507"/>
                  <a:gd name="connsiteX10" fmla="*/ 5659 w 165203"/>
                  <a:gd name="connsiteY10" fmla="*/ 84982 h 94507"/>
                  <a:gd name="connsiteX11" fmla="*/ 3278 w 165203"/>
                  <a:gd name="connsiteY11" fmla="*/ 49263 h 94507"/>
                  <a:gd name="connsiteX12" fmla="*/ 10422 w 165203"/>
                  <a:gd name="connsiteY12" fmla="*/ 46882 h 94507"/>
                  <a:gd name="connsiteX13" fmla="*/ 17566 w 165203"/>
                  <a:gd name="connsiteY13" fmla="*/ 42120 h 94507"/>
                  <a:gd name="connsiteX14" fmla="*/ 24709 w 165203"/>
                  <a:gd name="connsiteY14" fmla="*/ 39738 h 94507"/>
                  <a:gd name="connsiteX15" fmla="*/ 62809 w 165203"/>
                  <a:gd name="connsiteY15" fmla="*/ 4020 h 94507"/>
                  <a:gd name="connsiteX0" fmla="*/ 62809 w 165203"/>
                  <a:gd name="connsiteY0" fmla="*/ 4174 h 94661"/>
                  <a:gd name="connsiteX1" fmla="*/ 129484 w 165203"/>
                  <a:gd name="connsiteY1" fmla="*/ 1792 h 94661"/>
                  <a:gd name="connsiteX2" fmla="*/ 153297 w 165203"/>
                  <a:gd name="connsiteY2" fmla="*/ 11317 h 94661"/>
                  <a:gd name="connsiteX3" fmla="*/ 158059 w 165203"/>
                  <a:gd name="connsiteY3" fmla="*/ 49417 h 94661"/>
                  <a:gd name="connsiteX4" fmla="*/ 160441 w 165203"/>
                  <a:gd name="connsiteY4" fmla="*/ 66086 h 94661"/>
                  <a:gd name="connsiteX5" fmla="*/ 165203 w 165203"/>
                  <a:gd name="connsiteY5" fmla="*/ 80374 h 94661"/>
                  <a:gd name="connsiteX6" fmla="*/ 162822 w 165203"/>
                  <a:gd name="connsiteY6" fmla="*/ 89899 h 94661"/>
                  <a:gd name="connsiteX7" fmla="*/ 148534 w 165203"/>
                  <a:gd name="connsiteY7" fmla="*/ 94661 h 94661"/>
                  <a:gd name="connsiteX8" fmla="*/ 110434 w 165203"/>
                  <a:gd name="connsiteY8" fmla="*/ 92280 h 94661"/>
                  <a:gd name="connsiteX9" fmla="*/ 93766 w 165203"/>
                  <a:gd name="connsiteY9" fmla="*/ 89899 h 94661"/>
                  <a:gd name="connsiteX10" fmla="*/ 5659 w 165203"/>
                  <a:gd name="connsiteY10" fmla="*/ 85136 h 94661"/>
                  <a:gd name="connsiteX11" fmla="*/ 3278 w 165203"/>
                  <a:gd name="connsiteY11" fmla="*/ 49417 h 94661"/>
                  <a:gd name="connsiteX12" fmla="*/ 10422 w 165203"/>
                  <a:gd name="connsiteY12" fmla="*/ 47036 h 94661"/>
                  <a:gd name="connsiteX13" fmla="*/ 17566 w 165203"/>
                  <a:gd name="connsiteY13" fmla="*/ 42274 h 94661"/>
                  <a:gd name="connsiteX14" fmla="*/ 62809 w 165203"/>
                  <a:gd name="connsiteY14" fmla="*/ 4174 h 94661"/>
                  <a:gd name="connsiteX0" fmla="*/ 62809 w 165203"/>
                  <a:gd name="connsiteY0" fmla="*/ 4490 h 94977"/>
                  <a:gd name="connsiteX1" fmla="*/ 129484 w 165203"/>
                  <a:gd name="connsiteY1" fmla="*/ 2108 h 94977"/>
                  <a:gd name="connsiteX2" fmla="*/ 153297 w 165203"/>
                  <a:gd name="connsiteY2" fmla="*/ 11633 h 94977"/>
                  <a:gd name="connsiteX3" fmla="*/ 158059 w 165203"/>
                  <a:gd name="connsiteY3" fmla="*/ 49733 h 94977"/>
                  <a:gd name="connsiteX4" fmla="*/ 160441 w 165203"/>
                  <a:gd name="connsiteY4" fmla="*/ 66402 h 94977"/>
                  <a:gd name="connsiteX5" fmla="*/ 165203 w 165203"/>
                  <a:gd name="connsiteY5" fmla="*/ 80690 h 94977"/>
                  <a:gd name="connsiteX6" fmla="*/ 162822 w 165203"/>
                  <a:gd name="connsiteY6" fmla="*/ 90215 h 94977"/>
                  <a:gd name="connsiteX7" fmla="*/ 148534 w 165203"/>
                  <a:gd name="connsiteY7" fmla="*/ 94977 h 94977"/>
                  <a:gd name="connsiteX8" fmla="*/ 110434 w 165203"/>
                  <a:gd name="connsiteY8" fmla="*/ 92596 h 94977"/>
                  <a:gd name="connsiteX9" fmla="*/ 93766 w 165203"/>
                  <a:gd name="connsiteY9" fmla="*/ 90215 h 94977"/>
                  <a:gd name="connsiteX10" fmla="*/ 5659 w 165203"/>
                  <a:gd name="connsiteY10" fmla="*/ 85452 h 94977"/>
                  <a:gd name="connsiteX11" fmla="*/ 3278 w 165203"/>
                  <a:gd name="connsiteY11" fmla="*/ 49733 h 94977"/>
                  <a:gd name="connsiteX12" fmla="*/ 10422 w 165203"/>
                  <a:gd name="connsiteY12" fmla="*/ 47352 h 94977"/>
                  <a:gd name="connsiteX13" fmla="*/ 62809 w 165203"/>
                  <a:gd name="connsiteY13" fmla="*/ 4490 h 94977"/>
                  <a:gd name="connsiteX0" fmla="*/ 62809 w 167379"/>
                  <a:gd name="connsiteY0" fmla="*/ 4490 h 92596"/>
                  <a:gd name="connsiteX1" fmla="*/ 129484 w 167379"/>
                  <a:gd name="connsiteY1" fmla="*/ 2108 h 92596"/>
                  <a:gd name="connsiteX2" fmla="*/ 153297 w 167379"/>
                  <a:gd name="connsiteY2" fmla="*/ 11633 h 92596"/>
                  <a:gd name="connsiteX3" fmla="*/ 158059 w 167379"/>
                  <a:gd name="connsiteY3" fmla="*/ 49733 h 92596"/>
                  <a:gd name="connsiteX4" fmla="*/ 160441 w 167379"/>
                  <a:gd name="connsiteY4" fmla="*/ 66402 h 92596"/>
                  <a:gd name="connsiteX5" fmla="*/ 165203 w 167379"/>
                  <a:gd name="connsiteY5" fmla="*/ 80690 h 92596"/>
                  <a:gd name="connsiteX6" fmla="*/ 162822 w 167379"/>
                  <a:gd name="connsiteY6" fmla="*/ 90215 h 92596"/>
                  <a:gd name="connsiteX7" fmla="*/ 110434 w 167379"/>
                  <a:gd name="connsiteY7" fmla="*/ 92596 h 92596"/>
                  <a:gd name="connsiteX8" fmla="*/ 93766 w 167379"/>
                  <a:gd name="connsiteY8" fmla="*/ 90215 h 92596"/>
                  <a:gd name="connsiteX9" fmla="*/ 5659 w 167379"/>
                  <a:gd name="connsiteY9" fmla="*/ 85452 h 92596"/>
                  <a:gd name="connsiteX10" fmla="*/ 3278 w 167379"/>
                  <a:gd name="connsiteY10" fmla="*/ 49733 h 92596"/>
                  <a:gd name="connsiteX11" fmla="*/ 10422 w 167379"/>
                  <a:gd name="connsiteY11" fmla="*/ 47352 h 92596"/>
                  <a:gd name="connsiteX12" fmla="*/ 62809 w 167379"/>
                  <a:gd name="connsiteY12" fmla="*/ 4490 h 92596"/>
                  <a:gd name="connsiteX0" fmla="*/ 62809 w 168598"/>
                  <a:gd name="connsiteY0" fmla="*/ 4490 h 91131"/>
                  <a:gd name="connsiteX1" fmla="*/ 129484 w 168598"/>
                  <a:gd name="connsiteY1" fmla="*/ 2108 h 91131"/>
                  <a:gd name="connsiteX2" fmla="*/ 153297 w 168598"/>
                  <a:gd name="connsiteY2" fmla="*/ 11633 h 91131"/>
                  <a:gd name="connsiteX3" fmla="*/ 158059 w 168598"/>
                  <a:gd name="connsiteY3" fmla="*/ 49733 h 91131"/>
                  <a:gd name="connsiteX4" fmla="*/ 160441 w 168598"/>
                  <a:gd name="connsiteY4" fmla="*/ 66402 h 91131"/>
                  <a:gd name="connsiteX5" fmla="*/ 165203 w 168598"/>
                  <a:gd name="connsiteY5" fmla="*/ 80690 h 91131"/>
                  <a:gd name="connsiteX6" fmla="*/ 162822 w 168598"/>
                  <a:gd name="connsiteY6" fmla="*/ 90215 h 91131"/>
                  <a:gd name="connsiteX7" fmla="*/ 93766 w 168598"/>
                  <a:gd name="connsiteY7" fmla="*/ 90215 h 91131"/>
                  <a:gd name="connsiteX8" fmla="*/ 5659 w 168598"/>
                  <a:gd name="connsiteY8" fmla="*/ 85452 h 91131"/>
                  <a:gd name="connsiteX9" fmla="*/ 3278 w 168598"/>
                  <a:gd name="connsiteY9" fmla="*/ 49733 h 91131"/>
                  <a:gd name="connsiteX10" fmla="*/ 10422 w 168598"/>
                  <a:gd name="connsiteY10" fmla="*/ 47352 h 91131"/>
                  <a:gd name="connsiteX11" fmla="*/ 62809 w 168598"/>
                  <a:gd name="connsiteY11" fmla="*/ 4490 h 91131"/>
                  <a:gd name="connsiteX0" fmla="*/ 62809 w 175099"/>
                  <a:gd name="connsiteY0" fmla="*/ 4490 h 90837"/>
                  <a:gd name="connsiteX1" fmla="*/ 129484 w 175099"/>
                  <a:gd name="connsiteY1" fmla="*/ 2108 h 90837"/>
                  <a:gd name="connsiteX2" fmla="*/ 153297 w 175099"/>
                  <a:gd name="connsiteY2" fmla="*/ 11633 h 90837"/>
                  <a:gd name="connsiteX3" fmla="*/ 158059 w 175099"/>
                  <a:gd name="connsiteY3" fmla="*/ 49733 h 90837"/>
                  <a:gd name="connsiteX4" fmla="*/ 160441 w 175099"/>
                  <a:gd name="connsiteY4" fmla="*/ 66402 h 90837"/>
                  <a:gd name="connsiteX5" fmla="*/ 165203 w 175099"/>
                  <a:gd name="connsiteY5" fmla="*/ 80690 h 90837"/>
                  <a:gd name="connsiteX6" fmla="*/ 162822 w 175099"/>
                  <a:gd name="connsiteY6" fmla="*/ 90215 h 90837"/>
                  <a:gd name="connsiteX7" fmla="*/ 5659 w 175099"/>
                  <a:gd name="connsiteY7" fmla="*/ 85452 h 90837"/>
                  <a:gd name="connsiteX8" fmla="*/ 3278 w 175099"/>
                  <a:gd name="connsiteY8" fmla="*/ 49733 h 90837"/>
                  <a:gd name="connsiteX9" fmla="*/ 10422 w 175099"/>
                  <a:gd name="connsiteY9" fmla="*/ 47352 h 90837"/>
                  <a:gd name="connsiteX10" fmla="*/ 62809 w 175099"/>
                  <a:gd name="connsiteY10" fmla="*/ 4490 h 90837"/>
                  <a:gd name="connsiteX0" fmla="*/ 62809 w 175765"/>
                  <a:gd name="connsiteY0" fmla="*/ 4490 h 87333"/>
                  <a:gd name="connsiteX1" fmla="*/ 129484 w 175765"/>
                  <a:gd name="connsiteY1" fmla="*/ 2108 h 87333"/>
                  <a:gd name="connsiteX2" fmla="*/ 153297 w 175765"/>
                  <a:gd name="connsiteY2" fmla="*/ 11633 h 87333"/>
                  <a:gd name="connsiteX3" fmla="*/ 158059 w 175765"/>
                  <a:gd name="connsiteY3" fmla="*/ 49733 h 87333"/>
                  <a:gd name="connsiteX4" fmla="*/ 160441 w 175765"/>
                  <a:gd name="connsiteY4" fmla="*/ 66402 h 87333"/>
                  <a:gd name="connsiteX5" fmla="*/ 165203 w 175765"/>
                  <a:gd name="connsiteY5" fmla="*/ 80690 h 87333"/>
                  <a:gd name="connsiteX6" fmla="*/ 5659 w 175765"/>
                  <a:gd name="connsiteY6" fmla="*/ 85452 h 87333"/>
                  <a:gd name="connsiteX7" fmla="*/ 3278 w 175765"/>
                  <a:gd name="connsiteY7" fmla="*/ 49733 h 87333"/>
                  <a:gd name="connsiteX8" fmla="*/ 10422 w 175765"/>
                  <a:gd name="connsiteY8" fmla="*/ 47352 h 87333"/>
                  <a:gd name="connsiteX9" fmla="*/ 62809 w 175765"/>
                  <a:gd name="connsiteY9" fmla="*/ 4490 h 87333"/>
                  <a:gd name="connsiteX0" fmla="*/ 62809 w 173863"/>
                  <a:gd name="connsiteY0" fmla="*/ 4490 h 91562"/>
                  <a:gd name="connsiteX1" fmla="*/ 129484 w 173863"/>
                  <a:gd name="connsiteY1" fmla="*/ 2108 h 91562"/>
                  <a:gd name="connsiteX2" fmla="*/ 153297 w 173863"/>
                  <a:gd name="connsiteY2" fmla="*/ 11633 h 91562"/>
                  <a:gd name="connsiteX3" fmla="*/ 158059 w 173863"/>
                  <a:gd name="connsiteY3" fmla="*/ 49733 h 91562"/>
                  <a:gd name="connsiteX4" fmla="*/ 160441 w 173863"/>
                  <a:gd name="connsiteY4" fmla="*/ 66402 h 91562"/>
                  <a:gd name="connsiteX5" fmla="*/ 162821 w 173863"/>
                  <a:gd name="connsiteY5" fmla="*/ 90215 h 91562"/>
                  <a:gd name="connsiteX6" fmla="*/ 5659 w 173863"/>
                  <a:gd name="connsiteY6" fmla="*/ 85452 h 91562"/>
                  <a:gd name="connsiteX7" fmla="*/ 3278 w 173863"/>
                  <a:gd name="connsiteY7" fmla="*/ 49733 h 91562"/>
                  <a:gd name="connsiteX8" fmla="*/ 10422 w 173863"/>
                  <a:gd name="connsiteY8" fmla="*/ 47352 h 91562"/>
                  <a:gd name="connsiteX9" fmla="*/ 62809 w 173863"/>
                  <a:gd name="connsiteY9" fmla="*/ 4490 h 91562"/>
                  <a:gd name="connsiteX0" fmla="*/ 62809 w 173863"/>
                  <a:gd name="connsiteY0" fmla="*/ 2509 h 89581"/>
                  <a:gd name="connsiteX1" fmla="*/ 153297 w 173863"/>
                  <a:gd name="connsiteY1" fmla="*/ 9652 h 89581"/>
                  <a:gd name="connsiteX2" fmla="*/ 158059 w 173863"/>
                  <a:gd name="connsiteY2" fmla="*/ 47752 h 89581"/>
                  <a:gd name="connsiteX3" fmla="*/ 160441 w 173863"/>
                  <a:gd name="connsiteY3" fmla="*/ 64421 h 89581"/>
                  <a:gd name="connsiteX4" fmla="*/ 162821 w 173863"/>
                  <a:gd name="connsiteY4" fmla="*/ 88234 h 89581"/>
                  <a:gd name="connsiteX5" fmla="*/ 5659 w 173863"/>
                  <a:gd name="connsiteY5" fmla="*/ 83471 h 89581"/>
                  <a:gd name="connsiteX6" fmla="*/ 3278 w 173863"/>
                  <a:gd name="connsiteY6" fmla="*/ 47752 h 89581"/>
                  <a:gd name="connsiteX7" fmla="*/ 10422 w 173863"/>
                  <a:gd name="connsiteY7" fmla="*/ 45371 h 89581"/>
                  <a:gd name="connsiteX8" fmla="*/ 62809 w 173863"/>
                  <a:gd name="connsiteY8" fmla="*/ 2509 h 89581"/>
                  <a:gd name="connsiteX0" fmla="*/ 62809 w 174029"/>
                  <a:gd name="connsiteY0" fmla="*/ 2509 h 89581"/>
                  <a:gd name="connsiteX1" fmla="*/ 153297 w 174029"/>
                  <a:gd name="connsiteY1" fmla="*/ 9652 h 89581"/>
                  <a:gd name="connsiteX2" fmla="*/ 160441 w 174029"/>
                  <a:gd name="connsiteY2" fmla="*/ 64421 h 89581"/>
                  <a:gd name="connsiteX3" fmla="*/ 162821 w 174029"/>
                  <a:gd name="connsiteY3" fmla="*/ 88234 h 89581"/>
                  <a:gd name="connsiteX4" fmla="*/ 5659 w 174029"/>
                  <a:gd name="connsiteY4" fmla="*/ 83471 h 89581"/>
                  <a:gd name="connsiteX5" fmla="*/ 3278 w 174029"/>
                  <a:gd name="connsiteY5" fmla="*/ 47752 h 89581"/>
                  <a:gd name="connsiteX6" fmla="*/ 10422 w 174029"/>
                  <a:gd name="connsiteY6" fmla="*/ 45371 h 89581"/>
                  <a:gd name="connsiteX7" fmla="*/ 62809 w 174029"/>
                  <a:gd name="connsiteY7" fmla="*/ 2509 h 89581"/>
                  <a:gd name="connsiteX0" fmla="*/ 62809 w 175039"/>
                  <a:gd name="connsiteY0" fmla="*/ 2509 h 93622"/>
                  <a:gd name="connsiteX1" fmla="*/ 153297 w 175039"/>
                  <a:gd name="connsiteY1" fmla="*/ 9652 h 93622"/>
                  <a:gd name="connsiteX2" fmla="*/ 162821 w 175039"/>
                  <a:gd name="connsiteY2" fmla="*/ 88234 h 93622"/>
                  <a:gd name="connsiteX3" fmla="*/ 5659 w 175039"/>
                  <a:gd name="connsiteY3" fmla="*/ 83471 h 93622"/>
                  <a:gd name="connsiteX4" fmla="*/ 3278 w 175039"/>
                  <a:gd name="connsiteY4" fmla="*/ 47752 h 93622"/>
                  <a:gd name="connsiteX5" fmla="*/ 10422 w 175039"/>
                  <a:gd name="connsiteY5" fmla="*/ 45371 h 93622"/>
                  <a:gd name="connsiteX6" fmla="*/ 62809 w 175039"/>
                  <a:gd name="connsiteY6" fmla="*/ 2509 h 93622"/>
                  <a:gd name="connsiteX0" fmla="*/ 64188 w 176418"/>
                  <a:gd name="connsiteY0" fmla="*/ 2509 h 93622"/>
                  <a:gd name="connsiteX1" fmla="*/ 154676 w 176418"/>
                  <a:gd name="connsiteY1" fmla="*/ 9652 h 93622"/>
                  <a:gd name="connsiteX2" fmla="*/ 164200 w 176418"/>
                  <a:gd name="connsiteY2" fmla="*/ 88234 h 93622"/>
                  <a:gd name="connsiteX3" fmla="*/ 7038 w 176418"/>
                  <a:gd name="connsiteY3" fmla="*/ 83471 h 93622"/>
                  <a:gd name="connsiteX4" fmla="*/ 4657 w 176418"/>
                  <a:gd name="connsiteY4" fmla="*/ 47752 h 93622"/>
                  <a:gd name="connsiteX5" fmla="*/ 64188 w 176418"/>
                  <a:gd name="connsiteY5" fmla="*/ 2509 h 93622"/>
                  <a:gd name="connsiteX0" fmla="*/ 58954 w 171184"/>
                  <a:gd name="connsiteY0" fmla="*/ 2509 h 93622"/>
                  <a:gd name="connsiteX1" fmla="*/ 149442 w 171184"/>
                  <a:gd name="connsiteY1" fmla="*/ 9652 h 93622"/>
                  <a:gd name="connsiteX2" fmla="*/ 158966 w 171184"/>
                  <a:gd name="connsiteY2" fmla="*/ 88234 h 93622"/>
                  <a:gd name="connsiteX3" fmla="*/ 1804 w 171184"/>
                  <a:gd name="connsiteY3" fmla="*/ 83471 h 93622"/>
                  <a:gd name="connsiteX4" fmla="*/ 11329 w 171184"/>
                  <a:gd name="connsiteY4" fmla="*/ 45371 h 93622"/>
                  <a:gd name="connsiteX5" fmla="*/ 58954 w 171184"/>
                  <a:gd name="connsiteY5" fmla="*/ 2509 h 93622"/>
                  <a:gd name="connsiteX0" fmla="*/ 58954 w 171184"/>
                  <a:gd name="connsiteY0" fmla="*/ 2509 h 92753"/>
                  <a:gd name="connsiteX1" fmla="*/ 149442 w 171184"/>
                  <a:gd name="connsiteY1" fmla="*/ 9652 h 92753"/>
                  <a:gd name="connsiteX2" fmla="*/ 158966 w 171184"/>
                  <a:gd name="connsiteY2" fmla="*/ 88234 h 92753"/>
                  <a:gd name="connsiteX3" fmla="*/ 1804 w 171184"/>
                  <a:gd name="connsiteY3" fmla="*/ 83471 h 92753"/>
                  <a:gd name="connsiteX4" fmla="*/ 11329 w 171184"/>
                  <a:gd name="connsiteY4" fmla="*/ 45371 h 92753"/>
                  <a:gd name="connsiteX5" fmla="*/ 58954 w 171184"/>
                  <a:gd name="connsiteY5" fmla="*/ 2509 h 92753"/>
                  <a:gd name="connsiteX0" fmla="*/ 58954 w 171184"/>
                  <a:gd name="connsiteY0" fmla="*/ 2509 h 92753"/>
                  <a:gd name="connsiteX1" fmla="*/ 149442 w 171184"/>
                  <a:gd name="connsiteY1" fmla="*/ 9652 h 92753"/>
                  <a:gd name="connsiteX2" fmla="*/ 158966 w 171184"/>
                  <a:gd name="connsiteY2" fmla="*/ 88234 h 92753"/>
                  <a:gd name="connsiteX3" fmla="*/ 1804 w 171184"/>
                  <a:gd name="connsiteY3" fmla="*/ 83471 h 92753"/>
                  <a:gd name="connsiteX4" fmla="*/ 11329 w 171184"/>
                  <a:gd name="connsiteY4" fmla="*/ 45371 h 92753"/>
                  <a:gd name="connsiteX5" fmla="*/ 58954 w 171184"/>
                  <a:gd name="connsiteY5" fmla="*/ 2509 h 92753"/>
                  <a:gd name="connsiteX0" fmla="*/ 58954 w 172902"/>
                  <a:gd name="connsiteY0" fmla="*/ 2509 h 87360"/>
                  <a:gd name="connsiteX1" fmla="*/ 149442 w 172902"/>
                  <a:gd name="connsiteY1" fmla="*/ 9652 h 87360"/>
                  <a:gd name="connsiteX2" fmla="*/ 161347 w 172902"/>
                  <a:gd name="connsiteY2" fmla="*/ 81090 h 87360"/>
                  <a:gd name="connsiteX3" fmla="*/ 1804 w 172902"/>
                  <a:gd name="connsiteY3" fmla="*/ 83471 h 87360"/>
                  <a:gd name="connsiteX4" fmla="*/ 11329 w 172902"/>
                  <a:gd name="connsiteY4" fmla="*/ 45371 h 87360"/>
                  <a:gd name="connsiteX5" fmla="*/ 58954 w 172902"/>
                  <a:gd name="connsiteY5" fmla="*/ 2509 h 87360"/>
                  <a:gd name="connsiteX0" fmla="*/ 58954 w 174645"/>
                  <a:gd name="connsiteY0" fmla="*/ 5077 h 90448"/>
                  <a:gd name="connsiteX1" fmla="*/ 154205 w 174645"/>
                  <a:gd name="connsiteY1" fmla="*/ 5076 h 90448"/>
                  <a:gd name="connsiteX2" fmla="*/ 161347 w 174645"/>
                  <a:gd name="connsiteY2" fmla="*/ 83658 h 90448"/>
                  <a:gd name="connsiteX3" fmla="*/ 1804 w 174645"/>
                  <a:gd name="connsiteY3" fmla="*/ 86039 h 90448"/>
                  <a:gd name="connsiteX4" fmla="*/ 11329 w 174645"/>
                  <a:gd name="connsiteY4" fmla="*/ 47939 h 90448"/>
                  <a:gd name="connsiteX5" fmla="*/ 58954 w 174645"/>
                  <a:gd name="connsiteY5" fmla="*/ 5077 h 90448"/>
                  <a:gd name="connsiteX0" fmla="*/ 58954 w 170650"/>
                  <a:gd name="connsiteY0" fmla="*/ 5077 h 90448"/>
                  <a:gd name="connsiteX1" fmla="*/ 154205 w 170650"/>
                  <a:gd name="connsiteY1" fmla="*/ 5076 h 90448"/>
                  <a:gd name="connsiteX2" fmla="*/ 161347 w 170650"/>
                  <a:gd name="connsiteY2" fmla="*/ 83658 h 90448"/>
                  <a:gd name="connsiteX3" fmla="*/ 1804 w 170650"/>
                  <a:gd name="connsiteY3" fmla="*/ 86039 h 90448"/>
                  <a:gd name="connsiteX4" fmla="*/ 11329 w 170650"/>
                  <a:gd name="connsiteY4" fmla="*/ 47939 h 90448"/>
                  <a:gd name="connsiteX5" fmla="*/ 58954 w 170650"/>
                  <a:gd name="connsiteY5" fmla="*/ 5077 h 90448"/>
                  <a:gd name="connsiteX0" fmla="*/ 58954 w 171934"/>
                  <a:gd name="connsiteY0" fmla="*/ 6517 h 92062"/>
                  <a:gd name="connsiteX1" fmla="*/ 158968 w 171934"/>
                  <a:gd name="connsiteY1" fmla="*/ 4135 h 92062"/>
                  <a:gd name="connsiteX2" fmla="*/ 161347 w 171934"/>
                  <a:gd name="connsiteY2" fmla="*/ 85098 h 92062"/>
                  <a:gd name="connsiteX3" fmla="*/ 1804 w 171934"/>
                  <a:gd name="connsiteY3" fmla="*/ 87479 h 92062"/>
                  <a:gd name="connsiteX4" fmla="*/ 11329 w 171934"/>
                  <a:gd name="connsiteY4" fmla="*/ 49379 h 92062"/>
                  <a:gd name="connsiteX5" fmla="*/ 58954 w 171934"/>
                  <a:gd name="connsiteY5" fmla="*/ 6517 h 92062"/>
                  <a:gd name="connsiteX0" fmla="*/ 58954 w 175942"/>
                  <a:gd name="connsiteY0" fmla="*/ 6517 h 92062"/>
                  <a:gd name="connsiteX1" fmla="*/ 158968 w 175942"/>
                  <a:gd name="connsiteY1" fmla="*/ 4135 h 92062"/>
                  <a:gd name="connsiteX2" fmla="*/ 161347 w 175942"/>
                  <a:gd name="connsiteY2" fmla="*/ 85098 h 92062"/>
                  <a:gd name="connsiteX3" fmla="*/ 1804 w 175942"/>
                  <a:gd name="connsiteY3" fmla="*/ 87479 h 92062"/>
                  <a:gd name="connsiteX4" fmla="*/ 11329 w 175942"/>
                  <a:gd name="connsiteY4" fmla="*/ 49379 h 92062"/>
                  <a:gd name="connsiteX5" fmla="*/ 58954 w 175942"/>
                  <a:gd name="connsiteY5" fmla="*/ 6517 h 92062"/>
                  <a:gd name="connsiteX0" fmla="*/ 58954 w 182095"/>
                  <a:gd name="connsiteY0" fmla="*/ 6517 h 92062"/>
                  <a:gd name="connsiteX1" fmla="*/ 170875 w 182095"/>
                  <a:gd name="connsiteY1" fmla="*/ 4135 h 92062"/>
                  <a:gd name="connsiteX2" fmla="*/ 161347 w 182095"/>
                  <a:gd name="connsiteY2" fmla="*/ 85098 h 92062"/>
                  <a:gd name="connsiteX3" fmla="*/ 1804 w 182095"/>
                  <a:gd name="connsiteY3" fmla="*/ 87479 h 92062"/>
                  <a:gd name="connsiteX4" fmla="*/ 11329 w 182095"/>
                  <a:gd name="connsiteY4" fmla="*/ 49379 h 92062"/>
                  <a:gd name="connsiteX5" fmla="*/ 58954 w 182095"/>
                  <a:gd name="connsiteY5" fmla="*/ 6517 h 92062"/>
                  <a:gd name="connsiteX0" fmla="*/ 58954 w 174259"/>
                  <a:gd name="connsiteY0" fmla="*/ 6517 h 92062"/>
                  <a:gd name="connsiteX1" fmla="*/ 170875 w 174259"/>
                  <a:gd name="connsiteY1" fmla="*/ 4135 h 92062"/>
                  <a:gd name="connsiteX2" fmla="*/ 161347 w 174259"/>
                  <a:gd name="connsiteY2" fmla="*/ 85098 h 92062"/>
                  <a:gd name="connsiteX3" fmla="*/ 1804 w 174259"/>
                  <a:gd name="connsiteY3" fmla="*/ 87479 h 92062"/>
                  <a:gd name="connsiteX4" fmla="*/ 11329 w 174259"/>
                  <a:gd name="connsiteY4" fmla="*/ 49379 h 92062"/>
                  <a:gd name="connsiteX5" fmla="*/ 58954 w 174259"/>
                  <a:gd name="connsiteY5" fmla="*/ 6517 h 92062"/>
                  <a:gd name="connsiteX0" fmla="*/ 58954 w 177702"/>
                  <a:gd name="connsiteY0" fmla="*/ 6517 h 92062"/>
                  <a:gd name="connsiteX1" fmla="*/ 170875 w 177702"/>
                  <a:gd name="connsiteY1" fmla="*/ 4135 h 92062"/>
                  <a:gd name="connsiteX2" fmla="*/ 161347 w 177702"/>
                  <a:gd name="connsiteY2" fmla="*/ 85098 h 92062"/>
                  <a:gd name="connsiteX3" fmla="*/ 1804 w 177702"/>
                  <a:gd name="connsiteY3" fmla="*/ 87479 h 92062"/>
                  <a:gd name="connsiteX4" fmla="*/ 11329 w 177702"/>
                  <a:gd name="connsiteY4" fmla="*/ 49379 h 92062"/>
                  <a:gd name="connsiteX5" fmla="*/ 58954 w 177702"/>
                  <a:gd name="connsiteY5" fmla="*/ 6517 h 92062"/>
                  <a:gd name="connsiteX0" fmla="*/ 58954 w 177702"/>
                  <a:gd name="connsiteY0" fmla="*/ 8605 h 94150"/>
                  <a:gd name="connsiteX1" fmla="*/ 170875 w 177702"/>
                  <a:gd name="connsiteY1" fmla="*/ 6223 h 94150"/>
                  <a:gd name="connsiteX2" fmla="*/ 161347 w 177702"/>
                  <a:gd name="connsiteY2" fmla="*/ 87186 h 94150"/>
                  <a:gd name="connsiteX3" fmla="*/ 1804 w 177702"/>
                  <a:gd name="connsiteY3" fmla="*/ 89567 h 94150"/>
                  <a:gd name="connsiteX4" fmla="*/ 11329 w 177702"/>
                  <a:gd name="connsiteY4" fmla="*/ 51467 h 94150"/>
                  <a:gd name="connsiteX5" fmla="*/ 58954 w 177702"/>
                  <a:gd name="connsiteY5" fmla="*/ 8605 h 94150"/>
                  <a:gd name="connsiteX0" fmla="*/ 58954 w 177702"/>
                  <a:gd name="connsiteY0" fmla="*/ 5669 h 90867"/>
                  <a:gd name="connsiteX1" fmla="*/ 170875 w 177702"/>
                  <a:gd name="connsiteY1" fmla="*/ 8049 h 90867"/>
                  <a:gd name="connsiteX2" fmla="*/ 161347 w 177702"/>
                  <a:gd name="connsiteY2" fmla="*/ 84250 h 90867"/>
                  <a:gd name="connsiteX3" fmla="*/ 1804 w 177702"/>
                  <a:gd name="connsiteY3" fmla="*/ 86631 h 90867"/>
                  <a:gd name="connsiteX4" fmla="*/ 11329 w 177702"/>
                  <a:gd name="connsiteY4" fmla="*/ 48531 h 90867"/>
                  <a:gd name="connsiteX5" fmla="*/ 58954 w 177702"/>
                  <a:gd name="connsiteY5" fmla="*/ 5669 h 90867"/>
                  <a:gd name="connsiteX0" fmla="*/ 58954 w 174259"/>
                  <a:gd name="connsiteY0" fmla="*/ 5669 h 90867"/>
                  <a:gd name="connsiteX1" fmla="*/ 170875 w 174259"/>
                  <a:gd name="connsiteY1" fmla="*/ 8049 h 90867"/>
                  <a:gd name="connsiteX2" fmla="*/ 161347 w 174259"/>
                  <a:gd name="connsiteY2" fmla="*/ 84250 h 90867"/>
                  <a:gd name="connsiteX3" fmla="*/ 1804 w 174259"/>
                  <a:gd name="connsiteY3" fmla="*/ 86631 h 90867"/>
                  <a:gd name="connsiteX4" fmla="*/ 11329 w 174259"/>
                  <a:gd name="connsiteY4" fmla="*/ 48531 h 90867"/>
                  <a:gd name="connsiteX5" fmla="*/ 58954 w 174259"/>
                  <a:gd name="connsiteY5" fmla="*/ 5669 h 90867"/>
                  <a:gd name="connsiteX0" fmla="*/ 58954 w 176927"/>
                  <a:gd name="connsiteY0" fmla="*/ 5669 h 90867"/>
                  <a:gd name="connsiteX1" fmla="*/ 170875 w 176927"/>
                  <a:gd name="connsiteY1" fmla="*/ 8049 h 90867"/>
                  <a:gd name="connsiteX2" fmla="*/ 161347 w 176927"/>
                  <a:gd name="connsiteY2" fmla="*/ 84250 h 90867"/>
                  <a:gd name="connsiteX3" fmla="*/ 1804 w 176927"/>
                  <a:gd name="connsiteY3" fmla="*/ 86631 h 90867"/>
                  <a:gd name="connsiteX4" fmla="*/ 11329 w 176927"/>
                  <a:gd name="connsiteY4" fmla="*/ 48531 h 90867"/>
                  <a:gd name="connsiteX5" fmla="*/ 58954 w 176927"/>
                  <a:gd name="connsiteY5" fmla="*/ 5669 h 90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6927" h="90867">
                    <a:moveTo>
                      <a:pt x="58954" y="5669"/>
                    </a:moveTo>
                    <a:cubicBezTo>
                      <a:pt x="82766" y="-284"/>
                      <a:pt x="178813" y="-4254"/>
                      <a:pt x="170875" y="8049"/>
                    </a:cubicBezTo>
                    <a:cubicBezTo>
                      <a:pt x="170876" y="55673"/>
                      <a:pt x="189526" y="71153"/>
                      <a:pt x="161347" y="84250"/>
                    </a:cubicBezTo>
                    <a:cubicBezTo>
                      <a:pt x="133168" y="97347"/>
                      <a:pt x="119278" y="87028"/>
                      <a:pt x="1804" y="86631"/>
                    </a:cubicBezTo>
                    <a:cubicBezTo>
                      <a:pt x="-2808" y="72794"/>
                      <a:pt x="1804" y="62025"/>
                      <a:pt x="11329" y="48531"/>
                    </a:cubicBezTo>
                    <a:cubicBezTo>
                      <a:pt x="20854" y="35037"/>
                      <a:pt x="33951" y="12019"/>
                      <a:pt x="58954" y="5669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3" name="Forma libre 85">
                <a:extLst>
                  <a:ext uri="{FF2B5EF4-FFF2-40B4-BE49-F238E27FC236}">
                    <a16:creationId xmlns:a16="http://schemas.microsoft.com/office/drawing/2014/main" id="{402B456E-A3A1-4D7A-8DE8-E312694E868D}"/>
                  </a:ext>
                </a:extLst>
              </p:cNvPr>
              <p:cNvSpPr/>
              <p:nvPr/>
            </p:nvSpPr>
            <p:spPr>
              <a:xfrm rot="262920" flipH="1">
                <a:off x="4112106" y="6429458"/>
                <a:ext cx="207620" cy="87017"/>
              </a:xfrm>
              <a:custGeom>
                <a:avLst/>
                <a:gdLst>
                  <a:gd name="connsiteX0" fmla="*/ 67572 w 165203"/>
                  <a:gd name="connsiteY0" fmla="*/ 2811 h 93298"/>
                  <a:gd name="connsiteX1" fmla="*/ 129484 w 165203"/>
                  <a:gd name="connsiteY1" fmla="*/ 429 h 93298"/>
                  <a:gd name="connsiteX2" fmla="*/ 153297 w 165203"/>
                  <a:gd name="connsiteY2" fmla="*/ 9954 h 93298"/>
                  <a:gd name="connsiteX3" fmla="*/ 158059 w 165203"/>
                  <a:gd name="connsiteY3" fmla="*/ 48054 h 93298"/>
                  <a:gd name="connsiteX4" fmla="*/ 160441 w 165203"/>
                  <a:gd name="connsiteY4" fmla="*/ 64723 h 93298"/>
                  <a:gd name="connsiteX5" fmla="*/ 165203 w 165203"/>
                  <a:gd name="connsiteY5" fmla="*/ 79011 h 93298"/>
                  <a:gd name="connsiteX6" fmla="*/ 162822 w 165203"/>
                  <a:gd name="connsiteY6" fmla="*/ 88536 h 93298"/>
                  <a:gd name="connsiteX7" fmla="*/ 148534 w 165203"/>
                  <a:gd name="connsiteY7" fmla="*/ 93298 h 93298"/>
                  <a:gd name="connsiteX8" fmla="*/ 110434 w 165203"/>
                  <a:gd name="connsiteY8" fmla="*/ 90917 h 93298"/>
                  <a:gd name="connsiteX9" fmla="*/ 93766 w 165203"/>
                  <a:gd name="connsiteY9" fmla="*/ 88536 h 93298"/>
                  <a:gd name="connsiteX10" fmla="*/ 5659 w 165203"/>
                  <a:gd name="connsiteY10" fmla="*/ 83773 h 93298"/>
                  <a:gd name="connsiteX11" fmla="*/ 3278 w 165203"/>
                  <a:gd name="connsiteY11" fmla="*/ 48054 h 93298"/>
                  <a:gd name="connsiteX12" fmla="*/ 10422 w 165203"/>
                  <a:gd name="connsiteY12" fmla="*/ 45673 h 93298"/>
                  <a:gd name="connsiteX13" fmla="*/ 17566 w 165203"/>
                  <a:gd name="connsiteY13" fmla="*/ 40911 h 93298"/>
                  <a:gd name="connsiteX14" fmla="*/ 24709 w 165203"/>
                  <a:gd name="connsiteY14" fmla="*/ 38529 h 93298"/>
                  <a:gd name="connsiteX15" fmla="*/ 38997 w 165203"/>
                  <a:gd name="connsiteY15" fmla="*/ 31386 h 93298"/>
                  <a:gd name="connsiteX16" fmla="*/ 53284 w 165203"/>
                  <a:gd name="connsiteY16" fmla="*/ 21861 h 93298"/>
                  <a:gd name="connsiteX17" fmla="*/ 67572 w 165203"/>
                  <a:gd name="connsiteY17" fmla="*/ 2811 h 93298"/>
                  <a:gd name="connsiteX0" fmla="*/ 53284 w 165203"/>
                  <a:gd name="connsiteY0" fmla="*/ 22743 h 94180"/>
                  <a:gd name="connsiteX1" fmla="*/ 129484 w 165203"/>
                  <a:gd name="connsiteY1" fmla="*/ 1311 h 94180"/>
                  <a:gd name="connsiteX2" fmla="*/ 153297 w 165203"/>
                  <a:gd name="connsiteY2" fmla="*/ 10836 h 94180"/>
                  <a:gd name="connsiteX3" fmla="*/ 158059 w 165203"/>
                  <a:gd name="connsiteY3" fmla="*/ 48936 h 94180"/>
                  <a:gd name="connsiteX4" fmla="*/ 160441 w 165203"/>
                  <a:gd name="connsiteY4" fmla="*/ 65605 h 94180"/>
                  <a:gd name="connsiteX5" fmla="*/ 165203 w 165203"/>
                  <a:gd name="connsiteY5" fmla="*/ 79893 h 94180"/>
                  <a:gd name="connsiteX6" fmla="*/ 162822 w 165203"/>
                  <a:gd name="connsiteY6" fmla="*/ 89418 h 94180"/>
                  <a:gd name="connsiteX7" fmla="*/ 148534 w 165203"/>
                  <a:gd name="connsiteY7" fmla="*/ 94180 h 94180"/>
                  <a:gd name="connsiteX8" fmla="*/ 110434 w 165203"/>
                  <a:gd name="connsiteY8" fmla="*/ 91799 h 94180"/>
                  <a:gd name="connsiteX9" fmla="*/ 93766 w 165203"/>
                  <a:gd name="connsiteY9" fmla="*/ 89418 h 94180"/>
                  <a:gd name="connsiteX10" fmla="*/ 5659 w 165203"/>
                  <a:gd name="connsiteY10" fmla="*/ 84655 h 94180"/>
                  <a:gd name="connsiteX11" fmla="*/ 3278 w 165203"/>
                  <a:gd name="connsiteY11" fmla="*/ 48936 h 94180"/>
                  <a:gd name="connsiteX12" fmla="*/ 10422 w 165203"/>
                  <a:gd name="connsiteY12" fmla="*/ 46555 h 94180"/>
                  <a:gd name="connsiteX13" fmla="*/ 17566 w 165203"/>
                  <a:gd name="connsiteY13" fmla="*/ 41793 h 94180"/>
                  <a:gd name="connsiteX14" fmla="*/ 24709 w 165203"/>
                  <a:gd name="connsiteY14" fmla="*/ 39411 h 94180"/>
                  <a:gd name="connsiteX15" fmla="*/ 38997 w 165203"/>
                  <a:gd name="connsiteY15" fmla="*/ 32268 h 94180"/>
                  <a:gd name="connsiteX16" fmla="*/ 53284 w 165203"/>
                  <a:gd name="connsiteY16" fmla="*/ 22743 h 94180"/>
                  <a:gd name="connsiteX0" fmla="*/ 62809 w 165203"/>
                  <a:gd name="connsiteY0" fmla="*/ 3582 h 94069"/>
                  <a:gd name="connsiteX1" fmla="*/ 129484 w 165203"/>
                  <a:gd name="connsiteY1" fmla="*/ 1200 h 94069"/>
                  <a:gd name="connsiteX2" fmla="*/ 153297 w 165203"/>
                  <a:gd name="connsiteY2" fmla="*/ 10725 h 94069"/>
                  <a:gd name="connsiteX3" fmla="*/ 158059 w 165203"/>
                  <a:gd name="connsiteY3" fmla="*/ 48825 h 94069"/>
                  <a:gd name="connsiteX4" fmla="*/ 160441 w 165203"/>
                  <a:gd name="connsiteY4" fmla="*/ 65494 h 94069"/>
                  <a:gd name="connsiteX5" fmla="*/ 165203 w 165203"/>
                  <a:gd name="connsiteY5" fmla="*/ 79782 h 94069"/>
                  <a:gd name="connsiteX6" fmla="*/ 162822 w 165203"/>
                  <a:gd name="connsiteY6" fmla="*/ 89307 h 94069"/>
                  <a:gd name="connsiteX7" fmla="*/ 148534 w 165203"/>
                  <a:gd name="connsiteY7" fmla="*/ 94069 h 94069"/>
                  <a:gd name="connsiteX8" fmla="*/ 110434 w 165203"/>
                  <a:gd name="connsiteY8" fmla="*/ 91688 h 94069"/>
                  <a:gd name="connsiteX9" fmla="*/ 93766 w 165203"/>
                  <a:gd name="connsiteY9" fmla="*/ 89307 h 94069"/>
                  <a:gd name="connsiteX10" fmla="*/ 5659 w 165203"/>
                  <a:gd name="connsiteY10" fmla="*/ 84544 h 94069"/>
                  <a:gd name="connsiteX11" fmla="*/ 3278 w 165203"/>
                  <a:gd name="connsiteY11" fmla="*/ 48825 h 94069"/>
                  <a:gd name="connsiteX12" fmla="*/ 10422 w 165203"/>
                  <a:gd name="connsiteY12" fmla="*/ 46444 h 94069"/>
                  <a:gd name="connsiteX13" fmla="*/ 17566 w 165203"/>
                  <a:gd name="connsiteY13" fmla="*/ 41682 h 94069"/>
                  <a:gd name="connsiteX14" fmla="*/ 24709 w 165203"/>
                  <a:gd name="connsiteY14" fmla="*/ 39300 h 94069"/>
                  <a:gd name="connsiteX15" fmla="*/ 38997 w 165203"/>
                  <a:gd name="connsiteY15" fmla="*/ 32157 h 94069"/>
                  <a:gd name="connsiteX16" fmla="*/ 62809 w 165203"/>
                  <a:gd name="connsiteY16" fmla="*/ 3582 h 94069"/>
                  <a:gd name="connsiteX0" fmla="*/ 62809 w 165203"/>
                  <a:gd name="connsiteY0" fmla="*/ 4020 h 94507"/>
                  <a:gd name="connsiteX1" fmla="*/ 129484 w 165203"/>
                  <a:gd name="connsiteY1" fmla="*/ 1638 h 94507"/>
                  <a:gd name="connsiteX2" fmla="*/ 153297 w 165203"/>
                  <a:gd name="connsiteY2" fmla="*/ 11163 h 94507"/>
                  <a:gd name="connsiteX3" fmla="*/ 158059 w 165203"/>
                  <a:gd name="connsiteY3" fmla="*/ 49263 h 94507"/>
                  <a:gd name="connsiteX4" fmla="*/ 160441 w 165203"/>
                  <a:gd name="connsiteY4" fmla="*/ 65932 h 94507"/>
                  <a:gd name="connsiteX5" fmla="*/ 165203 w 165203"/>
                  <a:gd name="connsiteY5" fmla="*/ 80220 h 94507"/>
                  <a:gd name="connsiteX6" fmla="*/ 162822 w 165203"/>
                  <a:gd name="connsiteY6" fmla="*/ 89745 h 94507"/>
                  <a:gd name="connsiteX7" fmla="*/ 148534 w 165203"/>
                  <a:gd name="connsiteY7" fmla="*/ 94507 h 94507"/>
                  <a:gd name="connsiteX8" fmla="*/ 110434 w 165203"/>
                  <a:gd name="connsiteY8" fmla="*/ 92126 h 94507"/>
                  <a:gd name="connsiteX9" fmla="*/ 93766 w 165203"/>
                  <a:gd name="connsiteY9" fmla="*/ 89745 h 94507"/>
                  <a:gd name="connsiteX10" fmla="*/ 5659 w 165203"/>
                  <a:gd name="connsiteY10" fmla="*/ 84982 h 94507"/>
                  <a:gd name="connsiteX11" fmla="*/ 3278 w 165203"/>
                  <a:gd name="connsiteY11" fmla="*/ 49263 h 94507"/>
                  <a:gd name="connsiteX12" fmla="*/ 10422 w 165203"/>
                  <a:gd name="connsiteY12" fmla="*/ 46882 h 94507"/>
                  <a:gd name="connsiteX13" fmla="*/ 17566 w 165203"/>
                  <a:gd name="connsiteY13" fmla="*/ 42120 h 94507"/>
                  <a:gd name="connsiteX14" fmla="*/ 24709 w 165203"/>
                  <a:gd name="connsiteY14" fmla="*/ 39738 h 94507"/>
                  <a:gd name="connsiteX15" fmla="*/ 62809 w 165203"/>
                  <a:gd name="connsiteY15" fmla="*/ 4020 h 94507"/>
                  <a:gd name="connsiteX0" fmla="*/ 62809 w 165203"/>
                  <a:gd name="connsiteY0" fmla="*/ 4174 h 94661"/>
                  <a:gd name="connsiteX1" fmla="*/ 129484 w 165203"/>
                  <a:gd name="connsiteY1" fmla="*/ 1792 h 94661"/>
                  <a:gd name="connsiteX2" fmla="*/ 153297 w 165203"/>
                  <a:gd name="connsiteY2" fmla="*/ 11317 h 94661"/>
                  <a:gd name="connsiteX3" fmla="*/ 158059 w 165203"/>
                  <a:gd name="connsiteY3" fmla="*/ 49417 h 94661"/>
                  <a:gd name="connsiteX4" fmla="*/ 160441 w 165203"/>
                  <a:gd name="connsiteY4" fmla="*/ 66086 h 94661"/>
                  <a:gd name="connsiteX5" fmla="*/ 165203 w 165203"/>
                  <a:gd name="connsiteY5" fmla="*/ 80374 h 94661"/>
                  <a:gd name="connsiteX6" fmla="*/ 162822 w 165203"/>
                  <a:gd name="connsiteY6" fmla="*/ 89899 h 94661"/>
                  <a:gd name="connsiteX7" fmla="*/ 148534 w 165203"/>
                  <a:gd name="connsiteY7" fmla="*/ 94661 h 94661"/>
                  <a:gd name="connsiteX8" fmla="*/ 110434 w 165203"/>
                  <a:gd name="connsiteY8" fmla="*/ 92280 h 94661"/>
                  <a:gd name="connsiteX9" fmla="*/ 93766 w 165203"/>
                  <a:gd name="connsiteY9" fmla="*/ 89899 h 94661"/>
                  <a:gd name="connsiteX10" fmla="*/ 5659 w 165203"/>
                  <a:gd name="connsiteY10" fmla="*/ 85136 h 94661"/>
                  <a:gd name="connsiteX11" fmla="*/ 3278 w 165203"/>
                  <a:gd name="connsiteY11" fmla="*/ 49417 h 94661"/>
                  <a:gd name="connsiteX12" fmla="*/ 10422 w 165203"/>
                  <a:gd name="connsiteY12" fmla="*/ 47036 h 94661"/>
                  <a:gd name="connsiteX13" fmla="*/ 17566 w 165203"/>
                  <a:gd name="connsiteY13" fmla="*/ 42274 h 94661"/>
                  <a:gd name="connsiteX14" fmla="*/ 62809 w 165203"/>
                  <a:gd name="connsiteY14" fmla="*/ 4174 h 94661"/>
                  <a:gd name="connsiteX0" fmla="*/ 62809 w 165203"/>
                  <a:gd name="connsiteY0" fmla="*/ 4490 h 94977"/>
                  <a:gd name="connsiteX1" fmla="*/ 129484 w 165203"/>
                  <a:gd name="connsiteY1" fmla="*/ 2108 h 94977"/>
                  <a:gd name="connsiteX2" fmla="*/ 153297 w 165203"/>
                  <a:gd name="connsiteY2" fmla="*/ 11633 h 94977"/>
                  <a:gd name="connsiteX3" fmla="*/ 158059 w 165203"/>
                  <a:gd name="connsiteY3" fmla="*/ 49733 h 94977"/>
                  <a:gd name="connsiteX4" fmla="*/ 160441 w 165203"/>
                  <a:gd name="connsiteY4" fmla="*/ 66402 h 94977"/>
                  <a:gd name="connsiteX5" fmla="*/ 165203 w 165203"/>
                  <a:gd name="connsiteY5" fmla="*/ 80690 h 94977"/>
                  <a:gd name="connsiteX6" fmla="*/ 162822 w 165203"/>
                  <a:gd name="connsiteY6" fmla="*/ 90215 h 94977"/>
                  <a:gd name="connsiteX7" fmla="*/ 148534 w 165203"/>
                  <a:gd name="connsiteY7" fmla="*/ 94977 h 94977"/>
                  <a:gd name="connsiteX8" fmla="*/ 110434 w 165203"/>
                  <a:gd name="connsiteY8" fmla="*/ 92596 h 94977"/>
                  <a:gd name="connsiteX9" fmla="*/ 93766 w 165203"/>
                  <a:gd name="connsiteY9" fmla="*/ 90215 h 94977"/>
                  <a:gd name="connsiteX10" fmla="*/ 5659 w 165203"/>
                  <a:gd name="connsiteY10" fmla="*/ 85452 h 94977"/>
                  <a:gd name="connsiteX11" fmla="*/ 3278 w 165203"/>
                  <a:gd name="connsiteY11" fmla="*/ 49733 h 94977"/>
                  <a:gd name="connsiteX12" fmla="*/ 10422 w 165203"/>
                  <a:gd name="connsiteY12" fmla="*/ 47352 h 94977"/>
                  <a:gd name="connsiteX13" fmla="*/ 62809 w 165203"/>
                  <a:gd name="connsiteY13" fmla="*/ 4490 h 94977"/>
                  <a:gd name="connsiteX0" fmla="*/ 62809 w 167379"/>
                  <a:gd name="connsiteY0" fmla="*/ 4490 h 92596"/>
                  <a:gd name="connsiteX1" fmla="*/ 129484 w 167379"/>
                  <a:gd name="connsiteY1" fmla="*/ 2108 h 92596"/>
                  <a:gd name="connsiteX2" fmla="*/ 153297 w 167379"/>
                  <a:gd name="connsiteY2" fmla="*/ 11633 h 92596"/>
                  <a:gd name="connsiteX3" fmla="*/ 158059 w 167379"/>
                  <a:gd name="connsiteY3" fmla="*/ 49733 h 92596"/>
                  <a:gd name="connsiteX4" fmla="*/ 160441 w 167379"/>
                  <a:gd name="connsiteY4" fmla="*/ 66402 h 92596"/>
                  <a:gd name="connsiteX5" fmla="*/ 165203 w 167379"/>
                  <a:gd name="connsiteY5" fmla="*/ 80690 h 92596"/>
                  <a:gd name="connsiteX6" fmla="*/ 162822 w 167379"/>
                  <a:gd name="connsiteY6" fmla="*/ 90215 h 92596"/>
                  <a:gd name="connsiteX7" fmla="*/ 110434 w 167379"/>
                  <a:gd name="connsiteY7" fmla="*/ 92596 h 92596"/>
                  <a:gd name="connsiteX8" fmla="*/ 93766 w 167379"/>
                  <a:gd name="connsiteY8" fmla="*/ 90215 h 92596"/>
                  <a:gd name="connsiteX9" fmla="*/ 5659 w 167379"/>
                  <a:gd name="connsiteY9" fmla="*/ 85452 h 92596"/>
                  <a:gd name="connsiteX10" fmla="*/ 3278 w 167379"/>
                  <a:gd name="connsiteY10" fmla="*/ 49733 h 92596"/>
                  <a:gd name="connsiteX11" fmla="*/ 10422 w 167379"/>
                  <a:gd name="connsiteY11" fmla="*/ 47352 h 92596"/>
                  <a:gd name="connsiteX12" fmla="*/ 62809 w 167379"/>
                  <a:gd name="connsiteY12" fmla="*/ 4490 h 92596"/>
                  <a:gd name="connsiteX0" fmla="*/ 62809 w 168598"/>
                  <a:gd name="connsiteY0" fmla="*/ 4490 h 91131"/>
                  <a:gd name="connsiteX1" fmla="*/ 129484 w 168598"/>
                  <a:gd name="connsiteY1" fmla="*/ 2108 h 91131"/>
                  <a:gd name="connsiteX2" fmla="*/ 153297 w 168598"/>
                  <a:gd name="connsiteY2" fmla="*/ 11633 h 91131"/>
                  <a:gd name="connsiteX3" fmla="*/ 158059 w 168598"/>
                  <a:gd name="connsiteY3" fmla="*/ 49733 h 91131"/>
                  <a:gd name="connsiteX4" fmla="*/ 160441 w 168598"/>
                  <a:gd name="connsiteY4" fmla="*/ 66402 h 91131"/>
                  <a:gd name="connsiteX5" fmla="*/ 165203 w 168598"/>
                  <a:gd name="connsiteY5" fmla="*/ 80690 h 91131"/>
                  <a:gd name="connsiteX6" fmla="*/ 162822 w 168598"/>
                  <a:gd name="connsiteY6" fmla="*/ 90215 h 91131"/>
                  <a:gd name="connsiteX7" fmla="*/ 93766 w 168598"/>
                  <a:gd name="connsiteY7" fmla="*/ 90215 h 91131"/>
                  <a:gd name="connsiteX8" fmla="*/ 5659 w 168598"/>
                  <a:gd name="connsiteY8" fmla="*/ 85452 h 91131"/>
                  <a:gd name="connsiteX9" fmla="*/ 3278 w 168598"/>
                  <a:gd name="connsiteY9" fmla="*/ 49733 h 91131"/>
                  <a:gd name="connsiteX10" fmla="*/ 10422 w 168598"/>
                  <a:gd name="connsiteY10" fmla="*/ 47352 h 91131"/>
                  <a:gd name="connsiteX11" fmla="*/ 62809 w 168598"/>
                  <a:gd name="connsiteY11" fmla="*/ 4490 h 91131"/>
                  <a:gd name="connsiteX0" fmla="*/ 62809 w 175099"/>
                  <a:gd name="connsiteY0" fmla="*/ 4490 h 90837"/>
                  <a:gd name="connsiteX1" fmla="*/ 129484 w 175099"/>
                  <a:gd name="connsiteY1" fmla="*/ 2108 h 90837"/>
                  <a:gd name="connsiteX2" fmla="*/ 153297 w 175099"/>
                  <a:gd name="connsiteY2" fmla="*/ 11633 h 90837"/>
                  <a:gd name="connsiteX3" fmla="*/ 158059 w 175099"/>
                  <a:gd name="connsiteY3" fmla="*/ 49733 h 90837"/>
                  <a:gd name="connsiteX4" fmla="*/ 160441 w 175099"/>
                  <a:gd name="connsiteY4" fmla="*/ 66402 h 90837"/>
                  <a:gd name="connsiteX5" fmla="*/ 165203 w 175099"/>
                  <a:gd name="connsiteY5" fmla="*/ 80690 h 90837"/>
                  <a:gd name="connsiteX6" fmla="*/ 162822 w 175099"/>
                  <a:gd name="connsiteY6" fmla="*/ 90215 h 90837"/>
                  <a:gd name="connsiteX7" fmla="*/ 5659 w 175099"/>
                  <a:gd name="connsiteY7" fmla="*/ 85452 h 90837"/>
                  <a:gd name="connsiteX8" fmla="*/ 3278 w 175099"/>
                  <a:gd name="connsiteY8" fmla="*/ 49733 h 90837"/>
                  <a:gd name="connsiteX9" fmla="*/ 10422 w 175099"/>
                  <a:gd name="connsiteY9" fmla="*/ 47352 h 90837"/>
                  <a:gd name="connsiteX10" fmla="*/ 62809 w 175099"/>
                  <a:gd name="connsiteY10" fmla="*/ 4490 h 90837"/>
                  <a:gd name="connsiteX0" fmla="*/ 62809 w 175765"/>
                  <a:gd name="connsiteY0" fmla="*/ 4490 h 87333"/>
                  <a:gd name="connsiteX1" fmla="*/ 129484 w 175765"/>
                  <a:gd name="connsiteY1" fmla="*/ 2108 h 87333"/>
                  <a:gd name="connsiteX2" fmla="*/ 153297 w 175765"/>
                  <a:gd name="connsiteY2" fmla="*/ 11633 h 87333"/>
                  <a:gd name="connsiteX3" fmla="*/ 158059 w 175765"/>
                  <a:gd name="connsiteY3" fmla="*/ 49733 h 87333"/>
                  <a:gd name="connsiteX4" fmla="*/ 160441 w 175765"/>
                  <a:gd name="connsiteY4" fmla="*/ 66402 h 87333"/>
                  <a:gd name="connsiteX5" fmla="*/ 165203 w 175765"/>
                  <a:gd name="connsiteY5" fmla="*/ 80690 h 87333"/>
                  <a:gd name="connsiteX6" fmla="*/ 5659 w 175765"/>
                  <a:gd name="connsiteY6" fmla="*/ 85452 h 87333"/>
                  <a:gd name="connsiteX7" fmla="*/ 3278 w 175765"/>
                  <a:gd name="connsiteY7" fmla="*/ 49733 h 87333"/>
                  <a:gd name="connsiteX8" fmla="*/ 10422 w 175765"/>
                  <a:gd name="connsiteY8" fmla="*/ 47352 h 87333"/>
                  <a:gd name="connsiteX9" fmla="*/ 62809 w 175765"/>
                  <a:gd name="connsiteY9" fmla="*/ 4490 h 87333"/>
                  <a:gd name="connsiteX0" fmla="*/ 62809 w 173863"/>
                  <a:gd name="connsiteY0" fmla="*/ 4490 h 91562"/>
                  <a:gd name="connsiteX1" fmla="*/ 129484 w 173863"/>
                  <a:gd name="connsiteY1" fmla="*/ 2108 h 91562"/>
                  <a:gd name="connsiteX2" fmla="*/ 153297 w 173863"/>
                  <a:gd name="connsiteY2" fmla="*/ 11633 h 91562"/>
                  <a:gd name="connsiteX3" fmla="*/ 158059 w 173863"/>
                  <a:gd name="connsiteY3" fmla="*/ 49733 h 91562"/>
                  <a:gd name="connsiteX4" fmla="*/ 160441 w 173863"/>
                  <a:gd name="connsiteY4" fmla="*/ 66402 h 91562"/>
                  <a:gd name="connsiteX5" fmla="*/ 162821 w 173863"/>
                  <a:gd name="connsiteY5" fmla="*/ 90215 h 91562"/>
                  <a:gd name="connsiteX6" fmla="*/ 5659 w 173863"/>
                  <a:gd name="connsiteY6" fmla="*/ 85452 h 91562"/>
                  <a:gd name="connsiteX7" fmla="*/ 3278 w 173863"/>
                  <a:gd name="connsiteY7" fmla="*/ 49733 h 91562"/>
                  <a:gd name="connsiteX8" fmla="*/ 10422 w 173863"/>
                  <a:gd name="connsiteY8" fmla="*/ 47352 h 91562"/>
                  <a:gd name="connsiteX9" fmla="*/ 62809 w 173863"/>
                  <a:gd name="connsiteY9" fmla="*/ 4490 h 91562"/>
                  <a:gd name="connsiteX0" fmla="*/ 62809 w 173863"/>
                  <a:gd name="connsiteY0" fmla="*/ 2509 h 89581"/>
                  <a:gd name="connsiteX1" fmla="*/ 153297 w 173863"/>
                  <a:gd name="connsiteY1" fmla="*/ 9652 h 89581"/>
                  <a:gd name="connsiteX2" fmla="*/ 158059 w 173863"/>
                  <a:gd name="connsiteY2" fmla="*/ 47752 h 89581"/>
                  <a:gd name="connsiteX3" fmla="*/ 160441 w 173863"/>
                  <a:gd name="connsiteY3" fmla="*/ 64421 h 89581"/>
                  <a:gd name="connsiteX4" fmla="*/ 162821 w 173863"/>
                  <a:gd name="connsiteY4" fmla="*/ 88234 h 89581"/>
                  <a:gd name="connsiteX5" fmla="*/ 5659 w 173863"/>
                  <a:gd name="connsiteY5" fmla="*/ 83471 h 89581"/>
                  <a:gd name="connsiteX6" fmla="*/ 3278 w 173863"/>
                  <a:gd name="connsiteY6" fmla="*/ 47752 h 89581"/>
                  <a:gd name="connsiteX7" fmla="*/ 10422 w 173863"/>
                  <a:gd name="connsiteY7" fmla="*/ 45371 h 89581"/>
                  <a:gd name="connsiteX8" fmla="*/ 62809 w 173863"/>
                  <a:gd name="connsiteY8" fmla="*/ 2509 h 89581"/>
                  <a:gd name="connsiteX0" fmla="*/ 62809 w 174029"/>
                  <a:gd name="connsiteY0" fmla="*/ 2509 h 89581"/>
                  <a:gd name="connsiteX1" fmla="*/ 153297 w 174029"/>
                  <a:gd name="connsiteY1" fmla="*/ 9652 h 89581"/>
                  <a:gd name="connsiteX2" fmla="*/ 160441 w 174029"/>
                  <a:gd name="connsiteY2" fmla="*/ 64421 h 89581"/>
                  <a:gd name="connsiteX3" fmla="*/ 162821 w 174029"/>
                  <a:gd name="connsiteY3" fmla="*/ 88234 h 89581"/>
                  <a:gd name="connsiteX4" fmla="*/ 5659 w 174029"/>
                  <a:gd name="connsiteY4" fmla="*/ 83471 h 89581"/>
                  <a:gd name="connsiteX5" fmla="*/ 3278 w 174029"/>
                  <a:gd name="connsiteY5" fmla="*/ 47752 h 89581"/>
                  <a:gd name="connsiteX6" fmla="*/ 10422 w 174029"/>
                  <a:gd name="connsiteY6" fmla="*/ 45371 h 89581"/>
                  <a:gd name="connsiteX7" fmla="*/ 62809 w 174029"/>
                  <a:gd name="connsiteY7" fmla="*/ 2509 h 89581"/>
                  <a:gd name="connsiteX0" fmla="*/ 62809 w 175039"/>
                  <a:gd name="connsiteY0" fmla="*/ 2509 h 93622"/>
                  <a:gd name="connsiteX1" fmla="*/ 153297 w 175039"/>
                  <a:gd name="connsiteY1" fmla="*/ 9652 h 93622"/>
                  <a:gd name="connsiteX2" fmla="*/ 162821 w 175039"/>
                  <a:gd name="connsiteY2" fmla="*/ 88234 h 93622"/>
                  <a:gd name="connsiteX3" fmla="*/ 5659 w 175039"/>
                  <a:gd name="connsiteY3" fmla="*/ 83471 h 93622"/>
                  <a:gd name="connsiteX4" fmla="*/ 3278 w 175039"/>
                  <a:gd name="connsiteY4" fmla="*/ 47752 h 93622"/>
                  <a:gd name="connsiteX5" fmla="*/ 10422 w 175039"/>
                  <a:gd name="connsiteY5" fmla="*/ 45371 h 93622"/>
                  <a:gd name="connsiteX6" fmla="*/ 62809 w 175039"/>
                  <a:gd name="connsiteY6" fmla="*/ 2509 h 93622"/>
                  <a:gd name="connsiteX0" fmla="*/ 64188 w 176418"/>
                  <a:gd name="connsiteY0" fmla="*/ 2509 h 93622"/>
                  <a:gd name="connsiteX1" fmla="*/ 154676 w 176418"/>
                  <a:gd name="connsiteY1" fmla="*/ 9652 h 93622"/>
                  <a:gd name="connsiteX2" fmla="*/ 164200 w 176418"/>
                  <a:gd name="connsiteY2" fmla="*/ 88234 h 93622"/>
                  <a:gd name="connsiteX3" fmla="*/ 7038 w 176418"/>
                  <a:gd name="connsiteY3" fmla="*/ 83471 h 93622"/>
                  <a:gd name="connsiteX4" fmla="*/ 4657 w 176418"/>
                  <a:gd name="connsiteY4" fmla="*/ 47752 h 93622"/>
                  <a:gd name="connsiteX5" fmla="*/ 64188 w 176418"/>
                  <a:gd name="connsiteY5" fmla="*/ 2509 h 93622"/>
                  <a:gd name="connsiteX0" fmla="*/ 58954 w 171184"/>
                  <a:gd name="connsiteY0" fmla="*/ 2509 h 93622"/>
                  <a:gd name="connsiteX1" fmla="*/ 149442 w 171184"/>
                  <a:gd name="connsiteY1" fmla="*/ 9652 h 93622"/>
                  <a:gd name="connsiteX2" fmla="*/ 158966 w 171184"/>
                  <a:gd name="connsiteY2" fmla="*/ 88234 h 93622"/>
                  <a:gd name="connsiteX3" fmla="*/ 1804 w 171184"/>
                  <a:gd name="connsiteY3" fmla="*/ 83471 h 93622"/>
                  <a:gd name="connsiteX4" fmla="*/ 11329 w 171184"/>
                  <a:gd name="connsiteY4" fmla="*/ 45371 h 93622"/>
                  <a:gd name="connsiteX5" fmla="*/ 58954 w 171184"/>
                  <a:gd name="connsiteY5" fmla="*/ 2509 h 93622"/>
                  <a:gd name="connsiteX0" fmla="*/ 58954 w 160903"/>
                  <a:gd name="connsiteY0" fmla="*/ 2509 h 100375"/>
                  <a:gd name="connsiteX1" fmla="*/ 149442 w 160903"/>
                  <a:gd name="connsiteY1" fmla="*/ 9652 h 100375"/>
                  <a:gd name="connsiteX2" fmla="*/ 158966 w 160903"/>
                  <a:gd name="connsiteY2" fmla="*/ 88234 h 100375"/>
                  <a:gd name="connsiteX3" fmla="*/ 1804 w 160903"/>
                  <a:gd name="connsiteY3" fmla="*/ 83471 h 100375"/>
                  <a:gd name="connsiteX4" fmla="*/ 11329 w 160903"/>
                  <a:gd name="connsiteY4" fmla="*/ 45371 h 100375"/>
                  <a:gd name="connsiteX5" fmla="*/ 58954 w 160903"/>
                  <a:gd name="connsiteY5" fmla="*/ 2509 h 100375"/>
                  <a:gd name="connsiteX0" fmla="*/ 58954 w 161198"/>
                  <a:gd name="connsiteY0" fmla="*/ 2509 h 103539"/>
                  <a:gd name="connsiteX1" fmla="*/ 149442 w 161198"/>
                  <a:gd name="connsiteY1" fmla="*/ 9652 h 103539"/>
                  <a:gd name="connsiteX2" fmla="*/ 158966 w 161198"/>
                  <a:gd name="connsiteY2" fmla="*/ 88234 h 103539"/>
                  <a:gd name="connsiteX3" fmla="*/ 1804 w 161198"/>
                  <a:gd name="connsiteY3" fmla="*/ 83471 h 103539"/>
                  <a:gd name="connsiteX4" fmla="*/ 11329 w 161198"/>
                  <a:gd name="connsiteY4" fmla="*/ 45371 h 103539"/>
                  <a:gd name="connsiteX5" fmla="*/ 58954 w 161198"/>
                  <a:gd name="connsiteY5" fmla="*/ 2509 h 103539"/>
                  <a:gd name="connsiteX0" fmla="*/ 58954 w 161198"/>
                  <a:gd name="connsiteY0" fmla="*/ 2509 h 99897"/>
                  <a:gd name="connsiteX1" fmla="*/ 149442 w 161198"/>
                  <a:gd name="connsiteY1" fmla="*/ 9652 h 99897"/>
                  <a:gd name="connsiteX2" fmla="*/ 158966 w 161198"/>
                  <a:gd name="connsiteY2" fmla="*/ 88234 h 99897"/>
                  <a:gd name="connsiteX3" fmla="*/ 1804 w 161198"/>
                  <a:gd name="connsiteY3" fmla="*/ 83471 h 99897"/>
                  <a:gd name="connsiteX4" fmla="*/ 11329 w 161198"/>
                  <a:gd name="connsiteY4" fmla="*/ 45371 h 99897"/>
                  <a:gd name="connsiteX5" fmla="*/ 58954 w 161198"/>
                  <a:gd name="connsiteY5" fmla="*/ 2509 h 99897"/>
                  <a:gd name="connsiteX0" fmla="*/ 58954 w 158758"/>
                  <a:gd name="connsiteY0" fmla="*/ 2509 h 93548"/>
                  <a:gd name="connsiteX1" fmla="*/ 149442 w 158758"/>
                  <a:gd name="connsiteY1" fmla="*/ 9652 h 93548"/>
                  <a:gd name="connsiteX2" fmla="*/ 153943 w 158758"/>
                  <a:gd name="connsiteY2" fmla="*/ 80565 h 93548"/>
                  <a:gd name="connsiteX3" fmla="*/ 1804 w 158758"/>
                  <a:gd name="connsiteY3" fmla="*/ 83471 h 93548"/>
                  <a:gd name="connsiteX4" fmla="*/ 11329 w 158758"/>
                  <a:gd name="connsiteY4" fmla="*/ 45371 h 93548"/>
                  <a:gd name="connsiteX5" fmla="*/ 58954 w 158758"/>
                  <a:gd name="connsiteY5" fmla="*/ 2509 h 93548"/>
                  <a:gd name="connsiteX0" fmla="*/ 58954 w 154458"/>
                  <a:gd name="connsiteY0" fmla="*/ 2509 h 93548"/>
                  <a:gd name="connsiteX1" fmla="*/ 149442 w 154458"/>
                  <a:gd name="connsiteY1" fmla="*/ 9652 h 93548"/>
                  <a:gd name="connsiteX2" fmla="*/ 153943 w 154458"/>
                  <a:gd name="connsiteY2" fmla="*/ 80565 h 93548"/>
                  <a:gd name="connsiteX3" fmla="*/ 1804 w 154458"/>
                  <a:gd name="connsiteY3" fmla="*/ 83471 h 93548"/>
                  <a:gd name="connsiteX4" fmla="*/ 11329 w 154458"/>
                  <a:gd name="connsiteY4" fmla="*/ 45371 h 93548"/>
                  <a:gd name="connsiteX5" fmla="*/ 58954 w 154458"/>
                  <a:gd name="connsiteY5" fmla="*/ 2509 h 93548"/>
                  <a:gd name="connsiteX0" fmla="*/ 58954 w 154458"/>
                  <a:gd name="connsiteY0" fmla="*/ 3452 h 94491"/>
                  <a:gd name="connsiteX1" fmla="*/ 149442 w 154458"/>
                  <a:gd name="connsiteY1" fmla="*/ 10595 h 94491"/>
                  <a:gd name="connsiteX2" fmla="*/ 153943 w 154458"/>
                  <a:gd name="connsiteY2" fmla="*/ 81508 h 94491"/>
                  <a:gd name="connsiteX3" fmla="*/ 1804 w 154458"/>
                  <a:gd name="connsiteY3" fmla="*/ 84414 h 94491"/>
                  <a:gd name="connsiteX4" fmla="*/ 11329 w 154458"/>
                  <a:gd name="connsiteY4" fmla="*/ 46314 h 94491"/>
                  <a:gd name="connsiteX5" fmla="*/ 58954 w 154458"/>
                  <a:gd name="connsiteY5" fmla="*/ 3452 h 94491"/>
                  <a:gd name="connsiteX0" fmla="*/ 58954 w 151230"/>
                  <a:gd name="connsiteY0" fmla="*/ 3452 h 86739"/>
                  <a:gd name="connsiteX1" fmla="*/ 149442 w 151230"/>
                  <a:gd name="connsiteY1" fmla="*/ 10595 h 86739"/>
                  <a:gd name="connsiteX2" fmla="*/ 149062 w 151230"/>
                  <a:gd name="connsiteY2" fmla="*/ 71465 h 86739"/>
                  <a:gd name="connsiteX3" fmla="*/ 1804 w 151230"/>
                  <a:gd name="connsiteY3" fmla="*/ 84414 h 86739"/>
                  <a:gd name="connsiteX4" fmla="*/ 11329 w 151230"/>
                  <a:gd name="connsiteY4" fmla="*/ 46314 h 86739"/>
                  <a:gd name="connsiteX5" fmla="*/ 58954 w 151230"/>
                  <a:gd name="connsiteY5" fmla="*/ 3452 h 86739"/>
                  <a:gd name="connsiteX0" fmla="*/ 58954 w 156406"/>
                  <a:gd name="connsiteY0" fmla="*/ 3452 h 85442"/>
                  <a:gd name="connsiteX1" fmla="*/ 149442 w 156406"/>
                  <a:gd name="connsiteY1" fmla="*/ 10595 h 85442"/>
                  <a:gd name="connsiteX2" fmla="*/ 149062 w 156406"/>
                  <a:gd name="connsiteY2" fmla="*/ 71465 h 85442"/>
                  <a:gd name="connsiteX3" fmla="*/ 1804 w 156406"/>
                  <a:gd name="connsiteY3" fmla="*/ 84414 h 85442"/>
                  <a:gd name="connsiteX4" fmla="*/ 11329 w 156406"/>
                  <a:gd name="connsiteY4" fmla="*/ 46314 h 85442"/>
                  <a:gd name="connsiteX5" fmla="*/ 58954 w 156406"/>
                  <a:gd name="connsiteY5" fmla="*/ 3452 h 85442"/>
                  <a:gd name="connsiteX0" fmla="*/ 51058 w 152280"/>
                  <a:gd name="connsiteY0" fmla="*/ 3452 h 72558"/>
                  <a:gd name="connsiteX1" fmla="*/ 141546 w 152280"/>
                  <a:gd name="connsiteY1" fmla="*/ 10595 h 72558"/>
                  <a:gd name="connsiteX2" fmla="*/ 141166 w 152280"/>
                  <a:gd name="connsiteY2" fmla="*/ 71465 h 72558"/>
                  <a:gd name="connsiteX3" fmla="*/ 3433 w 152280"/>
                  <a:gd name="connsiteY3" fmla="*/ 46314 h 72558"/>
                  <a:gd name="connsiteX4" fmla="*/ 51058 w 152280"/>
                  <a:gd name="connsiteY4" fmla="*/ 3452 h 72558"/>
                  <a:gd name="connsiteX0" fmla="*/ 50145 w 151295"/>
                  <a:gd name="connsiteY0" fmla="*/ 3452 h 74979"/>
                  <a:gd name="connsiteX1" fmla="*/ 140633 w 151295"/>
                  <a:gd name="connsiteY1" fmla="*/ 10595 h 74979"/>
                  <a:gd name="connsiteX2" fmla="*/ 140253 w 151295"/>
                  <a:gd name="connsiteY2" fmla="*/ 71465 h 74979"/>
                  <a:gd name="connsiteX3" fmla="*/ 3500 w 151295"/>
                  <a:gd name="connsiteY3" fmla="*/ 60742 h 74979"/>
                  <a:gd name="connsiteX4" fmla="*/ 50145 w 151295"/>
                  <a:gd name="connsiteY4" fmla="*/ 3452 h 74979"/>
                  <a:gd name="connsiteX0" fmla="*/ 49933 w 148560"/>
                  <a:gd name="connsiteY0" fmla="*/ 3452 h 76663"/>
                  <a:gd name="connsiteX1" fmla="*/ 140421 w 148560"/>
                  <a:gd name="connsiteY1" fmla="*/ 10595 h 76663"/>
                  <a:gd name="connsiteX2" fmla="*/ 136277 w 148560"/>
                  <a:gd name="connsiteY2" fmla="*/ 73475 h 76663"/>
                  <a:gd name="connsiteX3" fmla="*/ 3288 w 148560"/>
                  <a:gd name="connsiteY3" fmla="*/ 60742 h 76663"/>
                  <a:gd name="connsiteX4" fmla="*/ 49933 w 148560"/>
                  <a:gd name="connsiteY4" fmla="*/ 3452 h 76663"/>
                  <a:gd name="connsiteX0" fmla="*/ 49933 w 142108"/>
                  <a:gd name="connsiteY0" fmla="*/ 3452 h 83454"/>
                  <a:gd name="connsiteX1" fmla="*/ 140421 w 142108"/>
                  <a:gd name="connsiteY1" fmla="*/ 10595 h 83454"/>
                  <a:gd name="connsiteX2" fmla="*/ 136277 w 142108"/>
                  <a:gd name="connsiteY2" fmla="*/ 73475 h 83454"/>
                  <a:gd name="connsiteX3" fmla="*/ 3288 w 142108"/>
                  <a:gd name="connsiteY3" fmla="*/ 60742 h 83454"/>
                  <a:gd name="connsiteX4" fmla="*/ 49933 w 142108"/>
                  <a:gd name="connsiteY4" fmla="*/ 3452 h 83454"/>
                  <a:gd name="connsiteX0" fmla="*/ 53331 w 152218"/>
                  <a:gd name="connsiteY0" fmla="*/ 3452 h 76574"/>
                  <a:gd name="connsiteX1" fmla="*/ 143819 w 152218"/>
                  <a:gd name="connsiteY1" fmla="*/ 10595 h 76574"/>
                  <a:gd name="connsiteX2" fmla="*/ 139675 w 152218"/>
                  <a:gd name="connsiteY2" fmla="*/ 73475 h 76574"/>
                  <a:gd name="connsiteX3" fmla="*/ 3060 w 152218"/>
                  <a:gd name="connsiteY3" fmla="*/ 60378 h 76574"/>
                  <a:gd name="connsiteX4" fmla="*/ 53331 w 152218"/>
                  <a:gd name="connsiteY4" fmla="*/ 3452 h 76574"/>
                  <a:gd name="connsiteX0" fmla="*/ 63316 w 151187"/>
                  <a:gd name="connsiteY0" fmla="*/ 3073 h 77511"/>
                  <a:gd name="connsiteX1" fmla="*/ 142788 w 151187"/>
                  <a:gd name="connsiteY1" fmla="*/ 11499 h 77511"/>
                  <a:gd name="connsiteX2" fmla="*/ 138644 w 151187"/>
                  <a:gd name="connsiteY2" fmla="*/ 74379 h 77511"/>
                  <a:gd name="connsiteX3" fmla="*/ 2029 w 151187"/>
                  <a:gd name="connsiteY3" fmla="*/ 61282 h 77511"/>
                  <a:gd name="connsiteX4" fmla="*/ 63316 w 151187"/>
                  <a:gd name="connsiteY4" fmla="*/ 3073 h 77511"/>
                  <a:gd name="connsiteX0" fmla="*/ 63316 w 151187"/>
                  <a:gd name="connsiteY0" fmla="*/ 2756 h 77194"/>
                  <a:gd name="connsiteX1" fmla="*/ 142788 w 151187"/>
                  <a:gd name="connsiteY1" fmla="*/ 11182 h 77194"/>
                  <a:gd name="connsiteX2" fmla="*/ 138644 w 151187"/>
                  <a:gd name="connsiteY2" fmla="*/ 74062 h 77194"/>
                  <a:gd name="connsiteX3" fmla="*/ 2029 w 151187"/>
                  <a:gd name="connsiteY3" fmla="*/ 60965 h 77194"/>
                  <a:gd name="connsiteX4" fmla="*/ 63316 w 151187"/>
                  <a:gd name="connsiteY4" fmla="*/ 2756 h 77194"/>
                  <a:gd name="connsiteX0" fmla="*/ 63316 w 148649"/>
                  <a:gd name="connsiteY0" fmla="*/ 2756 h 77194"/>
                  <a:gd name="connsiteX1" fmla="*/ 142788 w 148649"/>
                  <a:gd name="connsiteY1" fmla="*/ 11182 h 77194"/>
                  <a:gd name="connsiteX2" fmla="*/ 138644 w 148649"/>
                  <a:gd name="connsiteY2" fmla="*/ 74062 h 77194"/>
                  <a:gd name="connsiteX3" fmla="*/ 2029 w 148649"/>
                  <a:gd name="connsiteY3" fmla="*/ 60965 h 77194"/>
                  <a:gd name="connsiteX4" fmla="*/ 63316 w 148649"/>
                  <a:gd name="connsiteY4" fmla="*/ 2756 h 77194"/>
                  <a:gd name="connsiteX0" fmla="*/ 62767 w 142463"/>
                  <a:gd name="connsiteY0" fmla="*/ 2756 h 82362"/>
                  <a:gd name="connsiteX1" fmla="*/ 142239 w 142463"/>
                  <a:gd name="connsiteY1" fmla="*/ 11182 h 82362"/>
                  <a:gd name="connsiteX2" fmla="*/ 124988 w 142463"/>
                  <a:gd name="connsiteY2" fmla="*/ 79911 h 82362"/>
                  <a:gd name="connsiteX3" fmla="*/ 1480 w 142463"/>
                  <a:gd name="connsiteY3" fmla="*/ 60965 h 82362"/>
                  <a:gd name="connsiteX4" fmla="*/ 62767 w 142463"/>
                  <a:gd name="connsiteY4" fmla="*/ 2756 h 82362"/>
                  <a:gd name="connsiteX0" fmla="*/ 63173 w 142869"/>
                  <a:gd name="connsiteY0" fmla="*/ 2756 h 83970"/>
                  <a:gd name="connsiteX1" fmla="*/ 142645 w 142869"/>
                  <a:gd name="connsiteY1" fmla="*/ 11182 h 83970"/>
                  <a:gd name="connsiteX2" fmla="*/ 125394 w 142869"/>
                  <a:gd name="connsiteY2" fmla="*/ 79911 h 83970"/>
                  <a:gd name="connsiteX3" fmla="*/ 1468 w 142869"/>
                  <a:gd name="connsiteY3" fmla="*/ 68088 h 83970"/>
                  <a:gd name="connsiteX4" fmla="*/ 63173 w 142869"/>
                  <a:gd name="connsiteY4" fmla="*/ 2756 h 83970"/>
                  <a:gd name="connsiteX0" fmla="*/ 63451 w 144392"/>
                  <a:gd name="connsiteY0" fmla="*/ 2756 h 90737"/>
                  <a:gd name="connsiteX1" fmla="*/ 142923 w 144392"/>
                  <a:gd name="connsiteY1" fmla="*/ 11182 h 90737"/>
                  <a:gd name="connsiteX2" fmla="*/ 132507 w 144392"/>
                  <a:gd name="connsiteY2" fmla="*/ 87762 h 90737"/>
                  <a:gd name="connsiteX3" fmla="*/ 1746 w 144392"/>
                  <a:gd name="connsiteY3" fmla="*/ 68088 h 90737"/>
                  <a:gd name="connsiteX4" fmla="*/ 63451 w 144392"/>
                  <a:gd name="connsiteY4" fmla="*/ 2756 h 90737"/>
                  <a:gd name="connsiteX0" fmla="*/ 77876 w 159885"/>
                  <a:gd name="connsiteY0" fmla="*/ 2756 h 91428"/>
                  <a:gd name="connsiteX1" fmla="*/ 157348 w 159885"/>
                  <a:gd name="connsiteY1" fmla="*/ 11182 h 91428"/>
                  <a:gd name="connsiteX2" fmla="*/ 146932 w 159885"/>
                  <a:gd name="connsiteY2" fmla="*/ 87762 h 91428"/>
                  <a:gd name="connsiteX3" fmla="*/ 1390 w 159885"/>
                  <a:gd name="connsiteY3" fmla="*/ 71381 h 91428"/>
                  <a:gd name="connsiteX4" fmla="*/ 77876 w 159885"/>
                  <a:gd name="connsiteY4" fmla="*/ 2756 h 91428"/>
                  <a:gd name="connsiteX0" fmla="*/ 77876 w 161403"/>
                  <a:gd name="connsiteY0" fmla="*/ 2756 h 91428"/>
                  <a:gd name="connsiteX1" fmla="*/ 157348 w 161403"/>
                  <a:gd name="connsiteY1" fmla="*/ 11182 h 91428"/>
                  <a:gd name="connsiteX2" fmla="*/ 146932 w 161403"/>
                  <a:gd name="connsiteY2" fmla="*/ 87762 h 91428"/>
                  <a:gd name="connsiteX3" fmla="*/ 1390 w 161403"/>
                  <a:gd name="connsiteY3" fmla="*/ 71381 h 91428"/>
                  <a:gd name="connsiteX4" fmla="*/ 77876 w 161403"/>
                  <a:gd name="connsiteY4" fmla="*/ 2756 h 91428"/>
                  <a:gd name="connsiteX0" fmla="*/ 77702 w 158530"/>
                  <a:gd name="connsiteY0" fmla="*/ 2756 h 87017"/>
                  <a:gd name="connsiteX1" fmla="*/ 157174 w 158530"/>
                  <a:gd name="connsiteY1" fmla="*/ 11182 h 87017"/>
                  <a:gd name="connsiteX2" fmla="*/ 141596 w 158530"/>
                  <a:gd name="connsiteY2" fmla="*/ 82467 h 87017"/>
                  <a:gd name="connsiteX3" fmla="*/ 1216 w 158530"/>
                  <a:gd name="connsiteY3" fmla="*/ 71381 h 87017"/>
                  <a:gd name="connsiteX4" fmla="*/ 77702 w 158530"/>
                  <a:gd name="connsiteY4" fmla="*/ 2756 h 87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530" h="87017">
                    <a:moveTo>
                      <a:pt x="77702" y="2756"/>
                    </a:moveTo>
                    <a:cubicBezTo>
                      <a:pt x="101514" y="-3197"/>
                      <a:pt x="161520" y="894"/>
                      <a:pt x="157174" y="11182"/>
                    </a:cubicBezTo>
                    <a:cubicBezTo>
                      <a:pt x="155441" y="59446"/>
                      <a:pt x="167589" y="72434"/>
                      <a:pt x="141596" y="82467"/>
                    </a:cubicBezTo>
                    <a:cubicBezTo>
                      <a:pt x="115603" y="92500"/>
                      <a:pt x="11865" y="84666"/>
                      <a:pt x="1216" y="71381"/>
                    </a:cubicBezTo>
                    <a:cubicBezTo>
                      <a:pt x="-9433" y="58096"/>
                      <a:pt x="52699" y="9106"/>
                      <a:pt x="77702" y="275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F3CECC7B-52B5-47E9-9815-31DEF8D840BA}"/>
                  </a:ext>
                </a:extLst>
              </p:cNvPr>
              <p:cNvSpPr/>
              <p:nvPr/>
            </p:nvSpPr>
            <p:spPr>
              <a:xfrm>
                <a:off x="4406803" y="6616727"/>
                <a:ext cx="141662" cy="141662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5" name="Elipse 54">
                <a:extLst>
                  <a:ext uri="{FF2B5EF4-FFF2-40B4-BE49-F238E27FC236}">
                    <a16:creationId xmlns:a16="http://schemas.microsoft.com/office/drawing/2014/main" id="{388D1B9A-F2CE-4307-90CA-72A10411D843}"/>
                  </a:ext>
                </a:extLst>
              </p:cNvPr>
              <p:cNvSpPr/>
              <p:nvPr/>
            </p:nvSpPr>
            <p:spPr>
              <a:xfrm>
                <a:off x="3808043" y="6607274"/>
                <a:ext cx="141662" cy="141662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28" name="Grupo 27">
              <a:extLst>
                <a:ext uri="{FF2B5EF4-FFF2-40B4-BE49-F238E27FC236}">
                  <a16:creationId xmlns:a16="http://schemas.microsoft.com/office/drawing/2014/main" id="{B262489C-7C14-4247-BD9F-B599D849BA9B}"/>
                </a:ext>
              </a:extLst>
            </p:cNvPr>
            <p:cNvGrpSpPr/>
            <p:nvPr/>
          </p:nvGrpSpPr>
          <p:grpSpPr>
            <a:xfrm>
              <a:off x="3341651" y="6142068"/>
              <a:ext cx="672170" cy="262384"/>
              <a:chOff x="3721014" y="6401246"/>
              <a:chExt cx="914921" cy="357143"/>
            </a:xfrm>
          </p:grpSpPr>
          <p:sp>
            <p:nvSpPr>
              <p:cNvPr id="45" name="Forma libre 75">
                <a:extLst>
                  <a:ext uri="{FF2B5EF4-FFF2-40B4-BE49-F238E27FC236}">
                    <a16:creationId xmlns:a16="http://schemas.microsoft.com/office/drawing/2014/main" id="{121C3768-AAA0-416A-AED0-BE32AECDC3A7}"/>
                  </a:ext>
                </a:extLst>
              </p:cNvPr>
              <p:cNvSpPr/>
              <p:nvPr/>
            </p:nvSpPr>
            <p:spPr>
              <a:xfrm>
                <a:off x="3721014" y="6401246"/>
                <a:ext cx="914921" cy="302627"/>
              </a:xfrm>
              <a:custGeom>
                <a:avLst/>
                <a:gdLst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202927 w 914921"/>
                  <a:gd name="connsiteY82" fmla="*/ 321468 h 338137"/>
                  <a:gd name="connsiteX83" fmla="*/ 188639 w 914921"/>
                  <a:gd name="connsiteY83" fmla="*/ 326231 h 338137"/>
                  <a:gd name="connsiteX84" fmla="*/ 167208 w 914921"/>
                  <a:gd name="connsiteY84" fmla="*/ 335756 h 338137"/>
                  <a:gd name="connsiteX85" fmla="*/ 160064 w 914921"/>
                  <a:gd name="connsiteY85" fmla="*/ 338137 h 338137"/>
                  <a:gd name="connsiteX86" fmla="*/ 129108 w 914921"/>
                  <a:gd name="connsiteY86" fmla="*/ 335756 h 338137"/>
                  <a:gd name="connsiteX87" fmla="*/ 121964 w 914921"/>
                  <a:gd name="connsiteY87" fmla="*/ 333375 h 338137"/>
                  <a:gd name="connsiteX88" fmla="*/ 110058 w 914921"/>
                  <a:gd name="connsiteY88" fmla="*/ 323850 h 338137"/>
                  <a:gd name="connsiteX89" fmla="*/ 100533 w 914921"/>
                  <a:gd name="connsiteY89" fmla="*/ 311943 h 338137"/>
                  <a:gd name="connsiteX90" fmla="*/ 83864 w 914921"/>
                  <a:gd name="connsiteY90" fmla="*/ 292893 h 338137"/>
                  <a:gd name="connsiteX91" fmla="*/ 79102 w 914921"/>
                  <a:gd name="connsiteY91" fmla="*/ 278606 h 338137"/>
                  <a:gd name="connsiteX92" fmla="*/ 31477 w 914921"/>
                  <a:gd name="connsiteY92" fmla="*/ 269081 h 338137"/>
                  <a:gd name="connsiteX93" fmla="*/ 24333 w 914921"/>
                  <a:gd name="connsiteY93" fmla="*/ 266700 h 338137"/>
                  <a:gd name="connsiteX94" fmla="*/ 21952 w 914921"/>
                  <a:gd name="connsiteY94" fmla="*/ 254793 h 338137"/>
                  <a:gd name="connsiteX95" fmla="*/ 17189 w 914921"/>
                  <a:gd name="connsiteY95" fmla="*/ 240506 h 338137"/>
                  <a:gd name="connsiteX96" fmla="*/ 14808 w 914921"/>
                  <a:gd name="connsiteY96" fmla="*/ 233362 h 338137"/>
                  <a:gd name="connsiteX97" fmla="*/ 12427 w 914921"/>
                  <a:gd name="connsiteY97" fmla="*/ 226218 h 338137"/>
                  <a:gd name="connsiteX98" fmla="*/ 10046 w 914921"/>
                  <a:gd name="connsiteY98" fmla="*/ 219075 h 338137"/>
                  <a:gd name="connsiteX99" fmla="*/ 12427 w 914921"/>
                  <a:gd name="connsiteY99" fmla="*/ 185737 h 338137"/>
                  <a:gd name="connsiteX100" fmla="*/ 14808 w 914921"/>
                  <a:gd name="connsiteY100" fmla="*/ 178593 h 338137"/>
                  <a:gd name="connsiteX101" fmla="*/ 17189 w 914921"/>
                  <a:gd name="connsiteY101" fmla="*/ 164306 h 338137"/>
                  <a:gd name="connsiteX102" fmla="*/ 14808 w 914921"/>
                  <a:gd name="connsiteY102" fmla="*/ 119062 h 338137"/>
                  <a:gd name="connsiteX103" fmla="*/ 10046 w 914921"/>
                  <a:gd name="connsiteY103" fmla="*/ 109537 h 338137"/>
                  <a:gd name="connsiteX104" fmla="*/ 5283 w 914921"/>
                  <a:gd name="connsiteY104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202927 w 914921"/>
                  <a:gd name="connsiteY82" fmla="*/ 321468 h 338137"/>
                  <a:gd name="connsiteX83" fmla="*/ 188639 w 914921"/>
                  <a:gd name="connsiteY83" fmla="*/ 326231 h 338137"/>
                  <a:gd name="connsiteX84" fmla="*/ 167208 w 914921"/>
                  <a:gd name="connsiteY84" fmla="*/ 335756 h 338137"/>
                  <a:gd name="connsiteX85" fmla="*/ 160064 w 914921"/>
                  <a:gd name="connsiteY85" fmla="*/ 338137 h 338137"/>
                  <a:gd name="connsiteX86" fmla="*/ 129108 w 914921"/>
                  <a:gd name="connsiteY86" fmla="*/ 335756 h 338137"/>
                  <a:gd name="connsiteX87" fmla="*/ 121964 w 914921"/>
                  <a:gd name="connsiteY87" fmla="*/ 333375 h 338137"/>
                  <a:gd name="connsiteX88" fmla="*/ 110058 w 914921"/>
                  <a:gd name="connsiteY88" fmla="*/ 323850 h 338137"/>
                  <a:gd name="connsiteX89" fmla="*/ 83864 w 914921"/>
                  <a:gd name="connsiteY89" fmla="*/ 292893 h 338137"/>
                  <a:gd name="connsiteX90" fmla="*/ 79102 w 914921"/>
                  <a:gd name="connsiteY90" fmla="*/ 278606 h 338137"/>
                  <a:gd name="connsiteX91" fmla="*/ 31477 w 914921"/>
                  <a:gd name="connsiteY91" fmla="*/ 269081 h 338137"/>
                  <a:gd name="connsiteX92" fmla="*/ 24333 w 914921"/>
                  <a:gd name="connsiteY92" fmla="*/ 266700 h 338137"/>
                  <a:gd name="connsiteX93" fmla="*/ 21952 w 914921"/>
                  <a:gd name="connsiteY93" fmla="*/ 254793 h 338137"/>
                  <a:gd name="connsiteX94" fmla="*/ 17189 w 914921"/>
                  <a:gd name="connsiteY94" fmla="*/ 240506 h 338137"/>
                  <a:gd name="connsiteX95" fmla="*/ 14808 w 914921"/>
                  <a:gd name="connsiteY95" fmla="*/ 233362 h 338137"/>
                  <a:gd name="connsiteX96" fmla="*/ 12427 w 914921"/>
                  <a:gd name="connsiteY96" fmla="*/ 226218 h 338137"/>
                  <a:gd name="connsiteX97" fmla="*/ 10046 w 914921"/>
                  <a:gd name="connsiteY97" fmla="*/ 219075 h 338137"/>
                  <a:gd name="connsiteX98" fmla="*/ 12427 w 914921"/>
                  <a:gd name="connsiteY98" fmla="*/ 185737 h 338137"/>
                  <a:gd name="connsiteX99" fmla="*/ 14808 w 914921"/>
                  <a:gd name="connsiteY99" fmla="*/ 178593 h 338137"/>
                  <a:gd name="connsiteX100" fmla="*/ 17189 w 914921"/>
                  <a:gd name="connsiteY100" fmla="*/ 164306 h 338137"/>
                  <a:gd name="connsiteX101" fmla="*/ 14808 w 914921"/>
                  <a:gd name="connsiteY101" fmla="*/ 119062 h 338137"/>
                  <a:gd name="connsiteX102" fmla="*/ 10046 w 914921"/>
                  <a:gd name="connsiteY102" fmla="*/ 109537 h 338137"/>
                  <a:gd name="connsiteX103" fmla="*/ 5283 w 914921"/>
                  <a:gd name="connsiteY103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202927 w 914921"/>
                  <a:gd name="connsiteY82" fmla="*/ 321468 h 338137"/>
                  <a:gd name="connsiteX83" fmla="*/ 188639 w 914921"/>
                  <a:gd name="connsiteY83" fmla="*/ 326231 h 338137"/>
                  <a:gd name="connsiteX84" fmla="*/ 167208 w 914921"/>
                  <a:gd name="connsiteY84" fmla="*/ 335756 h 338137"/>
                  <a:gd name="connsiteX85" fmla="*/ 160064 w 914921"/>
                  <a:gd name="connsiteY85" fmla="*/ 338137 h 338137"/>
                  <a:gd name="connsiteX86" fmla="*/ 129108 w 914921"/>
                  <a:gd name="connsiteY86" fmla="*/ 335756 h 338137"/>
                  <a:gd name="connsiteX87" fmla="*/ 121964 w 914921"/>
                  <a:gd name="connsiteY87" fmla="*/ 333375 h 338137"/>
                  <a:gd name="connsiteX88" fmla="*/ 83864 w 914921"/>
                  <a:gd name="connsiteY88" fmla="*/ 292893 h 338137"/>
                  <a:gd name="connsiteX89" fmla="*/ 79102 w 914921"/>
                  <a:gd name="connsiteY89" fmla="*/ 278606 h 338137"/>
                  <a:gd name="connsiteX90" fmla="*/ 31477 w 914921"/>
                  <a:gd name="connsiteY90" fmla="*/ 269081 h 338137"/>
                  <a:gd name="connsiteX91" fmla="*/ 24333 w 914921"/>
                  <a:gd name="connsiteY91" fmla="*/ 266700 h 338137"/>
                  <a:gd name="connsiteX92" fmla="*/ 21952 w 914921"/>
                  <a:gd name="connsiteY92" fmla="*/ 254793 h 338137"/>
                  <a:gd name="connsiteX93" fmla="*/ 17189 w 914921"/>
                  <a:gd name="connsiteY93" fmla="*/ 240506 h 338137"/>
                  <a:gd name="connsiteX94" fmla="*/ 14808 w 914921"/>
                  <a:gd name="connsiteY94" fmla="*/ 233362 h 338137"/>
                  <a:gd name="connsiteX95" fmla="*/ 12427 w 914921"/>
                  <a:gd name="connsiteY95" fmla="*/ 226218 h 338137"/>
                  <a:gd name="connsiteX96" fmla="*/ 10046 w 914921"/>
                  <a:gd name="connsiteY96" fmla="*/ 219075 h 338137"/>
                  <a:gd name="connsiteX97" fmla="*/ 12427 w 914921"/>
                  <a:gd name="connsiteY97" fmla="*/ 185737 h 338137"/>
                  <a:gd name="connsiteX98" fmla="*/ 14808 w 914921"/>
                  <a:gd name="connsiteY98" fmla="*/ 178593 h 338137"/>
                  <a:gd name="connsiteX99" fmla="*/ 17189 w 914921"/>
                  <a:gd name="connsiteY99" fmla="*/ 164306 h 338137"/>
                  <a:gd name="connsiteX100" fmla="*/ 14808 w 914921"/>
                  <a:gd name="connsiteY100" fmla="*/ 119062 h 338137"/>
                  <a:gd name="connsiteX101" fmla="*/ 10046 w 914921"/>
                  <a:gd name="connsiteY101" fmla="*/ 109537 h 338137"/>
                  <a:gd name="connsiteX102" fmla="*/ 5283 w 914921"/>
                  <a:gd name="connsiteY102" fmla="*/ 90487 h 338137"/>
                  <a:gd name="connsiteX0" fmla="*/ 5283 w 914921"/>
                  <a:gd name="connsiteY0" fmla="*/ 90487 h 339623"/>
                  <a:gd name="connsiteX1" fmla="*/ 93389 w 914921"/>
                  <a:gd name="connsiteY1" fmla="*/ 88106 h 339623"/>
                  <a:gd name="connsiteX2" fmla="*/ 107677 w 914921"/>
                  <a:gd name="connsiteY2" fmla="*/ 80962 h 339623"/>
                  <a:gd name="connsiteX3" fmla="*/ 114821 w 914921"/>
                  <a:gd name="connsiteY3" fmla="*/ 78581 h 339623"/>
                  <a:gd name="connsiteX4" fmla="*/ 119583 w 914921"/>
                  <a:gd name="connsiteY4" fmla="*/ 71437 h 339623"/>
                  <a:gd name="connsiteX5" fmla="*/ 126727 w 914921"/>
                  <a:gd name="connsiteY5" fmla="*/ 69056 h 339623"/>
                  <a:gd name="connsiteX6" fmla="*/ 143396 w 914921"/>
                  <a:gd name="connsiteY6" fmla="*/ 52387 h 339623"/>
                  <a:gd name="connsiteX7" fmla="*/ 150539 w 914921"/>
                  <a:gd name="connsiteY7" fmla="*/ 47625 h 339623"/>
                  <a:gd name="connsiteX8" fmla="*/ 164827 w 914921"/>
                  <a:gd name="connsiteY8" fmla="*/ 42862 h 339623"/>
                  <a:gd name="connsiteX9" fmla="*/ 179114 w 914921"/>
                  <a:gd name="connsiteY9" fmla="*/ 35718 h 339623"/>
                  <a:gd name="connsiteX10" fmla="*/ 186258 w 914921"/>
                  <a:gd name="connsiteY10" fmla="*/ 30956 h 339623"/>
                  <a:gd name="connsiteX11" fmla="*/ 200546 w 914921"/>
                  <a:gd name="connsiteY11" fmla="*/ 26193 h 339623"/>
                  <a:gd name="connsiteX12" fmla="*/ 214833 w 914921"/>
                  <a:gd name="connsiteY12" fmla="*/ 21431 h 339623"/>
                  <a:gd name="connsiteX13" fmla="*/ 221977 w 914921"/>
                  <a:gd name="connsiteY13" fmla="*/ 19050 h 339623"/>
                  <a:gd name="connsiteX14" fmla="*/ 229121 w 914921"/>
                  <a:gd name="connsiteY14" fmla="*/ 14287 h 339623"/>
                  <a:gd name="connsiteX15" fmla="*/ 236264 w 914921"/>
                  <a:gd name="connsiteY15" fmla="*/ 11906 h 339623"/>
                  <a:gd name="connsiteX16" fmla="*/ 283889 w 914921"/>
                  <a:gd name="connsiteY16" fmla="*/ 4762 h 339623"/>
                  <a:gd name="connsiteX17" fmla="*/ 410096 w 914921"/>
                  <a:gd name="connsiteY17" fmla="*/ 0 h 339623"/>
                  <a:gd name="connsiteX18" fmla="*/ 483914 w 914921"/>
                  <a:gd name="connsiteY18" fmla="*/ 2381 h 339623"/>
                  <a:gd name="connsiteX19" fmla="*/ 498202 w 914921"/>
                  <a:gd name="connsiteY19" fmla="*/ 9525 h 339623"/>
                  <a:gd name="connsiteX20" fmla="*/ 505346 w 914921"/>
                  <a:gd name="connsiteY20" fmla="*/ 11906 h 339623"/>
                  <a:gd name="connsiteX21" fmla="*/ 512489 w 914921"/>
                  <a:gd name="connsiteY21" fmla="*/ 19050 h 339623"/>
                  <a:gd name="connsiteX22" fmla="*/ 526777 w 914921"/>
                  <a:gd name="connsiteY22" fmla="*/ 23812 h 339623"/>
                  <a:gd name="connsiteX23" fmla="*/ 541064 w 914921"/>
                  <a:gd name="connsiteY23" fmla="*/ 33337 h 339623"/>
                  <a:gd name="connsiteX24" fmla="*/ 555352 w 914921"/>
                  <a:gd name="connsiteY24" fmla="*/ 42862 h 339623"/>
                  <a:gd name="connsiteX25" fmla="*/ 562496 w 914921"/>
                  <a:gd name="connsiteY25" fmla="*/ 47625 h 339623"/>
                  <a:gd name="connsiteX26" fmla="*/ 576783 w 914921"/>
                  <a:gd name="connsiteY26" fmla="*/ 52387 h 339623"/>
                  <a:gd name="connsiteX27" fmla="*/ 598214 w 914921"/>
                  <a:gd name="connsiteY27" fmla="*/ 64293 h 339623"/>
                  <a:gd name="connsiteX28" fmla="*/ 612502 w 914921"/>
                  <a:gd name="connsiteY28" fmla="*/ 71437 h 339623"/>
                  <a:gd name="connsiteX29" fmla="*/ 619646 w 914921"/>
                  <a:gd name="connsiteY29" fmla="*/ 76200 h 339623"/>
                  <a:gd name="connsiteX30" fmla="*/ 626789 w 914921"/>
                  <a:gd name="connsiteY30" fmla="*/ 78581 h 339623"/>
                  <a:gd name="connsiteX31" fmla="*/ 648221 w 914921"/>
                  <a:gd name="connsiteY31" fmla="*/ 90487 h 339623"/>
                  <a:gd name="connsiteX32" fmla="*/ 662508 w 914921"/>
                  <a:gd name="connsiteY32" fmla="*/ 97631 h 339623"/>
                  <a:gd name="connsiteX33" fmla="*/ 669652 w 914921"/>
                  <a:gd name="connsiteY33" fmla="*/ 102393 h 339623"/>
                  <a:gd name="connsiteX34" fmla="*/ 683939 w 914921"/>
                  <a:gd name="connsiteY34" fmla="*/ 107156 h 339623"/>
                  <a:gd name="connsiteX35" fmla="*/ 691083 w 914921"/>
                  <a:gd name="connsiteY35" fmla="*/ 111918 h 339623"/>
                  <a:gd name="connsiteX36" fmla="*/ 707752 w 914921"/>
                  <a:gd name="connsiteY36" fmla="*/ 116681 h 339623"/>
                  <a:gd name="connsiteX37" fmla="*/ 729183 w 914921"/>
                  <a:gd name="connsiteY37" fmla="*/ 123825 h 339623"/>
                  <a:gd name="connsiteX38" fmla="*/ 736327 w 914921"/>
                  <a:gd name="connsiteY38" fmla="*/ 126206 h 339623"/>
                  <a:gd name="connsiteX39" fmla="*/ 786333 w 914921"/>
                  <a:gd name="connsiteY39" fmla="*/ 130968 h 339623"/>
                  <a:gd name="connsiteX40" fmla="*/ 836339 w 914921"/>
                  <a:gd name="connsiteY40" fmla="*/ 147637 h 339623"/>
                  <a:gd name="connsiteX41" fmla="*/ 850627 w 914921"/>
                  <a:gd name="connsiteY41" fmla="*/ 152400 h 339623"/>
                  <a:gd name="connsiteX42" fmla="*/ 857771 w 914921"/>
                  <a:gd name="connsiteY42" fmla="*/ 154781 h 339623"/>
                  <a:gd name="connsiteX43" fmla="*/ 864914 w 914921"/>
                  <a:gd name="connsiteY43" fmla="*/ 159543 h 339623"/>
                  <a:gd name="connsiteX44" fmla="*/ 872058 w 914921"/>
                  <a:gd name="connsiteY44" fmla="*/ 161925 h 339623"/>
                  <a:gd name="connsiteX45" fmla="*/ 886346 w 914921"/>
                  <a:gd name="connsiteY45" fmla="*/ 171450 h 339623"/>
                  <a:gd name="connsiteX46" fmla="*/ 893489 w 914921"/>
                  <a:gd name="connsiteY46" fmla="*/ 176212 h 339623"/>
                  <a:gd name="connsiteX47" fmla="*/ 898252 w 914921"/>
                  <a:gd name="connsiteY47" fmla="*/ 190500 h 339623"/>
                  <a:gd name="connsiteX48" fmla="*/ 900633 w 914921"/>
                  <a:gd name="connsiteY48" fmla="*/ 197643 h 339623"/>
                  <a:gd name="connsiteX49" fmla="*/ 905396 w 914921"/>
                  <a:gd name="connsiteY49" fmla="*/ 204787 h 339623"/>
                  <a:gd name="connsiteX50" fmla="*/ 910158 w 914921"/>
                  <a:gd name="connsiteY50" fmla="*/ 221456 h 339623"/>
                  <a:gd name="connsiteX51" fmla="*/ 914921 w 914921"/>
                  <a:gd name="connsiteY51" fmla="*/ 240506 h 339623"/>
                  <a:gd name="connsiteX52" fmla="*/ 912539 w 914921"/>
                  <a:gd name="connsiteY52" fmla="*/ 252412 h 339623"/>
                  <a:gd name="connsiteX53" fmla="*/ 910158 w 914921"/>
                  <a:gd name="connsiteY53" fmla="*/ 259556 h 339623"/>
                  <a:gd name="connsiteX54" fmla="*/ 903014 w 914921"/>
                  <a:gd name="connsiteY54" fmla="*/ 261937 h 339623"/>
                  <a:gd name="connsiteX55" fmla="*/ 898252 w 914921"/>
                  <a:gd name="connsiteY55" fmla="*/ 269081 h 339623"/>
                  <a:gd name="connsiteX56" fmla="*/ 883964 w 914921"/>
                  <a:gd name="connsiteY56" fmla="*/ 273843 h 339623"/>
                  <a:gd name="connsiteX57" fmla="*/ 862533 w 914921"/>
                  <a:gd name="connsiteY57" fmla="*/ 288131 h 339623"/>
                  <a:gd name="connsiteX58" fmla="*/ 855389 w 914921"/>
                  <a:gd name="connsiteY58" fmla="*/ 292893 h 339623"/>
                  <a:gd name="connsiteX59" fmla="*/ 848246 w 914921"/>
                  <a:gd name="connsiteY59" fmla="*/ 295275 h 339623"/>
                  <a:gd name="connsiteX60" fmla="*/ 833958 w 914921"/>
                  <a:gd name="connsiteY60" fmla="*/ 302418 h 339623"/>
                  <a:gd name="connsiteX61" fmla="*/ 824433 w 914921"/>
                  <a:gd name="connsiteY61" fmla="*/ 316706 h 339623"/>
                  <a:gd name="connsiteX62" fmla="*/ 819671 w 914921"/>
                  <a:gd name="connsiteY62" fmla="*/ 323850 h 339623"/>
                  <a:gd name="connsiteX63" fmla="*/ 812527 w 914921"/>
                  <a:gd name="connsiteY63" fmla="*/ 328612 h 339623"/>
                  <a:gd name="connsiteX64" fmla="*/ 798239 w 914921"/>
                  <a:gd name="connsiteY64" fmla="*/ 333375 h 339623"/>
                  <a:gd name="connsiteX65" fmla="*/ 781571 w 914921"/>
                  <a:gd name="connsiteY65" fmla="*/ 338137 h 339623"/>
                  <a:gd name="connsiteX66" fmla="*/ 724421 w 914921"/>
                  <a:gd name="connsiteY66" fmla="*/ 333375 h 339623"/>
                  <a:gd name="connsiteX67" fmla="*/ 707752 w 914921"/>
                  <a:gd name="connsiteY67" fmla="*/ 328612 h 339623"/>
                  <a:gd name="connsiteX68" fmla="*/ 700608 w 914921"/>
                  <a:gd name="connsiteY68" fmla="*/ 323850 h 339623"/>
                  <a:gd name="connsiteX69" fmla="*/ 691083 w 914921"/>
                  <a:gd name="connsiteY69" fmla="*/ 309562 h 339623"/>
                  <a:gd name="connsiteX70" fmla="*/ 686321 w 914921"/>
                  <a:gd name="connsiteY70" fmla="*/ 302418 h 339623"/>
                  <a:gd name="connsiteX71" fmla="*/ 683939 w 914921"/>
                  <a:gd name="connsiteY71" fmla="*/ 295275 h 339623"/>
                  <a:gd name="connsiteX72" fmla="*/ 676796 w 914921"/>
                  <a:gd name="connsiteY72" fmla="*/ 292893 h 339623"/>
                  <a:gd name="connsiteX73" fmla="*/ 557733 w 914921"/>
                  <a:gd name="connsiteY73" fmla="*/ 290512 h 339623"/>
                  <a:gd name="connsiteX74" fmla="*/ 526777 w 914921"/>
                  <a:gd name="connsiteY74" fmla="*/ 285750 h 339623"/>
                  <a:gd name="connsiteX75" fmla="*/ 438671 w 914921"/>
                  <a:gd name="connsiteY75" fmla="*/ 288131 h 339623"/>
                  <a:gd name="connsiteX76" fmla="*/ 429146 w 914921"/>
                  <a:gd name="connsiteY76" fmla="*/ 290512 h 339623"/>
                  <a:gd name="connsiteX77" fmla="*/ 298177 w 914921"/>
                  <a:gd name="connsiteY77" fmla="*/ 285750 h 339623"/>
                  <a:gd name="connsiteX78" fmla="*/ 248171 w 914921"/>
                  <a:gd name="connsiteY78" fmla="*/ 288131 h 339623"/>
                  <a:gd name="connsiteX79" fmla="*/ 241027 w 914921"/>
                  <a:gd name="connsiteY79" fmla="*/ 292893 h 339623"/>
                  <a:gd name="connsiteX80" fmla="*/ 224358 w 914921"/>
                  <a:gd name="connsiteY80" fmla="*/ 311943 h 339623"/>
                  <a:gd name="connsiteX81" fmla="*/ 210071 w 914921"/>
                  <a:gd name="connsiteY81" fmla="*/ 316706 h 339623"/>
                  <a:gd name="connsiteX82" fmla="*/ 202927 w 914921"/>
                  <a:gd name="connsiteY82" fmla="*/ 321468 h 339623"/>
                  <a:gd name="connsiteX83" fmla="*/ 188639 w 914921"/>
                  <a:gd name="connsiteY83" fmla="*/ 326231 h 339623"/>
                  <a:gd name="connsiteX84" fmla="*/ 167208 w 914921"/>
                  <a:gd name="connsiteY84" fmla="*/ 335756 h 339623"/>
                  <a:gd name="connsiteX85" fmla="*/ 160064 w 914921"/>
                  <a:gd name="connsiteY85" fmla="*/ 338137 h 339623"/>
                  <a:gd name="connsiteX86" fmla="*/ 129108 w 914921"/>
                  <a:gd name="connsiteY86" fmla="*/ 335756 h 339623"/>
                  <a:gd name="connsiteX87" fmla="*/ 83864 w 914921"/>
                  <a:gd name="connsiteY87" fmla="*/ 292893 h 339623"/>
                  <a:gd name="connsiteX88" fmla="*/ 79102 w 914921"/>
                  <a:gd name="connsiteY88" fmla="*/ 278606 h 339623"/>
                  <a:gd name="connsiteX89" fmla="*/ 31477 w 914921"/>
                  <a:gd name="connsiteY89" fmla="*/ 269081 h 339623"/>
                  <a:gd name="connsiteX90" fmla="*/ 24333 w 914921"/>
                  <a:gd name="connsiteY90" fmla="*/ 266700 h 339623"/>
                  <a:gd name="connsiteX91" fmla="*/ 21952 w 914921"/>
                  <a:gd name="connsiteY91" fmla="*/ 254793 h 339623"/>
                  <a:gd name="connsiteX92" fmla="*/ 17189 w 914921"/>
                  <a:gd name="connsiteY92" fmla="*/ 240506 h 339623"/>
                  <a:gd name="connsiteX93" fmla="*/ 14808 w 914921"/>
                  <a:gd name="connsiteY93" fmla="*/ 233362 h 339623"/>
                  <a:gd name="connsiteX94" fmla="*/ 12427 w 914921"/>
                  <a:gd name="connsiteY94" fmla="*/ 226218 h 339623"/>
                  <a:gd name="connsiteX95" fmla="*/ 10046 w 914921"/>
                  <a:gd name="connsiteY95" fmla="*/ 219075 h 339623"/>
                  <a:gd name="connsiteX96" fmla="*/ 12427 w 914921"/>
                  <a:gd name="connsiteY96" fmla="*/ 185737 h 339623"/>
                  <a:gd name="connsiteX97" fmla="*/ 14808 w 914921"/>
                  <a:gd name="connsiteY97" fmla="*/ 178593 h 339623"/>
                  <a:gd name="connsiteX98" fmla="*/ 17189 w 914921"/>
                  <a:gd name="connsiteY98" fmla="*/ 164306 h 339623"/>
                  <a:gd name="connsiteX99" fmla="*/ 14808 w 914921"/>
                  <a:gd name="connsiteY99" fmla="*/ 119062 h 339623"/>
                  <a:gd name="connsiteX100" fmla="*/ 10046 w 914921"/>
                  <a:gd name="connsiteY100" fmla="*/ 109537 h 339623"/>
                  <a:gd name="connsiteX101" fmla="*/ 5283 w 914921"/>
                  <a:gd name="connsiteY101" fmla="*/ 90487 h 339623"/>
                  <a:gd name="connsiteX0" fmla="*/ 5283 w 914921"/>
                  <a:gd name="connsiteY0" fmla="*/ 90487 h 340928"/>
                  <a:gd name="connsiteX1" fmla="*/ 93389 w 914921"/>
                  <a:gd name="connsiteY1" fmla="*/ 88106 h 340928"/>
                  <a:gd name="connsiteX2" fmla="*/ 107677 w 914921"/>
                  <a:gd name="connsiteY2" fmla="*/ 80962 h 340928"/>
                  <a:gd name="connsiteX3" fmla="*/ 114821 w 914921"/>
                  <a:gd name="connsiteY3" fmla="*/ 78581 h 340928"/>
                  <a:gd name="connsiteX4" fmla="*/ 119583 w 914921"/>
                  <a:gd name="connsiteY4" fmla="*/ 71437 h 340928"/>
                  <a:gd name="connsiteX5" fmla="*/ 126727 w 914921"/>
                  <a:gd name="connsiteY5" fmla="*/ 69056 h 340928"/>
                  <a:gd name="connsiteX6" fmla="*/ 143396 w 914921"/>
                  <a:gd name="connsiteY6" fmla="*/ 52387 h 340928"/>
                  <a:gd name="connsiteX7" fmla="*/ 150539 w 914921"/>
                  <a:gd name="connsiteY7" fmla="*/ 47625 h 340928"/>
                  <a:gd name="connsiteX8" fmla="*/ 164827 w 914921"/>
                  <a:gd name="connsiteY8" fmla="*/ 42862 h 340928"/>
                  <a:gd name="connsiteX9" fmla="*/ 179114 w 914921"/>
                  <a:gd name="connsiteY9" fmla="*/ 35718 h 340928"/>
                  <a:gd name="connsiteX10" fmla="*/ 186258 w 914921"/>
                  <a:gd name="connsiteY10" fmla="*/ 30956 h 340928"/>
                  <a:gd name="connsiteX11" fmla="*/ 200546 w 914921"/>
                  <a:gd name="connsiteY11" fmla="*/ 26193 h 340928"/>
                  <a:gd name="connsiteX12" fmla="*/ 214833 w 914921"/>
                  <a:gd name="connsiteY12" fmla="*/ 21431 h 340928"/>
                  <a:gd name="connsiteX13" fmla="*/ 221977 w 914921"/>
                  <a:gd name="connsiteY13" fmla="*/ 19050 h 340928"/>
                  <a:gd name="connsiteX14" fmla="*/ 229121 w 914921"/>
                  <a:gd name="connsiteY14" fmla="*/ 14287 h 340928"/>
                  <a:gd name="connsiteX15" fmla="*/ 236264 w 914921"/>
                  <a:gd name="connsiteY15" fmla="*/ 11906 h 340928"/>
                  <a:gd name="connsiteX16" fmla="*/ 283889 w 914921"/>
                  <a:gd name="connsiteY16" fmla="*/ 4762 h 340928"/>
                  <a:gd name="connsiteX17" fmla="*/ 410096 w 914921"/>
                  <a:gd name="connsiteY17" fmla="*/ 0 h 340928"/>
                  <a:gd name="connsiteX18" fmla="*/ 483914 w 914921"/>
                  <a:gd name="connsiteY18" fmla="*/ 2381 h 340928"/>
                  <a:gd name="connsiteX19" fmla="*/ 498202 w 914921"/>
                  <a:gd name="connsiteY19" fmla="*/ 9525 h 340928"/>
                  <a:gd name="connsiteX20" fmla="*/ 505346 w 914921"/>
                  <a:gd name="connsiteY20" fmla="*/ 11906 h 340928"/>
                  <a:gd name="connsiteX21" fmla="*/ 512489 w 914921"/>
                  <a:gd name="connsiteY21" fmla="*/ 19050 h 340928"/>
                  <a:gd name="connsiteX22" fmla="*/ 526777 w 914921"/>
                  <a:gd name="connsiteY22" fmla="*/ 23812 h 340928"/>
                  <a:gd name="connsiteX23" fmla="*/ 541064 w 914921"/>
                  <a:gd name="connsiteY23" fmla="*/ 33337 h 340928"/>
                  <a:gd name="connsiteX24" fmla="*/ 555352 w 914921"/>
                  <a:gd name="connsiteY24" fmla="*/ 42862 h 340928"/>
                  <a:gd name="connsiteX25" fmla="*/ 562496 w 914921"/>
                  <a:gd name="connsiteY25" fmla="*/ 47625 h 340928"/>
                  <a:gd name="connsiteX26" fmla="*/ 576783 w 914921"/>
                  <a:gd name="connsiteY26" fmla="*/ 52387 h 340928"/>
                  <a:gd name="connsiteX27" fmla="*/ 598214 w 914921"/>
                  <a:gd name="connsiteY27" fmla="*/ 64293 h 340928"/>
                  <a:gd name="connsiteX28" fmla="*/ 612502 w 914921"/>
                  <a:gd name="connsiteY28" fmla="*/ 71437 h 340928"/>
                  <a:gd name="connsiteX29" fmla="*/ 619646 w 914921"/>
                  <a:gd name="connsiteY29" fmla="*/ 76200 h 340928"/>
                  <a:gd name="connsiteX30" fmla="*/ 626789 w 914921"/>
                  <a:gd name="connsiteY30" fmla="*/ 78581 h 340928"/>
                  <a:gd name="connsiteX31" fmla="*/ 648221 w 914921"/>
                  <a:gd name="connsiteY31" fmla="*/ 90487 h 340928"/>
                  <a:gd name="connsiteX32" fmla="*/ 662508 w 914921"/>
                  <a:gd name="connsiteY32" fmla="*/ 97631 h 340928"/>
                  <a:gd name="connsiteX33" fmla="*/ 669652 w 914921"/>
                  <a:gd name="connsiteY33" fmla="*/ 102393 h 340928"/>
                  <a:gd name="connsiteX34" fmla="*/ 683939 w 914921"/>
                  <a:gd name="connsiteY34" fmla="*/ 107156 h 340928"/>
                  <a:gd name="connsiteX35" fmla="*/ 691083 w 914921"/>
                  <a:gd name="connsiteY35" fmla="*/ 111918 h 340928"/>
                  <a:gd name="connsiteX36" fmla="*/ 707752 w 914921"/>
                  <a:gd name="connsiteY36" fmla="*/ 116681 h 340928"/>
                  <a:gd name="connsiteX37" fmla="*/ 729183 w 914921"/>
                  <a:gd name="connsiteY37" fmla="*/ 123825 h 340928"/>
                  <a:gd name="connsiteX38" fmla="*/ 736327 w 914921"/>
                  <a:gd name="connsiteY38" fmla="*/ 126206 h 340928"/>
                  <a:gd name="connsiteX39" fmla="*/ 786333 w 914921"/>
                  <a:gd name="connsiteY39" fmla="*/ 130968 h 340928"/>
                  <a:gd name="connsiteX40" fmla="*/ 836339 w 914921"/>
                  <a:gd name="connsiteY40" fmla="*/ 147637 h 340928"/>
                  <a:gd name="connsiteX41" fmla="*/ 850627 w 914921"/>
                  <a:gd name="connsiteY41" fmla="*/ 152400 h 340928"/>
                  <a:gd name="connsiteX42" fmla="*/ 857771 w 914921"/>
                  <a:gd name="connsiteY42" fmla="*/ 154781 h 340928"/>
                  <a:gd name="connsiteX43" fmla="*/ 864914 w 914921"/>
                  <a:gd name="connsiteY43" fmla="*/ 159543 h 340928"/>
                  <a:gd name="connsiteX44" fmla="*/ 872058 w 914921"/>
                  <a:gd name="connsiteY44" fmla="*/ 161925 h 340928"/>
                  <a:gd name="connsiteX45" fmla="*/ 886346 w 914921"/>
                  <a:gd name="connsiteY45" fmla="*/ 171450 h 340928"/>
                  <a:gd name="connsiteX46" fmla="*/ 893489 w 914921"/>
                  <a:gd name="connsiteY46" fmla="*/ 176212 h 340928"/>
                  <a:gd name="connsiteX47" fmla="*/ 898252 w 914921"/>
                  <a:gd name="connsiteY47" fmla="*/ 190500 h 340928"/>
                  <a:gd name="connsiteX48" fmla="*/ 900633 w 914921"/>
                  <a:gd name="connsiteY48" fmla="*/ 197643 h 340928"/>
                  <a:gd name="connsiteX49" fmla="*/ 905396 w 914921"/>
                  <a:gd name="connsiteY49" fmla="*/ 204787 h 340928"/>
                  <a:gd name="connsiteX50" fmla="*/ 910158 w 914921"/>
                  <a:gd name="connsiteY50" fmla="*/ 221456 h 340928"/>
                  <a:gd name="connsiteX51" fmla="*/ 914921 w 914921"/>
                  <a:gd name="connsiteY51" fmla="*/ 240506 h 340928"/>
                  <a:gd name="connsiteX52" fmla="*/ 912539 w 914921"/>
                  <a:gd name="connsiteY52" fmla="*/ 252412 h 340928"/>
                  <a:gd name="connsiteX53" fmla="*/ 910158 w 914921"/>
                  <a:gd name="connsiteY53" fmla="*/ 259556 h 340928"/>
                  <a:gd name="connsiteX54" fmla="*/ 903014 w 914921"/>
                  <a:gd name="connsiteY54" fmla="*/ 261937 h 340928"/>
                  <a:gd name="connsiteX55" fmla="*/ 898252 w 914921"/>
                  <a:gd name="connsiteY55" fmla="*/ 269081 h 340928"/>
                  <a:gd name="connsiteX56" fmla="*/ 883964 w 914921"/>
                  <a:gd name="connsiteY56" fmla="*/ 273843 h 340928"/>
                  <a:gd name="connsiteX57" fmla="*/ 862533 w 914921"/>
                  <a:gd name="connsiteY57" fmla="*/ 288131 h 340928"/>
                  <a:gd name="connsiteX58" fmla="*/ 855389 w 914921"/>
                  <a:gd name="connsiteY58" fmla="*/ 292893 h 340928"/>
                  <a:gd name="connsiteX59" fmla="*/ 848246 w 914921"/>
                  <a:gd name="connsiteY59" fmla="*/ 295275 h 340928"/>
                  <a:gd name="connsiteX60" fmla="*/ 833958 w 914921"/>
                  <a:gd name="connsiteY60" fmla="*/ 302418 h 340928"/>
                  <a:gd name="connsiteX61" fmla="*/ 824433 w 914921"/>
                  <a:gd name="connsiteY61" fmla="*/ 316706 h 340928"/>
                  <a:gd name="connsiteX62" fmla="*/ 819671 w 914921"/>
                  <a:gd name="connsiteY62" fmla="*/ 323850 h 340928"/>
                  <a:gd name="connsiteX63" fmla="*/ 812527 w 914921"/>
                  <a:gd name="connsiteY63" fmla="*/ 328612 h 340928"/>
                  <a:gd name="connsiteX64" fmla="*/ 798239 w 914921"/>
                  <a:gd name="connsiteY64" fmla="*/ 333375 h 340928"/>
                  <a:gd name="connsiteX65" fmla="*/ 781571 w 914921"/>
                  <a:gd name="connsiteY65" fmla="*/ 338137 h 340928"/>
                  <a:gd name="connsiteX66" fmla="*/ 724421 w 914921"/>
                  <a:gd name="connsiteY66" fmla="*/ 333375 h 340928"/>
                  <a:gd name="connsiteX67" fmla="*/ 707752 w 914921"/>
                  <a:gd name="connsiteY67" fmla="*/ 328612 h 340928"/>
                  <a:gd name="connsiteX68" fmla="*/ 700608 w 914921"/>
                  <a:gd name="connsiteY68" fmla="*/ 323850 h 340928"/>
                  <a:gd name="connsiteX69" fmla="*/ 691083 w 914921"/>
                  <a:gd name="connsiteY69" fmla="*/ 309562 h 340928"/>
                  <a:gd name="connsiteX70" fmla="*/ 686321 w 914921"/>
                  <a:gd name="connsiteY70" fmla="*/ 302418 h 340928"/>
                  <a:gd name="connsiteX71" fmla="*/ 683939 w 914921"/>
                  <a:gd name="connsiteY71" fmla="*/ 295275 h 340928"/>
                  <a:gd name="connsiteX72" fmla="*/ 676796 w 914921"/>
                  <a:gd name="connsiteY72" fmla="*/ 292893 h 340928"/>
                  <a:gd name="connsiteX73" fmla="*/ 557733 w 914921"/>
                  <a:gd name="connsiteY73" fmla="*/ 290512 h 340928"/>
                  <a:gd name="connsiteX74" fmla="*/ 526777 w 914921"/>
                  <a:gd name="connsiteY74" fmla="*/ 285750 h 340928"/>
                  <a:gd name="connsiteX75" fmla="*/ 438671 w 914921"/>
                  <a:gd name="connsiteY75" fmla="*/ 288131 h 340928"/>
                  <a:gd name="connsiteX76" fmla="*/ 429146 w 914921"/>
                  <a:gd name="connsiteY76" fmla="*/ 290512 h 340928"/>
                  <a:gd name="connsiteX77" fmla="*/ 298177 w 914921"/>
                  <a:gd name="connsiteY77" fmla="*/ 285750 h 340928"/>
                  <a:gd name="connsiteX78" fmla="*/ 248171 w 914921"/>
                  <a:gd name="connsiteY78" fmla="*/ 288131 h 340928"/>
                  <a:gd name="connsiteX79" fmla="*/ 241027 w 914921"/>
                  <a:gd name="connsiteY79" fmla="*/ 292893 h 340928"/>
                  <a:gd name="connsiteX80" fmla="*/ 224358 w 914921"/>
                  <a:gd name="connsiteY80" fmla="*/ 311943 h 340928"/>
                  <a:gd name="connsiteX81" fmla="*/ 210071 w 914921"/>
                  <a:gd name="connsiteY81" fmla="*/ 316706 h 340928"/>
                  <a:gd name="connsiteX82" fmla="*/ 202927 w 914921"/>
                  <a:gd name="connsiteY82" fmla="*/ 321468 h 340928"/>
                  <a:gd name="connsiteX83" fmla="*/ 188639 w 914921"/>
                  <a:gd name="connsiteY83" fmla="*/ 326231 h 340928"/>
                  <a:gd name="connsiteX84" fmla="*/ 167208 w 914921"/>
                  <a:gd name="connsiteY84" fmla="*/ 335756 h 340928"/>
                  <a:gd name="connsiteX85" fmla="*/ 160064 w 914921"/>
                  <a:gd name="connsiteY85" fmla="*/ 338137 h 340928"/>
                  <a:gd name="connsiteX86" fmla="*/ 83864 w 914921"/>
                  <a:gd name="connsiteY86" fmla="*/ 292893 h 340928"/>
                  <a:gd name="connsiteX87" fmla="*/ 79102 w 914921"/>
                  <a:gd name="connsiteY87" fmla="*/ 278606 h 340928"/>
                  <a:gd name="connsiteX88" fmla="*/ 31477 w 914921"/>
                  <a:gd name="connsiteY88" fmla="*/ 269081 h 340928"/>
                  <a:gd name="connsiteX89" fmla="*/ 24333 w 914921"/>
                  <a:gd name="connsiteY89" fmla="*/ 266700 h 340928"/>
                  <a:gd name="connsiteX90" fmla="*/ 21952 w 914921"/>
                  <a:gd name="connsiteY90" fmla="*/ 254793 h 340928"/>
                  <a:gd name="connsiteX91" fmla="*/ 17189 w 914921"/>
                  <a:gd name="connsiteY91" fmla="*/ 240506 h 340928"/>
                  <a:gd name="connsiteX92" fmla="*/ 14808 w 914921"/>
                  <a:gd name="connsiteY92" fmla="*/ 233362 h 340928"/>
                  <a:gd name="connsiteX93" fmla="*/ 12427 w 914921"/>
                  <a:gd name="connsiteY93" fmla="*/ 226218 h 340928"/>
                  <a:gd name="connsiteX94" fmla="*/ 10046 w 914921"/>
                  <a:gd name="connsiteY94" fmla="*/ 219075 h 340928"/>
                  <a:gd name="connsiteX95" fmla="*/ 12427 w 914921"/>
                  <a:gd name="connsiteY95" fmla="*/ 185737 h 340928"/>
                  <a:gd name="connsiteX96" fmla="*/ 14808 w 914921"/>
                  <a:gd name="connsiteY96" fmla="*/ 178593 h 340928"/>
                  <a:gd name="connsiteX97" fmla="*/ 17189 w 914921"/>
                  <a:gd name="connsiteY97" fmla="*/ 164306 h 340928"/>
                  <a:gd name="connsiteX98" fmla="*/ 14808 w 914921"/>
                  <a:gd name="connsiteY98" fmla="*/ 119062 h 340928"/>
                  <a:gd name="connsiteX99" fmla="*/ 10046 w 914921"/>
                  <a:gd name="connsiteY99" fmla="*/ 109537 h 340928"/>
                  <a:gd name="connsiteX100" fmla="*/ 5283 w 914921"/>
                  <a:gd name="connsiteY100" fmla="*/ 90487 h 340928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202927 w 914921"/>
                  <a:gd name="connsiteY82" fmla="*/ 321468 h 338137"/>
                  <a:gd name="connsiteX83" fmla="*/ 188639 w 914921"/>
                  <a:gd name="connsiteY83" fmla="*/ 326231 h 338137"/>
                  <a:gd name="connsiteX84" fmla="*/ 167208 w 914921"/>
                  <a:gd name="connsiteY84" fmla="*/ 335756 h 338137"/>
                  <a:gd name="connsiteX85" fmla="*/ 83864 w 914921"/>
                  <a:gd name="connsiteY85" fmla="*/ 292893 h 338137"/>
                  <a:gd name="connsiteX86" fmla="*/ 79102 w 914921"/>
                  <a:gd name="connsiteY86" fmla="*/ 278606 h 338137"/>
                  <a:gd name="connsiteX87" fmla="*/ 31477 w 914921"/>
                  <a:gd name="connsiteY87" fmla="*/ 269081 h 338137"/>
                  <a:gd name="connsiteX88" fmla="*/ 24333 w 914921"/>
                  <a:gd name="connsiteY88" fmla="*/ 266700 h 338137"/>
                  <a:gd name="connsiteX89" fmla="*/ 21952 w 914921"/>
                  <a:gd name="connsiteY89" fmla="*/ 254793 h 338137"/>
                  <a:gd name="connsiteX90" fmla="*/ 17189 w 914921"/>
                  <a:gd name="connsiteY90" fmla="*/ 240506 h 338137"/>
                  <a:gd name="connsiteX91" fmla="*/ 14808 w 914921"/>
                  <a:gd name="connsiteY91" fmla="*/ 233362 h 338137"/>
                  <a:gd name="connsiteX92" fmla="*/ 12427 w 914921"/>
                  <a:gd name="connsiteY92" fmla="*/ 226218 h 338137"/>
                  <a:gd name="connsiteX93" fmla="*/ 10046 w 914921"/>
                  <a:gd name="connsiteY93" fmla="*/ 219075 h 338137"/>
                  <a:gd name="connsiteX94" fmla="*/ 12427 w 914921"/>
                  <a:gd name="connsiteY94" fmla="*/ 185737 h 338137"/>
                  <a:gd name="connsiteX95" fmla="*/ 14808 w 914921"/>
                  <a:gd name="connsiteY95" fmla="*/ 178593 h 338137"/>
                  <a:gd name="connsiteX96" fmla="*/ 17189 w 914921"/>
                  <a:gd name="connsiteY96" fmla="*/ 164306 h 338137"/>
                  <a:gd name="connsiteX97" fmla="*/ 14808 w 914921"/>
                  <a:gd name="connsiteY97" fmla="*/ 119062 h 338137"/>
                  <a:gd name="connsiteX98" fmla="*/ 10046 w 914921"/>
                  <a:gd name="connsiteY98" fmla="*/ 109537 h 338137"/>
                  <a:gd name="connsiteX99" fmla="*/ 5283 w 914921"/>
                  <a:gd name="connsiteY99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202927 w 914921"/>
                  <a:gd name="connsiteY82" fmla="*/ 321468 h 338137"/>
                  <a:gd name="connsiteX83" fmla="*/ 188639 w 914921"/>
                  <a:gd name="connsiteY83" fmla="*/ 326231 h 338137"/>
                  <a:gd name="connsiteX84" fmla="*/ 83864 w 914921"/>
                  <a:gd name="connsiteY84" fmla="*/ 292893 h 338137"/>
                  <a:gd name="connsiteX85" fmla="*/ 79102 w 914921"/>
                  <a:gd name="connsiteY85" fmla="*/ 278606 h 338137"/>
                  <a:gd name="connsiteX86" fmla="*/ 31477 w 914921"/>
                  <a:gd name="connsiteY86" fmla="*/ 269081 h 338137"/>
                  <a:gd name="connsiteX87" fmla="*/ 24333 w 914921"/>
                  <a:gd name="connsiteY87" fmla="*/ 266700 h 338137"/>
                  <a:gd name="connsiteX88" fmla="*/ 21952 w 914921"/>
                  <a:gd name="connsiteY88" fmla="*/ 254793 h 338137"/>
                  <a:gd name="connsiteX89" fmla="*/ 17189 w 914921"/>
                  <a:gd name="connsiteY89" fmla="*/ 240506 h 338137"/>
                  <a:gd name="connsiteX90" fmla="*/ 14808 w 914921"/>
                  <a:gd name="connsiteY90" fmla="*/ 233362 h 338137"/>
                  <a:gd name="connsiteX91" fmla="*/ 12427 w 914921"/>
                  <a:gd name="connsiteY91" fmla="*/ 226218 h 338137"/>
                  <a:gd name="connsiteX92" fmla="*/ 10046 w 914921"/>
                  <a:gd name="connsiteY92" fmla="*/ 219075 h 338137"/>
                  <a:gd name="connsiteX93" fmla="*/ 12427 w 914921"/>
                  <a:gd name="connsiteY93" fmla="*/ 185737 h 338137"/>
                  <a:gd name="connsiteX94" fmla="*/ 14808 w 914921"/>
                  <a:gd name="connsiteY94" fmla="*/ 178593 h 338137"/>
                  <a:gd name="connsiteX95" fmla="*/ 17189 w 914921"/>
                  <a:gd name="connsiteY95" fmla="*/ 164306 h 338137"/>
                  <a:gd name="connsiteX96" fmla="*/ 14808 w 914921"/>
                  <a:gd name="connsiteY96" fmla="*/ 119062 h 338137"/>
                  <a:gd name="connsiteX97" fmla="*/ 10046 w 914921"/>
                  <a:gd name="connsiteY97" fmla="*/ 109537 h 338137"/>
                  <a:gd name="connsiteX98" fmla="*/ 5283 w 914921"/>
                  <a:gd name="connsiteY98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202927 w 914921"/>
                  <a:gd name="connsiteY82" fmla="*/ 321468 h 338137"/>
                  <a:gd name="connsiteX83" fmla="*/ 83864 w 914921"/>
                  <a:gd name="connsiteY83" fmla="*/ 292893 h 338137"/>
                  <a:gd name="connsiteX84" fmla="*/ 79102 w 914921"/>
                  <a:gd name="connsiteY84" fmla="*/ 278606 h 338137"/>
                  <a:gd name="connsiteX85" fmla="*/ 31477 w 914921"/>
                  <a:gd name="connsiteY85" fmla="*/ 269081 h 338137"/>
                  <a:gd name="connsiteX86" fmla="*/ 24333 w 914921"/>
                  <a:gd name="connsiteY86" fmla="*/ 266700 h 338137"/>
                  <a:gd name="connsiteX87" fmla="*/ 21952 w 914921"/>
                  <a:gd name="connsiteY87" fmla="*/ 254793 h 338137"/>
                  <a:gd name="connsiteX88" fmla="*/ 17189 w 914921"/>
                  <a:gd name="connsiteY88" fmla="*/ 240506 h 338137"/>
                  <a:gd name="connsiteX89" fmla="*/ 14808 w 914921"/>
                  <a:gd name="connsiteY89" fmla="*/ 233362 h 338137"/>
                  <a:gd name="connsiteX90" fmla="*/ 12427 w 914921"/>
                  <a:gd name="connsiteY90" fmla="*/ 226218 h 338137"/>
                  <a:gd name="connsiteX91" fmla="*/ 10046 w 914921"/>
                  <a:gd name="connsiteY91" fmla="*/ 219075 h 338137"/>
                  <a:gd name="connsiteX92" fmla="*/ 12427 w 914921"/>
                  <a:gd name="connsiteY92" fmla="*/ 185737 h 338137"/>
                  <a:gd name="connsiteX93" fmla="*/ 14808 w 914921"/>
                  <a:gd name="connsiteY93" fmla="*/ 178593 h 338137"/>
                  <a:gd name="connsiteX94" fmla="*/ 17189 w 914921"/>
                  <a:gd name="connsiteY94" fmla="*/ 164306 h 338137"/>
                  <a:gd name="connsiteX95" fmla="*/ 14808 w 914921"/>
                  <a:gd name="connsiteY95" fmla="*/ 119062 h 338137"/>
                  <a:gd name="connsiteX96" fmla="*/ 10046 w 914921"/>
                  <a:gd name="connsiteY96" fmla="*/ 109537 h 338137"/>
                  <a:gd name="connsiteX97" fmla="*/ 5283 w 914921"/>
                  <a:gd name="connsiteY97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210071 w 914921"/>
                  <a:gd name="connsiteY81" fmla="*/ 316706 h 338137"/>
                  <a:gd name="connsiteX82" fmla="*/ 83864 w 914921"/>
                  <a:gd name="connsiteY82" fmla="*/ 292893 h 338137"/>
                  <a:gd name="connsiteX83" fmla="*/ 79102 w 914921"/>
                  <a:gd name="connsiteY83" fmla="*/ 278606 h 338137"/>
                  <a:gd name="connsiteX84" fmla="*/ 31477 w 914921"/>
                  <a:gd name="connsiteY84" fmla="*/ 269081 h 338137"/>
                  <a:gd name="connsiteX85" fmla="*/ 24333 w 914921"/>
                  <a:gd name="connsiteY85" fmla="*/ 266700 h 338137"/>
                  <a:gd name="connsiteX86" fmla="*/ 21952 w 914921"/>
                  <a:gd name="connsiteY86" fmla="*/ 254793 h 338137"/>
                  <a:gd name="connsiteX87" fmla="*/ 17189 w 914921"/>
                  <a:gd name="connsiteY87" fmla="*/ 240506 h 338137"/>
                  <a:gd name="connsiteX88" fmla="*/ 14808 w 914921"/>
                  <a:gd name="connsiteY88" fmla="*/ 233362 h 338137"/>
                  <a:gd name="connsiteX89" fmla="*/ 12427 w 914921"/>
                  <a:gd name="connsiteY89" fmla="*/ 226218 h 338137"/>
                  <a:gd name="connsiteX90" fmla="*/ 10046 w 914921"/>
                  <a:gd name="connsiteY90" fmla="*/ 219075 h 338137"/>
                  <a:gd name="connsiteX91" fmla="*/ 12427 w 914921"/>
                  <a:gd name="connsiteY91" fmla="*/ 185737 h 338137"/>
                  <a:gd name="connsiteX92" fmla="*/ 14808 w 914921"/>
                  <a:gd name="connsiteY92" fmla="*/ 178593 h 338137"/>
                  <a:gd name="connsiteX93" fmla="*/ 17189 w 914921"/>
                  <a:gd name="connsiteY93" fmla="*/ 164306 h 338137"/>
                  <a:gd name="connsiteX94" fmla="*/ 14808 w 914921"/>
                  <a:gd name="connsiteY94" fmla="*/ 119062 h 338137"/>
                  <a:gd name="connsiteX95" fmla="*/ 10046 w 914921"/>
                  <a:gd name="connsiteY95" fmla="*/ 109537 h 338137"/>
                  <a:gd name="connsiteX96" fmla="*/ 5283 w 914921"/>
                  <a:gd name="connsiteY96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224358 w 914921"/>
                  <a:gd name="connsiteY80" fmla="*/ 311943 h 338137"/>
                  <a:gd name="connsiteX81" fmla="*/ 83864 w 914921"/>
                  <a:gd name="connsiteY81" fmla="*/ 292893 h 338137"/>
                  <a:gd name="connsiteX82" fmla="*/ 79102 w 914921"/>
                  <a:gd name="connsiteY82" fmla="*/ 278606 h 338137"/>
                  <a:gd name="connsiteX83" fmla="*/ 31477 w 914921"/>
                  <a:gd name="connsiteY83" fmla="*/ 269081 h 338137"/>
                  <a:gd name="connsiteX84" fmla="*/ 24333 w 914921"/>
                  <a:gd name="connsiteY84" fmla="*/ 266700 h 338137"/>
                  <a:gd name="connsiteX85" fmla="*/ 21952 w 914921"/>
                  <a:gd name="connsiteY85" fmla="*/ 254793 h 338137"/>
                  <a:gd name="connsiteX86" fmla="*/ 17189 w 914921"/>
                  <a:gd name="connsiteY86" fmla="*/ 240506 h 338137"/>
                  <a:gd name="connsiteX87" fmla="*/ 14808 w 914921"/>
                  <a:gd name="connsiteY87" fmla="*/ 233362 h 338137"/>
                  <a:gd name="connsiteX88" fmla="*/ 12427 w 914921"/>
                  <a:gd name="connsiteY88" fmla="*/ 226218 h 338137"/>
                  <a:gd name="connsiteX89" fmla="*/ 10046 w 914921"/>
                  <a:gd name="connsiteY89" fmla="*/ 219075 h 338137"/>
                  <a:gd name="connsiteX90" fmla="*/ 12427 w 914921"/>
                  <a:gd name="connsiteY90" fmla="*/ 185737 h 338137"/>
                  <a:gd name="connsiteX91" fmla="*/ 14808 w 914921"/>
                  <a:gd name="connsiteY91" fmla="*/ 178593 h 338137"/>
                  <a:gd name="connsiteX92" fmla="*/ 17189 w 914921"/>
                  <a:gd name="connsiteY92" fmla="*/ 164306 h 338137"/>
                  <a:gd name="connsiteX93" fmla="*/ 14808 w 914921"/>
                  <a:gd name="connsiteY93" fmla="*/ 119062 h 338137"/>
                  <a:gd name="connsiteX94" fmla="*/ 10046 w 914921"/>
                  <a:gd name="connsiteY94" fmla="*/ 109537 h 338137"/>
                  <a:gd name="connsiteX95" fmla="*/ 5283 w 914921"/>
                  <a:gd name="connsiteY95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91083 w 914921"/>
                  <a:gd name="connsiteY69" fmla="*/ 309562 h 338137"/>
                  <a:gd name="connsiteX70" fmla="*/ 686321 w 914921"/>
                  <a:gd name="connsiteY70" fmla="*/ 302418 h 338137"/>
                  <a:gd name="connsiteX71" fmla="*/ 683939 w 914921"/>
                  <a:gd name="connsiteY71" fmla="*/ 295275 h 338137"/>
                  <a:gd name="connsiteX72" fmla="*/ 676796 w 914921"/>
                  <a:gd name="connsiteY72" fmla="*/ 292893 h 338137"/>
                  <a:gd name="connsiteX73" fmla="*/ 557733 w 914921"/>
                  <a:gd name="connsiteY73" fmla="*/ 290512 h 338137"/>
                  <a:gd name="connsiteX74" fmla="*/ 526777 w 914921"/>
                  <a:gd name="connsiteY74" fmla="*/ 285750 h 338137"/>
                  <a:gd name="connsiteX75" fmla="*/ 438671 w 914921"/>
                  <a:gd name="connsiteY75" fmla="*/ 288131 h 338137"/>
                  <a:gd name="connsiteX76" fmla="*/ 429146 w 914921"/>
                  <a:gd name="connsiteY76" fmla="*/ 290512 h 338137"/>
                  <a:gd name="connsiteX77" fmla="*/ 298177 w 914921"/>
                  <a:gd name="connsiteY77" fmla="*/ 285750 h 338137"/>
                  <a:gd name="connsiteX78" fmla="*/ 248171 w 914921"/>
                  <a:gd name="connsiteY78" fmla="*/ 288131 h 338137"/>
                  <a:gd name="connsiteX79" fmla="*/ 241027 w 914921"/>
                  <a:gd name="connsiteY79" fmla="*/ 292893 h 338137"/>
                  <a:gd name="connsiteX80" fmla="*/ 83864 w 914921"/>
                  <a:gd name="connsiteY80" fmla="*/ 292893 h 338137"/>
                  <a:gd name="connsiteX81" fmla="*/ 79102 w 914921"/>
                  <a:gd name="connsiteY81" fmla="*/ 278606 h 338137"/>
                  <a:gd name="connsiteX82" fmla="*/ 31477 w 914921"/>
                  <a:gd name="connsiteY82" fmla="*/ 269081 h 338137"/>
                  <a:gd name="connsiteX83" fmla="*/ 24333 w 914921"/>
                  <a:gd name="connsiteY83" fmla="*/ 266700 h 338137"/>
                  <a:gd name="connsiteX84" fmla="*/ 21952 w 914921"/>
                  <a:gd name="connsiteY84" fmla="*/ 254793 h 338137"/>
                  <a:gd name="connsiteX85" fmla="*/ 17189 w 914921"/>
                  <a:gd name="connsiteY85" fmla="*/ 240506 h 338137"/>
                  <a:gd name="connsiteX86" fmla="*/ 14808 w 914921"/>
                  <a:gd name="connsiteY86" fmla="*/ 233362 h 338137"/>
                  <a:gd name="connsiteX87" fmla="*/ 12427 w 914921"/>
                  <a:gd name="connsiteY87" fmla="*/ 226218 h 338137"/>
                  <a:gd name="connsiteX88" fmla="*/ 10046 w 914921"/>
                  <a:gd name="connsiteY88" fmla="*/ 219075 h 338137"/>
                  <a:gd name="connsiteX89" fmla="*/ 12427 w 914921"/>
                  <a:gd name="connsiteY89" fmla="*/ 185737 h 338137"/>
                  <a:gd name="connsiteX90" fmla="*/ 14808 w 914921"/>
                  <a:gd name="connsiteY90" fmla="*/ 178593 h 338137"/>
                  <a:gd name="connsiteX91" fmla="*/ 17189 w 914921"/>
                  <a:gd name="connsiteY91" fmla="*/ 164306 h 338137"/>
                  <a:gd name="connsiteX92" fmla="*/ 14808 w 914921"/>
                  <a:gd name="connsiteY92" fmla="*/ 119062 h 338137"/>
                  <a:gd name="connsiteX93" fmla="*/ 10046 w 914921"/>
                  <a:gd name="connsiteY93" fmla="*/ 109537 h 338137"/>
                  <a:gd name="connsiteX94" fmla="*/ 5283 w 914921"/>
                  <a:gd name="connsiteY94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24421 w 914921"/>
                  <a:gd name="connsiteY66" fmla="*/ 333375 h 338137"/>
                  <a:gd name="connsiteX67" fmla="*/ 707752 w 914921"/>
                  <a:gd name="connsiteY67" fmla="*/ 328612 h 338137"/>
                  <a:gd name="connsiteX68" fmla="*/ 700608 w 914921"/>
                  <a:gd name="connsiteY68" fmla="*/ 323850 h 338137"/>
                  <a:gd name="connsiteX69" fmla="*/ 686321 w 914921"/>
                  <a:gd name="connsiteY69" fmla="*/ 302418 h 338137"/>
                  <a:gd name="connsiteX70" fmla="*/ 683939 w 914921"/>
                  <a:gd name="connsiteY70" fmla="*/ 295275 h 338137"/>
                  <a:gd name="connsiteX71" fmla="*/ 676796 w 914921"/>
                  <a:gd name="connsiteY71" fmla="*/ 292893 h 338137"/>
                  <a:gd name="connsiteX72" fmla="*/ 557733 w 914921"/>
                  <a:gd name="connsiteY72" fmla="*/ 290512 h 338137"/>
                  <a:gd name="connsiteX73" fmla="*/ 526777 w 914921"/>
                  <a:gd name="connsiteY73" fmla="*/ 285750 h 338137"/>
                  <a:gd name="connsiteX74" fmla="*/ 438671 w 914921"/>
                  <a:gd name="connsiteY74" fmla="*/ 288131 h 338137"/>
                  <a:gd name="connsiteX75" fmla="*/ 429146 w 914921"/>
                  <a:gd name="connsiteY75" fmla="*/ 290512 h 338137"/>
                  <a:gd name="connsiteX76" fmla="*/ 298177 w 914921"/>
                  <a:gd name="connsiteY76" fmla="*/ 285750 h 338137"/>
                  <a:gd name="connsiteX77" fmla="*/ 248171 w 914921"/>
                  <a:gd name="connsiteY77" fmla="*/ 288131 h 338137"/>
                  <a:gd name="connsiteX78" fmla="*/ 241027 w 914921"/>
                  <a:gd name="connsiteY78" fmla="*/ 292893 h 338137"/>
                  <a:gd name="connsiteX79" fmla="*/ 83864 w 914921"/>
                  <a:gd name="connsiteY79" fmla="*/ 292893 h 338137"/>
                  <a:gd name="connsiteX80" fmla="*/ 79102 w 914921"/>
                  <a:gd name="connsiteY80" fmla="*/ 278606 h 338137"/>
                  <a:gd name="connsiteX81" fmla="*/ 31477 w 914921"/>
                  <a:gd name="connsiteY81" fmla="*/ 269081 h 338137"/>
                  <a:gd name="connsiteX82" fmla="*/ 24333 w 914921"/>
                  <a:gd name="connsiteY82" fmla="*/ 266700 h 338137"/>
                  <a:gd name="connsiteX83" fmla="*/ 21952 w 914921"/>
                  <a:gd name="connsiteY83" fmla="*/ 254793 h 338137"/>
                  <a:gd name="connsiteX84" fmla="*/ 17189 w 914921"/>
                  <a:gd name="connsiteY84" fmla="*/ 240506 h 338137"/>
                  <a:gd name="connsiteX85" fmla="*/ 14808 w 914921"/>
                  <a:gd name="connsiteY85" fmla="*/ 233362 h 338137"/>
                  <a:gd name="connsiteX86" fmla="*/ 12427 w 914921"/>
                  <a:gd name="connsiteY86" fmla="*/ 226218 h 338137"/>
                  <a:gd name="connsiteX87" fmla="*/ 10046 w 914921"/>
                  <a:gd name="connsiteY87" fmla="*/ 219075 h 338137"/>
                  <a:gd name="connsiteX88" fmla="*/ 12427 w 914921"/>
                  <a:gd name="connsiteY88" fmla="*/ 185737 h 338137"/>
                  <a:gd name="connsiteX89" fmla="*/ 14808 w 914921"/>
                  <a:gd name="connsiteY89" fmla="*/ 178593 h 338137"/>
                  <a:gd name="connsiteX90" fmla="*/ 17189 w 914921"/>
                  <a:gd name="connsiteY90" fmla="*/ 164306 h 338137"/>
                  <a:gd name="connsiteX91" fmla="*/ 14808 w 914921"/>
                  <a:gd name="connsiteY91" fmla="*/ 119062 h 338137"/>
                  <a:gd name="connsiteX92" fmla="*/ 10046 w 914921"/>
                  <a:gd name="connsiteY92" fmla="*/ 109537 h 338137"/>
                  <a:gd name="connsiteX93" fmla="*/ 5283 w 914921"/>
                  <a:gd name="connsiteY93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07752 w 914921"/>
                  <a:gd name="connsiteY66" fmla="*/ 328612 h 338137"/>
                  <a:gd name="connsiteX67" fmla="*/ 700608 w 914921"/>
                  <a:gd name="connsiteY67" fmla="*/ 323850 h 338137"/>
                  <a:gd name="connsiteX68" fmla="*/ 686321 w 914921"/>
                  <a:gd name="connsiteY68" fmla="*/ 302418 h 338137"/>
                  <a:gd name="connsiteX69" fmla="*/ 683939 w 914921"/>
                  <a:gd name="connsiteY69" fmla="*/ 295275 h 338137"/>
                  <a:gd name="connsiteX70" fmla="*/ 676796 w 914921"/>
                  <a:gd name="connsiteY70" fmla="*/ 292893 h 338137"/>
                  <a:gd name="connsiteX71" fmla="*/ 557733 w 914921"/>
                  <a:gd name="connsiteY71" fmla="*/ 290512 h 338137"/>
                  <a:gd name="connsiteX72" fmla="*/ 526777 w 914921"/>
                  <a:gd name="connsiteY72" fmla="*/ 285750 h 338137"/>
                  <a:gd name="connsiteX73" fmla="*/ 438671 w 914921"/>
                  <a:gd name="connsiteY73" fmla="*/ 288131 h 338137"/>
                  <a:gd name="connsiteX74" fmla="*/ 429146 w 914921"/>
                  <a:gd name="connsiteY74" fmla="*/ 290512 h 338137"/>
                  <a:gd name="connsiteX75" fmla="*/ 298177 w 914921"/>
                  <a:gd name="connsiteY75" fmla="*/ 285750 h 338137"/>
                  <a:gd name="connsiteX76" fmla="*/ 248171 w 914921"/>
                  <a:gd name="connsiteY76" fmla="*/ 288131 h 338137"/>
                  <a:gd name="connsiteX77" fmla="*/ 241027 w 914921"/>
                  <a:gd name="connsiteY77" fmla="*/ 292893 h 338137"/>
                  <a:gd name="connsiteX78" fmla="*/ 83864 w 914921"/>
                  <a:gd name="connsiteY78" fmla="*/ 292893 h 338137"/>
                  <a:gd name="connsiteX79" fmla="*/ 79102 w 914921"/>
                  <a:gd name="connsiteY79" fmla="*/ 278606 h 338137"/>
                  <a:gd name="connsiteX80" fmla="*/ 31477 w 914921"/>
                  <a:gd name="connsiteY80" fmla="*/ 269081 h 338137"/>
                  <a:gd name="connsiteX81" fmla="*/ 24333 w 914921"/>
                  <a:gd name="connsiteY81" fmla="*/ 266700 h 338137"/>
                  <a:gd name="connsiteX82" fmla="*/ 21952 w 914921"/>
                  <a:gd name="connsiteY82" fmla="*/ 254793 h 338137"/>
                  <a:gd name="connsiteX83" fmla="*/ 17189 w 914921"/>
                  <a:gd name="connsiteY83" fmla="*/ 240506 h 338137"/>
                  <a:gd name="connsiteX84" fmla="*/ 14808 w 914921"/>
                  <a:gd name="connsiteY84" fmla="*/ 233362 h 338137"/>
                  <a:gd name="connsiteX85" fmla="*/ 12427 w 914921"/>
                  <a:gd name="connsiteY85" fmla="*/ 226218 h 338137"/>
                  <a:gd name="connsiteX86" fmla="*/ 10046 w 914921"/>
                  <a:gd name="connsiteY86" fmla="*/ 219075 h 338137"/>
                  <a:gd name="connsiteX87" fmla="*/ 12427 w 914921"/>
                  <a:gd name="connsiteY87" fmla="*/ 185737 h 338137"/>
                  <a:gd name="connsiteX88" fmla="*/ 14808 w 914921"/>
                  <a:gd name="connsiteY88" fmla="*/ 178593 h 338137"/>
                  <a:gd name="connsiteX89" fmla="*/ 17189 w 914921"/>
                  <a:gd name="connsiteY89" fmla="*/ 164306 h 338137"/>
                  <a:gd name="connsiteX90" fmla="*/ 14808 w 914921"/>
                  <a:gd name="connsiteY90" fmla="*/ 119062 h 338137"/>
                  <a:gd name="connsiteX91" fmla="*/ 10046 w 914921"/>
                  <a:gd name="connsiteY91" fmla="*/ 109537 h 338137"/>
                  <a:gd name="connsiteX92" fmla="*/ 5283 w 914921"/>
                  <a:gd name="connsiteY92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707752 w 914921"/>
                  <a:gd name="connsiteY66" fmla="*/ 328612 h 338137"/>
                  <a:gd name="connsiteX67" fmla="*/ 686321 w 914921"/>
                  <a:gd name="connsiteY67" fmla="*/ 302418 h 338137"/>
                  <a:gd name="connsiteX68" fmla="*/ 683939 w 914921"/>
                  <a:gd name="connsiteY68" fmla="*/ 295275 h 338137"/>
                  <a:gd name="connsiteX69" fmla="*/ 676796 w 914921"/>
                  <a:gd name="connsiteY69" fmla="*/ 292893 h 338137"/>
                  <a:gd name="connsiteX70" fmla="*/ 557733 w 914921"/>
                  <a:gd name="connsiteY70" fmla="*/ 290512 h 338137"/>
                  <a:gd name="connsiteX71" fmla="*/ 526777 w 914921"/>
                  <a:gd name="connsiteY71" fmla="*/ 285750 h 338137"/>
                  <a:gd name="connsiteX72" fmla="*/ 438671 w 914921"/>
                  <a:gd name="connsiteY72" fmla="*/ 288131 h 338137"/>
                  <a:gd name="connsiteX73" fmla="*/ 429146 w 914921"/>
                  <a:gd name="connsiteY73" fmla="*/ 290512 h 338137"/>
                  <a:gd name="connsiteX74" fmla="*/ 298177 w 914921"/>
                  <a:gd name="connsiteY74" fmla="*/ 285750 h 338137"/>
                  <a:gd name="connsiteX75" fmla="*/ 248171 w 914921"/>
                  <a:gd name="connsiteY75" fmla="*/ 288131 h 338137"/>
                  <a:gd name="connsiteX76" fmla="*/ 241027 w 914921"/>
                  <a:gd name="connsiteY76" fmla="*/ 292893 h 338137"/>
                  <a:gd name="connsiteX77" fmla="*/ 83864 w 914921"/>
                  <a:gd name="connsiteY77" fmla="*/ 292893 h 338137"/>
                  <a:gd name="connsiteX78" fmla="*/ 79102 w 914921"/>
                  <a:gd name="connsiteY78" fmla="*/ 278606 h 338137"/>
                  <a:gd name="connsiteX79" fmla="*/ 31477 w 914921"/>
                  <a:gd name="connsiteY79" fmla="*/ 269081 h 338137"/>
                  <a:gd name="connsiteX80" fmla="*/ 24333 w 914921"/>
                  <a:gd name="connsiteY80" fmla="*/ 266700 h 338137"/>
                  <a:gd name="connsiteX81" fmla="*/ 21952 w 914921"/>
                  <a:gd name="connsiteY81" fmla="*/ 254793 h 338137"/>
                  <a:gd name="connsiteX82" fmla="*/ 17189 w 914921"/>
                  <a:gd name="connsiteY82" fmla="*/ 240506 h 338137"/>
                  <a:gd name="connsiteX83" fmla="*/ 14808 w 914921"/>
                  <a:gd name="connsiteY83" fmla="*/ 233362 h 338137"/>
                  <a:gd name="connsiteX84" fmla="*/ 12427 w 914921"/>
                  <a:gd name="connsiteY84" fmla="*/ 226218 h 338137"/>
                  <a:gd name="connsiteX85" fmla="*/ 10046 w 914921"/>
                  <a:gd name="connsiteY85" fmla="*/ 219075 h 338137"/>
                  <a:gd name="connsiteX86" fmla="*/ 12427 w 914921"/>
                  <a:gd name="connsiteY86" fmla="*/ 185737 h 338137"/>
                  <a:gd name="connsiteX87" fmla="*/ 14808 w 914921"/>
                  <a:gd name="connsiteY87" fmla="*/ 178593 h 338137"/>
                  <a:gd name="connsiteX88" fmla="*/ 17189 w 914921"/>
                  <a:gd name="connsiteY88" fmla="*/ 164306 h 338137"/>
                  <a:gd name="connsiteX89" fmla="*/ 14808 w 914921"/>
                  <a:gd name="connsiteY89" fmla="*/ 119062 h 338137"/>
                  <a:gd name="connsiteX90" fmla="*/ 10046 w 914921"/>
                  <a:gd name="connsiteY90" fmla="*/ 109537 h 338137"/>
                  <a:gd name="connsiteX91" fmla="*/ 5283 w 914921"/>
                  <a:gd name="connsiteY91" fmla="*/ 90487 h 338137"/>
                  <a:gd name="connsiteX0" fmla="*/ 5283 w 914921"/>
                  <a:gd name="connsiteY0" fmla="*/ 90487 h 338137"/>
                  <a:gd name="connsiteX1" fmla="*/ 93389 w 914921"/>
                  <a:gd name="connsiteY1" fmla="*/ 88106 h 338137"/>
                  <a:gd name="connsiteX2" fmla="*/ 107677 w 914921"/>
                  <a:gd name="connsiteY2" fmla="*/ 80962 h 338137"/>
                  <a:gd name="connsiteX3" fmla="*/ 114821 w 914921"/>
                  <a:gd name="connsiteY3" fmla="*/ 78581 h 338137"/>
                  <a:gd name="connsiteX4" fmla="*/ 119583 w 914921"/>
                  <a:gd name="connsiteY4" fmla="*/ 71437 h 338137"/>
                  <a:gd name="connsiteX5" fmla="*/ 126727 w 914921"/>
                  <a:gd name="connsiteY5" fmla="*/ 69056 h 338137"/>
                  <a:gd name="connsiteX6" fmla="*/ 143396 w 914921"/>
                  <a:gd name="connsiteY6" fmla="*/ 52387 h 338137"/>
                  <a:gd name="connsiteX7" fmla="*/ 150539 w 914921"/>
                  <a:gd name="connsiteY7" fmla="*/ 47625 h 338137"/>
                  <a:gd name="connsiteX8" fmla="*/ 164827 w 914921"/>
                  <a:gd name="connsiteY8" fmla="*/ 42862 h 338137"/>
                  <a:gd name="connsiteX9" fmla="*/ 179114 w 914921"/>
                  <a:gd name="connsiteY9" fmla="*/ 35718 h 338137"/>
                  <a:gd name="connsiteX10" fmla="*/ 186258 w 914921"/>
                  <a:gd name="connsiteY10" fmla="*/ 30956 h 338137"/>
                  <a:gd name="connsiteX11" fmla="*/ 200546 w 914921"/>
                  <a:gd name="connsiteY11" fmla="*/ 26193 h 338137"/>
                  <a:gd name="connsiteX12" fmla="*/ 214833 w 914921"/>
                  <a:gd name="connsiteY12" fmla="*/ 21431 h 338137"/>
                  <a:gd name="connsiteX13" fmla="*/ 221977 w 914921"/>
                  <a:gd name="connsiteY13" fmla="*/ 19050 h 338137"/>
                  <a:gd name="connsiteX14" fmla="*/ 229121 w 914921"/>
                  <a:gd name="connsiteY14" fmla="*/ 14287 h 338137"/>
                  <a:gd name="connsiteX15" fmla="*/ 236264 w 914921"/>
                  <a:gd name="connsiteY15" fmla="*/ 11906 h 338137"/>
                  <a:gd name="connsiteX16" fmla="*/ 283889 w 914921"/>
                  <a:gd name="connsiteY16" fmla="*/ 4762 h 338137"/>
                  <a:gd name="connsiteX17" fmla="*/ 410096 w 914921"/>
                  <a:gd name="connsiteY17" fmla="*/ 0 h 338137"/>
                  <a:gd name="connsiteX18" fmla="*/ 483914 w 914921"/>
                  <a:gd name="connsiteY18" fmla="*/ 2381 h 338137"/>
                  <a:gd name="connsiteX19" fmla="*/ 498202 w 914921"/>
                  <a:gd name="connsiteY19" fmla="*/ 9525 h 338137"/>
                  <a:gd name="connsiteX20" fmla="*/ 505346 w 914921"/>
                  <a:gd name="connsiteY20" fmla="*/ 11906 h 338137"/>
                  <a:gd name="connsiteX21" fmla="*/ 512489 w 914921"/>
                  <a:gd name="connsiteY21" fmla="*/ 19050 h 338137"/>
                  <a:gd name="connsiteX22" fmla="*/ 526777 w 914921"/>
                  <a:gd name="connsiteY22" fmla="*/ 23812 h 338137"/>
                  <a:gd name="connsiteX23" fmla="*/ 541064 w 914921"/>
                  <a:gd name="connsiteY23" fmla="*/ 33337 h 338137"/>
                  <a:gd name="connsiteX24" fmla="*/ 555352 w 914921"/>
                  <a:gd name="connsiteY24" fmla="*/ 42862 h 338137"/>
                  <a:gd name="connsiteX25" fmla="*/ 562496 w 914921"/>
                  <a:gd name="connsiteY25" fmla="*/ 47625 h 338137"/>
                  <a:gd name="connsiteX26" fmla="*/ 576783 w 914921"/>
                  <a:gd name="connsiteY26" fmla="*/ 52387 h 338137"/>
                  <a:gd name="connsiteX27" fmla="*/ 598214 w 914921"/>
                  <a:gd name="connsiteY27" fmla="*/ 64293 h 338137"/>
                  <a:gd name="connsiteX28" fmla="*/ 612502 w 914921"/>
                  <a:gd name="connsiteY28" fmla="*/ 71437 h 338137"/>
                  <a:gd name="connsiteX29" fmla="*/ 619646 w 914921"/>
                  <a:gd name="connsiteY29" fmla="*/ 76200 h 338137"/>
                  <a:gd name="connsiteX30" fmla="*/ 626789 w 914921"/>
                  <a:gd name="connsiteY30" fmla="*/ 78581 h 338137"/>
                  <a:gd name="connsiteX31" fmla="*/ 648221 w 914921"/>
                  <a:gd name="connsiteY31" fmla="*/ 90487 h 338137"/>
                  <a:gd name="connsiteX32" fmla="*/ 662508 w 914921"/>
                  <a:gd name="connsiteY32" fmla="*/ 97631 h 338137"/>
                  <a:gd name="connsiteX33" fmla="*/ 669652 w 914921"/>
                  <a:gd name="connsiteY33" fmla="*/ 102393 h 338137"/>
                  <a:gd name="connsiteX34" fmla="*/ 683939 w 914921"/>
                  <a:gd name="connsiteY34" fmla="*/ 107156 h 338137"/>
                  <a:gd name="connsiteX35" fmla="*/ 691083 w 914921"/>
                  <a:gd name="connsiteY35" fmla="*/ 111918 h 338137"/>
                  <a:gd name="connsiteX36" fmla="*/ 707752 w 914921"/>
                  <a:gd name="connsiteY36" fmla="*/ 116681 h 338137"/>
                  <a:gd name="connsiteX37" fmla="*/ 729183 w 914921"/>
                  <a:gd name="connsiteY37" fmla="*/ 123825 h 338137"/>
                  <a:gd name="connsiteX38" fmla="*/ 736327 w 914921"/>
                  <a:gd name="connsiteY38" fmla="*/ 126206 h 338137"/>
                  <a:gd name="connsiteX39" fmla="*/ 786333 w 914921"/>
                  <a:gd name="connsiteY39" fmla="*/ 130968 h 338137"/>
                  <a:gd name="connsiteX40" fmla="*/ 836339 w 914921"/>
                  <a:gd name="connsiteY40" fmla="*/ 147637 h 338137"/>
                  <a:gd name="connsiteX41" fmla="*/ 850627 w 914921"/>
                  <a:gd name="connsiteY41" fmla="*/ 152400 h 338137"/>
                  <a:gd name="connsiteX42" fmla="*/ 857771 w 914921"/>
                  <a:gd name="connsiteY42" fmla="*/ 154781 h 338137"/>
                  <a:gd name="connsiteX43" fmla="*/ 864914 w 914921"/>
                  <a:gd name="connsiteY43" fmla="*/ 159543 h 338137"/>
                  <a:gd name="connsiteX44" fmla="*/ 872058 w 914921"/>
                  <a:gd name="connsiteY44" fmla="*/ 161925 h 338137"/>
                  <a:gd name="connsiteX45" fmla="*/ 886346 w 914921"/>
                  <a:gd name="connsiteY45" fmla="*/ 171450 h 338137"/>
                  <a:gd name="connsiteX46" fmla="*/ 893489 w 914921"/>
                  <a:gd name="connsiteY46" fmla="*/ 176212 h 338137"/>
                  <a:gd name="connsiteX47" fmla="*/ 898252 w 914921"/>
                  <a:gd name="connsiteY47" fmla="*/ 190500 h 338137"/>
                  <a:gd name="connsiteX48" fmla="*/ 900633 w 914921"/>
                  <a:gd name="connsiteY48" fmla="*/ 197643 h 338137"/>
                  <a:gd name="connsiteX49" fmla="*/ 905396 w 914921"/>
                  <a:gd name="connsiteY49" fmla="*/ 204787 h 338137"/>
                  <a:gd name="connsiteX50" fmla="*/ 910158 w 914921"/>
                  <a:gd name="connsiteY50" fmla="*/ 221456 h 338137"/>
                  <a:gd name="connsiteX51" fmla="*/ 914921 w 914921"/>
                  <a:gd name="connsiteY51" fmla="*/ 240506 h 338137"/>
                  <a:gd name="connsiteX52" fmla="*/ 912539 w 914921"/>
                  <a:gd name="connsiteY52" fmla="*/ 252412 h 338137"/>
                  <a:gd name="connsiteX53" fmla="*/ 910158 w 914921"/>
                  <a:gd name="connsiteY53" fmla="*/ 259556 h 338137"/>
                  <a:gd name="connsiteX54" fmla="*/ 903014 w 914921"/>
                  <a:gd name="connsiteY54" fmla="*/ 261937 h 338137"/>
                  <a:gd name="connsiteX55" fmla="*/ 898252 w 914921"/>
                  <a:gd name="connsiteY55" fmla="*/ 269081 h 338137"/>
                  <a:gd name="connsiteX56" fmla="*/ 883964 w 914921"/>
                  <a:gd name="connsiteY56" fmla="*/ 273843 h 338137"/>
                  <a:gd name="connsiteX57" fmla="*/ 862533 w 914921"/>
                  <a:gd name="connsiteY57" fmla="*/ 288131 h 338137"/>
                  <a:gd name="connsiteX58" fmla="*/ 855389 w 914921"/>
                  <a:gd name="connsiteY58" fmla="*/ 292893 h 338137"/>
                  <a:gd name="connsiteX59" fmla="*/ 848246 w 914921"/>
                  <a:gd name="connsiteY59" fmla="*/ 295275 h 338137"/>
                  <a:gd name="connsiteX60" fmla="*/ 833958 w 914921"/>
                  <a:gd name="connsiteY60" fmla="*/ 302418 h 338137"/>
                  <a:gd name="connsiteX61" fmla="*/ 824433 w 914921"/>
                  <a:gd name="connsiteY61" fmla="*/ 316706 h 338137"/>
                  <a:gd name="connsiteX62" fmla="*/ 819671 w 914921"/>
                  <a:gd name="connsiteY62" fmla="*/ 323850 h 338137"/>
                  <a:gd name="connsiteX63" fmla="*/ 812527 w 914921"/>
                  <a:gd name="connsiteY63" fmla="*/ 328612 h 338137"/>
                  <a:gd name="connsiteX64" fmla="*/ 798239 w 914921"/>
                  <a:gd name="connsiteY64" fmla="*/ 333375 h 338137"/>
                  <a:gd name="connsiteX65" fmla="*/ 781571 w 914921"/>
                  <a:gd name="connsiteY65" fmla="*/ 338137 h 338137"/>
                  <a:gd name="connsiteX66" fmla="*/ 686321 w 914921"/>
                  <a:gd name="connsiteY66" fmla="*/ 302418 h 338137"/>
                  <a:gd name="connsiteX67" fmla="*/ 683939 w 914921"/>
                  <a:gd name="connsiteY67" fmla="*/ 295275 h 338137"/>
                  <a:gd name="connsiteX68" fmla="*/ 676796 w 914921"/>
                  <a:gd name="connsiteY68" fmla="*/ 292893 h 338137"/>
                  <a:gd name="connsiteX69" fmla="*/ 557733 w 914921"/>
                  <a:gd name="connsiteY69" fmla="*/ 290512 h 338137"/>
                  <a:gd name="connsiteX70" fmla="*/ 526777 w 914921"/>
                  <a:gd name="connsiteY70" fmla="*/ 285750 h 338137"/>
                  <a:gd name="connsiteX71" fmla="*/ 438671 w 914921"/>
                  <a:gd name="connsiteY71" fmla="*/ 288131 h 338137"/>
                  <a:gd name="connsiteX72" fmla="*/ 429146 w 914921"/>
                  <a:gd name="connsiteY72" fmla="*/ 290512 h 338137"/>
                  <a:gd name="connsiteX73" fmla="*/ 298177 w 914921"/>
                  <a:gd name="connsiteY73" fmla="*/ 285750 h 338137"/>
                  <a:gd name="connsiteX74" fmla="*/ 248171 w 914921"/>
                  <a:gd name="connsiteY74" fmla="*/ 288131 h 338137"/>
                  <a:gd name="connsiteX75" fmla="*/ 241027 w 914921"/>
                  <a:gd name="connsiteY75" fmla="*/ 292893 h 338137"/>
                  <a:gd name="connsiteX76" fmla="*/ 83864 w 914921"/>
                  <a:gd name="connsiteY76" fmla="*/ 292893 h 338137"/>
                  <a:gd name="connsiteX77" fmla="*/ 79102 w 914921"/>
                  <a:gd name="connsiteY77" fmla="*/ 278606 h 338137"/>
                  <a:gd name="connsiteX78" fmla="*/ 31477 w 914921"/>
                  <a:gd name="connsiteY78" fmla="*/ 269081 h 338137"/>
                  <a:gd name="connsiteX79" fmla="*/ 24333 w 914921"/>
                  <a:gd name="connsiteY79" fmla="*/ 266700 h 338137"/>
                  <a:gd name="connsiteX80" fmla="*/ 21952 w 914921"/>
                  <a:gd name="connsiteY80" fmla="*/ 254793 h 338137"/>
                  <a:gd name="connsiteX81" fmla="*/ 17189 w 914921"/>
                  <a:gd name="connsiteY81" fmla="*/ 240506 h 338137"/>
                  <a:gd name="connsiteX82" fmla="*/ 14808 w 914921"/>
                  <a:gd name="connsiteY82" fmla="*/ 233362 h 338137"/>
                  <a:gd name="connsiteX83" fmla="*/ 12427 w 914921"/>
                  <a:gd name="connsiteY83" fmla="*/ 226218 h 338137"/>
                  <a:gd name="connsiteX84" fmla="*/ 10046 w 914921"/>
                  <a:gd name="connsiteY84" fmla="*/ 219075 h 338137"/>
                  <a:gd name="connsiteX85" fmla="*/ 12427 w 914921"/>
                  <a:gd name="connsiteY85" fmla="*/ 185737 h 338137"/>
                  <a:gd name="connsiteX86" fmla="*/ 14808 w 914921"/>
                  <a:gd name="connsiteY86" fmla="*/ 178593 h 338137"/>
                  <a:gd name="connsiteX87" fmla="*/ 17189 w 914921"/>
                  <a:gd name="connsiteY87" fmla="*/ 164306 h 338137"/>
                  <a:gd name="connsiteX88" fmla="*/ 14808 w 914921"/>
                  <a:gd name="connsiteY88" fmla="*/ 119062 h 338137"/>
                  <a:gd name="connsiteX89" fmla="*/ 10046 w 914921"/>
                  <a:gd name="connsiteY89" fmla="*/ 109537 h 338137"/>
                  <a:gd name="connsiteX90" fmla="*/ 5283 w 914921"/>
                  <a:gd name="connsiteY90" fmla="*/ 90487 h 338137"/>
                  <a:gd name="connsiteX0" fmla="*/ 5283 w 914921"/>
                  <a:gd name="connsiteY0" fmla="*/ 90487 h 334770"/>
                  <a:gd name="connsiteX1" fmla="*/ 93389 w 914921"/>
                  <a:gd name="connsiteY1" fmla="*/ 88106 h 334770"/>
                  <a:gd name="connsiteX2" fmla="*/ 107677 w 914921"/>
                  <a:gd name="connsiteY2" fmla="*/ 80962 h 334770"/>
                  <a:gd name="connsiteX3" fmla="*/ 114821 w 914921"/>
                  <a:gd name="connsiteY3" fmla="*/ 78581 h 334770"/>
                  <a:gd name="connsiteX4" fmla="*/ 119583 w 914921"/>
                  <a:gd name="connsiteY4" fmla="*/ 71437 h 334770"/>
                  <a:gd name="connsiteX5" fmla="*/ 126727 w 914921"/>
                  <a:gd name="connsiteY5" fmla="*/ 69056 h 334770"/>
                  <a:gd name="connsiteX6" fmla="*/ 143396 w 914921"/>
                  <a:gd name="connsiteY6" fmla="*/ 52387 h 334770"/>
                  <a:gd name="connsiteX7" fmla="*/ 150539 w 914921"/>
                  <a:gd name="connsiteY7" fmla="*/ 47625 h 334770"/>
                  <a:gd name="connsiteX8" fmla="*/ 164827 w 914921"/>
                  <a:gd name="connsiteY8" fmla="*/ 42862 h 334770"/>
                  <a:gd name="connsiteX9" fmla="*/ 179114 w 914921"/>
                  <a:gd name="connsiteY9" fmla="*/ 35718 h 334770"/>
                  <a:gd name="connsiteX10" fmla="*/ 186258 w 914921"/>
                  <a:gd name="connsiteY10" fmla="*/ 30956 h 334770"/>
                  <a:gd name="connsiteX11" fmla="*/ 200546 w 914921"/>
                  <a:gd name="connsiteY11" fmla="*/ 26193 h 334770"/>
                  <a:gd name="connsiteX12" fmla="*/ 214833 w 914921"/>
                  <a:gd name="connsiteY12" fmla="*/ 21431 h 334770"/>
                  <a:gd name="connsiteX13" fmla="*/ 221977 w 914921"/>
                  <a:gd name="connsiteY13" fmla="*/ 19050 h 334770"/>
                  <a:gd name="connsiteX14" fmla="*/ 229121 w 914921"/>
                  <a:gd name="connsiteY14" fmla="*/ 14287 h 334770"/>
                  <a:gd name="connsiteX15" fmla="*/ 236264 w 914921"/>
                  <a:gd name="connsiteY15" fmla="*/ 11906 h 334770"/>
                  <a:gd name="connsiteX16" fmla="*/ 283889 w 914921"/>
                  <a:gd name="connsiteY16" fmla="*/ 4762 h 334770"/>
                  <a:gd name="connsiteX17" fmla="*/ 410096 w 914921"/>
                  <a:gd name="connsiteY17" fmla="*/ 0 h 334770"/>
                  <a:gd name="connsiteX18" fmla="*/ 483914 w 914921"/>
                  <a:gd name="connsiteY18" fmla="*/ 2381 h 334770"/>
                  <a:gd name="connsiteX19" fmla="*/ 498202 w 914921"/>
                  <a:gd name="connsiteY19" fmla="*/ 9525 h 334770"/>
                  <a:gd name="connsiteX20" fmla="*/ 505346 w 914921"/>
                  <a:gd name="connsiteY20" fmla="*/ 11906 h 334770"/>
                  <a:gd name="connsiteX21" fmla="*/ 512489 w 914921"/>
                  <a:gd name="connsiteY21" fmla="*/ 19050 h 334770"/>
                  <a:gd name="connsiteX22" fmla="*/ 526777 w 914921"/>
                  <a:gd name="connsiteY22" fmla="*/ 23812 h 334770"/>
                  <a:gd name="connsiteX23" fmla="*/ 541064 w 914921"/>
                  <a:gd name="connsiteY23" fmla="*/ 33337 h 334770"/>
                  <a:gd name="connsiteX24" fmla="*/ 555352 w 914921"/>
                  <a:gd name="connsiteY24" fmla="*/ 42862 h 334770"/>
                  <a:gd name="connsiteX25" fmla="*/ 562496 w 914921"/>
                  <a:gd name="connsiteY25" fmla="*/ 47625 h 334770"/>
                  <a:gd name="connsiteX26" fmla="*/ 576783 w 914921"/>
                  <a:gd name="connsiteY26" fmla="*/ 52387 h 334770"/>
                  <a:gd name="connsiteX27" fmla="*/ 598214 w 914921"/>
                  <a:gd name="connsiteY27" fmla="*/ 64293 h 334770"/>
                  <a:gd name="connsiteX28" fmla="*/ 612502 w 914921"/>
                  <a:gd name="connsiteY28" fmla="*/ 71437 h 334770"/>
                  <a:gd name="connsiteX29" fmla="*/ 619646 w 914921"/>
                  <a:gd name="connsiteY29" fmla="*/ 76200 h 334770"/>
                  <a:gd name="connsiteX30" fmla="*/ 626789 w 914921"/>
                  <a:gd name="connsiteY30" fmla="*/ 78581 h 334770"/>
                  <a:gd name="connsiteX31" fmla="*/ 648221 w 914921"/>
                  <a:gd name="connsiteY31" fmla="*/ 90487 h 334770"/>
                  <a:gd name="connsiteX32" fmla="*/ 662508 w 914921"/>
                  <a:gd name="connsiteY32" fmla="*/ 97631 h 334770"/>
                  <a:gd name="connsiteX33" fmla="*/ 669652 w 914921"/>
                  <a:gd name="connsiteY33" fmla="*/ 102393 h 334770"/>
                  <a:gd name="connsiteX34" fmla="*/ 683939 w 914921"/>
                  <a:gd name="connsiteY34" fmla="*/ 107156 h 334770"/>
                  <a:gd name="connsiteX35" fmla="*/ 691083 w 914921"/>
                  <a:gd name="connsiteY35" fmla="*/ 111918 h 334770"/>
                  <a:gd name="connsiteX36" fmla="*/ 707752 w 914921"/>
                  <a:gd name="connsiteY36" fmla="*/ 116681 h 334770"/>
                  <a:gd name="connsiteX37" fmla="*/ 729183 w 914921"/>
                  <a:gd name="connsiteY37" fmla="*/ 123825 h 334770"/>
                  <a:gd name="connsiteX38" fmla="*/ 736327 w 914921"/>
                  <a:gd name="connsiteY38" fmla="*/ 126206 h 334770"/>
                  <a:gd name="connsiteX39" fmla="*/ 786333 w 914921"/>
                  <a:gd name="connsiteY39" fmla="*/ 130968 h 334770"/>
                  <a:gd name="connsiteX40" fmla="*/ 836339 w 914921"/>
                  <a:gd name="connsiteY40" fmla="*/ 147637 h 334770"/>
                  <a:gd name="connsiteX41" fmla="*/ 850627 w 914921"/>
                  <a:gd name="connsiteY41" fmla="*/ 152400 h 334770"/>
                  <a:gd name="connsiteX42" fmla="*/ 857771 w 914921"/>
                  <a:gd name="connsiteY42" fmla="*/ 154781 h 334770"/>
                  <a:gd name="connsiteX43" fmla="*/ 864914 w 914921"/>
                  <a:gd name="connsiteY43" fmla="*/ 159543 h 334770"/>
                  <a:gd name="connsiteX44" fmla="*/ 872058 w 914921"/>
                  <a:gd name="connsiteY44" fmla="*/ 161925 h 334770"/>
                  <a:gd name="connsiteX45" fmla="*/ 886346 w 914921"/>
                  <a:gd name="connsiteY45" fmla="*/ 171450 h 334770"/>
                  <a:gd name="connsiteX46" fmla="*/ 893489 w 914921"/>
                  <a:gd name="connsiteY46" fmla="*/ 176212 h 334770"/>
                  <a:gd name="connsiteX47" fmla="*/ 898252 w 914921"/>
                  <a:gd name="connsiteY47" fmla="*/ 190500 h 334770"/>
                  <a:gd name="connsiteX48" fmla="*/ 900633 w 914921"/>
                  <a:gd name="connsiteY48" fmla="*/ 197643 h 334770"/>
                  <a:gd name="connsiteX49" fmla="*/ 905396 w 914921"/>
                  <a:gd name="connsiteY49" fmla="*/ 204787 h 334770"/>
                  <a:gd name="connsiteX50" fmla="*/ 910158 w 914921"/>
                  <a:gd name="connsiteY50" fmla="*/ 221456 h 334770"/>
                  <a:gd name="connsiteX51" fmla="*/ 914921 w 914921"/>
                  <a:gd name="connsiteY51" fmla="*/ 240506 h 334770"/>
                  <a:gd name="connsiteX52" fmla="*/ 912539 w 914921"/>
                  <a:gd name="connsiteY52" fmla="*/ 252412 h 334770"/>
                  <a:gd name="connsiteX53" fmla="*/ 910158 w 914921"/>
                  <a:gd name="connsiteY53" fmla="*/ 259556 h 334770"/>
                  <a:gd name="connsiteX54" fmla="*/ 903014 w 914921"/>
                  <a:gd name="connsiteY54" fmla="*/ 261937 h 334770"/>
                  <a:gd name="connsiteX55" fmla="*/ 898252 w 914921"/>
                  <a:gd name="connsiteY55" fmla="*/ 269081 h 334770"/>
                  <a:gd name="connsiteX56" fmla="*/ 883964 w 914921"/>
                  <a:gd name="connsiteY56" fmla="*/ 273843 h 334770"/>
                  <a:gd name="connsiteX57" fmla="*/ 862533 w 914921"/>
                  <a:gd name="connsiteY57" fmla="*/ 288131 h 334770"/>
                  <a:gd name="connsiteX58" fmla="*/ 855389 w 914921"/>
                  <a:gd name="connsiteY58" fmla="*/ 292893 h 334770"/>
                  <a:gd name="connsiteX59" fmla="*/ 848246 w 914921"/>
                  <a:gd name="connsiteY59" fmla="*/ 295275 h 334770"/>
                  <a:gd name="connsiteX60" fmla="*/ 833958 w 914921"/>
                  <a:gd name="connsiteY60" fmla="*/ 302418 h 334770"/>
                  <a:gd name="connsiteX61" fmla="*/ 824433 w 914921"/>
                  <a:gd name="connsiteY61" fmla="*/ 316706 h 334770"/>
                  <a:gd name="connsiteX62" fmla="*/ 819671 w 914921"/>
                  <a:gd name="connsiteY62" fmla="*/ 323850 h 334770"/>
                  <a:gd name="connsiteX63" fmla="*/ 812527 w 914921"/>
                  <a:gd name="connsiteY63" fmla="*/ 328612 h 334770"/>
                  <a:gd name="connsiteX64" fmla="*/ 798239 w 914921"/>
                  <a:gd name="connsiteY64" fmla="*/ 333375 h 334770"/>
                  <a:gd name="connsiteX65" fmla="*/ 686321 w 914921"/>
                  <a:gd name="connsiteY65" fmla="*/ 302418 h 334770"/>
                  <a:gd name="connsiteX66" fmla="*/ 683939 w 914921"/>
                  <a:gd name="connsiteY66" fmla="*/ 295275 h 334770"/>
                  <a:gd name="connsiteX67" fmla="*/ 676796 w 914921"/>
                  <a:gd name="connsiteY67" fmla="*/ 292893 h 334770"/>
                  <a:gd name="connsiteX68" fmla="*/ 557733 w 914921"/>
                  <a:gd name="connsiteY68" fmla="*/ 290512 h 334770"/>
                  <a:gd name="connsiteX69" fmla="*/ 526777 w 914921"/>
                  <a:gd name="connsiteY69" fmla="*/ 285750 h 334770"/>
                  <a:gd name="connsiteX70" fmla="*/ 438671 w 914921"/>
                  <a:gd name="connsiteY70" fmla="*/ 288131 h 334770"/>
                  <a:gd name="connsiteX71" fmla="*/ 429146 w 914921"/>
                  <a:gd name="connsiteY71" fmla="*/ 290512 h 334770"/>
                  <a:gd name="connsiteX72" fmla="*/ 298177 w 914921"/>
                  <a:gd name="connsiteY72" fmla="*/ 285750 h 334770"/>
                  <a:gd name="connsiteX73" fmla="*/ 248171 w 914921"/>
                  <a:gd name="connsiteY73" fmla="*/ 288131 h 334770"/>
                  <a:gd name="connsiteX74" fmla="*/ 241027 w 914921"/>
                  <a:gd name="connsiteY74" fmla="*/ 292893 h 334770"/>
                  <a:gd name="connsiteX75" fmla="*/ 83864 w 914921"/>
                  <a:gd name="connsiteY75" fmla="*/ 292893 h 334770"/>
                  <a:gd name="connsiteX76" fmla="*/ 79102 w 914921"/>
                  <a:gd name="connsiteY76" fmla="*/ 278606 h 334770"/>
                  <a:gd name="connsiteX77" fmla="*/ 31477 w 914921"/>
                  <a:gd name="connsiteY77" fmla="*/ 269081 h 334770"/>
                  <a:gd name="connsiteX78" fmla="*/ 24333 w 914921"/>
                  <a:gd name="connsiteY78" fmla="*/ 266700 h 334770"/>
                  <a:gd name="connsiteX79" fmla="*/ 21952 w 914921"/>
                  <a:gd name="connsiteY79" fmla="*/ 254793 h 334770"/>
                  <a:gd name="connsiteX80" fmla="*/ 17189 w 914921"/>
                  <a:gd name="connsiteY80" fmla="*/ 240506 h 334770"/>
                  <a:gd name="connsiteX81" fmla="*/ 14808 w 914921"/>
                  <a:gd name="connsiteY81" fmla="*/ 233362 h 334770"/>
                  <a:gd name="connsiteX82" fmla="*/ 12427 w 914921"/>
                  <a:gd name="connsiteY82" fmla="*/ 226218 h 334770"/>
                  <a:gd name="connsiteX83" fmla="*/ 10046 w 914921"/>
                  <a:gd name="connsiteY83" fmla="*/ 219075 h 334770"/>
                  <a:gd name="connsiteX84" fmla="*/ 12427 w 914921"/>
                  <a:gd name="connsiteY84" fmla="*/ 185737 h 334770"/>
                  <a:gd name="connsiteX85" fmla="*/ 14808 w 914921"/>
                  <a:gd name="connsiteY85" fmla="*/ 178593 h 334770"/>
                  <a:gd name="connsiteX86" fmla="*/ 17189 w 914921"/>
                  <a:gd name="connsiteY86" fmla="*/ 164306 h 334770"/>
                  <a:gd name="connsiteX87" fmla="*/ 14808 w 914921"/>
                  <a:gd name="connsiteY87" fmla="*/ 119062 h 334770"/>
                  <a:gd name="connsiteX88" fmla="*/ 10046 w 914921"/>
                  <a:gd name="connsiteY88" fmla="*/ 109537 h 334770"/>
                  <a:gd name="connsiteX89" fmla="*/ 5283 w 914921"/>
                  <a:gd name="connsiteY89" fmla="*/ 90487 h 334770"/>
                  <a:gd name="connsiteX0" fmla="*/ 5283 w 914921"/>
                  <a:gd name="connsiteY0" fmla="*/ 90487 h 329641"/>
                  <a:gd name="connsiteX1" fmla="*/ 93389 w 914921"/>
                  <a:gd name="connsiteY1" fmla="*/ 88106 h 329641"/>
                  <a:gd name="connsiteX2" fmla="*/ 107677 w 914921"/>
                  <a:gd name="connsiteY2" fmla="*/ 80962 h 329641"/>
                  <a:gd name="connsiteX3" fmla="*/ 114821 w 914921"/>
                  <a:gd name="connsiteY3" fmla="*/ 78581 h 329641"/>
                  <a:gd name="connsiteX4" fmla="*/ 119583 w 914921"/>
                  <a:gd name="connsiteY4" fmla="*/ 71437 h 329641"/>
                  <a:gd name="connsiteX5" fmla="*/ 126727 w 914921"/>
                  <a:gd name="connsiteY5" fmla="*/ 69056 h 329641"/>
                  <a:gd name="connsiteX6" fmla="*/ 143396 w 914921"/>
                  <a:gd name="connsiteY6" fmla="*/ 52387 h 329641"/>
                  <a:gd name="connsiteX7" fmla="*/ 150539 w 914921"/>
                  <a:gd name="connsiteY7" fmla="*/ 47625 h 329641"/>
                  <a:gd name="connsiteX8" fmla="*/ 164827 w 914921"/>
                  <a:gd name="connsiteY8" fmla="*/ 42862 h 329641"/>
                  <a:gd name="connsiteX9" fmla="*/ 179114 w 914921"/>
                  <a:gd name="connsiteY9" fmla="*/ 35718 h 329641"/>
                  <a:gd name="connsiteX10" fmla="*/ 186258 w 914921"/>
                  <a:gd name="connsiteY10" fmla="*/ 30956 h 329641"/>
                  <a:gd name="connsiteX11" fmla="*/ 200546 w 914921"/>
                  <a:gd name="connsiteY11" fmla="*/ 26193 h 329641"/>
                  <a:gd name="connsiteX12" fmla="*/ 214833 w 914921"/>
                  <a:gd name="connsiteY12" fmla="*/ 21431 h 329641"/>
                  <a:gd name="connsiteX13" fmla="*/ 221977 w 914921"/>
                  <a:gd name="connsiteY13" fmla="*/ 19050 h 329641"/>
                  <a:gd name="connsiteX14" fmla="*/ 229121 w 914921"/>
                  <a:gd name="connsiteY14" fmla="*/ 14287 h 329641"/>
                  <a:gd name="connsiteX15" fmla="*/ 236264 w 914921"/>
                  <a:gd name="connsiteY15" fmla="*/ 11906 h 329641"/>
                  <a:gd name="connsiteX16" fmla="*/ 283889 w 914921"/>
                  <a:gd name="connsiteY16" fmla="*/ 4762 h 329641"/>
                  <a:gd name="connsiteX17" fmla="*/ 410096 w 914921"/>
                  <a:gd name="connsiteY17" fmla="*/ 0 h 329641"/>
                  <a:gd name="connsiteX18" fmla="*/ 483914 w 914921"/>
                  <a:gd name="connsiteY18" fmla="*/ 2381 h 329641"/>
                  <a:gd name="connsiteX19" fmla="*/ 498202 w 914921"/>
                  <a:gd name="connsiteY19" fmla="*/ 9525 h 329641"/>
                  <a:gd name="connsiteX20" fmla="*/ 505346 w 914921"/>
                  <a:gd name="connsiteY20" fmla="*/ 11906 h 329641"/>
                  <a:gd name="connsiteX21" fmla="*/ 512489 w 914921"/>
                  <a:gd name="connsiteY21" fmla="*/ 19050 h 329641"/>
                  <a:gd name="connsiteX22" fmla="*/ 526777 w 914921"/>
                  <a:gd name="connsiteY22" fmla="*/ 23812 h 329641"/>
                  <a:gd name="connsiteX23" fmla="*/ 541064 w 914921"/>
                  <a:gd name="connsiteY23" fmla="*/ 33337 h 329641"/>
                  <a:gd name="connsiteX24" fmla="*/ 555352 w 914921"/>
                  <a:gd name="connsiteY24" fmla="*/ 42862 h 329641"/>
                  <a:gd name="connsiteX25" fmla="*/ 562496 w 914921"/>
                  <a:gd name="connsiteY25" fmla="*/ 47625 h 329641"/>
                  <a:gd name="connsiteX26" fmla="*/ 576783 w 914921"/>
                  <a:gd name="connsiteY26" fmla="*/ 52387 h 329641"/>
                  <a:gd name="connsiteX27" fmla="*/ 598214 w 914921"/>
                  <a:gd name="connsiteY27" fmla="*/ 64293 h 329641"/>
                  <a:gd name="connsiteX28" fmla="*/ 612502 w 914921"/>
                  <a:gd name="connsiteY28" fmla="*/ 71437 h 329641"/>
                  <a:gd name="connsiteX29" fmla="*/ 619646 w 914921"/>
                  <a:gd name="connsiteY29" fmla="*/ 76200 h 329641"/>
                  <a:gd name="connsiteX30" fmla="*/ 626789 w 914921"/>
                  <a:gd name="connsiteY30" fmla="*/ 78581 h 329641"/>
                  <a:gd name="connsiteX31" fmla="*/ 648221 w 914921"/>
                  <a:gd name="connsiteY31" fmla="*/ 90487 h 329641"/>
                  <a:gd name="connsiteX32" fmla="*/ 662508 w 914921"/>
                  <a:gd name="connsiteY32" fmla="*/ 97631 h 329641"/>
                  <a:gd name="connsiteX33" fmla="*/ 669652 w 914921"/>
                  <a:gd name="connsiteY33" fmla="*/ 102393 h 329641"/>
                  <a:gd name="connsiteX34" fmla="*/ 683939 w 914921"/>
                  <a:gd name="connsiteY34" fmla="*/ 107156 h 329641"/>
                  <a:gd name="connsiteX35" fmla="*/ 691083 w 914921"/>
                  <a:gd name="connsiteY35" fmla="*/ 111918 h 329641"/>
                  <a:gd name="connsiteX36" fmla="*/ 707752 w 914921"/>
                  <a:gd name="connsiteY36" fmla="*/ 116681 h 329641"/>
                  <a:gd name="connsiteX37" fmla="*/ 729183 w 914921"/>
                  <a:gd name="connsiteY37" fmla="*/ 123825 h 329641"/>
                  <a:gd name="connsiteX38" fmla="*/ 736327 w 914921"/>
                  <a:gd name="connsiteY38" fmla="*/ 126206 h 329641"/>
                  <a:gd name="connsiteX39" fmla="*/ 786333 w 914921"/>
                  <a:gd name="connsiteY39" fmla="*/ 130968 h 329641"/>
                  <a:gd name="connsiteX40" fmla="*/ 836339 w 914921"/>
                  <a:gd name="connsiteY40" fmla="*/ 147637 h 329641"/>
                  <a:gd name="connsiteX41" fmla="*/ 850627 w 914921"/>
                  <a:gd name="connsiteY41" fmla="*/ 152400 h 329641"/>
                  <a:gd name="connsiteX42" fmla="*/ 857771 w 914921"/>
                  <a:gd name="connsiteY42" fmla="*/ 154781 h 329641"/>
                  <a:gd name="connsiteX43" fmla="*/ 864914 w 914921"/>
                  <a:gd name="connsiteY43" fmla="*/ 159543 h 329641"/>
                  <a:gd name="connsiteX44" fmla="*/ 872058 w 914921"/>
                  <a:gd name="connsiteY44" fmla="*/ 161925 h 329641"/>
                  <a:gd name="connsiteX45" fmla="*/ 886346 w 914921"/>
                  <a:gd name="connsiteY45" fmla="*/ 171450 h 329641"/>
                  <a:gd name="connsiteX46" fmla="*/ 893489 w 914921"/>
                  <a:gd name="connsiteY46" fmla="*/ 176212 h 329641"/>
                  <a:gd name="connsiteX47" fmla="*/ 898252 w 914921"/>
                  <a:gd name="connsiteY47" fmla="*/ 190500 h 329641"/>
                  <a:gd name="connsiteX48" fmla="*/ 900633 w 914921"/>
                  <a:gd name="connsiteY48" fmla="*/ 197643 h 329641"/>
                  <a:gd name="connsiteX49" fmla="*/ 905396 w 914921"/>
                  <a:gd name="connsiteY49" fmla="*/ 204787 h 329641"/>
                  <a:gd name="connsiteX50" fmla="*/ 910158 w 914921"/>
                  <a:gd name="connsiteY50" fmla="*/ 221456 h 329641"/>
                  <a:gd name="connsiteX51" fmla="*/ 914921 w 914921"/>
                  <a:gd name="connsiteY51" fmla="*/ 240506 h 329641"/>
                  <a:gd name="connsiteX52" fmla="*/ 912539 w 914921"/>
                  <a:gd name="connsiteY52" fmla="*/ 252412 h 329641"/>
                  <a:gd name="connsiteX53" fmla="*/ 910158 w 914921"/>
                  <a:gd name="connsiteY53" fmla="*/ 259556 h 329641"/>
                  <a:gd name="connsiteX54" fmla="*/ 903014 w 914921"/>
                  <a:gd name="connsiteY54" fmla="*/ 261937 h 329641"/>
                  <a:gd name="connsiteX55" fmla="*/ 898252 w 914921"/>
                  <a:gd name="connsiteY55" fmla="*/ 269081 h 329641"/>
                  <a:gd name="connsiteX56" fmla="*/ 883964 w 914921"/>
                  <a:gd name="connsiteY56" fmla="*/ 273843 h 329641"/>
                  <a:gd name="connsiteX57" fmla="*/ 862533 w 914921"/>
                  <a:gd name="connsiteY57" fmla="*/ 288131 h 329641"/>
                  <a:gd name="connsiteX58" fmla="*/ 855389 w 914921"/>
                  <a:gd name="connsiteY58" fmla="*/ 292893 h 329641"/>
                  <a:gd name="connsiteX59" fmla="*/ 848246 w 914921"/>
                  <a:gd name="connsiteY59" fmla="*/ 295275 h 329641"/>
                  <a:gd name="connsiteX60" fmla="*/ 833958 w 914921"/>
                  <a:gd name="connsiteY60" fmla="*/ 302418 h 329641"/>
                  <a:gd name="connsiteX61" fmla="*/ 824433 w 914921"/>
                  <a:gd name="connsiteY61" fmla="*/ 316706 h 329641"/>
                  <a:gd name="connsiteX62" fmla="*/ 819671 w 914921"/>
                  <a:gd name="connsiteY62" fmla="*/ 323850 h 329641"/>
                  <a:gd name="connsiteX63" fmla="*/ 812527 w 914921"/>
                  <a:gd name="connsiteY63" fmla="*/ 328612 h 329641"/>
                  <a:gd name="connsiteX64" fmla="*/ 686321 w 914921"/>
                  <a:gd name="connsiteY64" fmla="*/ 302418 h 329641"/>
                  <a:gd name="connsiteX65" fmla="*/ 683939 w 914921"/>
                  <a:gd name="connsiteY65" fmla="*/ 295275 h 329641"/>
                  <a:gd name="connsiteX66" fmla="*/ 676796 w 914921"/>
                  <a:gd name="connsiteY66" fmla="*/ 292893 h 329641"/>
                  <a:gd name="connsiteX67" fmla="*/ 557733 w 914921"/>
                  <a:gd name="connsiteY67" fmla="*/ 290512 h 329641"/>
                  <a:gd name="connsiteX68" fmla="*/ 526777 w 914921"/>
                  <a:gd name="connsiteY68" fmla="*/ 285750 h 329641"/>
                  <a:gd name="connsiteX69" fmla="*/ 438671 w 914921"/>
                  <a:gd name="connsiteY69" fmla="*/ 288131 h 329641"/>
                  <a:gd name="connsiteX70" fmla="*/ 429146 w 914921"/>
                  <a:gd name="connsiteY70" fmla="*/ 290512 h 329641"/>
                  <a:gd name="connsiteX71" fmla="*/ 298177 w 914921"/>
                  <a:gd name="connsiteY71" fmla="*/ 285750 h 329641"/>
                  <a:gd name="connsiteX72" fmla="*/ 248171 w 914921"/>
                  <a:gd name="connsiteY72" fmla="*/ 288131 h 329641"/>
                  <a:gd name="connsiteX73" fmla="*/ 241027 w 914921"/>
                  <a:gd name="connsiteY73" fmla="*/ 292893 h 329641"/>
                  <a:gd name="connsiteX74" fmla="*/ 83864 w 914921"/>
                  <a:gd name="connsiteY74" fmla="*/ 292893 h 329641"/>
                  <a:gd name="connsiteX75" fmla="*/ 79102 w 914921"/>
                  <a:gd name="connsiteY75" fmla="*/ 278606 h 329641"/>
                  <a:gd name="connsiteX76" fmla="*/ 31477 w 914921"/>
                  <a:gd name="connsiteY76" fmla="*/ 269081 h 329641"/>
                  <a:gd name="connsiteX77" fmla="*/ 24333 w 914921"/>
                  <a:gd name="connsiteY77" fmla="*/ 266700 h 329641"/>
                  <a:gd name="connsiteX78" fmla="*/ 21952 w 914921"/>
                  <a:gd name="connsiteY78" fmla="*/ 254793 h 329641"/>
                  <a:gd name="connsiteX79" fmla="*/ 17189 w 914921"/>
                  <a:gd name="connsiteY79" fmla="*/ 240506 h 329641"/>
                  <a:gd name="connsiteX80" fmla="*/ 14808 w 914921"/>
                  <a:gd name="connsiteY80" fmla="*/ 233362 h 329641"/>
                  <a:gd name="connsiteX81" fmla="*/ 12427 w 914921"/>
                  <a:gd name="connsiteY81" fmla="*/ 226218 h 329641"/>
                  <a:gd name="connsiteX82" fmla="*/ 10046 w 914921"/>
                  <a:gd name="connsiteY82" fmla="*/ 219075 h 329641"/>
                  <a:gd name="connsiteX83" fmla="*/ 12427 w 914921"/>
                  <a:gd name="connsiteY83" fmla="*/ 185737 h 329641"/>
                  <a:gd name="connsiteX84" fmla="*/ 14808 w 914921"/>
                  <a:gd name="connsiteY84" fmla="*/ 178593 h 329641"/>
                  <a:gd name="connsiteX85" fmla="*/ 17189 w 914921"/>
                  <a:gd name="connsiteY85" fmla="*/ 164306 h 329641"/>
                  <a:gd name="connsiteX86" fmla="*/ 14808 w 914921"/>
                  <a:gd name="connsiteY86" fmla="*/ 119062 h 329641"/>
                  <a:gd name="connsiteX87" fmla="*/ 10046 w 914921"/>
                  <a:gd name="connsiteY87" fmla="*/ 109537 h 329641"/>
                  <a:gd name="connsiteX88" fmla="*/ 5283 w 914921"/>
                  <a:gd name="connsiteY88" fmla="*/ 90487 h 329641"/>
                  <a:gd name="connsiteX0" fmla="*/ 5283 w 914921"/>
                  <a:gd name="connsiteY0" fmla="*/ 90487 h 324329"/>
                  <a:gd name="connsiteX1" fmla="*/ 93389 w 914921"/>
                  <a:gd name="connsiteY1" fmla="*/ 88106 h 324329"/>
                  <a:gd name="connsiteX2" fmla="*/ 107677 w 914921"/>
                  <a:gd name="connsiteY2" fmla="*/ 80962 h 324329"/>
                  <a:gd name="connsiteX3" fmla="*/ 114821 w 914921"/>
                  <a:gd name="connsiteY3" fmla="*/ 78581 h 324329"/>
                  <a:gd name="connsiteX4" fmla="*/ 119583 w 914921"/>
                  <a:gd name="connsiteY4" fmla="*/ 71437 h 324329"/>
                  <a:gd name="connsiteX5" fmla="*/ 126727 w 914921"/>
                  <a:gd name="connsiteY5" fmla="*/ 69056 h 324329"/>
                  <a:gd name="connsiteX6" fmla="*/ 143396 w 914921"/>
                  <a:gd name="connsiteY6" fmla="*/ 52387 h 324329"/>
                  <a:gd name="connsiteX7" fmla="*/ 150539 w 914921"/>
                  <a:gd name="connsiteY7" fmla="*/ 47625 h 324329"/>
                  <a:gd name="connsiteX8" fmla="*/ 164827 w 914921"/>
                  <a:gd name="connsiteY8" fmla="*/ 42862 h 324329"/>
                  <a:gd name="connsiteX9" fmla="*/ 179114 w 914921"/>
                  <a:gd name="connsiteY9" fmla="*/ 35718 h 324329"/>
                  <a:gd name="connsiteX10" fmla="*/ 186258 w 914921"/>
                  <a:gd name="connsiteY10" fmla="*/ 30956 h 324329"/>
                  <a:gd name="connsiteX11" fmla="*/ 200546 w 914921"/>
                  <a:gd name="connsiteY11" fmla="*/ 26193 h 324329"/>
                  <a:gd name="connsiteX12" fmla="*/ 214833 w 914921"/>
                  <a:gd name="connsiteY12" fmla="*/ 21431 h 324329"/>
                  <a:gd name="connsiteX13" fmla="*/ 221977 w 914921"/>
                  <a:gd name="connsiteY13" fmla="*/ 19050 h 324329"/>
                  <a:gd name="connsiteX14" fmla="*/ 229121 w 914921"/>
                  <a:gd name="connsiteY14" fmla="*/ 14287 h 324329"/>
                  <a:gd name="connsiteX15" fmla="*/ 236264 w 914921"/>
                  <a:gd name="connsiteY15" fmla="*/ 11906 h 324329"/>
                  <a:gd name="connsiteX16" fmla="*/ 283889 w 914921"/>
                  <a:gd name="connsiteY16" fmla="*/ 4762 h 324329"/>
                  <a:gd name="connsiteX17" fmla="*/ 410096 w 914921"/>
                  <a:gd name="connsiteY17" fmla="*/ 0 h 324329"/>
                  <a:gd name="connsiteX18" fmla="*/ 483914 w 914921"/>
                  <a:gd name="connsiteY18" fmla="*/ 2381 h 324329"/>
                  <a:gd name="connsiteX19" fmla="*/ 498202 w 914921"/>
                  <a:gd name="connsiteY19" fmla="*/ 9525 h 324329"/>
                  <a:gd name="connsiteX20" fmla="*/ 505346 w 914921"/>
                  <a:gd name="connsiteY20" fmla="*/ 11906 h 324329"/>
                  <a:gd name="connsiteX21" fmla="*/ 512489 w 914921"/>
                  <a:gd name="connsiteY21" fmla="*/ 19050 h 324329"/>
                  <a:gd name="connsiteX22" fmla="*/ 526777 w 914921"/>
                  <a:gd name="connsiteY22" fmla="*/ 23812 h 324329"/>
                  <a:gd name="connsiteX23" fmla="*/ 541064 w 914921"/>
                  <a:gd name="connsiteY23" fmla="*/ 33337 h 324329"/>
                  <a:gd name="connsiteX24" fmla="*/ 555352 w 914921"/>
                  <a:gd name="connsiteY24" fmla="*/ 42862 h 324329"/>
                  <a:gd name="connsiteX25" fmla="*/ 562496 w 914921"/>
                  <a:gd name="connsiteY25" fmla="*/ 47625 h 324329"/>
                  <a:gd name="connsiteX26" fmla="*/ 576783 w 914921"/>
                  <a:gd name="connsiteY26" fmla="*/ 52387 h 324329"/>
                  <a:gd name="connsiteX27" fmla="*/ 598214 w 914921"/>
                  <a:gd name="connsiteY27" fmla="*/ 64293 h 324329"/>
                  <a:gd name="connsiteX28" fmla="*/ 612502 w 914921"/>
                  <a:gd name="connsiteY28" fmla="*/ 71437 h 324329"/>
                  <a:gd name="connsiteX29" fmla="*/ 619646 w 914921"/>
                  <a:gd name="connsiteY29" fmla="*/ 76200 h 324329"/>
                  <a:gd name="connsiteX30" fmla="*/ 626789 w 914921"/>
                  <a:gd name="connsiteY30" fmla="*/ 78581 h 324329"/>
                  <a:gd name="connsiteX31" fmla="*/ 648221 w 914921"/>
                  <a:gd name="connsiteY31" fmla="*/ 90487 h 324329"/>
                  <a:gd name="connsiteX32" fmla="*/ 662508 w 914921"/>
                  <a:gd name="connsiteY32" fmla="*/ 97631 h 324329"/>
                  <a:gd name="connsiteX33" fmla="*/ 669652 w 914921"/>
                  <a:gd name="connsiteY33" fmla="*/ 102393 h 324329"/>
                  <a:gd name="connsiteX34" fmla="*/ 683939 w 914921"/>
                  <a:gd name="connsiteY34" fmla="*/ 107156 h 324329"/>
                  <a:gd name="connsiteX35" fmla="*/ 691083 w 914921"/>
                  <a:gd name="connsiteY35" fmla="*/ 111918 h 324329"/>
                  <a:gd name="connsiteX36" fmla="*/ 707752 w 914921"/>
                  <a:gd name="connsiteY36" fmla="*/ 116681 h 324329"/>
                  <a:gd name="connsiteX37" fmla="*/ 729183 w 914921"/>
                  <a:gd name="connsiteY37" fmla="*/ 123825 h 324329"/>
                  <a:gd name="connsiteX38" fmla="*/ 736327 w 914921"/>
                  <a:gd name="connsiteY38" fmla="*/ 126206 h 324329"/>
                  <a:gd name="connsiteX39" fmla="*/ 786333 w 914921"/>
                  <a:gd name="connsiteY39" fmla="*/ 130968 h 324329"/>
                  <a:gd name="connsiteX40" fmla="*/ 836339 w 914921"/>
                  <a:gd name="connsiteY40" fmla="*/ 147637 h 324329"/>
                  <a:gd name="connsiteX41" fmla="*/ 850627 w 914921"/>
                  <a:gd name="connsiteY41" fmla="*/ 152400 h 324329"/>
                  <a:gd name="connsiteX42" fmla="*/ 857771 w 914921"/>
                  <a:gd name="connsiteY42" fmla="*/ 154781 h 324329"/>
                  <a:gd name="connsiteX43" fmla="*/ 864914 w 914921"/>
                  <a:gd name="connsiteY43" fmla="*/ 159543 h 324329"/>
                  <a:gd name="connsiteX44" fmla="*/ 872058 w 914921"/>
                  <a:gd name="connsiteY44" fmla="*/ 161925 h 324329"/>
                  <a:gd name="connsiteX45" fmla="*/ 886346 w 914921"/>
                  <a:gd name="connsiteY45" fmla="*/ 171450 h 324329"/>
                  <a:gd name="connsiteX46" fmla="*/ 893489 w 914921"/>
                  <a:gd name="connsiteY46" fmla="*/ 176212 h 324329"/>
                  <a:gd name="connsiteX47" fmla="*/ 898252 w 914921"/>
                  <a:gd name="connsiteY47" fmla="*/ 190500 h 324329"/>
                  <a:gd name="connsiteX48" fmla="*/ 900633 w 914921"/>
                  <a:gd name="connsiteY48" fmla="*/ 197643 h 324329"/>
                  <a:gd name="connsiteX49" fmla="*/ 905396 w 914921"/>
                  <a:gd name="connsiteY49" fmla="*/ 204787 h 324329"/>
                  <a:gd name="connsiteX50" fmla="*/ 910158 w 914921"/>
                  <a:gd name="connsiteY50" fmla="*/ 221456 h 324329"/>
                  <a:gd name="connsiteX51" fmla="*/ 914921 w 914921"/>
                  <a:gd name="connsiteY51" fmla="*/ 240506 h 324329"/>
                  <a:gd name="connsiteX52" fmla="*/ 912539 w 914921"/>
                  <a:gd name="connsiteY52" fmla="*/ 252412 h 324329"/>
                  <a:gd name="connsiteX53" fmla="*/ 910158 w 914921"/>
                  <a:gd name="connsiteY53" fmla="*/ 259556 h 324329"/>
                  <a:gd name="connsiteX54" fmla="*/ 903014 w 914921"/>
                  <a:gd name="connsiteY54" fmla="*/ 261937 h 324329"/>
                  <a:gd name="connsiteX55" fmla="*/ 898252 w 914921"/>
                  <a:gd name="connsiteY55" fmla="*/ 269081 h 324329"/>
                  <a:gd name="connsiteX56" fmla="*/ 883964 w 914921"/>
                  <a:gd name="connsiteY56" fmla="*/ 273843 h 324329"/>
                  <a:gd name="connsiteX57" fmla="*/ 862533 w 914921"/>
                  <a:gd name="connsiteY57" fmla="*/ 288131 h 324329"/>
                  <a:gd name="connsiteX58" fmla="*/ 855389 w 914921"/>
                  <a:gd name="connsiteY58" fmla="*/ 292893 h 324329"/>
                  <a:gd name="connsiteX59" fmla="*/ 848246 w 914921"/>
                  <a:gd name="connsiteY59" fmla="*/ 295275 h 324329"/>
                  <a:gd name="connsiteX60" fmla="*/ 833958 w 914921"/>
                  <a:gd name="connsiteY60" fmla="*/ 302418 h 324329"/>
                  <a:gd name="connsiteX61" fmla="*/ 824433 w 914921"/>
                  <a:gd name="connsiteY61" fmla="*/ 316706 h 324329"/>
                  <a:gd name="connsiteX62" fmla="*/ 819671 w 914921"/>
                  <a:gd name="connsiteY62" fmla="*/ 323850 h 324329"/>
                  <a:gd name="connsiteX63" fmla="*/ 686321 w 914921"/>
                  <a:gd name="connsiteY63" fmla="*/ 302418 h 324329"/>
                  <a:gd name="connsiteX64" fmla="*/ 683939 w 914921"/>
                  <a:gd name="connsiteY64" fmla="*/ 295275 h 324329"/>
                  <a:gd name="connsiteX65" fmla="*/ 676796 w 914921"/>
                  <a:gd name="connsiteY65" fmla="*/ 292893 h 324329"/>
                  <a:gd name="connsiteX66" fmla="*/ 557733 w 914921"/>
                  <a:gd name="connsiteY66" fmla="*/ 290512 h 324329"/>
                  <a:gd name="connsiteX67" fmla="*/ 526777 w 914921"/>
                  <a:gd name="connsiteY67" fmla="*/ 285750 h 324329"/>
                  <a:gd name="connsiteX68" fmla="*/ 438671 w 914921"/>
                  <a:gd name="connsiteY68" fmla="*/ 288131 h 324329"/>
                  <a:gd name="connsiteX69" fmla="*/ 429146 w 914921"/>
                  <a:gd name="connsiteY69" fmla="*/ 290512 h 324329"/>
                  <a:gd name="connsiteX70" fmla="*/ 298177 w 914921"/>
                  <a:gd name="connsiteY70" fmla="*/ 285750 h 324329"/>
                  <a:gd name="connsiteX71" fmla="*/ 248171 w 914921"/>
                  <a:gd name="connsiteY71" fmla="*/ 288131 h 324329"/>
                  <a:gd name="connsiteX72" fmla="*/ 241027 w 914921"/>
                  <a:gd name="connsiteY72" fmla="*/ 292893 h 324329"/>
                  <a:gd name="connsiteX73" fmla="*/ 83864 w 914921"/>
                  <a:gd name="connsiteY73" fmla="*/ 292893 h 324329"/>
                  <a:gd name="connsiteX74" fmla="*/ 79102 w 914921"/>
                  <a:gd name="connsiteY74" fmla="*/ 278606 h 324329"/>
                  <a:gd name="connsiteX75" fmla="*/ 31477 w 914921"/>
                  <a:gd name="connsiteY75" fmla="*/ 269081 h 324329"/>
                  <a:gd name="connsiteX76" fmla="*/ 24333 w 914921"/>
                  <a:gd name="connsiteY76" fmla="*/ 266700 h 324329"/>
                  <a:gd name="connsiteX77" fmla="*/ 21952 w 914921"/>
                  <a:gd name="connsiteY77" fmla="*/ 254793 h 324329"/>
                  <a:gd name="connsiteX78" fmla="*/ 17189 w 914921"/>
                  <a:gd name="connsiteY78" fmla="*/ 240506 h 324329"/>
                  <a:gd name="connsiteX79" fmla="*/ 14808 w 914921"/>
                  <a:gd name="connsiteY79" fmla="*/ 233362 h 324329"/>
                  <a:gd name="connsiteX80" fmla="*/ 12427 w 914921"/>
                  <a:gd name="connsiteY80" fmla="*/ 226218 h 324329"/>
                  <a:gd name="connsiteX81" fmla="*/ 10046 w 914921"/>
                  <a:gd name="connsiteY81" fmla="*/ 219075 h 324329"/>
                  <a:gd name="connsiteX82" fmla="*/ 12427 w 914921"/>
                  <a:gd name="connsiteY82" fmla="*/ 185737 h 324329"/>
                  <a:gd name="connsiteX83" fmla="*/ 14808 w 914921"/>
                  <a:gd name="connsiteY83" fmla="*/ 178593 h 324329"/>
                  <a:gd name="connsiteX84" fmla="*/ 17189 w 914921"/>
                  <a:gd name="connsiteY84" fmla="*/ 164306 h 324329"/>
                  <a:gd name="connsiteX85" fmla="*/ 14808 w 914921"/>
                  <a:gd name="connsiteY85" fmla="*/ 119062 h 324329"/>
                  <a:gd name="connsiteX86" fmla="*/ 10046 w 914921"/>
                  <a:gd name="connsiteY86" fmla="*/ 109537 h 324329"/>
                  <a:gd name="connsiteX87" fmla="*/ 5283 w 914921"/>
                  <a:gd name="connsiteY87" fmla="*/ 90487 h 324329"/>
                  <a:gd name="connsiteX0" fmla="*/ 5283 w 914921"/>
                  <a:gd name="connsiteY0" fmla="*/ 90487 h 316706"/>
                  <a:gd name="connsiteX1" fmla="*/ 93389 w 914921"/>
                  <a:gd name="connsiteY1" fmla="*/ 88106 h 316706"/>
                  <a:gd name="connsiteX2" fmla="*/ 107677 w 914921"/>
                  <a:gd name="connsiteY2" fmla="*/ 80962 h 316706"/>
                  <a:gd name="connsiteX3" fmla="*/ 114821 w 914921"/>
                  <a:gd name="connsiteY3" fmla="*/ 78581 h 316706"/>
                  <a:gd name="connsiteX4" fmla="*/ 119583 w 914921"/>
                  <a:gd name="connsiteY4" fmla="*/ 71437 h 316706"/>
                  <a:gd name="connsiteX5" fmla="*/ 126727 w 914921"/>
                  <a:gd name="connsiteY5" fmla="*/ 69056 h 316706"/>
                  <a:gd name="connsiteX6" fmla="*/ 143396 w 914921"/>
                  <a:gd name="connsiteY6" fmla="*/ 52387 h 316706"/>
                  <a:gd name="connsiteX7" fmla="*/ 150539 w 914921"/>
                  <a:gd name="connsiteY7" fmla="*/ 47625 h 316706"/>
                  <a:gd name="connsiteX8" fmla="*/ 164827 w 914921"/>
                  <a:gd name="connsiteY8" fmla="*/ 42862 h 316706"/>
                  <a:gd name="connsiteX9" fmla="*/ 179114 w 914921"/>
                  <a:gd name="connsiteY9" fmla="*/ 35718 h 316706"/>
                  <a:gd name="connsiteX10" fmla="*/ 186258 w 914921"/>
                  <a:gd name="connsiteY10" fmla="*/ 30956 h 316706"/>
                  <a:gd name="connsiteX11" fmla="*/ 200546 w 914921"/>
                  <a:gd name="connsiteY11" fmla="*/ 26193 h 316706"/>
                  <a:gd name="connsiteX12" fmla="*/ 214833 w 914921"/>
                  <a:gd name="connsiteY12" fmla="*/ 21431 h 316706"/>
                  <a:gd name="connsiteX13" fmla="*/ 221977 w 914921"/>
                  <a:gd name="connsiteY13" fmla="*/ 19050 h 316706"/>
                  <a:gd name="connsiteX14" fmla="*/ 229121 w 914921"/>
                  <a:gd name="connsiteY14" fmla="*/ 14287 h 316706"/>
                  <a:gd name="connsiteX15" fmla="*/ 236264 w 914921"/>
                  <a:gd name="connsiteY15" fmla="*/ 11906 h 316706"/>
                  <a:gd name="connsiteX16" fmla="*/ 283889 w 914921"/>
                  <a:gd name="connsiteY16" fmla="*/ 4762 h 316706"/>
                  <a:gd name="connsiteX17" fmla="*/ 410096 w 914921"/>
                  <a:gd name="connsiteY17" fmla="*/ 0 h 316706"/>
                  <a:gd name="connsiteX18" fmla="*/ 483914 w 914921"/>
                  <a:gd name="connsiteY18" fmla="*/ 2381 h 316706"/>
                  <a:gd name="connsiteX19" fmla="*/ 498202 w 914921"/>
                  <a:gd name="connsiteY19" fmla="*/ 9525 h 316706"/>
                  <a:gd name="connsiteX20" fmla="*/ 505346 w 914921"/>
                  <a:gd name="connsiteY20" fmla="*/ 11906 h 316706"/>
                  <a:gd name="connsiteX21" fmla="*/ 512489 w 914921"/>
                  <a:gd name="connsiteY21" fmla="*/ 19050 h 316706"/>
                  <a:gd name="connsiteX22" fmla="*/ 526777 w 914921"/>
                  <a:gd name="connsiteY22" fmla="*/ 23812 h 316706"/>
                  <a:gd name="connsiteX23" fmla="*/ 541064 w 914921"/>
                  <a:gd name="connsiteY23" fmla="*/ 33337 h 316706"/>
                  <a:gd name="connsiteX24" fmla="*/ 555352 w 914921"/>
                  <a:gd name="connsiteY24" fmla="*/ 42862 h 316706"/>
                  <a:gd name="connsiteX25" fmla="*/ 562496 w 914921"/>
                  <a:gd name="connsiteY25" fmla="*/ 47625 h 316706"/>
                  <a:gd name="connsiteX26" fmla="*/ 576783 w 914921"/>
                  <a:gd name="connsiteY26" fmla="*/ 52387 h 316706"/>
                  <a:gd name="connsiteX27" fmla="*/ 598214 w 914921"/>
                  <a:gd name="connsiteY27" fmla="*/ 64293 h 316706"/>
                  <a:gd name="connsiteX28" fmla="*/ 612502 w 914921"/>
                  <a:gd name="connsiteY28" fmla="*/ 71437 h 316706"/>
                  <a:gd name="connsiteX29" fmla="*/ 619646 w 914921"/>
                  <a:gd name="connsiteY29" fmla="*/ 76200 h 316706"/>
                  <a:gd name="connsiteX30" fmla="*/ 626789 w 914921"/>
                  <a:gd name="connsiteY30" fmla="*/ 78581 h 316706"/>
                  <a:gd name="connsiteX31" fmla="*/ 648221 w 914921"/>
                  <a:gd name="connsiteY31" fmla="*/ 90487 h 316706"/>
                  <a:gd name="connsiteX32" fmla="*/ 662508 w 914921"/>
                  <a:gd name="connsiteY32" fmla="*/ 97631 h 316706"/>
                  <a:gd name="connsiteX33" fmla="*/ 669652 w 914921"/>
                  <a:gd name="connsiteY33" fmla="*/ 102393 h 316706"/>
                  <a:gd name="connsiteX34" fmla="*/ 683939 w 914921"/>
                  <a:gd name="connsiteY34" fmla="*/ 107156 h 316706"/>
                  <a:gd name="connsiteX35" fmla="*/ 691083 w 914921"/>
                  <a:gd name="connsiteY35" fmla="*/ 111918 h 316706"/>
                  <a:gd name="connsiteX36" fmla="*/ 707752 w 914921"/>
                  <a:gd name="connsiteY36" fmla="*/ 116681 h 316706"/>
                  <a:gd name="connsiteX37" fmla="*/ 729183 w 914921"/>
                  <a:gd name="connsiteY37" fmla="*/ 123825 h 316706"/>
                  <a:gd name="connsiteX38" fmla="*/ 736327 w 914921"/>
                  <a:gd name="connsiteY38" fmla="*/ 126206 h 316706"/>
                  <a:gd name="connsiteX39" fmla="*/ 786333 w 914921"/>
                  <a:gd name="connsiteY39" fmla="*/ 130968 h 316706"/>
                  <a:gd name="connsiteX40" fmla="*/ 836339 w 914921"/>
                  <a:gd name="connsiteY40" fmla="*/ 147637 h 316706"/>
                  <a:gd name="connsiteX41" fmla="*/ 850627 w 914921"/>
                  <a:gd name="connsiteY41" fmla="*/ 152400 h 316706"/>
                  <a:gd name="connsiteX42" fmla="*/ 857771 w 914921"/>
                  <a:gd name="connsiteY42" fmla="*/ 154781 h 316706"/>
                  <a:gd name="connsiteX43" fmla="*/ 864914 w 914921"/>
                  <a:gd name="connsiteY43" fmla="*/ 159543 h 316706"/>
                  <a:gd name="connsiteX44" fmla="*/ 872058 w 914921"/>
                  <a:gd name="connsiteY44" fmla="*/ 161925 h 316706"/>
                  <a:gd name="connsiteX45" fmla="*/ 886346 w 914921"/>
                  <a:gd name="connsiteY45" fmla="*/ 171450 h 316706"/>
                  <a:gd name="connsiteX46" fmla="*/ 893489 w 914921"/>
                  <a:gd name="connsiteY46" fmla="*/ 176212 h 316706"/>
                  <a:gd name="connsiteX47" fmla="*/ 898252 w 914921"/>
                  <a:gd name="connsiteY47" fmla="*/ 190500 h 316706"/>
                  <a:gd name="connsiteX48" fmla="*/ 900633 w 914921"/>
                  <a:gd name="connsiteY48" fmla="*/ 197643 h 316706"/>
                  <a:gd name="connsiteX49" fmla="*/ 905396 w 914921"/>
                  <a:gd name="connsiteY49" fmla="*/ 204787 h 316706"/>
                  <a:gd name="connsiteX50" fmla="*/ 910158 w 914921"/>
                  <a:gd name="connsiteY50" fmla="*/ 221456 h 316706"/>
                  <a:gd name="connsiteX51" fmla="*/ 914921 w 914921"/>
                  <a:gd name="connsiteY51" fmla="*/ 240506 h 316706"/>
                  <a:gd name="connsiteX52" fmla="*/ 912539 w 914921"/>
                  <a:gd name="connsiteY52" fmla="*/ 252412 h 316706"/>
                  <a:gd name="connsiteX53" fmla="*/ 910158 w 914921"/>
                  <a:gd name="connsiteY53" fmla="*/ 259556 h 316706"/>
                  <a:gd name="connsiteX54" fmla="*/ 903014 w 914921"/>
                  <a:gd name="connsiteY54" fmla="*/ 261937 h 316706"/>
                  <a:gd name="connsiteX55" fmla="*/ 898252 w 914921"/>
                  <a:gd name="connsiteY55" fmla="*/ 269081 h 316706"/>
                  <a:gd name="connsiteX56" fmla="*/ 883964 w 914921"/>
                  <a:gd name="connsiteY56" fmla="*/ 273843 h 316706"/>
                  <a:gd name="connsiteX57" fmla="*/ 862533 w 914921"/>
                  <a:gd name="connsiteY57" fmla="*/ 288131 h 316706"/>
                  <a:gd name="connsiteX58" fmla="*/ 855389 w 914921"/>
                  <a:gd name="connsiteY58" fmla="*/ 292893 h 316706"/>
                  <a:gd name="connsiteX59" fmla="*/ 848246 w 914921"/>
                  <a:gd name="connsiteY59" fmla="*/ 295275 h 316706"/>
                  <a:gd name="connsiteX60" fmla="*/ 833958 w 914921"/>
                  <a:gd name="connsiteY60" fmla="*/ 302418 h 316706"/>
                  <a:gd name="connsiteX61" fmla="*/ 824433 w 914921"/>
                  <a:gd name="connsiteY61" fmla="*/ 316706 h 316706"/>
                  <a:gd name="connsiteX62" fmla="*/ 686321 w 914921"/>
                  <a:gd name="connsiteY62" fmla="*/ 302418 h 316706"/>
                  <a:gd name="connsiteX63" fmla="*/ 683939 w 914921"/>
                  <a:gd name="connsiteY63" fmla="*/ 295275 h 316706"/>
                  <a:gd name="connsiteX64" fmla="*/ 676796 w 914921"/>
                  <a:gd name="connsiteY64" fmla="*/ 292893 h 316706"/>
                  <a:gd name="connsiteX65" fmla="*/ 557733 w 914921"/>
                  <a:gd name="connsiteY65" fmla="*/ 290512 h 316706"/>
                  <a:gd name="connsiteX66" fmla="*/ 526777 w 914921"/>
                  <a:gd name="connsiteY66" fmla="*/ 285750 h 316706"/>
                  <a:gd name="connsiteX67" fmla="*/ 438671 w 914921"/>
                  <a:gd name="connsiteY67" fmla="*/ 288131 h 316706"/>
                  <a:gd name="connsiteX68" fmla="*/ 429146 w 914921"/>
                  <a:gd name="connsiteY68" fmla="*/ 290512 h 316706"/>
                  <a:gd name="connsiteX69" fmla="*/ 298177 w 914921"/>
                  <a:gd name="connsiteY69" fmla="*/ 285750 h 316706"/>
                  <a:gd name="connsiteX70" fmla="*/ 248171 w 914921"/>
                  <a:gd name="connsiteY70" fmla="*/ 288131 h 316706"/>
                  <a:gd name="connsiteX71" fmla="*/ 241027 w 914921"/>
                  <a:gd name="connsiteY71" fmla="*/ 292893 h 316706"/>
                  <a:gd name="connsiteX72" fmla="*/ 83864 w 914921"/>
                  <a:gd name="connsiteY72" fmla="*/ 292893 h 316706"/>
                  <a:gd name="connsiteX73" fmla="*/ 79102 w 914921"/>
                  <a:gd name="connsiteY73" fmla="*/ 278606 h 316706"/>
                  <a:gd name="connsiteX74" fmla="*/ 31477 w 914921"/>
                  <a:gd name="connsiteY74" fmla="*/ 269081 h 316706"/>
                  <a:gd name="connsiteX75" fmla="*/ 24333 w 914921"/>
                  <a:gd name="connsiteY75" fmla="*/ 266700 h 316706"/>
                  <a:gd name="connsiteX76" fmla="*/ 21952 w 914921"/>
                  <a:gd name="connsiteY76" fmla="*/ 254793 h 316706"/>
                  <a:gd name="connsiteX77" fmla="*/ 17189 w 914921"/>
                  <a:gd name="connsiteY77" fmla="*/ 240506 h 316706"/>
                  <a:gd name="connsiteX78" fmla="*/ 14808 w 914921"/>
                  <a:gd name="connsiteY78" fmla="*/ 233362 h 316706"/>
                  <a:gd name="connsiteX79" fmla="*/ 12427 w 914921"/>
                  <a:gd name="connsiteY79" fmla="*/ 226218 h 316706"/>
                  <a:gd name="connsiteX80" fmla="*/ 10046 w 914921"/>
                  <a:gd name="connsiteY80" fmla="*/ 219075 h 316706"/>
                  <a:gd name="connsiteX81" fmla="*/ 12427 w 914921"/>
                  <a:gd name="connsiteY81" fmla="*/ 185737 h 316706"/>
                  <a:gd name="connsiteX82" fmla="*/ 14808 w 914921"/>
                  <a:gd name="connsiteY82" fmla="*/ 178593 h 316706"/>
                  <a:gd name="connsiteX83" fmla="*/ 17189 w 914921"/>
                  <a:gd name="connsiteY83" fmla="*/ 164306 h 316706"/>
                  <a:gd name="connsiteX84" fmla="*/ 14808 w 914921"/>
                  <a:gd name="connsiteY84" fmla="*/ 119062 h 316706"/>
                  <a:gd name="connsiteX85" fmla="*/ 10046 w 914921"/>
                  <a:gd name="connsiteY85" fmla="*/ 109537 h 316706"/>
                  <a:gd name="connsiteX86" fmla="*/ 5283 w 914921"/>
                  <a:gd name="connsiteY86" fmla="*/ 90487 h 316706"/>
                  <a:gd name="connsiteX0" fmla="*/ 5283 w 914921"/>
                  <a:gd name="connsiteY0" fmla="*/ 90487 h 303310"/>
                  <a:gd name="connsiteX1" fmla="*/ 93389 w 914921"/>
                  <a:gd name="connsiteY1" fmla="*/ 88106 h 303310"/>
                  <a:gd name="connsiteX2" fmla="*/ 107677 w 914921"/>
                  <a:gd name="connsiteY2" fmla="*/ 80962 h 303310"/>
                  <a:gd name="connsiteX3" fmla="*/ 114821 w 914921"/>
                  <a:gd name="connsiteY3" fmla="*/ 78581 h 303310"/>
                  <a:gd name="connsiteX4" fmla="*/ 119583 w 914921"/>
                  <a:gd name="connsiteY4" fmla="*/ 71437 h 303310"/>
                  <a:gd name="connsiteX5" fmla="*/ 126727 w 914921"/>
                  <a:gd name="connsiteY5" fmla="*/ 69056 h 303310"/>
                  <a:gd name="connsiteX6" fmla="*/ 143396 w 914921"/>
                  <a:gd name="connsiteY6" fmla="*/ 52387 h 303310"/>
                  <a:gd name="connsiteX7" fmla="*/ 150539 w 914921"/>
                  <a:gd name="connsiteY7" fmla="*/ 47625 h 303310"/>
                  <a:gd name="connsiteX8" fmla="*/ 164827 w 914921"/>
                  <a:gd name="connsiteY8" fmla="*/ 42862 h 303310"/>
                  <a:gd name="connsiteX9" fmla="*/ 179114 w 914921"/>
                  <a:gd name="connsiteY9" fmla="*/ 35718 h 303310"/>
                  <a:gd name="connsiteX10" fmla="*/ 186258 w 914921"/>
                  <a:gd name="connsiteY10" fmla="*/ 30956 h 303310"/>
                  <a:gd name="connsiteX11" fmla="*/ 200546 w 914921"/>
                  <a:gd name="connsiteY11" fmla="*/ 26193 h 303310"/>
                  <a:gd name="connsiteX12" fmla="*/ 214833 w 914921"/>
                  <a:gd name="connsiteY12" fmla="*/ 21431 h 303310"/>
                  <a:gd name="connsiteX13" fmla="*/ 221977 w 914921"/>
                  <a:gd name="connsiteY13" fmla="*/ 19050 h 303310"/>
                  <a:gd name="connsiteX14" fmla="*/ 229121 w 914921"/>
                  <a:gd name="connsiteY14" fmla="*/ 14287 h 303310"/>
                  <a:gd name="connsiteX15" fmla="*/ 236264 w 914921"/>
                  <a:gd name="connsiteY15" fmla="*/ 11906 h 303310"/>
                  <a:gd name="connsiteX16" fmla="*/ 283889 w 914921"/>
                  <a:gd name="connsiteY16" fmla="*/ 4762 h 303310"/>
                  <a:gd name="connsiteX17" fmla="*/ 410096 w 914921"/>
                  <a:gd name="connsiteY17" fmla="*/ 0 h 303310"/>
                  <a:gd name="connsiteX18" fmla="*/ 483914 w 914921"/>
                  <a:gd name="connsiteY18" fmla="*/ 2381 h 303310"/>
                  <a:gd name="connsiteX19" fmla="*/ 498202 w 914921"/>
                  <a:gd name="connsiteY19" fmla="*/ 9525 h 303310"/>
                  <a:gd name="connsiteX20" fmla="*/ 505346 w 914921"/>
                  <a:gd name="connsiteY20" fmla="*/ 11906 h 303310"/>
                  <a:gd name="connsiteX21" fmla="*/ 512489 w 914921"/>
                  <a:gd name="connsiteY21" fmla="*/ 19050 h 303310"/>
                  <a:gd name="connsiteX22" fmla="*/ 526777 w 914921"/>
                  <a:gd name="connsiteY22" fmla="*/ 23812 h 303310"/>
                  <a:gd name="connsiteX23" fmla="*/ 541064 w 914921"/>
                  <a:gd name="connsiteY23" fmla="*/ 33337 h 303310"/>
                  <a:gd name="connsiteX24" fmla="*/ 555352 w 914921"/>
                  <a:gd name="connsiteY24" fmla="*/ 42862 h 303310"/>
                  <a:gd name="connsiteX25" fmla="*/ 562496 w 914921"/>
                  <a:gd name="connsiteY25" fmla="*/ 47625 h 303310"/>
                  <a:gd name="connsiteX26" fmla="*/ 576783 w 914921"/>
                  <a:gd name="connsiteY26" fmla="*/ 52387 h 303310"/>
                  <a:gd name="connsiteX27" fmla="*/ 598214 w 914921"/>
                  <a:gd name="connsiteY27" fmla="*/ 64293 h 303310"/>
                  <a:gd name="connsiteX28" fmla="*/ 612502 w 914921"/>
                  <a:gd name="connsiteY28" fmla="*/ 71437 h 303310"/>
                  <a:gd name="connsiteX29" fmla="*/ 619646 w 914921"/>
                  <a:gd name="connsiteY29" fmla="*/ 76200 h 303310"/>
                  <a:gd name="connsiteX30" fmla="*/ 626789 w 914921"/>
                  <a:gd name="connsiteY30" fmla="*/ 78581 h 303310"/>
                  <a:gd name="connsiteX31" fmla="*/ 648221 w 914921"/>
                  <a:gd name="connsiteY31" fmla="*/ 90487 h 303310"/>
                  <a:gd name="connsiteX32" fmla="*/ 662508 w 914921"/>
                  <a:gd name="connsiteY32" fmla="*/ 97631 h 303310"/>
                  <a:gd name="connsiteX33" fmla="*/ 669652 w 914921"/>
                  <a:gd name="connsiteY33" fmla="*/ 102393 h 303310"/>
                  <a:gd name="connsiteX34" fmla="*/ 683939 w 914921"/>
                  <a:gd name="connsiteY34" fmla="*/ 107156 h 303310"/>
                  <a:gd name="connsiteX35" fmla="*/ 691083 w 914921"/>
                  <a:gd name="connsiteY35" fmla="*/ 111918 h 303310"/>
                  <a:gd name="connsiteX36" fmla="*/ 707752 w 914921"/>
                  <a:gd name="connsiteY36" fmla="*/ 116681 h 303310"/>
                  <a:gd name="connsiteX37" fmla="*/ 729183 w 914921"/>
                  <a:gd name="connsiteY37" fmla="*/ 123825 h 303310"/>
                  <a:gd name="connsiteX38" fmla="*/ 736327 w 914921"/>
                  <a:gd name="connsiteY38" fmla="*/ 126206 h 303310"/>
                  <a:gd name="connsiteX39" fmla="*/ 786333 w 914921"/>
                  <a:gd name="connsiteY39" fmla="*/ 130968 h 303310"/>
                  <a:gd name="connsiteX40" fmla="*/ 836339 w 914921"/>
                  <a:gd name="connsiteY40" fmla="*/ 147637 h 303310"/>
                  <a:gd name="connsiteX41" fmla="*/ 850627 w 914921"/>
                  <a:gd name="connsiteY41" fmla="*/ 152400 h 303310"/>
                  <a:gd name="connsiteX42" fmla="*/ 857771 w 914921"/>
                  <a:gd name="connsiteY42" fmla="*/ 154781 h 303310"/>
                  <a:gd name="connsiteX43" fmla="*/ 864914 w 914921"/>
                  <a:gd name="connsiteY43" fmla="*/ 159543 h 303310"/>
                  <a:gd name="connsiteX44" fmla="*/ 872058 w 914921"/>
                  <a:gd name="connsiteY44" fmla="*/ 161925 h 303310"/>
                  <a:gd name="connsiteX45" fmla="*/ 886346 w 914921"/>
                  <a:gd name="connsiteY45" fmla="*/ 171450 h 303310"/>
                  <a:gd name="connsiteX46" fmla="*/ 893489 w 914921"/>
                  <a:gd name="connsiteY46" fmla="*/ 176212 h 303310"/>
                  <a:gd name="connsiteX47" fmla="*/ 898252 w 914921"/>
                  <a:gd name="connsiteY47" fmla="*/ 190500 h 303310"/>
                  <a:gd name="connsiteX48" fmla="*/ 900633 w 914921"/>
                  <a:gd name="connsiteY48" fmla="*/ 197643 h 303310"/>
                  <a:gd name="connsiteX49" fmla="*/ 905396 w 914921"/>
                  <a:gd name="connsiteY49" fmla="*/ 204787 h 303310"/>
                  <a:gd name="connsiteX50" fmla="*/ 910158 w 914921"/>
                  <a:gd name="connsiteY50" fmla="*/ 221456 h 303310"/>
                  <a:gd name="connsiteX51" fmla="*/ 914921 w 914921"/>
                  <a:gd name="connsiteY51" fmla="*/ 240506 h 303310"/>
                  <a:gd name="connsiteX52" fmla="*/ 912539 w 914921"/>
                  <a:gd name="connsiteY52" fmla="*/ 252412 h 303310"/>
                  <a:gd name="connsiteX53" fmla="*/ 910158 w 914921"/>
                  <a:gd name="connsiteY53" fmla="*/ 259556 h 303310"/>
                  <a:gd name="connsiteX54" fmla="*/ 903014 w 914921"/>
                  <a:gd name="connsiteY54" fmla="*/ 261937 h 303310"/>
                  <a:gd name="connsiteX55" fmla="*/ 898252 w 914921"/>
                  <a:gd name="connsiteY55" fmla="*/ 269081 h 303310"/>
                  <a:gd name="connsiteX56" fmla="*/ 883964 w 914921"/>
                  <a:gd name="connsiteY56" fmla="*/ 273843 h 303310"/>
                  <a:gd name="connsiteX57" fmla="*/ 862533 w 914921"/>
                  <a:gd name="connsiteY57" fmla="*/ 288131 h 303310"/>
                  <a:gd name="connsiteX58" fmla="*/ 855389 w 914921"/>
                  <a:gd name="connsiteY58" fmla="*/ 292893 h 303310"/>
                  <a:gd name="connsiteX59" fmla="*/ 848246 w 914921"/>
                  <a:gd name="connsiteY59" fmla="*/ 295275 h 303310"/>
                  <a:gd name="connsiteX60" fmla="*/ 833958 w 914921"/>
                  <a:gd name="connsiteY60" fmla="*/ 302418 h 303310"/>
                  <a:gd name="connsiteX61" fmla="*/ 686321 w 914921"/>
                  <a:gd name="connsiteY61" fmla="*/ 302418 h 303310"/>
                  <a:gd name="connsiteX62" fmla="*/ 683939 w 914921"/>
                  <a:gd name="connsiteY62" fmla="*/ 295275 h 303310"/>
                  <a:gd name="connsiteX63" fmla="*/ 676796 w 914921"/>
                  <a:gd name="connsiteY63" fmla="*/ 292893 h 303310"/>
                  <a:gd name="connsiteX64" fmla="*/ 557733 w 914921"/>
                  <a:gd name="connsiteY64" fmla="*/ 290512 h 303310"/>
                  <a:gd name="connsiteX65" fmla="*/ 526777 w 914921"/>
                  <a:gd name="connsiteY65" fmla="*/ 285750 h 303310"/>
                  <a:gd name="connsiteX66" fmla="*/ 438671 w 914921"/>
                  <a:gd name="connsiteY66" fmla="*/ 288131 h 303310"/>
                  <a:gd name="connsiteX67" fmla="*/ 429146 w 914921"/>
                  <a:gd name="connsiteY67" fmla="*/ 290512 h 303310"/>
                  <a:gd name="connsiteX68" fmla="*/ 298177 w 914921"/>
                  <a:gd name="connsiteY68" fmla="*/ 285750 h 303310"/>
                  <a:gd name="connsiteX69" fmla="*/ 248171 w 914921"/>
                  <a:gd name="connsiteY69" fmla="*/ 288131 h 303310"/>
                  <a:gd name="connsiteX70" fmla="*/ 241027 w 914921"/>
                  <a:gd name="connsiteY70" fmla="*/ 292893 h 303310"/>
                  <a:gd name="connsiteX71" fmla="*/ 83864 w 914921"/>
                  <a:gd name="connsiteY71" fmla="*/ 292893 h 303310"/>
                  <a:gd name="connsiteX72" fmla="*/ 79102 w 914921"/>
                  <a:gd name="connsiteY72" fmla="*/ 278606 h 303310"/>
                  <a:gd name="connsiteX73" fmla="*/ 31477 w 914921"/>
                  <a:gd name="connsiteY73" fmla="*/ 269081 h 303310"/>
                  <a:gd name="connsiteX74" fmla="*/ 24333 w 914921"/>
                  <a:gd name="connsiteY74" fmla="*/ 266700 h 303310"/>
                  <a:gd name="connsiteX75" fmla="*/ 21952 w 914921"/>
                  <a:gd name="connsiteY75" fmla="*/ 254793 h 303310"/>
                  <a:gd name="connsiteX76" fmla="*/ 17189 w 914921"/>
                  <a:gd name="connsiteY76" fmla="*/ 240506 h 303310"/>
                  <a:gd name="connsiteX77" fmla="*/ 14808 w 914921"/>
                  <a:gd name="connsiteY77" fmla="*/ 233362 h 303310"/>
                  <a:gd name="connsiteX78" fmla="*/ 12427 w 914921"/>
                  <a:gd name="connsiteY78" fmla="*/ 226218 h 303310"/>
                  <a:gd name="connsiteX79" fmla="*/ 10046 w 914921"/>
                  <a:gd name="connsiteY79" fmla="*/ 219075 h 303310"/>
                  <a:gd name="connsiteX80" fmla="*/ 12427 w 914921"/>
                  <a:gd name="connsiteY80" fmla="*/ 185737 h 303310"/>
                  <a:gd name="connsiteX81" fmla="*/ 14808 w 914921"/>
                  <a:gd name="connsiteY81" fmla="*/ 178593 h 303310"/>
                  <a:gd name="connsiteX82" fmla="*/ 17189 w 914921"/>
                  <a:gd name="connsiteY82" fmla="*/ 164306 h 303310"/>
                  <a:gd name="connsiteX83" fmla="*/ 14808 w 914921"/>
                  <a:gd name="connsiteY83" fmla="*/ 119062 h 303310"/>
                  <a:gd name="connsiteX84" fmla="*/ 10046 w 914921"/>
                  <a:gd name="connsiteY84" fmla="*/ 109537 h 303310"/>
                  <a:gd name="connsiteX85" fmla="*/ 5283 w 914921"/>
                  <a:gd name="connsiteY85" fmla="*/ 90487 h 303310"/>
                  <a:gd name="connsiteX0" fmla="*/ 5283 w 914921"/>
                  <a:gd name="connsiteY0" fmla="*/ 90487 h 303310"/>
                  <a:gd name="connsiteX1" fmla="*/ 93389 w 914921"/>
                  <a:gd name="connsiteY1" fmla="*/ 88106 h 303310"/>
                  <a:gd name="connsiteX2" fmla="*/ 107677 w 914921"/>
                  <a:gd name="connsiteY2" fmla="*/ 80962 h 303310"/>
                  <a:gd name="connsiteX3" fmla="*/ 114821 w 914921"/>
                  <a:gd name="connsiteY3" fmla="*/ 78581 h 303310"/>
                  <a:gd name="connsiteX4" fmla="*/ 119583 w 914921"/>
                  <a:gd name="connsiteY4" fmla="*/ 71437 h 303310"/>
                  <a:gd name="connsiteX5" fmla="*/ 126727 w 914921"/>
                  <a:gd name="connsiteY5" fmla="*/ 69056 h 303310"/>
                  <a:gd name="connsiteX6" fmla="*/ 143396 w 914921"/>
                  <a:gd name="connsiteY6" fmla="*/ 52387 h 303310"/>
                  <a:gd name="connsiteX7" fmla="*/ 150539 w 914921"/>
                  <a:gd name="connsiteY7" fmla="*/ 47625 h 303310"/>
                  <a:gd name="connsiteX8" fmla="*/ 164827 w 914921"/>
                  <a:gd name="connsiteY8" fmla="*/ 42862 h 303310"/>
                  <a:gd name="connsiteX9" fmla="*/ 179114 w 914921"/>
                  <a:gd name="connsiteY9" fmla="*/ 35718 h 303310"/>
                  <a:gd name="connsiteX10" fmla="*/ 186258 w 914921"/>
                  <a:gd name="connsiteY10" fmla="*/ 30956 h 303310"/>
                  <a:gd name="connsiteX11" fmla="*/ 200546 w 914921"/>
                  <a:gd name="connsiteY11" fmla="*/ 26193 h 303310"/>
                  <a:gd name="connsiteX12" fmla="*/ 214833 w 914921"/>
                  <a:gd name="connsiteY12" fmla="*/ 21431 h 303310"/>
                  <a:gd name="connsiteX13" fmla="*/ 221977 w 914921"/>
                  <a:gd name="connsiteY13" fmla="*/ 19050 h 303310"/>
                  <a:gd name="connsiteX14" fmla="*/ 229121 w 914921"/>
                  <a:gd name="connsiteY14" fmla="*/ 14287 h 303310"/>
                  <a:gd name="connsiteX15" fmla="*/ 236264 w 914921"/>
                  <a:gd name="connsiteY15" fmla="*/ 11906 h 303310"/>
                  <a:gd name="connsiteX16" fmla="*/ 283889 w 914921"/>
                  <a:gd name="connsiteY16" fmla="*/ 4762 h 303310"/>
                  <a:gd name="connsiteX17" fmla="*/ 410096 w 914921"/>
                  <a:gd name="connsiteY17" fmla="*/ 0 h 303310"/>
                  <a:gd name="connsiteX18" fmla="*/ 483914 w 914921"/>
                  <a:gd name="connsiteY18" fmla="*/ 2381 h 303310"/>
                  <a:gd name="connsiteX19" fmla="*/ 498202 w 914921"/>
                  <a:gd name="connsiteY19" fmla="*/ 9525 h 303310"/>
                  <a:gd name="connsiteX20" fmla="*/ 505346 w 914921"/>
                  <a:gd name="connsiteY20" fmla="*/ 11906 h 303310"/>
                  <a:gd name="connsiteX21" fmla="*/ 512489 w 914921"/>
                  <a:gd name="connsiteY21" fmla="*/ 19050 h 303310"/>
                  <a:gd name="connsiteX22" fmla="*/ 526777 w 914921"/>
                  <a:gd name="connsiteY22" fmla="*/ 23812 h 303310"/>
                  <a:gd name="connsiteX23" fmla="*/ 541064 w 914921"/>
                  <a:gd name="connsiteY23" fmla="*/ 33337 h 303310"/>
                  <a:gd name="connsiteX24" fmla="*/ 555352 w 914921"/>
                  <a:gd name="connsiteY24" fmla="*/ 42862 h 303310"/>
                  <a:gd name="connsiteX25" fmla="*/ 562496 w 914921"/>
                  <a:gd name="connsiteY25" fmla="*/ 47625 h 303310"/>
                  <a:gd name="connsiteX26" fmla="*/ 576783 w 914921"/>
                  <a:gd name="connsiteY26" fmla="*/ 52387 h 303310"/>
                  <a:gd name="connsiteX27" fmla="*/ 598214 w 914921"/>
                  <a:gd name="connsiteY27" fmla="*/ 64293 h 303310"/>
                  <a:gd name="connsiteX28" fmla="*/ 612502 w 914921"/>
                  <a:gd name="connsiteY28" fmla="*/ 71437 h 303310"/>
                  <a:gd name="connsiteX29" fmla="*/ 619646 w 914921"/>
                  <a:gd name="connsiteY29" fmla="*/ 76200 h 303310"/>
                  <a:gd name="connsiteX30" fmla="*/ 626789 w 914921"/>
                  <a:gd name="connsiteY30" fmla="*/ 78581 h 303310"/>
                  <a:gd name="connsiteX31" fmla="*/ 648221 w 914921"/>
                  <a:gd name="connsiteY31" fmla="*/ 90487 h 303310"/>
                  <a:gd name="connsiteX32" fmla="*/ 662508 w 914921"/>
                  <a:gd name="connsiteY32" fmla="*/ 97631 h 303310"/>
                  <a:gd name="connsiteX33" fmla="*/ 669652 w 914921"/>
                  <a:gd name="connsiteY33" fmla="*/ 102393 h 303310"/>
                  <a:gd name="connsiteX34" fmla="*/ 683939 w 914921"/>
                  <a:gd name="connsiteY34" fmla="*/ 107156 h 303310"/>
                  <a:gd name="connsiteX35" fmla="*/ 691083 w 914921"/>
                  <a:gd name="connsiteY35" fmla="*/ 111918 h 303310"/>
                  <a:gd name="connsiteX36" fmla="*/ 707752 w 914921"/>
                  <a:gd name="connsiteY36" fmla="*/ 116681 h 303310"/>
                  <a:gd name="connsiteX37" fmla="*/ 729183 w 914921"/>
                  <a:gd name="connsiteY37" fmla="*/ 123825 h 303310"/>
                  <a:gd name="connsiteX38" fmla="*/ 736327 w 914921"/>
                  <a:gd name="connsiteY38" fmla="*/ 126206 h 303310"/>
                  <a:gd name="connsiteX39" fmla="*/ 786333 w 914921"/>
                  <a:gd name="connsiteY39" fmla="*/ 130968 h 303310"/>
                  <a:gd name="connsiteX40" fmla="*/ 836339 w 914921"/>
                  <a:gd name="connsiteY40" fmla="*/ 147637 h 303310"/>
                  <a:gd name="connsiteX41" fmla="*/ 850627 w 914921"/>
                  <a:gd name="connsiteY41" fmla="*/ 152400 h 303310"/>
                  <a:gd name="connsiteX42" fmla="*/ 857771 w 914921"/>
                  <a:gd name="connsiteY42" fmla="*/ 154781 h 303310"/>
                  <a:gd name="connsiteX43" fmla="*/ 864914 w 914921"/>
                  <a:gd name="connsiteY43" fmla="*/ 159543 h 303310"/>
                  <a:gd name="connsiteX44" fmla="*/ 872058 w 914921"/>
                  <a:gd name="connsiteY44" fmla="*/ 161925 h 303310"/>
                  <a:gd name="connsiteX45" fmla="*/ 886346 w 914921"/>
                  <a:gd name="connsiteY45" fmla="*/ 171450 h 303310"/>
                  <a:gd name="connsiteX46" fmla="*/ 893489 w 914921"/>
                  <a:gd name="connsiteY46" fmla="*/ 176212 h 303310"/>
                  <a:gd name="connsiteX47" fmla="*/ 898252 w 914921"/>
                  <a:gd name="connsiteY47" fmla="*/ 190500 h 303310"/>
                  <a:gd name="connsiteX48" fmla="*/ 900633 w 914921"/>
                  <a:gd name="connsiteY48" fmla="*/ 197643 h 303310"/>
                  <a:gd name="connsiteX49" fmla="*/ 905396 w 914921"/>
                  <a:gd name="connsiteY49" fmla="*/ 204787 h 303310"/>
                  <a:gd name="connsiteX50" fmla="*/ 910158 w 914921"/>
                  <a:gd name="connsiteY50" fmla="*/ 221456 h 303310"/>
                  <a:gd name="connsiteX51" fmla="*/ 914921 w 914921"/>
                  <a:gd name="connsiteY51" fmla="*/ 240506 h 303310"/>
                  <a:gd name="connsiteX52" fmla="*/ 912539 w 914921"/>
                  <a:gd name="connsiteY52" fmla="*/ 252412 h 303310"/>
                  <a:gd name="connsiteX53" fmla="*/ 910158 w 914921"/>
                  <a:gd name="connsiteY53" fmla="*/ 259556 h 303310"/>
                  <a:gd name="connsiteX54" fmla="*/ 903014 w 914921"/>
                  <a:gd name="connsiteY54" fmla="*/ 261937 h 303310"/>
                  <a:gd name="connsiteX55" fmla="*/ 898252 w 914921"/>
                  <a:gd name="connsiteY55" fmla="*/ 269081 h 303310"/>
                  <a:gd name="connsiteX56" fmla="*/ 883964 w 914921"/>
                  <a:gd name="connsiteY56" fmla="*/ 273843 h 303310"/>
                  <a:gd name="connsiteX57" fmla="*/ 862533 w 914921"/>
                  <a:gd name="connsiteY57" fmla="*/ 288131 h 303310"/>
                  <a:gd name="connsiteX58" fmla="*/ 855389 w 914921"/>
                  <a:gd name="connsiteY58" fmla="*/ 292893 h 303310"/>
                  <a:gd name="connsiteX59" fmla="*/ 848246 w 914921"/>
                  <a:gd name="connsiteY59" fmla="*/ 295275 h 303310"/>
                  <a:gd name="connsiteX60" fmla="*/ 833958 w 914921"/>
                  <a:gd name="connsiteY60" fmla="*/ 302418 h 303310"/>
                  <a:gd name="connsiteX61" fmla="*/ 686321 w 914921"/>
                  <a:gd name="connsiteY61" fmla="*/ 302418 h 303310"/>
                  <a:gd name="connsiteX62" fmla="*/ 683939 w 914921"/>
                  <a:gd name="connsiteY62" fmla="*/ 295275 h 303310"/>
                  <a:gd name="connsiteX63" fmla="*/ 557733 w 914921"/>
                  <a:gd name="connsiteY63" fmla="*/ 290512 h 303310"/>
                  <a:gd name="connsiteX64" fmla="*/ 526777 w 914921"/>
                  <a:gd name="connsiteY64" fmla="*/ 285750 h 303310"/>
                  <a:gd name="connsiteX65" fmla="*/ 438671 w 914921"/>
                  <a:gd name="connsiteY65" fmla="*/ 288131 h 303310"/>
                  <a:gd name="connsiteX66" fmla="*/ 429146 w 914921"/>
                  <a:gd name="connsiteY66" fmla="*/ 290512 h 303310"/>
                  <a:gd name="connsiteX67" fmla="*/ 298177 w 914921"/>
                  <a:gd name="connsiteY67" fmla="*/ 285750 h 303310"/>
                  <a:gd name="connsiteX68" fmla="*/ 248171 w 914921"/>
                  <a:gd name="connsiteY68" fmla="*/ 288131 h 303310"/>
                  <a:gd name="connsiteX69" fmla="*/ 241027 w 914921"/>
                  <a:gd name="connsiteY69" fmla="*/ 292893 h 303310"/>
                  <a:gd name="connsiteX70" fmla="*/ 83864 w 914921"/>
                  <a:gd name="connsiteY70" fmla="*/ 292893 h 303310"/>
                  <a:gd name="connsiteX71" fmla="*/ 79102 w 914921"/>
                  <a:gd name="connsiteY71" fmla="*/ 278606 h 303310"/>
                  <a:gd name="connsiteX72" fmla="*/ 31477 w 914921"/>
                  <a:gd name="connsiteY72" fmla="*/ 269081 h 303310"/>
                  <a:gd name="connsiteX73" fmla="*/ 24333 w 914921"/>
                  <a:gd name="connsiteY73" fmla="*/ 266700 h 303310"/>
                  <a:gd name="connsiteX74" fmla="*/ 21952 w 914921"/>
                  <a:gd name="connsiteY74" fmla="*/ 254793 h 303310"/>
                  <a:gd name="connsiteX75" fmla="*/ 17189 w 914921"/>
                  <a:gd name="connsiteY75" fmla="*/ 240506 h 303310"/>
                  <a:gd name="connsiteX76" fmla="*/ 14808 w 914921"/>
                  <a:gd name="connsiteY76" fmla="*/ 233362 h 303310"/>
                  <a:gd name="connsiteX77" fmla="*/ 12427 w 914921"/>
                  <a:gd name="connsiteY77" fmla="*/ 226218 h 303310"/>
                  <a:gd name="connsiteX78" fmla="*/ 10046 w 914921"/>
                  <a:gd name="connsiteY78" fmla="*/ 219075 h 303310"/>
                  <a:gd name="connsiteX79" fmla="*/ 12427 w 914921"/>
                  <a:gd name="connsiteY79" fmla="*/ 185737 h 303310"/>
                  <a:gd name="connsiteX80" fmla="*/ 14808 w 914921"/>
                  <a:gd name="connsiteY80" fmla="*/ 178593 h 303310"/>
                  <a:gd name="connsiteX81" fmla="*/ 17189 w 914921"/>
                  <a:gd name="connsiteY81" fmla="*/ 164306 h 303310"/>
                  <a:gd name="connsiteX82" fmla="*/ 14808 w 914921"/>
                  <a:gd name="connsiteY82" fmla="*/ 119062 h 303310"/>
                  <a:gd name="connsiteX83" fmla="*/ 10046 w 914921"/>
                  <a:gd name="connsiteY83" fmla="*/ 109537 h 303310"/>
                  <a:gd name="connsiteX84" fmla="*/ 5283 w 914921"/>
                  <a:gd name="connsiteY84" fmla="*/ 90487 h 303310"/>
                  <a:gd name="connsiteX0" fmla="*/ 5283 w 914921"/>
                  <a:gd name="connsiteY0" fmla="*/ 90487 h 303626"/>
                  <a:gd name="connsiteX1" fmla="*/ 93389 w 914921"/>
                  <a:gd name="connsiteY1" fmla="*/ 88106 h 303626"/>
                  <a:gd name="connsiteX2" fmla="*/ 107677 w 914921"/>
                  <a:gd name="connsiteY2" fmla="*/ 80962 h 303626"/>
                  <a:gd name="connsiteX3" fmla="*/ 114821 w 914921"/>
                  <a:gd name="connsiteY3" fmla="*/ 78581 h 303626"/>
                  <a:gd name="connsiteX4" fmla="*/ 119583 w 914921"/>
                  <a:gd name="connsiteY4" fmla="*/ 71437 h 303626"/>
                  <a:gd name="connsiteX5" fmla="*/ 126727 w 914921"/>
                  <a:gd name="connsiteY5" fmla="*/ 69056 h 303626"/>
                  <a:gd name="connsiteX6" fmla="*/ 143396 w 914921"/>
                  <a:gd name="connsiteY6" fmla="*/ 52387 h 303626"/>
                  <a:gd name="connsiteX7" fmla="*/ 150539 w 914921"/>
                  <a:gd name="connsiteY7" fmla="*/ 47625 h 303626"/>
                  <a:gd name="connsiteX8" fmla="*/ 164827 w 914921"/>
                  <a:gd name="connsiteY8" fmla="*/ 42862 h 303626"/>
                  <a:gd name="connsiteX9" fmla="*/ 179114 w 914921"/>
                  <a:gd name="connsiteY9" fmla="*/ 35718 h 303626"/>
                  <a:gd name="connsiteX10" fmla="*/ 186258 w 914921"/>
                  <a:gd name="connsiteY10" fmla="*/ 30956 h 303626"/>
                  <a:gd name="connsiteX11" fmla="*/ 200546 w 914921"/>
                  <a:gd name="connsiteY11" fmla="*/ 26193 h 303626"/>
                  <a:gd name="connsiteX12" fmla="*/ 214833 w 914921"/>
                  <a:gd name="connsiteY12" fmla="*/ 21431 h 303626"/>
                  <a:gd name="connsiteX13" fmla="*/ 221977 w 914921"/>
                  <a:gd name="connsiteY13" fmla="*/ 19050 h 303626"/>
                  <a:gd name="connsiteX14" fmla="*/ 229121 w 914921"/>
                  <a:gd name="connsiteY14" fmla="*/ 14287 h 303626"/>
                  <a:gd name="connsiteX15" fmla="*/ 236264 w 914921"/>
                  <a:gd name="connsiteY15" fmla="*/ 11906 h 303626"/>
                  <a:gd name="connsiteX16" fmla="*/ 283889 w 914921"/>
                  <a:gd name="connsiteY16" fmla="*/ 4762 h 303626"/>
                  <a:gd name="connsiteX17" fmla="*/ 410096 w 914921"/>
                  <a:gd name="connsiteY17" fmla="*/ 0 h 303626"/>
                  <a:gd name="connsiteX18" fmla="*/ 483914 w 914921"/>
                  <a:gd name="connsiteY18" fmla="*/ 2381 h 303626"/>
                  <a:gd name="connsiteX19" fmla="*/ 498202 w 914921"/>
                  <a:gd name="connsiteY19" fmla="*/ 9525 h 303626"/>
                  <a:gd name="connsiteX20" fmla="*/ 505346 w 914921"/>
                  <a:gd name="connsiteY20" fmla="*/ 11906 h 303626"/>
                  <a:gd name="connsiteX21" fmla="*/ 512489 w 914921"/>
                  <a:gd name="connsiteY21" fmla="*/ 19050 h 303626"/>
                  <a:gd name="connsiteX22" fmla="*/ 526777 w 914921"/>
                  <a:gd name="connsiteY22" fmla="*/ 23812 h 303626"/>
                  <a:gd name="connsiteX23" fmla="*/ 541064 w 914921"/>
                  <a:gd name="connsiteY23" fmla="*/ 33337 h 303626"/>
                  <a:gd name="connsiteX24" fmla="*/ 555352 w 914921"/>
                  <a:gd name="connsiteY24" fmla="*/ 42862 h 303626"/>
                  <a:gd name="connsiteX25" fmla="*/ 562496 w 914921"/>
                  <a:gd name="connsiteY25" fmla="*/ 47625 h 303626"/>
                  <a:gd name="connsiteX26" fmla="*/ 576783 w 914921"/>
                  <a:gd name="connsiteY26" fmla="*/ 52387 h 303626"/>
                  <a:gd name="connsiteX27" fmla="*/ 598214 w 914921"/>
                  <a:gd name="connsiteY27" fmla="*/ 64293 h 303626"/>
                  <a:gd name="connsiteX28" fmla="*/ 612502 w 914921"/>
                  <a:gd name="connsiteY28" fmla="*/ 71437 h 303626"/>
                  <a:gd name="connsiteX29" fmla="*/ 619646 w 914921"/>
                  <a:gd name="connsiteY29" fmla="*/ 76200 h 303626"/>
                  <a:gd name="connsiteX30" fmla="*/ 626789 w 914921"/>
                  <a:gd name="connsiteY30" fmla="*/ 78581 h 303626"/>
                  <a:gd name="connsiteX31" fmla="*/ 648221 w 914921"/>
                  <a:gd name="connsiteY31" fmla="*/ 90487 h 303626"/>
                  <a:gd name="connsiteX32" fmla="*/ 662508 w 914921"/>
                  <a:gd name="connsiteY32" fmla="*/ 97631 h 303626"/>
                  <a:gd name="connsiteX33" fmla="*/ 669652 w 914921"/>
                  <a:gd name="connsiteY33" fmla="*/ 102393 h 303626"/>
                  <a:gd name="connsiteX34" fmla="*/ 683939 w 914921"/>
                  <a:gd name="connsiteY34" fmla="*/ 107156 h 303626"/>
                  <a:gd name="connsiteX35" fmla="*/ 691083 w 914921"/>
                  <a:gd name="connsiteY35" fmla="*/ 111918 h 303626"/>
                  <a:gd name="connsiteX36" fmla="*/ 707752 w 914921"/>
                  <a:gd name="connsiteY36" fmla="*/ 116681 h 303626"/>
                  <a:gd name="connsiteX37" fmla="*/ 729183 w 914921"/>
                  <a:gd name="connsiteY37" fmla="*/ 123825 h 303626"/>
                  <a:gd name="connsiteX38" fmla="*/ 736327 w 914921"/>
                  <a:gd name="connsiteY38" fmla="*/ 126206 h 303626"/>
                  <a:gd name="connsiteX39" fmla="*/ 786333 w 914921"/>
                  <a:gd name="connsiteY39" fmla="*/ 130968 h 303626"/>
                  <a:gd name="connsiteX40" fmla="*/ 836339 w 914921"/>
                  <a:gd name="connsiteY40" fmla="*/ 147637 h 303626"/>
                  <a:gd name="connsiteX41" fmla="*/ 850627 w 914921"/>
                  <a:gd name="connsiteY41" fmla="*/ 152400 h 303626"/>
                  <a:gd name="connsiteX42" fmla="*/ 857771 w 914921"/>
                  <a:gd name="connsiteY42" fmla="*/ 154781 h 303626"/>
                  <a:gd name="connsiteX43" fmla="*/ 864914 w 914921"/>
                  <a:gd name="connsiteY43" fmla="*/ 159543 h 303626"/>
                  <a:gd name="connsiteX44" fmla="*/ 872058 w 914921"/>
                  <a:gd name="connsiteY44" fmla="*/ 161925 h 303626"/>
                  <a:gd name="connsiteX45" fmla="*/ 886346 w 914921"/>
                  <a:gd name="connsiteY45" fmla="*/ 171450 h 303626"/>
                  <a:gd name="connsiteX46" fmla="*/ 893489 w 914921"/>
                  <a:gd name="connsiteY46" fmla="*/ 176212 h 303626"/>
                  <a:gd name="connsiteX47" fmla="*/ 898252 w 914921"/>
                  <a:gd name="connsiteY47" fmla="*/ 190500 h 303626"/>
                  <a:gd name="connsiteX48" fmla="*/ 900633 w 914921"/>
                  <a:gd name="connsiteY48" fmla="*/ 197643 h 303626"/>
                  <a:gd name="connsiteX49" fmla="*/ 905396 w 914921"/>
                  <a:gd name="connsiteY49" fmla="*/ 204787 h 303626"/>
                  <a:gd name="connsiteX50" fmla="*/ 910158 w 914921"/>
                  <a:gd name="connsiteY50" fmla="*/ 221456 h 303626"/>
                  <a:gd name="connsiteX51" fmla="*/ 914921 w 914921"/>
                  <a:gd name="connsiteY51" fmla="*/ 240506 h 303626"/>
                  <a:gd name="connsiteX52" fmla="*/ 912539 w 914921"/>
                  <a:gd name="connsiteY52" fmla="*/ 252412 h 303626"/>
                  <a:gd name="connsiteX53" fmla="*/ 910158 w 914921"/>
                  <a:gd name="connsiteY53" fmla="*/ 259556 h 303626"/>
                  <a:gd name="connsiteX54" fmla="*/ 903014 w 914921"/>
                  <a:gd name="connsiteY54" fmla="*/ 261937 h 303626"/>
                  <a:gd name="connsiteX55" fmla="*/ 898252 w 914921"/>
                  <a:gd name="connsiteY55" fmla="*/ 269081 h 303626"/>
                  <a:gd name="connsiteX56" fmla="*/ 883964 w 914921"/>
                  <a:gd name="connsiteY56" fmla="*/ 273843 h 303626"/>
                  <a:gd name="connsiteX57" fmla="*/ 862533 w 914921"/>
                  <a:gd name="connsiteY57" fmla="*/ 288131 h 303626"/>
                  <a:gd name="connsiteX58" fmla="*/ 855389 w 914921"/>
                  <a:gd name="connsiteY58" fmla="*/ 292893 h 303626"/>
                  <a:gd name="connsiteX59" fmla="*/ 848246 w 914921"/>
                  <a:gd name="connsiteY59" fmla="*/ 295275 h 303626"/>
                  <a:gd name="connsiteX60" fmla="*/ 833958 w 914921"/>
                  <a:gd name="connsiteY60" fmla="*/ 302418 h 303626"/>
                  <a:gd name="connsiteX61" fmla="*/ 686321 w 914921"/>
                  <a:gd name="connsiteY61" fmla="*/ 302418 h 303626"/>
                  <a:gd name="connsiteX62" fmla="*/ 557733 w 914921"/>
                  <a:gd name="connsiteY62" fmla="*/ 290512 h 303626"/>
                  <a:gd name="connsiteX63" fmla="*/ 526777 w 914921"/>
                  <a:gd name="connsiteY63" fmla="*/ 285750 h 303626"/>
                  <a:gd name="connsiteX64" fmla="*/ 438671 w 914921"/>
                  <a:gd name="connsiteY64" fmla="*/ 288131 h 303626"/>
                  <a:gd name="connsiteX65" fmla="*/ 429146 w 914921"/>
                  <a:gd name="connsiteY65" fmla="*/ 290512 h 303626"/>
                  <a:gd name="connsiteX66" fmla="*/ 298177 w 914921"/>
                  <a:gd name="connsiteY66" fmla="*/ 285750 h 303626"/>
                  <a:gd name="connsiteX67" fmla="*/ 248171 w 914921"/>
                  <a:gd name="connsiteY67" fmla="*/ 288131 h 303626"/>
                  <a:gd name="connsiteX68" fmla="*/ 241027 w 914921"/>
                  <a:gd name="connsiteY68" fmla="*/ 292893 h 303626"/>
                  <a:gd name="connsiteX69" fmla="*/ 83864 w 914921"/>
                  <a:gd name="connsiteY69" fmla="*/ 292893 h 303626"/>
                  <a:gd name="connsiteX70" fmla="*/ 79102 w 914921"/>
                  <a:gd name="connsiteY70" fmla="*/ 278606 h 303626"/>
                  <a:gd name="connsiteX71" fmla="*/ 31477 w 914921"/>
                  <a:gd name="connsiteY71" fmla="*/ 269081 h 303626"/>
                  <a:gd name="connsiteX72" fmla="*/ 24333 w 914921"/>
                  <a:gd name="connsiteY72" fmla="*/ 266700 h 303626"/>
                  <a:gd name="connsiteX73" fmla="*/ 21952 w 914921"/>
                  <a:gd name="connsiteY73" fmla="*/ 254793 h 303626"/>
                  <a:gd name="connsiteX74" fmla="*/ 17189 w 914921"/>
                  <a:gd name="connsiteY74" fmla="*/ 240506 h 303626"/>
                  <a:gd name="connsiteX75" fmla="*/ 14808 w 914921"/>
                  <a:gd name="connsiteY75" fmla="*/ 233362 h 303626"/>
                  <a:gd name="connsiteX76" fmla="*/ 12427 w 914921"/>
                  <a:gd name="connsiteY76" fmla="*/ 226218 h 303626"/>
                  <a:gd name="connsiteX77" fmla="*/ 10046 w 914921"/>
                  <a:gd name="connsiteY77" fmla="*/ 219075 h 303626"/>
                  <a:gd name="connsiteX78" fmla="*/ 12427 w 914921"/>
                  <a:gd name="connsiteY78" fmla="*/ 185737 h 303626"/>
                  <a:gd name="connsiteX79" fmla="*/ 14808 w 914921"/>
                  <a:gd name="connsiteY79" fmla="*/ 178593 h 303626"/>
                  <a:gd name="connsiteX80" fmla="*/ 17189 w 914921"/>
                  <a:gd name="connsiteY80" fmla="*/ 164306 h 303626"/>
                  <a:gd name="connsiteX81" fmla="*/ 14808 w 914921"/>
                  <a:gd name="connsiteY81" fmla="*/ 119062 h 303626"/>
                  <a:gd name="connsiteX82" fmla="*/ 10046 w 914921"/>
                  <a:gd name="connsiteY82" fmla="*/ 109537 h 303626"/>
                  <a:gd name="connsiteX83" fmla="*/ 5283 w 914921"/>
                  <a:gd name="connsiteY83" fmla="*/ 90487 h 303626"/>
                  <a:gd name="connsiteX0" fmla="*/ 5283 w 914921"/>
                  <a:gd name="connsiteY0" fmla="*/ 90487 h 302528"/>
                  <a:gd name="connsiteX1" fmla="*/ 93389 w 914921"/>
                  <a:gd name="connsiteY1" fmla="*/ 88106 h 302528"/>
                  <a:gd name="connsiteX2" fmla="*/ 107677 w 914921"/>
                  <a:gd name="connsiteY2" fmla="*/ 80962 h 302528"/>
                  <a:gd name="connsiteX3" fmla="*/ 114821 w 914921"/>
                  <a:gd name="connsiteY3" fmla="*/ 78581 h 302528"/>
                  <a:gd name="connsiteX4" fmla="*/ 119583 w 914921"/>
                  <a:gd name="connsiteY4" fmla="*/ 71437 h 302528"/>
                  <a:gd name="connsiteX5" fmla="*/ 126727 w 914921"/>
                  <a:gd name="connsiteY5" fmla="*/ 69056 h 302528"/>
                  <a:gd name="connsiteX6" fmla="*/ 143396 w 914921"/>
                  <a:gd name="connsiteY6" fmla="*/ 52387 h 302528"/>
                  <a:gd name="connsiteX7" fmla="*/ 150539 w 914921"/>
                  <a:gd name="connsiteY7" fmla="*/ 47625 h 302528"/>
                  <a:gd name="connsiteX8" fmla="*/ 164827 w 914921"/>
                  <a:gd name="connsiteY8" fmla="*/ 42862 h 302528"/>
                  <a:gd name="connsiteX9" fmla="*/ 179114 w 914921"/>
                  <a:gd name="connsiteY9" fmla="*/ 35718 h 302528"/>
                  <a:gd name="connsiteX10" fmla="*/ 186258 w 914921"/>
                  <a:gd name="connsiteY10" fmla="*/ 30956 h 302528"/>
                  <a:gd name="connsiteX11" fmla="*/ 200546 w 914921"/>
                  <a:gd name="connsiteY11" fmla="*/ 26193 h 302528"/>
                  <a:gd name="connsiteX12" fmla="*/ 214833 w 914921"/>
                  <a:gd name="connsiteY12" fmla="*/ 21431 h 302528"/>
                  <a:gd name="connsiteX13" fmla="*/ 221977 w 914921"/>
                  <a:gd name="connsiteY13" fmla="*/ 19050 h 302528"/>
                  <a:gd name="connsiteX14" fmla="*/ 229121 w 914921"/>
                  <a:gd name="connsiteY14" fmla="*/ 14287 h 302528"/>
                  <a:gd name="connsiteX15" fmla="*/ 236264 w 914921"/>
                  <a:gd name="connsiteY15" fmla="*/ 11906 h 302528"/>
                  <a:gd name="connsiteX16" fmla="*/ 283889 w 914921"/>
                  <a:gd name="connsiteY16" fmla="*/ 4762 h 302528"/>
                  <a:gd name="connsiteX17" fmla="*/ 410096 w 914921"/>
                  <a:gd name="connsiteY17" fmla="*/ 0 h 302528"/>
                  <a:gd name="connsiteX18" fmla="*/ 483914 w 914921"/>
                  <a:gd name="connsiteY18" fmla="*/ 2381 h 302528"/>
                  <a:gd name="connsiteX19" fmla="*/ 498202 w 914921"/>
                  <a:gd name="connsiteY19" fmla="*/ 9525 h 302528"/>
                  <a:gd name="connsiteX20" fmla="*/ 505346 w 914921"/>
                  <a:gd name="connsiteY20" fmla="*/ 11906 h 302528"/>
                  <a:gd name="connsiteX21" fmla="*/ 512489 w 914921"/>
                  <a:gd name="connsiteY21" fmla="*/ 19050 h 302528"/>
                  <a:gd name="connsiteX22" fmla="*/ 526777 w 914921"/>
                  <a:gd name="connsiteY22" fmla="*/ 23812 h 302528"/>
                  <a:gd name="connsiteX23" fmla="*/ 541064 w 914921"/>
                  <a:gd name="connsiteY23" fmla="*/ 33337 h 302528"/>
                  <a:gd name="connsiteX24" fmla="*/ 555352 w 914921"/>
                  <a:gd name="connsiteY24" fmla="*/ 42862 h 302528"/>
                  <a:gd name="connsiteX25" fmla="*/ 562496 w 914921"/>
                  <a:gd name="connsiteY25" fmla="*/ 47625 h 302528"/>
                  <a:gd name="connsiteX26" fmla="*/ 576783 w 914921"/>
                  <a:gd name="connsiteY26" fmla="*/ 52387 h 302528"/>
                  <a:gd name="connsiteX27" fmla="*/ 598214 w 914921"/>
                  <a:gd name="connsiteY27" fmla="*/ 64293 h 302528"/>
                  <a:gd name="connsiteX28" fmla="*/ 612502 w 914921"/>
                  <a:gd name="connsiteY28" fmla="*/ 71437 h 302528"/>
                  <a:gd name="connsiteX29" fmla="*/ 619646 w 914921"/>
                  <a:gd name="connsiteY29" fmla="*/ 76200 h 302528"/>
                  <a:gd name="connsiteX30" fmla="*/ 626789 w 914921"/>
                  <a:gd name="connsiteY30" fmla="*/ 78581 h 302528"/>
                  <a:gd name="connsiteX31" fmla="*/ 648221 w 914921"/>
                  <a:gd name="connsiteY31" fmla="*/ 90487 h 302528"/>
                  <a:gd name="connsiteX32" fmla="*/ 662508 w 914921"/>
                  <a:gd name="connsiteY32" fmla="*/ 97631 h 302528"/>
                  <a:gd name="connsiteX33" fmla="*/ 669652 w 914921"/>
                  <a:gd name="connsiteY33" fmla="*/ 102393 h 302528"/>
                  <a:gd name="connsiteX34" fmla="*/ 683939 w 914921"/>
                  <a:gd name="connsiteY34" fmla="*/ 107156 h 302528"/>
                  <a:gd name="connsiteX35" fmla="*/ 691083 w 914921"/>
                  <a:gd name="connsiteY35" fmla="*/ 111918 h 302528"/>
                  <a:gd name="connsiteX36" fmla="*/ 707752 w 914921"/>
                  <a:gd name="connsiteY36" fmla="*/ 116681 h 302528"/>
                  <a:gd name="connsiteX37" fmla="*/ 729183 w 914921"/>
                  <a:gd name="connsiteY37" fmla="*/ 123825 h 302528"/>
                  <a:gd name="connsiteX38" fmla="*/ 736327 w 914921"/>
                  <a:gd name="connsiteY38" fmla="*/ 126206 h 302528"/>
                  <a:gd name="connsiteX39" fmla="*/ 786333 w 914921"/>
                  <a:gd name="connsiteY39" fmla="*/ 130968 h 302528"/>
                  <a:gd name="connsiteX40" fmla="*/ 836339 w 914921"/>
                  <a:gd name="connsiteY40" fmla="*/ 147637 h 302528"/>
                  <a:gd name="connsiteX41" fmla="*/ 850627 w 914921"/>
                  <a:gd name="connsiteY41" fmla="*/ 152400 h 302528"/>
                  <a:gd name="connsiteX42" fmla="*/ 857771 w 914921"/>
                  <a:gd name="connsiteY42" fmla="*/ 154781 h 302528"/>
                  <a:gd name="connsiteX43" fmla="*/ 864914 w 914921"/>
                  <a:gd name="connsiteY43" fmla="*/ 159543 h 302528"/>
                  <a:gd name="connsiteX44" fmla="*/ 872058 w 914921"/>
                  <a:gd name="connsiteY44" fmla="*/ 161925 h 302528"/>
                  <a:gd name="connsiteX45" fmla="*/ 886346 w 914921"/>
                  <a:gd name="connsiteY45" fmla="*/ 171450 h 302528"/>
                  <a:gd name="connsiteX46" fmla="*/ 893489 w 914921"/>
                  <a:gd name="connsiteY46" fmla="*/ 176212 h 302528"/>
                  <a:gd name="connsiteX47" fmla="*/ 898252 w 914921"/>
                  <a:gd name="connsiteY47" fmla="*/ 190500 h 302528"/>
                  <a:gd name="connsiteX48" fmla="*/ 900633 w 914921"/>
                  <a:gd name="connsiteY48" fmla="*/ 197643 h 302528"/>
                  <a:gd name="connsiteX49" fmla="*/ 905396 w 914921"/>
                  <a:gd name="connsiteY49" fmla="*/ 204787 h 302528"/>
                  <a:gd name="connsiteX50" fmla="*/ 910158 w 914921"/>
                  <a:gd name="connsiteY50" fmla="*/ 221456 h 302528"/>
                  <a:gd name="connsiteX51" fmla="*/ 914921 w 914921"/>
                  <a:gd name="connsiteY51" fmla="*/ 240506 h 302528"/>
                  <a:gd name="connsiteX52" fmla="*/ 912539 w 914921"/>
                  <a:gd name="connsiteY52" fmla="*/ 252412 h 302528"/>
                  <a:gd name="connsiteX53" fmla="*/ 910158 w 914921"/>
                  <a:gd name="connsiteY53" fmla="*/ 259556 h 302528"/>
                  <a:gd name="connsiteX54" fmla="*/ 903014 w 914921"/>
                  <a:gd name="connsiteY54" fmla="*/ 261937 h 302528"/>
                  <a:gd name="connsiteX55" fmla="*/ 898252 w 914921"/>
                  <a:gd name="connsiteY55" fmla="*/ 269081 h 302528"/>
                  <a:gd name="connsiteX56" fmla="*/ 883964 w 914921"/>
                  <a:gd name="connsiteY56" fmla="*/ 273843 h 302528"/>
                  <a:gd name="connsiteX57" fmla="*/ 862533 w 914921"/>
                  <a:gd name="connsiteY57" fmla="*/ 288131 h 302528"/>
                  <a:gd name="connsiteX58" fmla="*/ 855389 w 914921"/>
                  <a:gd name="connsiteY58" fmla="*/ 292893 h 302528"/>
                  <a:gd name="connsiteX59" fmla="*/ 848246 w 914921"/>
                  <a:gd name="connsiteY59" fmla="*/ 295275 h 302528"/>
                  <a:gd name="connsiteX60" fmla="*/ 833958 w 914921"/>
                  <a:gd name="connsiteY60" fmla="*/ 302418 h 302528"/>
                  <a:gd name="connsiteX61" fmla="*/ 679177 w 914921"/>
                  <a:gd name="connsiteY61" fmla="*/ 292893 h 302528"/>
                  <a:gd name="connsiteX62" fmla="*/ 557733 w 914921"/>
                  <a:gd name="connsiteY62" fmla="*/ 290512 h 302528"/>
                  <a:gd name="connsiteX63" fmla="*/ 526777 w 914921"/>
                  <a:gd name="connsiteY63" fmla="*/ 285750 h 302528"/>
                  <a:gd name="connsiteX64" fmla="*/ 438671 w 914921"/>
                  <a:gd name="connsiteY64" fmla="*/ 288131 h 302528"/>
                  <a:gd name="connsiteX65" fmla="*/ 429146 w 914921"/>
                  <a:gd name="connsiteY65" fmla="*/ 290512 h 302528"/>
                  <a:gd name="connsiteX66" fmla="*/ 298177 w 914921"/>
                  <a:gd name="connsiteY66" fmla="*/ 285750 h 302528"/>
                  <a:gd name="connsiteX67" fmla="*/ 248171 w 914921"/>
                  <a:gd name="connsiteY67" fmla="*/ 288131 h 302528"/>
                  <a:gd name="connsiteX68" fmla="*/ 241027 w 914921"/>
                  <a:gd name="connsiteY68" fmla="*/ 292893 h 302528"/>
                  <a:gd name="connsiteX69" fmla="*/ 83864 w 914921"/>
                  <a:gd name="connsiteY69" fmla="*/ 292893 h 302528"/>
                  <a:gd name="connsiteX70" fmla="*/ 79102 w 914921"/>
                  <a:gd name="connsiteY70" fmla="*/ 278606 h 302528"/>
                  <a:gd name="connsiteX71" fmla="*/ 31477 w 914921"/>
                  <a:gd name="connsiteY71" fmla="*/ 269081 h 302528"/>
                  <a:gd name="connsiteX72" fmla="*/ 24333 w 914921"/>
                  <a:gd name="connsiteY72" fmla="*/ 266700 h 302528"/>
                  <a:gd name="connsiteX73" fmla="*/ 21952 w 914921"/>
                  <a:gd name="connsiteY73" fmla="*/ 254793 h 302528"/>
                  <a:gd name="connsiteX74" fmla="*/ 17189 w 914921"/>
                  <a:gd name="connsiteY74" fmla="*/ 240506 h 302528"/>
                  <a:gd name="connsiteX75" fmla="*/ 14808 w 914921"/>
                  <a:gd name="connsiteY75" fmla="*/ 233362 h 302528"/>
                  <a:gd name="connsiteX76" fmla="*/ 12427 w 914921"/>
                  <a:gd name="connsiteY76" fmla="*/ 226218 h 302528"/>
                  <a:gd name="connsiteX77" fmla="*/ 10046 w 914921"/>
                  <a:gd name="connsiteY77" fmla="*/ 219075 h 302528"/>
                  <a:gd name="connsiteX78" fmla="*/ 12427 w 914921"/>
                  <a:gd name="connsiteY78" fmla="*/ 185737 h 302528"/>
                  <a:gd name="connsiteX79" fmla="*/ 14808 w 914921"/>
                  <a:gd name="connsiteY79" fmla="*/ 178593 h 302528"/>
                  <a:gd name="connsiteX80" fmla="*/ 17189 w 914921"/>
                  <a:gd name="connsiteY80" fmla="*/ 164306 h 302528"/>
                  <a:gd name="connsiteX81" fmla="*/ 14808 w 914921"/>
                  <a:gd name="connsiteY81" fmla="*/ 119062 h 302528"/>
                  <a:gd name="connsiteX82" fmla="*/ 10046 w 914921"/>
                  <a:gd name="connsiteY82" fmla="*/ 109537 h 302528"/>
                  <a:gd name="connsiteX83" fmla="*/ 5283 w 914921"/>
                  <a:gd name="connsiteY83" fmla="*/ 90487 h 302528"/>
                  <a:gd name="connsiteX0" fmla="*/ 5283 w 914921"/>
                  <a:gd name="connsiteY0" fmla="*/ 90487 h 302528"/>
                  <a:gd name="connsiteX1" fmla="*/ 93389 w 914921"/>
                  <a:gd name="connsiteY1" fmla="*/ 88106 h 302528"/>
                  <a:gd name="connsiteX2" fmla="*/ 107677 w 914921"/>
                  <a:gd name="connsiteY2" fmla="*/ 80962 h 302528"/>
                  <a:gd name="connsiteX3" fmla="*/ 114821 w 914921"/>
                  <a:gd name="connsiteY3" fmla="*/ 78581 h 302528"/>
                  <a:gd name="connsiteX4" fmla="*/ 119583 w 914921"/>
                  <a:gd name="connsiteY4" fmla="*/ 71437 h 302528"/>
                  <a:gd name="connsiteX5" fmla="*/ 126727 w 914921"/>
                  <a:gd name="connsiteY5" fmla="*/ 69056 h 302528"/>
                  <a:gd name="connsiteX6" fmla="*/ 143396 w 914921"/>
                  <a:gd name="connsiteY6" fmla="*/ 52387 h 302528"/>
                  <a:gd name="connsiteX7" fmla="*/ 150539 w 914921"/>
                  <a:gd name="connsiteY7" fmla="*/ 47625 h 302528"/>
                  <a:gd name="connsiteX8" fmla="*/ 164827 w 914921"/>
                  <a:gd name="connsiteY8" fmla="*/ 42862 h 302528"/>
                  <a:gd name="connsiteX9" fmla="*/ 179114 w 914921"/>
                  <a:gd name="connsiteY9" fmla="*/ 35718 h 302528"/>
                  <a:gd name="connsiteX10" fmla="*/ 186258 w 914921"/>
                  <a:gd name="connsiteY10" fmla="*/ 30956 h 302528"/>
                  <a:gd name="connsiteX11" fmla="*/ 200546 w 914921"/>
                  <a:gd name="connsiteY11" fmla="*/ 26193 h 302528"/>
                  <a:gd name="connsiteX12" fmla="*/ 214833 w 914921"/>
                  <a:gd name="connsiteY12" fmla="*/ 21431 h 302528"/>
                  <a:gd name="connsiteX13" fmla="*/ 221977 w 914921"/>
                  <a:gd name="connsiteY13" fmla="*/ 19050 h 302528"/>
                  <a:gd name="connsiteX14" fmla="*/ 229121 w 914921"/>
                  <a:gd name="connsiteY14" fmla="*/ 14287 h 302528"/>
                  <a:gd name="connsiteX15" fmla="*/ 236264 w 914921"/>
                  <a:gd name="connsiteY15" fmla="*/ 11906 h 302528"/>
                  <a:gd name="connsiteX16" fmla="*/ 283889 w 914921"/>
                  <a:gd name="connsiteY16" fmla="*/ 4762 h 302528"/>
                  <a:gd name="connsiteX17" fmla="*/ 410096 w 914921"/>
                  <a:gd name="connsiteY17" fmla="*/ 0 h 302528"/>
                  <a:gd name="connsiteX18" fmla="*/ 483914 w 914921"/>
                  <a:gd name="connsiteY18" fmla="*/ 2381 h 302528"/>
                  <a:gd name="connsiteX19" fmla="*/ 498202 w 914921"/>
                  <a:gd name="connsiteY19" fmla="*/ 9525 h 302528"/>
                  <a:gd name="connsiteX20" fmla="*/ 505346 w 914921"/>
                  <a:gd name="connsiteY20" fmla="*/ 11906 h 302528"/>
                  <a:gd name="connsiteX21" fmla="*/ 512489 w 914921"/>
                  <a:gd name="connsiteY21" fmla="*/ 19050 h 302528"/>
                  <a:gd name="connsiteX22" fmla="*/ 526777 w 914921"/>
                  <a:gd name="connsiteY22" fmla="*/ 23812 h 302528"/>
                  <a:gd name="connsiteX23" fmla="*/ 541064 w 914921"/>
                  <a:gd name="connsiteY23" fmla="*/ 33337 h 302528"/>
                  <a:gd name="connsiteX24" fmla="*/ 555352 w 914921"/>
                  <a:gd name="connsiteY24" fmla="*/ 42862 h 302528"/>
                  <a:gd name="connsiteX25" fmla="*/ 562496 w 914921"/>
                  <a:gd name="connsiteY25" fmla="*/ 47625 h 302528"/>
                  <a:gd name="connsiteX26" fmla="*/ 576783 w 914921"/>
                  <a:gd name="connsiteY26" fmla="*/ 52387 h 302528"/>
                  <a:gd name="connsiteX27" fmla="*/ 598214 w 914921"/>
                  <a:gd name="connsiteY27" fmla="*/ 64293 h 302528"/>
                  <a:gd name="connsiteX28" fmla="*/ 612502 w 914921"/>
                  <a:gd name="connsiteY28" fmla="*/ 71437 h 302528"/>
                  <a:gd name="connsiteX29" fmla="*/ 619646 w 914921"/>
                  <a:gd name="connsiteY29" fmla="*/ 76200 h 302528"/>
                  <a:gd name="connsiteX30" fmla="*/ 626789 w 914921"/>
                  <a:gd name="connsiteY30" fmla="*/ 78581 h 302528"/>
                  <a:gd name="connsiteX31" fmla="*/ 648221 w 914921"/>
                  <a:gd name="connsiteY31" fmla="*/ 90487 h 302528"/>
                  <a:gd name="connsiteX32" fmla="*/ 662508 w 914921"/>
                  <a:gd name="connsiteY32" fmla="*/ 97631 h 302528"/>
                  <a:gd name="connsiteX33" fmla="*/ 669652 w 914921"/>
                  <a:gd name="connsiteY33" fmla="*/ 102393 h 302528"/>
                  <a:gd name="connsiteX34" fmla="*/ 683939 w 914921"/>
                  <a:gd name="connsiteY34" fmla="*/ 107156 h 302528"/>
                  <a:gd name="connsiteX35" fmla="*/ 691083 w 914921"/>
                  <a:gd name="connsiteY35" fmla="*/ 111918 h 302528"/>
                  <a:gd name="connsiteX36" fmla="*/ 707752 w 914921"/>
                  <a:gd name="connsiteY36" fmla="*/ 116681 h 302528"/>
                  <a:gd name="connsiteX37" fmla="*/ 729183 w 914921"/>
                  <a:gd name="connsiteY37" fmla="*/ 123825 h 302528"/>
                  <a:gd name="connsiteX38" fmla="*/ 736327 w 914921"/>
                  <a:gd name="connsiteY38" fmla="*/ 126206 h 302528"/>
                  <a:gd name="connsiteX39" fmla="*/ 786333 w 914921"/>
                  <a:gd name="connsiteY39" fmla="*/ 130968 h 302528"/>
                  <a:gd name="connsiteX40" fmla="*/ 836339 w 914921"/>
                  <a:gd name="connsiteY40" fmla="*/ 147637 h 302528"/>
                  <a:gd name="connsiteX41" fmla="*/ 850627 w 914921"/>
                  <a:gd name="connsiteY41" fmla="*/ 152400 h 302528"/>
                  <a:gd name="connsiteX42" fmla="*/ 857771 w 914921"/>
                  <a:gd name="connsiteY42" fmla="*/ 154781 h 302528"/>
                  <a:gd name="connsiteX43" fmla="*/ 864914 w 914921"/>
                  <a:gd name="connsiteY43" fmla="*/ 159543 h 302528"/>
                  <a:gd name="connsiteX44" fmla="*/ 872058 w 914921"/>
                  <a:gd name="connsiteY44" fmla="*/ 161925 h 302528"/>
                  <a:gd name="connsiteX45" fmla="*/ 886346 w 914921"/>
                  <a:gd name="connsiteY45" fmla="*/ 171450 h 302528"/>
                  <a:gd name="connsiteX46" fmla="*/ 893489 w 914921"/>
                  <a:gd name="connsiteY46" fmla="*/ 176212 h 302528"/>
                  <a:gd name="connsiteX47" fmla="*/ 898252 w 914921"/>
                  <a:gd name="connsiteY47" fmla="*/ 190500 h 302528"/>
                  <a:gd name="connsiteX48" fmla="*/ 900633 w 914921"/>
                  <a:gd name="connsiteY48" fmla="*/ 197643 h 302528"/>
                  <a:gd name="connsiteX49" fmla="*/ 905396 w 914921"/>
                  <a:gd name="connsiteY49" fmla="*/ 204787 h 302528"/>
                  <a:gd name="connsiteX50" fmla="*/ 910158 w 914921"/>
                  <a:gd name="connsiteY50" fmla="*/ 221456 h 302528"/>
                  <a:gd name="connsiteX51" fmla="*/ 914921 w 914921"/>
                  <a:gd name="connsiteY51" fmla="*/ 240506 h 302528"/>
                  <a:gd name="connsiteX52" fmla="*/ 912539 w 914921"/>
                  <a:gd name="connsiteY52" fmla="*/ 252412 h 302528"/>
                  <a:gd name="connsiteX53" fmla="*/ 910158 w 914921"/>
                  <a:gd name="connsiteY53" fmla="*/ 259556 h 302528"/>
                  <a:gd name="connsiteX54" fmla="*/ 903014 w 914921"/>
                  <a:gd name="connsiteY54" fmla="*/ 261937 h 302528"/>
                  <a:gd name="connsiteX55" fmla="*/ 898252 w 914921"/>
                  <a:gd name="connsiteY55" fmla="*/ 269081 h 302528"/>
                  <a:gd name="connsiteX56" fmla="*/ 883964 w 914921"/>
                  <a:gd name="connsiteY56" fmla="*/ 273843 h 302528"/>
                  <a:gd name="connsiteX57" fmla="*/ 862533 w 914921"/>
                  <a:gd name="connsiteY57" fmla="*/ 288131 h 302528"/>
                  <a:gd name="connsiteX58" fmla="*/ 855389 w 914921"/>
                  <a:gd name="connsiteY58" fmla="*/ 292893 h 302528"/>
                  <a:gd name="connsiteX59" fmla="*/ 848246 w 914921"/>
                  <a:gd name="connsiteY59" fmla="*/ 295275 h 302528"/>
                  <a:gd name="connsiteX60" fmla="*/ 833958 w 914921"/>
                  <a:gd name="connsiteY60" fmla="*/ 302418 h 302528"/>
                  <a:gd name="connsiteX61" fmla="*/ 679177 w 914921"/>
                  <a:gd name="connsiteY61" fmla="*/ 292893 h 302528"/>
                  <a:gd name="connsiteX62" fmla="*/ 557733 w 914921"/>
                  <a:gd name="connsiteY62" fmla="*/ 290512 h 302528"/>
                  <a:gd name="connsiteX63" fmla="*/ 438671 w 914921"/>
                  <a:gd name="connsiteY63" fmla="*/ 288131 h 302528"/>
                  <a:gd name="connsiteX64" fmla="*/ 429146 w 914921"/>
                  <a:gd name="connsiteY64" fmla="*/ 290512 h 302528"/>
                  <a:gd name="connsiteX65" fmla="*/ 298177 w 914921"/>
                  <a:gd name="connsiteY65" fmla="*/ 285750 h 302528"/>
                  <a:gd name="connsiteX66" fmla="*/ 248171 w 914921"/>
                  <a:gd name="connsiteY66" fmla="*/ 288131 h 302528"/>
                  <a:gd name="connsiteX67" fmla="*/ 241027 w 914921"/>
                  <a:gd name="connsiteY67" fmla="*/ 292893 h 302528"/>
                  <a:gd name="connsiteX68" fmla="*/ 83864 w 914921"/>
                  <a:gd name="connsiteY68" fmla="*/ 292893 h 302528"/>
                  <a:gd name="connsiteX69" fmla="*/ 79102 w 914921"/>
                  <a:gd name="connsiteY69" fmla="*/ 278606 h 302528"/>
                  <a:gd name="connsiteX70" fmla="*/ 31477 w 914921"/>
                  <a:gd name="connsiteY70" fmla="*/ 269081 h 302528"/>
                  <a:gd name="connsiteX71" fmla="*/ 24333 w 914921"/>
                  <a:gd name="connsiteY71" fmla="*/ 266700 h 302528"/>
                  <a:gd name="connsiteX72" fmla="*/ 21952 w 914921"/>
                  <a:gd name="connsiteY72" fmla="*/ 254793 h 302528"/>
                  <a:gd name="connsiteX73" fmla="*/ 17189 w 914921"/>
                  <a:gd name="connsiteY73" fmla="*/ 240506 h 302528"/>
                  <a:gd name="connsiteX74" fmla="*/ 14808 w 914921"/>
                  <a:gd name="connsiteY74" fmla="*/ 233362 h 302528"/>
                  <a:gd name="connsiteX75" fmla="*/ 12427 w 914921"/>
                  <a:gd name="connsiteY75" fmla="*/ 226218 h 302528"/>
                  <a:gd name="connsiteX76" fmla="*/ 10046 w 914921"/>
                  <a:gd name="connsiteY76" fmla="*/ 219075 h 302528"/>
                  <a:gd name="connsiteX77" fmla="*/ 12427 w 914921"/>
                  <a:gd name="connsiteY77" fmla="*/ 185737 h 302528"/>
                  <a:gd name="connsiteX78" fmla="*/ 14808 w 914921"/>
                  <a:gd name="connsiteY78" fmla="*/ 178593 h 302528"/>
                  <a:gd name="connsiteX79" fmla="*/ 17189 w 914921"/>
                  <a:gd name="connsiteY79" fmla="*/ 164306 h 302528"/>
                  <a:gd name="connsiteX80" fmla="*/ 14808 w 914921"/>
                  <a:gd name="connsiteY80" fmla="*/ 119062 h 302528"/>
                  <a:gd name="connsiteX81" fmla="*/ 10046 w 914921"/>
                  <a:gd name="connsiteY81" fmla="*/ 109537 h 302528"/>
                  <a:gd name="connsiteX82" fmla="*/ 5283 w 914921"/>
                  <a:gd name="connsiteY82" fmla="*/ 90487 h 302528"/>
                  <a:gd name="connsiteX0" fmla="*/ 5283 w 914921"/>
                  <a:gd name="connsiteY0" fmla="*/ 90487 h 302528"/>
                  <a:gd name="connsiteX1" fmla="*/ 93389 w 914921"/>
                  <a:gd name="connsiteY1" fmla="*/ 88106 h 302528"/>
                  <a:gd name="connsiteX2" fmla="*/ 107677 w 914921"/>
                  <a:gd name="connsiteY2" fmla="*/ 80962 h 302528"/>
                  <a:gd name="connsiteX3" fmla="*/ 114821 w 914921"/>
                  <a:gd name="connsiteY3" fmla="*/ 78581 h 302528"/>
                  <a:gd name="connsiteX4" fmla="*/ 119583 w 914921"/>
                  <a:gd name="connsiteY4" fmla="*/ 71437 h 302528"/>
                  <a:gd name="connsiteX5" fmla="*/ 126727 w 914921"/>
                  <a:gd name="connsiteY5" fmla="*/ 69056 h 302528"/>
                  <a:gd name="connsiteX6" fmla="*/ 143396 w 914921"/>
                  <a:gd name="connsiteY6" fmla="*/ 52387 h 302528"/>
                  <a:gd name="connsiteX7" fmla="*/ 150539 w 914921"/>
                  <a:gd name="connsiteY7" fmla="*/ 47625 h 302528"/>
                  <a:gd name="connsiteX8" fmla="*/ 164827 w 914921"/>
                  <a:gd name="connsiteY8" fmla="*/ 42862 h 302528"/>
                  <a:gd name="connsiteX9" fmla="*/ 179114 w 914921"/>
                  <a:gd name="connsiteY9" fmla="*/ 35718 h 302528"/>
                  <a:gd name="connsiteX10" fmla="*/ 186258 w 914921"/>
                  <a:gd name="connsiteY10" fmla="*/ 30956 h 302528"/>
                  <a:gd name="connsiteX11" fmla="*/ 200546 w 914921"/>
                  <a:gd name="connsiteY11" fmla="*/ 26193 h 302528"/>
                  <a:gd name="connsiteX12" fmla="*/ 214833 w 914921"/>
                  <a:gd name="connsiteY12" fmla="*/ 21431 h 302528"/>
                  <a:gd name="connsiteX13" fmla="*/ 221977 w 914921"/>
                  <a:gd name="connsiteY13" fmla="*/ 19050 h 302528"/>
                  <a:gd name="connsiteX14" fmla="*/ 229121 w 914921"/>
                  <a:gd name="connsiteY14" fmla="*/ 14287 h 302528"/>
                  <a:gd name="connsiteX15" fmla="*/ 236264 w 914921"/>
                  <a:gd name="connsiteY15" fmla="*/ 11906 h 302528"/>
                  <a:gd name="connsiteX16" fmla="*/ 283889 w 914921"/>
                  <a:gd name="connsiteY16" fmla="*/ 4762 h 302528"/>
                  <a:gd name="connsiteX17" fmla="*/ 410096 w 914921"/>
                  <a:gd name="connsiteY17" fmla="*/ 0 h 302528"/>
                  <a:gd name="connsiteX18" fmla="*/ 483914 w 914921"/>
                  <a:gd name="connsiteY18" fmla="*/ 2381 h 302528"/>
                  <a:gd name="connsiteX19" fmla="*/ 498202 w 914921"/>
                  <a:gd name="connsiteY19" fmla="*/ 9525 h 302528"/>
                  <a:gd name="connsiteX20" fmla="*/ 505346 w 914921"/>
                  <a:gd name="connsiteY20" fmla="*/ 11906 h 302528"/>
                  <a:gd name="connsiteX21" fmla="*/ 512489 w 914921"/>
                  <a:gd name="connsiteY21" fmla="*/ 19050 h 302528"/>
                  <a:gd name="connsiteX22" fmla="*/ 526777 w 914921"/>
                  <a:gd name="connsiteY22" fmla="*/ 23812 h 302528"/>
                  <a:gd name="connsiteX23" fmla="*/ 541064 w 914921"/>
                  <a:gd name="connsiteY23" fmla="*/ 33337 h 302528"/>
                  <a:gd name="connsiteX24" fmla="*/ 555352 w 914921"/>
                  <a:gd name="connsiteY24" fmla="*/ 42862 h 302528"/>
                  <a:gd name="connsiteX25" fmla="*/ 562496 w 914921"/>
                  <a:gd name="connsiteY25" fmla="*/ 47625 h 302528"/>
                  <a:gd name="connsiteX26" fmla="*/ 576783 w 914921"/>
                  <a:gd name="connsiteY26" fmla="*/ 52387 h 302528"/>
                  <a:gd name="connsiteX27" fmla="*/ 598214 w 914921"/>
                  <a:gd name="connsiteY27" fmla="*/ 64293 h 302528"/>
                  <a:gd name="connsiteX28" fmla="*/ 612502 w 914921"/>
                  <a:gd name="connsiteY28" fmla="*/ 71437 h 302528"/>
                  <a:gd name="connsiteX29" fmla="*/ 619646 w 914921"/>
                  <a:gd name="connsiteY29" fmla="*/ 76200 h 302528"/>
                  <a:gd name="connsiteX30" fmla="*/ 626789 w 914921"/>
                  <a:gd name="connsiteY30" fmla="*/ 78581 h 302528"/>
                  <a:gd name="connsiteX31" fmla="*/ 648221 w 914921"/>
                  <a:gd name="connsiteY31" fmla="*/ 90487 h 302528"/>
                  <a:gd name="connsiteX32" fmla="*/ 662508 w 914921"/>
                  <a:gd name="connsiteY32" fmla="*/ 97631 h 302528"/>
                  <a:gd name="connsiteX33" fmla="*/ 669652 w 914921"/>
                  <a:gd name="connsiteY33" fmla="*/ 102393 h 302528"/>
                  <a:gd name="connsiteX34" fmla="*/ 683939 w 914921"/>
                  <a:gd name="connsiteY34" fmla="*/ 107156 h 302528"/>
                  <a:gd name="connsiteX35" fmla="*/ 691083 w 914921"/>
                  <a:gd name="connsiteY35" fmla="*/ 111918 h 302528"/>
                  <a:gd name="connsiteX36" fmla="*/ 707752 w 914921"/>
                  <a:gd name="connsiteY36" fmla="*/ 116681 h 302528"/>
                  <a:gd name="connsiteX37" fmla="*/ 729183 w 914921"/>
                  <a:gd name="connsiteY37" fmla="*/ 123825 h 302528"/>
                  <a:gd name="connsiteX38" fmla="*/ 736327 w 914921"/>
                  <a:gd name="connsiteY38" fmla="*/ 126206 h 302528"/>
                  <a:gd name="connsiteX39" fmla="*/ 786333 w 914921"/>
                  <a:gd name="connsiteY39" fmla="*/ 130968 h 302528"/>
                  <a:gd name="connsiteX40" fmla="*/ 836339 w 914921"/>
                  <a:gd name="connsiteY40" fmla="*/ 147637 h 302528"/>
                  <a:gd name="connsiteX41" fmla="*/ 850627 w 914921"/>
                  <a:gd name="connsiteY41" fmla="*/ 152400 h 302528"/>
                  <a:gd name="connsiteX42" fmla="*/ 857771 w 914921"/>
                  <a:gd name="connsiteY42" fmla="*/ 154781 h 302528"/>
                  <a:gd name="connsiteX43" fmla="*/ 864914 w 914921"/>
                  <a:gd name="connsiteY43" fmla="*/ 159543 h 302528"/>
                  <a:gd name="connsiteX44" fmla="*/ 872058 w 914921"/>
                  <a:gd name="connsiteY44" fmla="*/ 161925 h 302528"/>
                  <a:gd name="connsiteX45" fmla="*/ 886346 w 914921"/>
                  <a:gd name="connsiteY45" fmla="*/ 171450 h 302528"/>
                  <a:gd name="connsiteX46" fmla="*/ 893489 w 914921"/>
                  <a:gd name="connsiteY46" fmla="*/ 176212 h 302528"/>
                  <a:gd name="connsiteX47" fmla="*/ 898252 w 914921"/>
                  <a:gd name="connsiteY47" fmla="*/ 190500 h 302528"/>
                  <a:gd name="connsiteX48" fmla="*/ 900633 w 914921"/>
                  <a:gd name="connsiteY48" fmla="*/ 197643 h 302528"/>
                  <a:gd name="connsiteX49" fmla="*/ 905396 w 914921"/>
                  <a:gd name="connsiteY49" fmla="*/ 204787 h 302528"/>
                  <a:gd name="connsiteX50" fmla="*/ 910158 w 914921"/>
                  <a:gd name="connsiteY50" fmla="*/ 221456 h 302528"/>
                  <a:gd name="connsiteX51" fmla="*/ 914921 w 914921"/>
                  <a:gd name="connsiteY51" fmla="*/ 240506 h 302528"/>
                  <a:gd name="connsiteX52" fmla="*/ 912539 w 914921"/>
                  <a:gd name="connsiteY52" fmla="*/ 252412 h 302528"/>
                  <a:gd name="connsiteX53" fmla="*/ 910158 w 914921"/>
                  <a:gd name="connsiteY53" fmla="*/ 259556 h 302528"/>
                  <a:gd name="connsiteX54" fmla="*/ 903014 w 914921"/>
                  <a:gd name="connsiteY54" fmla="*/ 261937 h 302528"/>
                  <a:gd name="connsiteX55" fmla="*/ 898252 w 914921"/>
                  <a:gd name="connsiteY55" fmla="*/ 269081 h 302528"/>
                  <a:gd name="connsiteX56" fmla="*/ 883964 w 914921"/>
                  <a:gd name="connsiteY56" fmla="*/ 273843 h 302528"/>
                  <a:gd name="connsiteX57" fmla="*/ 862533 w 914921"/>
                  <a:gd name="connsiteY57" fmla="*/ 288131 h 302528"/>
                  <a:gd name="connsiteX58" fmla="*/ 855389 w 914921"/>
                  <a:gd name="connsiteY58" fmla="*/ 292893 h 302528"/>
                  <a:gd name="connsiteX59" fmla="*/ 848246 w 914921"/>
                  <a:gd name="connsiteY59" fmla="*/ 295275 h 302528"/>
                  <a:gd name="connsiteX60" fmla="*/ 833958 w 914921"/>
                  <a:gd name="connsiteY60" fmla="*/ 302418 h 302528"/>
                  <a:gd name="connsiteX61" fmla="*/ 679177 w 914921"/>
                  <a:gd name="connsiteY61" fmla="*/ 292893 h 302528"/>
                  <a:gd name="connsiteX62" fmla="*/ 557733 w 914921"/>
                  <a:gd name="connsiteY62" fmla="*/ 290512 h 302528"/>
                  <a:gd name="connsiteX63" fmla="*/ 438671 w 914921"/>
                  <a:gd name="connsiteY63" fmla="*/ 288131 h 302528"/>
                  <a:gd name="connsiteX64" fmla="*/ 298177 w 914921"/>
                  <a:gd name="connsiteY64" fmla="*/ 285750 h 302528"/>
                  <a:gd name="connsiteX65" fmla="*/ 248171 w 914921"/>
                  <a:gd name="connsiteY65" fmla="*/ 288131 h 302528"/>
                  <a:gd name="connsiteX66" fmla="*/ 241027 w 914921"/>
                  <a:gd name="connsiteY66" fmla="*/ 292893 h 302528"/>
                  <a:gd name="connsiteX67" fmla="*/ 83864 w 914921"/>
                  <a:gd name="connsiteY67" fmla="*/ 292893 h 302528"/>
                  <a:gd name="connsiteX68" fmla="*/ 79102 w 914921"/>
                  <a:gd name="connsiteY68" fmla="*/ 278606 h 302528"/>
                  <a:gd name="connsiteX69" fmla="*/ 31477 w 914921"/>
                  <a:gd name="connsiteY69" fmla="*/ 269081 h 302528"/>
                  <a:gd name="connsiteX70" fmla="*/ 24333 w 914921"/>
                  <a:gd name="connsiteY70" fmla="*/ 266700 h 302528"/>
                  <a:gd name="connsiteX71" fmla="*/ 21952 w 914921"/>
                  <a:gd name="connsiteY71" fmla="*/ 254793 h 302528"/>
                  <a:gd name="connsiteX72" fmla="*/ 17189 w 914921"/>
                  <a:gd name="connsiteY72" fmla="*/ 240506 h 302528"/>
                  <a:gd name="connsiteX73" fmla="*/ 14808 w 914921"/>
                  <a:gd name="connsiteY73" fmla="*/ 233362 h 302528"/>
                  <a:gd name="connsiteX74" fmla="*/ 12427 w 914921"/>
                  <a:gd name="connsiteY74" fmla="*/ 226218 h 302528"/>
                  <a:gd name="connsiteX75" fmla="*/ 10046 w 914921"/>
                  <a:gd name="connsiteY75" fmla="*/ 219075 h 302528"/>
                  <a:gd name="connsiteX76" fmla="*/ 12427 w 914921"/>
                  <a:gd name="connsiteY76" fmla="*/ 185737 h 302528"/>
                  <a:gd name="connsiteX77" fmla="*/ 14808 w 914921"/>
                  <a:gd name="connsiteY77" fmla="*/ 178593 h 302528"/>
                  <a:gd name="connsiteX78" fmla="*/ 17189 w 914921"/>
                  <a:gd name="connsiteY78" fmla="*/ 164306 h 302528"/>
                  <a:gd name="connsiteX79" fmla="*/ 14808 w 914921"/>
                  <a:gd name="connsiteY79" fmla="*/ 119062 h 302528"/>
                  <a:gd name="connsiteX80" fmla="*/ 10046 w 914921"/>
                  <a:gd name="connsiteY80" fmla="*/ 109537 h 302528"/>
                  <a:gd name="connsiteX81" fmla="*/ 5283 w 914921"/>
                  <a:gd name="connsiteY81" fmla="*/ 90487 h 302528"/>
                  <a:gd name="connsiteX0" fmla="*/ 5283 w 914921"/>
                  <a:gd name="connsiteY0" fmla="*/ 90487 h 302528"/>
                  <a:gd name="connsiteX1" fmla="*/ 93389 w 914921"/>
                  <a:gd name="connsiteY1" fmla="*/ 88106 h 302528"/>
                  <a:gd name="connsiteX2" fmla="*/ 107677 w 914921"/>
                  <a:gd name="connsiteY2" fmla="*/ 80962 h 302528"/>
                  <a:gd name="connsiteX3" fmla="*/ 114821 w 914921"/>
                  <a:gd name="connsiteY3" fmla="*/ 78581 h 302528"/>
                  <a:gd name="connsiteX4" fmla="*/ 119583 w 914921"/>
                  <a:gd name="connsiteY4" fmla="*/ 71437 h 302528"/>
                  <a:gd name="connsiteX5" fmla="*/ 126727 w 914921"/>
                  <a:gd name="connsiteY5" fmla="*/ 69056 h 302528"/>
                  <a:gd name="connsiteX6" fmla="*/ 143396 w 914921"/>
                  <a:gd name="connsiteY6" fmla="*/ 52387 h 302528"/>
                  <a:gd name="connsiteX7" fmla="*/ 150539 w 914921"/>
                  <a:gd name="connsiteY7" fmla="*/ 47625 h 302528"/>
                  <a:gd name="connsiteX8" fmla="*/ 164827 w 914921"/>
                  <a:gd name="connsiteY8" fmla="*/ 42862 h 302528"/>
                  <a:gd name="connsiteX9" fmla="*/ 179114 w 914921"/>
                  <a:gd name="connsiteY9" fmla="*/ 35718 h 302528"/>
                  <a:gd name="connsiteX10" fmla="*/ 186258 w 914921"/>
                  <a:gd name="connsiteY10" fmla="*/ 30956 h 302528"/>
                  <a:gd name="connsiteX11" fmla="*/ 200546 w 914921"/>
                  <a:gd name="connsiteY11" fmla="*/ 26193 h 302528"/>
                  <a:gd name="connsiteX12" fmla="*/ 214833 w 914921"/>
                  <a:gd name="connsiteY12" fmla="*/ 21431 h 302528"/>
                  <a:gd name="connsiteX13" fmla="*/ 221977 w 914921"/>
                  <a:gd name="connsiteY13" fmla="*/ 19050 h 302528"/>
                  <a:gd name="connsiteX14" fmla="*/ 229121 w 914921"/>
                  <a:gd name="connsiteY14" fmla="*/ 14287 h 302528"/>
                  <a:gd name="connsiteX15" fmla="*/ 236264 w 914921"/>
                  <a:gd name="connsiteY15" fmla="*/ 11906 h 302528"/>
                  <a:gd name="connsiteX16" fmla="*/ 283889 w 914921"/>
                  <a:gd name="connsiteY16" fmla="*/ 4762 h 302528"/>
                  <a:gd name="connsiteX17" fmla="*/ 410096 w 914921"/>
                  <a:gd name="connsiteY17" fmla="*/ 0 h 302528"/>
                  <a:gd name="connsiteX18" fmla="*/ 483914 w 914921"/>
                  <a:gd name="connsiteY18" fmla="*/ 2381 h 302528"/>
                  <a:gd name="connsiteX19" fmla="*/ 498202 w 914921"/>
                  <a:gd name="connsiteY19" fmla="*/ 9525 h 302528"/>
                  <a:gd name="connsiteX20" fmla="*/ 505346 w 914921"/>
                  <a:gd name="connsiteY20" fmla="*/ 11906 h 302528"/>
                  <a:gd name="connsiteX21" fmla="*/ 512489 w 914921"/>
                  <a:gd name="connsiteY21" fmla="*/ 19050 h 302528"/>
                  <a:gd name="connsiteX22" fmla="*/ 526777 w 914921"/>
                  <a:gd name="connsiteY22" fmla="*/ 23812 h 302528"/>
                  <a:gd name="connsiteX23" fmla="*/ 541064 w 914921"/>
                  <a:gd name="connsiteY23" fmla="*/ 33337 h 302528"/>
                  <a:gd name="connsiteX24" fmla="*/ 555352 w 914921"/>
                  <a:gd name="connsiteY24" fmla="*/ 42862 h 302528"/>
                  <a:gd name="connsiteX25" fmla="*/ 562496 w 914921"/>
                  <a:gd name="connsiteY25" fmla="*/ 47625 h 302528"/>
                  <a:gd name="connsiteX26" fmla="*/ 576783 w 914921"/>
                  <a:gd name="connsiteY26" fmla="*/ 52387 h 302528"/>
                  <a:gd name="connsiteX27" fmla="*/ 598214 w 914921"/>
                  <a:gd name="connsiteY27" fmla="*/ 64293 h 302528"/>
                  <a:gd name="connsiteX28" fmla="*/ 612502 w 914921"/>
                  <a:gd name="connsiteY28" fmla="*/ 71437 h 302528"/>
                  <a:gd name="connsiteX29" fmla="*/ 619646 w 914921"/>
                  <a:gd name="connsiteY29" fmla="*/ 76200 h 302528"/>
                  <a:gd name="connsiteX30" fmla="*/ 626789 w 914921"/>
                  <a:gd name="connsiteY30" fmla="*/ 78581 h 302528"/>
                  <a:gd name="connsiteX31" fmla="*/ 648221 w 914921"/>
                  <a:gd name="connsiteY31" fmla="*/ 90487 h 302528"/>
                  <a:gd name="connsiteX32" fmla="*/ 662508 w 914921"/>
                  <a:gd name="connsiteY32" fmla="*/ 97631 h 302528"/>
                  <a:gd name="connsiteX33" fmla="*/ 669652 w 914921"/>
                  <a:gd name="connsiteY33" fmla="*/ 102393 h 302528"/>
                  <a:gd name="connsiteX34" fmla="*/ 683939 w 914921"/>
                  <a:gd name="connsiteY34" fmla="*/ 107156 h 302528"/>
                  <a:gd name="connsiteX35" fmla="*/ 691083 w 914921"/>
                  <a:gd name="connsiteY35" fmla="*/ 111918 h 302528"/>
                  <a:gd name="connsiteX36" fmla="*/ 707752 w 914921"/>
                  <a:gd name="connsiteY36" fmla="*/ 116681 h 302528"/>
                  <a:gd name="connsiteX37" fmla="*/ 729183 w 914921"/>
                  <a:gd name="connsiteY37" fmla="*/ 123825 h 302528"/>
                  <a:gd name="connsiteX38" fmla="*/ 736327 w 914921"/>
                  <a:gd name="connsiteY38" fmla="*/ 126206 h 302528"/>
                  <a:gd name="connsiteX39" fmla="*/ 786333 w 914921"/>
                  <a:gd name="connsiteY39" fmla="*/ 130968 h 302528"/>
                  <a:gd name="connsiteX40" fmla="*/ 836339 w 914921"/>
                  <a:gd name="connsiteY40" fmla="*/ 147637 h 302528"/>
                  <a:gd name="connsiteX41" fmla="*/ 850627 w 914921"/>
                  <a:gd name="connsiteY41" fmla="*/ 152400 h 302528"/>
                  <a:gd name="connsiteX42" fmla="*/ 857771 w 914921"/>
                  <a:gd name="connsiteY42" fmla="*/ 154781 h 302528"/>
                  <a:gd name="connsiteX43" fmla="*/ 864914 w 914921"/>
                  <a:gd name="connsiteY43" fmla="*/ 159543 h 302528"/>
                  <a:gd name="connsiteX44" fmla="*/ 872058 w 914921"/>
                  <a:gd name="connsiteY44" fmla="*/ 161925 h 302528"/>
                  <a:gd name="connsiteX45" fmla="*/ 886346 w 914921"/>
                  <a:gd name="connsiteY45" fmla="*/ 171450 h 302528"/>
                  <a:gd name="connsiteX46" fmla="*/ 893489 w 914921"/>
                  <a:gd name="connsiteY46" fmla="*/ 176212 h 302528"/>
                  <a:gd name="connsiteX47" fmla="*/ 898252 w 914921"/>
                  <a:gd name="connsiteY47" fmla="*/ 190500 h 302528"/>
                  <a:gd name="connsiteX48" fmla="*/ 900633 w 914921"/>
                  <a:gd name="connsiteY48" fmla="*/ 197643 h 302528"/>
                  <a:gd name="connsiteX49" fmla="*/ 905396 w 914921"/>
                  <a:gd name="connsiteY49" fmla="*/ 204787 h 302528"/>
                  <a:gd name="connsiteX50" fmla="*/ 910158 w 914921"/>
                  <a:gd name="connsiteY50" fmla="*/ 221456 h 302528"/>
                  <a:gd name="connsiteX51" fmla="*/ 914921 w 914921"/>
                  <a:gd name="connsiteY51" fmla="*/ 240506 h 302528"/>
                  <a:gd name="connsiteX52" fmla="*/ 912539 w 914921"/>
                  <a:gd name="connsiteY52" fmla="*/ 252412 h 302528"/>
                  <a:gd name="connsiteX53" fmla="*/ 910158 w 914921"/>
                  <a:gd name="connsiteY53" fmla="*/ 259556 h 302528"/>
                  <a:gd name="connsiteX54" fmla="*/ 903014 w 914921"/>
                  <a:gd name="connsiteY54" fmla="*/ 261937 h 302528"/>
                  <a:gd name="connsiteX55" fmla="*/ 898252 w 914921"/>
                  <a:gd name="connsiteY55" fmla="*/ 269081 h 302528"/>
                  <a:gd name="connsiteX56" fmla="*/ 883964 w 914921"/>
                  <a:gd name="connsiteY56" fmla="*/ 273843 h 302528"/>
                  <a:gd name="connsiteX57" fmla="*/ 862533 w 914921"/>
                  <a:gd name="connsiteY57" fmla="*/ 288131 h 302528"/>
                  <a:gd name="connsiteX58" fmla="*/ 855389 w 914921"/>
                  <a:gd name="connsiteY58" fmla="*/ 292893 h 302528"/>
                  <a:gd name="connsiteX59" fmla="*/ 848246 w 914921"/>
                  <a:gd name="connsiteY59" fmla="*/ 295275 h 302528"/>
                  <a:gd name="connsiteX60" fmla="*/ 833958 w 914921"/>
                  <a:gd name="connsiteY60" fmla="*/ 302418 h 302528"/>
                  <a:gd name="connsiteX61" fmla="*/ 679177 w 914921"/>
                  <a:gd name="connsiteY61" fmla="*/ 292893 h 302528"/>
                  <a:gd name="connsiteX62" fmla="*/ 557733 w 914921"/>
                  <a:gd name="connsiteY62" fmla="*/ 290512 h 302528"/>
                  <a:gd name="connsiteX63" fmla="*/ 438671 w 914921"/>
                  <a:gd name="connsiteY63" fmla="*/ 288131 h 302528"/>
                  <a:gd name="connsiteX64" fmla="*/ 298177 w 914921"/>
                  <a:gd name="connsiteY64" fmla="*/ 285750 h 302528"/>
                  <a:gd name="connsiteX65" fmla="*/ 248171 w 914921"/>
                  <a:gd name="connsiteY65" fmla="*/ 288131 h 302528"/>
                  <a:gd name="connsiteX66" fmla="*/ 83864 w 914921"/>
                  <a:gd name="connsiteY66" fmla="*/ 292893 h 302528"/>
                  <a:gd name="connsiteX67" fmla="*/ 79102 w 914921"/>
                  <a:gd name="connsiteY67" fmla="*/ 278606 h 302528"/>
                  <a:gd name="connsiteX68" fmla="*/ 31477 w 914921"/>
                  <a:gd name="connsiteY68" fmla="*/ 269081 h 302528"/>
                  <a:gd name="connsiteX69" fmla="*/ 24333 w 914921"/>
                  <a:gd name="connsiteY69" fmla="*/ 266700 h 302528"/>
                  <a:gd name="connsiteX70" fmla="*/ 21952 w 914921"/>
                  <a:gd name="connsiteY70" fmla="*/ 254793 h 302528"/>
                  <a:gd name="connsiteX71" fmla="*/ 17189 w 914921"/>
                  <a:gd name="connsiteY71" fmla="*/ 240506 h 302528"/>
                  <a:gd name="connsiteX72" fmla="*/ 14808 w 914921"/>
                  <a:gd name="connsiteY72" fmla="*/ 233362 h 302528"/>
                  <a:gd name="connsiteX73" fmla="*/ 12427 w 914921"/>
                  <a:gd name="connsiteY73" fmla="*/ 226218 h 302528"/>
                  <a:gd name="connsiteX74" fmla="*/ 10046 w 914921"/>
                  <a:gd name="connsiteY74" fmla="*/ 219075 h 302528"/>
                  <a:gd name="connsiteX75" fmla="*/ 12427 w 914921"/>
                  <a:gd name="connsiteY75" fmla="*/ 185737 h 302528"/>
                  <a:gd name="connsiteX76" fmla="*/ 14808 w 914921"/>
                  <a:gd name="connsiteY76" fmla="*/ 178593 h 302528"/>
                  <a:gd name="connsiteX77" fmla="*/ 17189 w 914921"/>
                  <a:gd name="connsiteY77" fmla="*/ 164306 h 302528"/>
                  <a:gd name="connsiteX78" fmla="*/ 14808 w 914921"/>
                  <a:gd name="connsiteY78" fmla="*/ 119062 h 302528"/>
                  <a:gd name="connsiteX79" fmla="*/ 10046 w 914921"/>
                  <a:gd name="connsiteY79" fmla="*/ 109537 h 302528"/>
                  <a:gd name="connsiteX80" fmla="*/ 5283 w 914921"/>
                  <a:gd name="connsiteY80" fmla="*/ 90487 h 302528"/>
                  <a:gd name="connsiteX0" fmla="*/ 5283 w 914921"/>
                  <a:gd name="connsiteY0" fmla="*/ 90993 h 303034"/>
                  <a:gd name="connsiteX1" fmla="*/ 93389 w 914921"/>
                  <a:gd name="connsiteY1" fmla="*/ 88612 h 303034"/>
                  <a:gd name="connsiteX2" fmla="*/ 107677 w 914921"/>
                  <a:gd name="connsiteY2" fmla="*/ 81468 h 303034"/>
                  <a:gd name="connsiteX3" fmla="*/ 114821 w 914921"/>
                  <a:gd name="connsiteY3" fmla="*/ 79087 h 303034"/>
                  <a:gd name="connsiteX4" fmla="*/ 119583 w 914921"/>
                  <a:gd name="connsiteY4" fmla="*/ 71943 h 303034"/>
                  <a:gd name="connsiteX5" fmla="*/ 126727 w 914921"/>
                  <a:gd name="connsiteY5" fmla="*/ 69562 h 303034"/>
                  <a:gd name="connsiteX6" fmla="*/ 143396 w 914921"/>
                  <a:gd name="connsiteY6" fmla="*/ 52893 h 303034"/>
                  <a:gd name="connsiteX7" fmla="*/ 150539 w 914921"/>
                  <a:gd name="connsiteY7" fmla="*/ 48131 h 303034"/>
                  <a:gd name="connsiteX8" fmla="*/ 164827 w 914921"/>
                  <a:gd name="connsiteY8" fmla="*/ 43368 h 303034"/>
                  <a:gd name="connsiteX9" fmla="*/ 179114 w 914921"/>
                  <a:gd name="connsiteY9" fmla="*/ 36224 h 303034"/>
                  <a:gd name="connsiteX10" fmla="*/ 186258 w 914921"/>
                  <a:gd name="connsiteY10" fmla="*/ 31462 h 303034"/>
                  <a:gd name="connsiteX11" fmla="*/ 200546 w 914921"/>
                  <a:gd name="connsiteY11" fmla="*/ 26699 h 303034"/>
                  <a:gd name="connsiteX12" fmla="*/ 214833 w 914921"/>
                  <a:gd name="connsiteY12" fmla="*/ 21937 h 303034"/>
                  <a:gd name="connsiteX13" fmla="*/ 221977 w 914921"/>
                  <a:gd name="connsiteY13" fmla="*/ 19556 h 303034"/>
                  <a:gd name="connsiteX14" fmla="*/ 229121 w 914921"/>
                  <a:gd name="connsiteY14" fmla="*/ 14793 h 303034"/>
                  <a:gd name="connsiteX15" fmla="*/ 236264 w 914921"/>
                  <a:gd name="connsiteY15" fmla="*/ 12412 h 303034"/>
                  <a:gd name="connsiteX16" fmla="*/ 410096 w 914921"/>
                  <a:gd name="connsiteY16" fmla="*/ 506 h 303034"/>
                  <a:gd name="connsiteX17" fmla="*/ 483914 w 914921"/>
                  <a:gd name="connsiteY17" fmla="*/ 2887 h 303034"/>
                  <a:gd name="connsiteX18" fmla="*/ 498202 w 914921"/>
                  <a:gd name="connsiteY18" fmla="*/ 10031 h 303034"/>
                  <a:gd name="connsiteX19" fmla="*/ 505346 w 914921"/>
                  <a:gd name="connsiteY19" fmla="*/ 12412 h 303034"/>
                  <a:gd name="connsiteX20" fmla="*/ 512489 w 914921"/>
                  <a:gd name="connsiteY20" fmla="*/ 19556 h 303034"/>
                  <a:gd name="connsiteX21" fmla="*/ 526777 w 914921"/>
                  <a:gd name="connsiteY21" fmla="*/ 24318 h 303034"/>
                  <a:gd name="connsiteX22" fmla="*/ 541064 w 914921"/>
                  <a:gd name="connsiteY22" fmla="*/ 33843 h 303034"/>
                  <a:gd name="connsiteX23" fmla="*/ 555352 w 914921"/>
                  <a:gd name="connsiteY23" fmla="*/ 43368 h 303034"/>
                  <a:gd name="connsiteX24" fmla="*/ 562496 w 914921"/>
                  <a:gd name="connsiteY24" fmla="*/ 48131 h 303034"/>
                  <a:gd name="connsiteX25" fmla="*/ 576783 w 914921"/>
                  <a:gd name="connsiteY25" fmla="*/ 52893 h 303034"/>
                  <a:gd name="connsiteX26" fmla="*/ 598214 w 914921"/>
                  <a:gd name="connsiteY26" fmla="*/ 64799 h 303034"/>
                  <a:gd name="connsiteX27" fmla="*/ 612502 w 914921"/>
                  <a:gd name="connsiteY27" fmla="*/ 71943 h 303034"/>
                  <a:gd name="connsiteX28" fmla="*/ 619646 w 914921"/>
                  <a:gd name="connsiteY28" fmla="*/ 76706 h 303034"/>
                  <a:gd name="connsiteX29" fmla="*/ 626789 w 914921"/>
                  <a:gd name="connsiteY29" fmla="*/ 79087 h 303034"/>
                  <a:gd name="connsiteX30" fmla="*/ 648221 w 914921"/>
                  <a:gd name="connsiteY30" fmla="*/ 90993 h 303034"/>
                  <a:gd name="connsiteX31" fmla="*/ 662508 w 914921"/>
                  <a:gd name="connsiteY31" fmla="*/ 98137 h 303034"/>
                  <a:gd name="connsiteX32" fmla="*/ 669652 w 914921"/>
                  <a:gd name="connsiteY32" fmla="*/ 102899 h 303034"/>
                  <a:gd name="connsiteX33" fmla="*/ 683939 w 914921"/>
                  <a:gd name="connsiteY33" fmla="*/ 107662 h 303034"/>
                  <a:gd name="connsiteX34" fmla="*/ 691083 w 914921"/>
                  <a:gd name="connsiteY34" fmla="*/ 112424 h 303034"/>
                  <a:gd name="connsiteX35" fmla="*/ 707752 w 914921"/>
                  <a:gd name="connsiteY35" fmla="*/ 117187 h 303034"/>
                  <a:gd name="connsiteX36" fmla="*/ 729183 w 914921"/>
                  <a:gd name="connsiteY36" fmla="*/ 124331 h 303034"/>
                  <a:gd name="connsiteX37" fmla="*/ 736327 w 914921"/>
                  <a:gd name="connsiteY37" fmla="*/ 126712 h 303034"/>
                  <a:gd name="connsiteX38" fmla="*/ 786333 w 914921"/>
                  <a:gd name="connsiteY38" fmla="*/ 131474 h 303034"/>
                  <a:gd name="connsiteX39" fmla="*/ 836339 w 914921"/>
                  <a:gd name="connsiteY39" fmla="*/ 148143 h 303034"/>
                  <a:gd name="connsiteX40" fmla="*/ 850627 w 914921"/>
                  <a:gd name="connsiteY40" fmla="*/ 152906 h 303034"/>
                  <a:gd name="connsiteX41" fmla="*/ 857771 w 914921"/>
                  <a:gd name="connsiteY41" fmla="*/ 155287 h 303034"/>
                  <a:gd name="connsiteX42" fmla="*/ 864914 w 914921"/>
                  <a:gd name="connsiteY42" fmla="*/ 160049 h 303034"/>
                  <a:gd name="connsiteX43" fmla="*/ 872058 w 914921"/>
                  <a:gd name="connsiteY43" fmla="*/ 162431 h 303034"/>
                  <a:gd name="connsiteX44" fmla="*/ 886346 w 914921"/>
                  <a:gd name="connsiteY44" fmla="*/ 171956 h 303034"/>
                  <a:gd name="connsiteX45" fmla="*/ 893489 w 914921"/>
                  <a:gd name="connsiteY45" fmla="*/ 176718 h 303034"/>
                  <a:gd name="connsiteX46" fmla="*/ 898252 w 914921"/>
                  <a:gd name="connsiteY46" fmla="*/ 191006 h 303034"/>
                  <a:gd name="connsiteX47" fmla="*/ 900633 w 914921"/>
                  <a:gd name="connsiteY47" fmla="*/ 198149 h 303034"/>
                  <a:gd name="connsiteX48" fmla="*/ 905396 w 914921"/>
                  <a:gd name="connsiteY48" fmla="*/ 205293 h 303034"/>
                  <a:gd name="connsiteX49" fmla="*/ 910158 w 914921"/>
                  <a:gd name="connsiteY49" fmla="*/ 221962 h 303034"/>
                  <a:gd name="connsiteX50" fmla="*/ 914921 w 914921"/>
                  <a:gd name="connsiteY50" fmla="*/ 241012 h 303034"/>
                  <a:gd name="connsiteX51" fmla="*/ 912539 w 914921"/>
                  <a:gd name="connsiteY51" fmla="*/ 252918 h 303034"/>
                  <a:gd name="connsiteX52" fmla="*/ 910158 w 914921"/>
                  <a:gd name="connsiteY52" fmla="*/ 260062 h 303034"/>
                  <a:gd name="connsiteX53" fmla="*/ 903014 w 914921"/>
                  <a:gd name="connsiteY53" fmla="*/ 262443 h 303034"/>
                  <a:gd name="connsiteX54" fmla="*/ 898252 w 914921"/>
                  <a:gd name="connsiteY54" fmla="*/ 269587 h 303034"/>
                  <a:gd name="connsiteX55" fmla="*/ 883964 w 914921"/>
                  <a:gd name="connsiteY55" fmla="*/ 274349 h 303034"/>
                  <a:gd name="connsiteX56" fmla="*/ 862533 w 914921"/>
                  <a:gd name="connsiteY56" fmla="*/ 288637 h 303034"/>
                  <a:gd name="connsiteX57" fmla="*/ 855389 w 914921"/>
                  <a:gd name="connsiteY57" fmla="*/ 293399 h 303034"/>
                  <a:gd name="connsiteX58" fmla="*/ 848246 w 914921"/>
                  <a:gd name="connsiteY58" fmla="*/ 295781 h 303034"/>
                  <a:gd name="connsiteX59" fmla="*/ 833958 w 914921"/>
                  <a:gd name="connsiteY59" fmla="*/ 302924 h 303034"/>
                  <a:gd name="connsiteX60" fmla="*/ 679177 w 914921"/>
                  <a:gd name="connsiteY60" fmla="*/ 293399 h 303034"/>
                  <a:gd name="connsiteX61" fmla="*/ 557733 w 914921"/>
                  <a:gd name="connsiteY61" fmla="*/ 291018 h 303034"/>
                  <a:gd name="connsiteX62" fmla="*/ 438671 w 914921"/>
                  <a:gd name="connsiteY62" fmla="*/ 288637 h 303034"/>
                  <a:gd name="connsiteX63" fmla="*/ 298177 w 914921"/>
                  <a:gd name="connsiteY63" fmla="*/ 286256 h 303034"/>
                  <a:gd name="connsiteX64" fmla="*/ 248171 w 914921"/>
                  <a:gd name="connsiteY64" fmla="*/ 288637 h 303034"/>
                  <a:gd name="connsiteX65" fmla="*/ 83864 w 914921"/>
                  <a:gd name="connsiteY65" fmla="*/ 293399 h 303034"/>
                  <a:gd name="connsiteX66" fmla="*/ 79102 w 914921"/>
                  <a:gd name="connsiteY66" fmla="*/ 279112 h 303034"/>
                  <a:gd name="connsiteX67" fmla="*/ 31477 w 914921"/>
                  <a:gd name="connsiteY67" fmla="*/ 269587 h 303034"/>
                  <a:gd name="connsiteX68" fmla="*/ 24333 w 914921"/>
                  <a:gd name="connsiteY68" fmla="*/ 267206 h 303034"/>
                  <a:gd name="connsiteX69" fmla="*/ 21952 w 914921"/>
                  <a:gd name="connsiteY69" fmla="*/ 255299 h 303034"/>
                  <a:gd name="connsiteX70" fmla="*/ 17189 w 914921"/>
                  <a:gd name="connsiteY70" fmla="*/ 241012 h 303034"/>
                  <a:gd name="connsiteX71" fmla="*/ 14808 w 914921"/>
                  <a:gd name="connsiteY71" fmla="*/ 233868 h 303034"/>
                  <a:gd name="connsiteX72" fmla="*/ 12427 w 914921"/>
                  <a:gd name="connsiteY72" fmla="*/ 226724 h 303034"/>
                  <a:gd name="connsiteX73" fmla="*/ 10046 w 914921"/>
                  <a:gd name="connsiteY73" fmla="*/ 219581 h 303034"/>
                  <a:gd name="connsiteX74" fmla="*/ 12427 w 914921"/>
                  <a:gd name="connsiteY74" fmla="*/ 186243 h 303034"/>
                  <a:gd name="connsiteX75" fmla="*/ 14808 w 914921"/>
                  <a:gd name="connsiteY75" fmla="*/ 179099 h 303034"/>
                  <a:gd name="connsiteX76" fmla="*/ 17189 w 914921"/>
                  <a:gd name="connsiteY76" fmla="*/ 164812 h 303034"/>
                  <a:gd name="connsiteX77" fmla="*/ 14808 w 914921"/>
                  <a:gd name="connsiteY77" fmla="*/ 119568 h 303034"/>
                  <a:gd name="connsiteX78" fmla="*/ 10046 w 914921"/>
                  <a:gd name="connsiteY78" fmla="*/ 110043 h 303034"/>
                  <a:gd name="connsiteX79" fmla="*/ 5283 w 914921"/>
                  <a:gd name="connsiteY79" fmla="*/ 90993 h 303034"/>
                  <a:gd name="connsiteX0" fmla="*/ 5283 w 914921"/>
                  <a:gd name="connsiteY0" fmla="*/ 90559 h 302600"/>
                  <a:gd name="connsiteX1" fmla="*/ 93389 w 914921"/>
                  <a:gd name="connsiteY1" fmla="*/ 88178 h 302600"/>
                  <a:gd name="connsiteX2" fmla="*/ 107677 w 914921"/>
                  <a:gd name="connsiteY2" fmla="*/ 81034 h 302600"/>
                  <a:gd name="connsiteX3" fmla="*/ 114821 w 914921"/>
                  <a:gd name="connsiteY3" fmla="*/ 78653 h 302600"/>
                  <a:gd name="connsiteX4" fmla="*/ 119583 w 914921"/>
                  <a:gd name="connsiteY4" fmla="*/ 71509 h 302600"/>
                  <a:gd name="connsiteX5" fmla="*/ 126727 w 914921"/>
                  <a:gd name="connsiteY5" fmla="*/ 69128 h 302600"/>
                  <a:gd name="connsiteX6" fmla="*/ 143396 w 914921"/>
                  <a:gd name="connsiteY6" fmla="*/ 52459 h 302600"/>
                  <a:gd name="connsiteX7" fmla="*/ 150539 w 914921"/>
                  <a:gd name="connsiteY7" fmla="*/ 47697 h 302600"/>
                  <a:gd name="connsiteX8" fmla="*/ 164827 w 914921"/>
                  <a:gd name="connsiteY8" fmla="*/ 42934 h 302600"/>
                  <a:gd name="connsiteX9" fmla="*/ 179114 w 914921"/>
                  <a:gd name="connsiteY9" fmla="*/ 35790 h 302600"/>
                  <a:gd name="connsiteX10" fmla="*/ 186258 w 914921"/>
                  <a:gd name="connsiteY10" fmla="*/ 31028 h 302600"/>
                  <a:gd name="connsiteX11" fmla="*/ 200546 w 914921"/>
                  <a:gd name="connsiteY11" fmla="*/ 26265 h 302600"/>
                  <a:gd name="connsiteX12" fmla="*/ 214833 w 914921"/>
                  <a:gd name="connsiteY12" fmla="*/ 21503 h 302600"/>
                  <a:gd name="connsiteX13" fmla="*/ 221977 w 914921"/>
                  <a:gd name="connsiteY13" fmla="*/ 19122 h 302600"/>
                  <a:gd name="connsiteX14" fmla="*/ 229121 w 914921"/>
                  <a:gd name="connsiteY14" fmla="*/ 14359 h 302600"/>
                  <a:gd name="connsiteX15" fmla="*/ 279126 w 914921"/>
                  <a:gd name="connsiteY15" fmla="*/ 4834 h 302600"/>
                  <a:gd name="connsiteX16" fmla="*/ 410096 w 914921"/>
                  <a:gd name="connsiteY16" fmla="*/ 72 h 302600"/>
                  <a:gd name="connsiteX17" fmla="*/ 483914 w 914921"/>
                  <a:gd name="connsiteY17" fmla="*/ 2453 h 302600"/>
                  <a:gd name="connsiteX18" fmla="*/ 498202 w 914921"/>
                  <a:gd name="connsiteY18" fmla="*/ 9597 h 302600"/>
                  <a:gd name="connsiteX19" fmla="*/ 505346 w 914921"/>
                  <a:gd name="connsiteY19" fmla="*/ 11978 h 302600"/>
                  <a:gd name="connsiteX20" fmla="*/ 512489 w 914921"/>
                  <a:gd name="connsiteY20" fmla="*/ 19122 h 302600"/>
                  <a:gd name="connsiteX21" fmla="*/ 526777 w 914921"/>
                  <a:gd name="connsiteY21" fmla="*/ 23884 h 302600"/>
                  <a:gd name="connsiteX22" fmla="*/ 541064 w 914921"/>
                  <a:gd name="connsiteY22" fmla="*/ 33409 h 302600"/>
                  <a:gd name="connsiteX23" fmla="*/ 555352 w 914921"/>
                  <a:gd name="connsiteY23" fmla="*/ 42934 h 302600"/>
                  <a:gd name="connsiteX24" fmla="*/ 562496 w 914921"/>
                  <a:gd name="connsiteY24" fmla="*/ 47697 h 302600"/>
                  <a:gd name="connsiteX25" fmla="*/ 576783 w 914921"/>
                  <a:gd name="connsiteY25" fmla="*/ 52459 h 302600"/>
                  <a:gd name="connsiteX26" fmla="*/ 598214 w 914921"/>
                  <a:gd name="connsiteY26" fmla="*/ 64365 h 302600"/>
                  <a:gd name="connsiteX27" fmla="*/ 612502 w 914921"/>
                  <a:gd name="connsiteY27" fmla="*/ 71509 h 302600"/>
                  <a:gd name="connsiteX28" fmla="*/ 619646 w 914921"/>
                  <a:gd name="connsiteY28" fmla="*/ 76272 h 302600"/>
                  <a:gd name="connsiteX29" fmla="*/ 626789 w 914921"/>
                  <a:gd name="connsiteY29" fmla="*/ 78653 h 302600"/>
                  <a:gd name="connsiteX30" fmla="*/ 648221 w 914921"/>
                  <a:gd name="connsiteY30" fmla="*/ 90559 h 302600"/>
                  <a:gd name="connsiteX31" fmla="*/ 662508 w 914921"/>
                  <a:gd name="connsiteY31" fmla="*/ 97703 h 302600"/>
                  <a:gd name="connsiteX32" fmla="*/ 669652 w 914921"/>
                  <a:gd name="connsiteY32" fmla="*/ 102465 h 302600"/>
                  <a:gd name="connsiteX33" fmla="*/ 683939 w 914921"/>
                  <a:gd name="connsiteY33" fmla="*/ 107228 h 302600"/>
                  <a:gd name="connsiteX34" fmla="*/ 691083 w 914921"/>
                  <a:gd name="connsiteY34" fmla="*/ 111990 h 302600"/>
                  <a:gd name="connsiteX35" fmla="*/ 707752 w 914921"/>
                  <a:gd name="connsiteY35" fmla="*/ 116753 h 302600"/>
                  <a:gd name="connsiteX36" fmla="*/ 729183 w 914921"/>
                  <a:gd name="connsiteY36" fmla="*/ 123897 h 302600"/>
                  <a:gd name="connsiteX37" fmla="*/ 736327 w 914921"/>
                  <a:gd name="connsiteY37" fmla="*/ 126278 h 302600"/>
                  <a:gd name="connsiteX38" fmla="*/ 786333 w 914921"/>
                  <a:gd name="connsiteY38" fmla="*/ 131040 h 302600"/>
                  <a:gd name="connsiteX39" fmla="*/ 836339 w 914921"/>
                  <a:gd name="connsiteY39" fmla="*/ 147709 h 302600"/>
                  <a:gd name="connsiteX40" fmla="*/ 850627 w 914921"/>
                  <a:gd name="connsiteY40" fmla="*/ 152472 h 302600"/>
                  <a:gd name="connsiteX41" fmla="*/ 857771 w 914921"/>
                  <a:gd name="connsiteY41" fmla="*/ 154853 h 302600"/>
                  <a:gd name="connsiteX42" fmla="*/ 864914 w 914921"/>
                  <a:gd name="connsiteY42" fmla="*/ 159615 h 302600"/>
                  <a:gd name="connsiteX43" fmla="*/ 872058 w 914921"/>
                  <a:gd name="connsiteY43" fmla="*/ 161997 h 302600"/>
                  <a:gd name="connsiteX44" fmla="*/ 886346 w 914921"/>
                  <a:gd name="connsiteY44" fmla="*/ 171522 h 302600"/>
                  <a:gd name="connsiteX45" fmla="*/ 893489 w 914921"/>
                  <a:gd name="connsiteY45" fmla="*/ 176284 h 302600"/>
                  <a:gd name="connsiteX46" fmla="*/ 898252 w 914921"/>
                  <a:gd name="connsiteY46" fmla="*/ 190572 h 302600"/>
                  <a:gd name="connsiteX47" fmla="*/ 900633 w 914921"/>
                  <a:gd name="connsiteY47" fmla="*/ 197715 h 302600"/>
                  <a:gd name="connsiteX48" fmla="*/ 905396 w 914921"/>
                  <a:gd name="connsiteY48" fmla="*/ 204859 h 302600"/>
                  <a:gd name="connsiteX49" fmla="*/ 910158 w 914921"/>
                  <a:gd name="connsiteY49" fmla="*/ 221528 h 302600"/>
                  <a:gd name="connsiteX50" fmla="*/ 914921 w 914921"/>
                  <a:gd name="connsiteY50" fmla="*/ 240578 h 302600"/>
                  <a:gd name="connsiteX51" fmla="*/ 912539 w 914921"/>
                  <a:gd name="connsiteY51" fmla="*/ 252484 h 302600"/>
                  <a:gd name="connsiteX52" fmla="*/ 910158 w 914921"/>
                  <a:gd name="connsiteY52" fmla="*/ 259628 h 302600"/>
                  <a:gd name="connsiteX53" fmla="*/ 903014 w 914921"/>
                  <a:gd name="connsiteY53" fmla="*/ 262009 h 302600"/>
                  <a:gd name="connsiteX54" fmla="*/ 898252 w 914921"/>
                  <a:gd name="connsiteY54" fmla="*/ 269153 h 302600"/>
                  <a:gd name="connsiteX55" fmla="*/ 883964 w 914921"/>
                  <a:gd name="connsiteY55" fmla="*/ 273915 h 302600"/>
                  <a:gd name="connsiteX56" fmla="*/ 862533 w 914921"/>
                  <a:gd name="connsiteY56" fmla="*/ 288203 h 302600"/>
                  <a:gd name="connsiteX57" fmla="*/ 855389 w 914921"/>
                  <a:gd name="connsiteY57" fmla="*/ 292965 h 302600"/>
                  <a:gd name="connsiteX58" fmla="*/ 848246 w 914921"/>
                  <a:gd name="connsiteY58" fmla="*/ 295347 h 302600"/>
                  <a:gd name="connsiteX59" fmla="*/ 833958 w 914921"/>
                  <a:gd name="connsiteY59" fmla="*/ 302490 h 302600"/>
                  <a:gd name="connsiteX60" fmla="*/ 679177 w 914921"/>
                  <a:gd name="connsiteY60" fmla="*/ 292965 h 302600"/>
                  <a:gd name="connsiteX61" fmla="*/ 557733 w 914921"/>
                  <a:gd name="connsiteY61" fmla="*/ 290584 h 302600"/>
                  <a:gd name="connsiteX62" fmla="*/ 438671 w 914921"/>
                  <a:gd name="connsiteY62" fmla="*/ 288203 h 302600"/>
                  <a:gd name="connsiteX63" fmla="*/ 298177 w 914921"/>
                  <a:gd name="connsiteY63" fmla="*/ 285822 h 302600"/>
                  <a:gd name="connsiteX64" fmla="*/ 248171 w 914921"/>
                  <a:gd name="connsiteY64" fmla="*/ 288203 h 302600"/>
                  <a:gd name="connsiteX65" fmla="*/ 83864 w 914921"/>
                  <a:gd name="connsiteY65" fmla="*/ 292965 h 302600"/>
                  <a:gd name="connsiteX66" fmla="*/ 79102 w 914921"/>
                  <a:gd name="connsiteY66" fmla="*/ 278678 h 302600"/>
                  <a:gd name="connsiteX67" fmla="*/ 31477 w 914921"/>
                  <a:gd name="connsiteY67" fmla="*/ 269153 h 302600"/>
                  <a:gd name="connsiteX68" fmla="*/ 24333 w 914921"/>
                  <a:gd name="connsiteY68" fmla="*/ 266772 h 302600"/>
                  <a:gd name="connsiteX69" fmla="*/ 21952 w 914921"/>
                  <a:gd name="connsiteY69" fmla="*/ 254865 h 302600"/>
                  <a:gd name="connsiteX70" fmla="*/ 17189 w 914921"/>
                  <a:gd name="connsiteY70" fmla="*/ 240578 h 302600"/>
                  <a:gd name="connsiteX71" fmla="*/ 14808 w 914921"/>
                  <a:gd name="connsiteY71" fmla="*/ 233434 h 302600"/>
                  <a:gd name="connsiteX72" fmla="*/ 12427 w 914921"/>
                  <a:gd name="connsiteY72" fmla="*/ 226290 h 302600"/>
                  <a:gd name="connsiteX73" fmla="*/ 10046 w 914921"/>
                  <a:gd name="connsiteY73" fmla="*/ 219147 h 302600"/>
                  <a:gd name="connsiteX74" fmla="*/ 12427 w 914921"/>
                  <a:gd name="connsiteY74" fmla="*/ 185809 h 302600"/>
                  <a:gd name="connsiteX75" fmla="*/ 14808 w 914921"/>
                  <a:gd name="connsiteY75" fmla="*/ 178665 h 302600"/>
                  <a:gd name="connsiteX76" fmla="*/ 17189 w 914921"/>
                  <a:gd name="connsiteY76" fmla="*/ 164378 h 302600"/>
                  <a:gd name="connsiteX77" fmla="*/ 14808 w 914921"/>
                  <a:gd name="connsiteY77" fmla="*/ 119134 h 302600"/>
                  <a:gd name="connsiteX78" fmla="*/ 10046 w 914921"/>
                  <a:gd name="connsiteY78" fmla="*/ 109609 h 302600"/>
                  <a:gd name="connsiteX79" fmla="*/ 5283 w 914921"/>
                  <a:gd name="connsiteY79" fmla="*/ 90559 h 302600"/>
                  <a:gd name="connsiteX0" fmla="*/ 5283 w 914921"/>
                  <a:gd name="connsiteY0" fmla="*/ 90550 h 302591"/>
                  <a:gd name="connsiteX1" fmla="*/ 93389 w 914921"/>
                  <a:gd name="connsiteY1" fmla="*/ 88169 h 302591"/>
                  <a:gd name="connsiteX2" fmla="*/ 107677 w 914921"/>
                  <a:gd name="connsiteY2" fmla="*/ 81025 h 302591"/>
                  <a:gd name="connsiteX3" fmla="*/ 114821 w 914921"/>
                  <a:gd name="connsiteY3" fmla="*/ 78644 h 302591"/>
                  <a:gd name="connsiteX4" fmla="*/ 119583 w 914921"/>
                  <a:gd name="connsiteY4" fmla="*/ 71500 h 302591"/>
                  <a:gd name="connsiteX5" fmla="*/ 126727 w 914921"/>
                  <a:gd name="connsiteY5" fmla="*/ 69119 h 302591"/>
                  <a:gd name="connsiteX6" fmla="*/ 143396 w 914921"/>
                  <a:gd name="connsiteY6" fmla="*/ 52450 h 302591"/>
                  <a:gd name="connsiteX7" fmla="*/ 150539 w 914921"/>
                  <a:gd name="connsiteY7" fmla="*/ 47688 h 302591"/>
                  <a:gd name="connsiteX8" fmla="*/ 164827 w 914921"/>
                  <a:gd name="connsiteY8" fmla="*/ 42925 h 302591"/>
                  <a:gd name="connsiteX9" fmla="*/ 179114 w 914921"/>
                  <a:gd name="connsiteY9" fmla="*/ 35781 h 302591"/>
                  <a:gd name="connsiteX10" fmla="*/ 186258 w 914921"/>
                  <a:gd name="connsiteY10" fmla="*/ 31019 h 302591"/>
                  <a:gd name="connsiteX11" fmla="*/ 200546 w 914921"/>
                  <a:gd name="connsiteY11" fmla="*/ 26256 h 302591"/>
                  <a:gd name="connsiteX12" fmla="*/ 214833 w 914921"/>
                  <a:gd name="connsiteY12" fmla="*/ 21494 h 302591"/>
                  <a:gd name="connsiteX13" fmla="*/ 221977 w 914921"/>
                  <a:gd name="connsiteY13" fmla="*/ 19113 h 302591"/>
                  <a:gd name="connsiteX14" fmla="*/ 229121 w 914921"/>
                  <a:gd name="connsiteY14" fmla="*/ 14350 h 302591"/>
                  <a:gd name="connsiteX15" fmla="*/ 279126 w 914921"/>
                  <a:gd name="connsiteY15" fmla="*/ 4825 h 302591"/>
                  <a:gd name="connsiteX16" fmla="*/ 410096 w 914921"/>
                  <a:gd name="connsiteY16" fmla="*/ 63 h 302591"/>
                  <a:gd name="connsiteX17" fmla="*/ 483914 w 914921"/>
                  <a:gd name="connsiteY17" fmla="*/ 2444 h 302591"/>
                  <a:gd name="connsiteX18" fmla="*/ 467246 w 914921"/>
                  <a:gd name="connsiteY18" fmla="*/ 7207 h 302591"/>
                  <a:gd name="connsiteX19" fmla="*/ 505346 w 914921"/>
                  <a:gd name="connsiteY19" fmla="*/ 11969 h 302591"/>
                  <a:gd name="connsiteX20" fmla="*/ 512489 w 914921"/>
                  <a:gd name="connsiteY20" fmla="*/ 19113 h 302591"/>
                  <a:gd name="connsiteX21" fmla="*/ 526777 w 914921"/>
                  <a:gd name="connsiteY21" fmla="*/ 23875 h 302591"/>
                  <a:gd name="connsiteX22" fmla="*/ 541064 w 914921"/>
                  <a:gd name="connsiteY22" fmla="*/ 33400 h 302591"/>
                  <a:gd name="connsiteX23" fmla="*/ 555352 w 914921"/>
                  <a:gd name="connsiteY23" fmla="*/ 42925 h 302591"/>
                  <a:gd name="connsiteX24" fmla="*/ 562496 w 914921"/>
                  <a:gd name="connsiteY24" fmla="*/ 47688 h 302591"/>
                  <a:gd name="connsiteX25" fmla="*/ 576783 w 914921"/>
                  <a:gd name="connsiteY25" fmla="*/ 52450 h 302591"/>
                  <a:gd name="connsiteX26" fmla="*/ 598214 w 914921"/>
                  <a:gd name="connsiteY26" fmla="*/ 64356 h 302591"/>
                  <a:gd name="connsiteX27" fmla="*/ 612502 w 914921"/>
                  <a:gd name="connsiteY27" fmla="*/ 71500 h 302591"/>
                  <a:gd name="connsiteX28" fmla="*/ 619646 w 914921"/>
                  <a:gd name="connsiteY28" fmla="*/ 76263 h 302591"/>
                  <a:gd name="connsiteX29" fmla="*/ 626789 w 914921"/>
                  <a:gd name="connsiteY29" fmla="*/ 78644 h 302591"/>
                  <a:gd name="connsiteX30" fmla="*/ 648221 w 914921"/>
                  <a:gd name="connsiteY30" fmla="*/ 90550 h 302591"/>
                  <a:gd name="connsiteX31" fmla="*/ 662508 w 914921"/>
                  <a:gd name="connsiteY31" fmla="*/ 97694 h 302591"/>
                  <a:gd name="connsiteX32" fmla="*/ 669652 w 914921"/>
                  <a:gd name="connsiteY32" fmla="*/ 102456 h 302591"/>
                  <a:gd name="connsiteX33" fmla="*/ 683939 w 914921"/>
                  <a:gd name="connsiteY33" fmla="*/ 107219 h 302591"/>
                  <a:gd name="connsiteX34" fmla="*/ 691083 w 914921"/>
                  <a:gd name="connsiteY34" fmla="*/ 111981 h 302591"/>
                  <a:gd name="connsiteX35" fmla="*/ 707752 w 914921"/>
                  <a:gd name="connsiteY35" fmla="*/ 116744 h 302591"/>
                  <a:gd name="connsiteX36" fmla="*/ 729183 w 914921"/>
                  <a:gd name="connsiteY36" fmla="*/ 123888 h 302591"/>
                  <a:gd name="connsiteX37" fmla="*/ 736327 w 914921"/>
                  <a:gd name="connsiteY37" fmla="*/ 126269 h 302591"/>
                  <a:gd name="connsiteX38" fmla="*/ 786333 w 914921"/>
                  <a:gd name="connsiteY38" fmla="*/ 131031 h 302591"/>
                  <a:gd name="connsiteX39" fmla="*/ 836339 w 914921"/>
                  <a:gd name="connsiteY39" fmla="*/ 147700 h 302591"/>
                  <a:gd name="connsiteX40" fmla="*/ 850627 w 914921"/>
                  <a:gd name="connsiteY40" fmla="*/ 152463 h 302591"/>
                  <a:gd name="connsiteX41" fmla="*/ 857771 w 914921"/>
                  <a:gd name="connsiteY41" fmla="*/ 154844 h 302591"/>
                  <a:gd name="connsiteX42" fmla="*/ 864914 w 914921"/>
                  <a:gd name="connsiteY42" fmla="*/ 159606 h 302591"/>
                  <a:gd name="connsiteX43" fmla="*/ 872058 w 914921"/>
                  <a:gd name="connsiteY43" fmla="*/ 161988 h 302591"/>
                  <a:gd name="connsiteX44" fmla="*/ 886346 w 914921"/>
                  <a:gd name="connsiteY44" fmla="*/ 171513 h 302591"/>
                  <a:gd name="connsiteX45" fmla="*/ 893489 w 914921"/>
                  <a:gd name="connsiteY45" fmla="*/ 176275 h 302591"/>
                  <a:gd name="connsiteX46" fmla="*/ 898252 w 914921"/>
                  <a:gd name="connsiteY46" fmla="*/ 190563 h 302591"/>
                  <a:gd name="connsiteX47" fmla="*/ 900633 w 914921"/>
                  <a:gd name="connsiteY47" fmla="*/ 197706 h 302591"/>
                  <a:gd name="connsiteX48" fmla="*/ 905396 w 914921"/>
                  <a:gd name="connsiteY48" fmla="*/ 204850 h 302591"/>
                  <a:gd name="connsiteX49" fmla="*/ 910158 w 914921"/>
                  <a:gd name="connsiteY49" fmla="*/ 221519 h 302591"/>
                  <a:gd name="connsiteX50" fmla="*/ 914921 w 914921"/>
                  <a:gd name="connsiteY50" fmla="*/ 240569 h 302591"/>
                  <a:gd name="connsiteX51" fmla="*/ 912539 w 914921"/>
                  <a:gd name="connsiteY51" fmla="*/ 252475 h 302591"/>
                  <a:gd name="connsiteX52" fmla="*/ 910158 w 914921"/>
                  <a:gd name="connsiteY52" fmla="*/ 259619 h 302591"/>
                  <a:gd name="connsiteX53" fmla="*/ 903014 w 914921"/>
                  <a:gd name="connsiteY53" fmla="*/ 262000 h 302591"/>
                  <a:gd name="connsiteX54" fmla="*/ 898252 w 914921"/>
                  <a:gd name="connsiteY54" fmla="*/ 269144 h 302591"/>
                  <a:gd name="connsiteX55" fmla="*/ 883964 w 914921"/>
                  <a:gd name="connsiteY55" fmla="*/ 273906 h 302591"/>
                  <a:gd name="connsiteX56" fmla="*/ 862533 w 914921"/>
                  <a:gd name="connsiteY56" fmla="*/ 288194 h 302591"/>
                  <a:gd name="connsiteX57" fmla="*/ 855389 w 914921"/>
                  <a:gd name="connsiteY57" fmla="*/ 292956 h 302591"/>
                  <a:gd name="connsiteX58" fmla="*/ 848246 w 914921"/>
                  <a:gd name="connsiteY58" fmla="*/ 295338 h 302591"/>
                  <a:gd name="connsiteX59" fmla="*/ 833958 w 914921"/>
                  <a:gd name="connsiteY59" fmla="*/ 302481 h 302591"/>
                  <a:gd name="connsiteX60" fmla="*/ 679177 w 914921"/>
                  <a:gd name="connsiteY60" fmla="*/ 292956 h 302591"/>
                  <a:gd name="connsiteX61" fmla="*/ 557733 w 914921"/>
                  <a:gd name="connsiteY61" fmla="*/ 290575 h 302591"/>
                  <a:gd name="connsiteX62" fmla="*/ 438671 w 914921"/>
                  <a:gd name="connsiteY62" fmla="*/ 288194 h 302591"/>
                  <a:gd name="connsiteX63" fmla="*/ 298177 w 914921"/>
                  <a:gd name="connsiteY63" fmla="*/ 285813 h 302591"/>
                  <a:gd name="connsiteX64" fmla="*/ 248171 w 914921"/>
                  <a:gd name="connsiteY64" fmla="*/ 288194 h 302591"/>
                  <a:gd name="connsiteX65" fmla="*/ 83864 w 914921"/>
                  <a:gd name="connsiteY65" fmla="*/ 292956 h 302591"/>
                  <a:gd name="connsiteX66" fmla="*/ 79102 w 914921"/>
                  <a:gd name="connsiteY66" fmla="*/ 278669 h 302591"/>
                  <a:gd name="connsiteX67" fmla="*/ 31477 w 914921"/>
                  <a:gd name="connsiteY67" fmla="*/ 269144 h 302591"/>
                  <a:gd name="connsiteX68" fmla="*/ 24333 w 914921"/>
                  <a:gd name="connsiteY68" fmla="*/ 266763 h 302591"/>
                  <a:gd name="connsiteX69" fmla="*/ 21952 w 914921"/>
                  <a:gd name="connsiteY69" fmla="*/ 254856 h 302591"/>
                  <a:gd name="connsiteX70" fmla="*/ 17189 w 914921"/>
                  <a:gd name="connsiteY70" fmla="*/ 240569 h 302591"/>
                  <a:gd name="connsiteX71" fmla="*/ 14808 w 914921"/>
                  <a:gd name="connsiteY71" fmla="*/ 233425 h 302591"/>
                  <a:gd name="connsiteX72" fmla="*/ 12427 w 914921"/>
                  <a:gd name="connsiteY72" fmla="*/ 226281 h 302591"/>
                  <a:gd name="connsiteX73" fmla="*/ 10046 w 914921"/>
                  <a:gd name="connsiteY73" fmla="*/ 219138 h 302591"/>
                  <a:gd name="connsiteX74" fmla="*/ 12427 w 914921"/>
                  <a:gd name="connsiteY74" fmla="*/ 185800 h 302591"/>
                  <a:gd name="connsiteX75" fmla="*/ 14808 w 914921"/>
                  <a:gd name="connsiteY75" fmla="*/ 178656 h 302591"/>
                  <a:gd name="connsiteX76" fmla="*/ 17189 w 914921"/>
                  <a:gd name="connsiteY76" fmla="*/ 164369 h 302591"/>
                  <a:gd name="connsiteX77" fmla="*/ 14808 w 914921"/>
                  <a:gd name="connsiteY77" fmla="*/ 119125 h 302591"/>
                  <a:gd name="connsiteX78" fmla="*/ 10046 w 914921"/>
                  <a:gd name="connsiteY78" fmla="*/ 109600 h 302591"/>
                  <a:gd name="connsiteX79" fmla="*/ 5283 w 914921"/>
                  <a:gd name="connsiteY79" fmla="*/ 90550 h 302591"/>
                  <a:gd name="connsiteX0" fmla="*/ 5283 w 914921"/>
                  <a:gd name="connsiteY0" fmla="*/ 90586 h 302627"/>
                  <a:gd name="connsiteX1" fmla="*/ 93389 w 914921"/>
                  <a:gd name="connsiteY1" fmla="*/ 88205 h 302627"/>
                  <a:gd name="connsiteX2" fmla="*/ 107677 w 914921"/>
                  <a:gd name="connsiteY2" fmla="*/ 81061 h 302627"/>
                  <a:gd name="connsiteX3" fmla="*/ 114821 w 914921"/>
                  <a:gd name="connsiteY3" fmla="*/ 78680 h 302627"/>
                  <a:gd name="connsiteX4" fmla="*/ 119583 w 914921"/>
                  <a:gd name="connsiteY4" fmla="*/ 71536 h 302627"/>
                  <a:gd name="connsiteX5" fmla="*/ 126727 w 914921"/>
                  <a:gd name="connsiteY5" fmla="*/ 69155 h 302627"/>
                  <a:gd name="connsiteX6" fmla="*/ 143396 w 914921"/>
                  <a:gd name="connsiteY6" fmla="*/ 52486 h 302627"/>
                  <a:gd name="connsiteX7" fmla="*/ 150539 w 914921"/>
                  <a:gd name="connsiteY7" fmla="*/ 47724 h 302627"/>
                  <a:gd name="connsiteX8" fmla="*/ 164827 w 914921"/>
                  <a:gd name="connsiteY8" fmla="*/ 42961 h 302627"/>
                  <a:gd name="connsiteX9" fmla="*/ 179114 w 914921"/>
                  <a:gd name="connsiteY9" fmla="*/ 35817 h 302627"/>
                  <a:gd name="connsiteX10" fmla="*/ 186258 w 914921"/>
                  <a:gd name="connsiteY10" fmla="*/ 31055 h 302627"/>
                  <a:gd name="connsiteX11" fmla="*/ 200546 w 914921"/>
                  <a:gd name="connsiteY11" fmla="*/ 26292 h 302627"/>
                  <a:gd name="connsiteX12" fmla="*/ 214833 w 914921"/>
                  <a:gd name="connsiteY12" fmla="*/ 21530 h 302627"/>
                  <a:gd name="connsiteX13" fmla="*/ 221977 w 914921"/>
                  <a:gd name="connsiteY13" fmla="*/ 19149 h 302627"/>
                  <a:gd name="connsiteX14" fmla="*/ 229121 w 914921"/>
                  <a:gd name="connsiteY14" fmla="*/ 14386 h 302627"/>
                  <a:gd name="connsiteX15" fmla="*/ 279126 w 914921"/>
                  <a:gd name="connsiteY15" fmla="*/ 4861 h 302627"/>
                  <a:gd name="connsiteX16" fmla="*/ 410096 w 914921"/>
                  <a:gd name="connsiteY16" fmla="*/ 99 h 302627"/>
                  <a:gd name="connsiteX17" fmla="*/ 483914 w 914921"/>
                  <a:gd name="connsiteY17" fmla="*/ 2480 h 302627"/>
                  <a:gd name="connsiteX18" fmla="*/ 505346 w 914921"/>
                  <a:gd name="connsiteY18" fmla="*/ 12005 h 302627"/>
                  <a:gd name="connsiteX19" fmla="*/ 512489 w 914921"/>
                  <a:gd name="connsiteY19" fmla="*/ 19149 h 302627"/>
                  <a:gd name="connsiteX20" fmla="*/ 526777 w 914921"/>
                  <a:gd name="connsiteY20" fmla="*/ 23911 h 302627"/>
                  <a:gd name="connsiteX21" fmla="*/ 541064 w 914921"/>
                  <a:gd name="connsiteY21" fmla="*/ 33436 h 302627"/>
                  <a:gd name="connsiteX22" fmla="*/ 555352 w 914921"/>
                  <a:gd name="connsiteY22" fmla="*/ 42961 h 302627"/>
                  <a:gd name="connsiteX23" fmla="*/ 562496 w 914921"/>
                  <a:gd name="connsiteY23" fmla="*/ 47724 h 302627"/>
                  <a:gd name="connsiteX24" fmla="*/ 576783 w 914921"/>
                  <a:gd name="connsiteY24" fmla="*/ 52486 h 302627"/>
                  <a:gd name="connsiteX25" fmla="*/ 598214 w 914921"/>
                  <a:gd name="connsiteY25" fmla="*/ 64392 h 302627"/>
                  <a:gd name="connsiteX26" fmla="*/ 612502 w 914921"/>
                  <a:gd name="connsiteY26" fmla="*/ 71536 h 302627"/>
                  <a:gd name="connsiteX27" fmla="*/ 619646 w 914921"/>
                  <a:gd name="connsiteY27" fmla="*/ 76299 h 302627"/>
                  <a:gd name="connsiteX28" fmla="*/ 626789 w 914921"/>
                  <a:gd name="connsiteY28" fmla="*/ 78680 h 302627"/>
                  <a:gd name="connsiteX29" fmla="*/ 648221 w 914921"/>
                  <a:gd name="connsiteY29" fmla="*/ 90586 h 302627"/>
                  <a:gd name="connsiteX30" fmla="*/ 662508 w 914921"/>
                  <a:gd name="connsiteY30" fmla="*/ 97730 h 302627"/>
                  <a:gd name="connsiteX31" fmla="*/ 669652 w 914921"/>
                  <a:gd name="connsiteY31" fmla="*/ 102492 h 302627"/>
                  <a:gd name="connsiteX32" fmla="*/ 683939 w 914921"/>
                  <a:gd name="connsiteY32" fmla="*/ 107255 h 302627"/>
                  <a:gd name="connsiteX33" fmla="*/ 691083 w 914921"/>
                  <a:gd name="connsiteY33" fmla="*/ 112017 h 302627"/>
                  <a:gd name="connsiteX34" fmla="*/ 707752 w 914921"/>
                  <a:gd name="connsiteY34" fmla="*/ 116780 h 302627"/>
                  <a:gd name="connsiteX35" fmla="*/ 729183 w 914921"/>
                  <a:gd name="connsiteY35" fmla="*/ 123924 h 302627"/>
                  <a:gd name="connsiteX36" fmla="*/ 736327 w 914921"/>
                  <a:gd name="connsiteY36" fmla="*/ 126305 h 302627"/>
                  <a:gd name="connsiteX37" fmla="*/ 786333 w 914921"/>
                  <a:gd name="connsiteY37" fmla="*/ 131067 h 302627"/>
                  <a:gd name="connsiteX38" fmla="*/ 836339 w 914921"/>
                  <a:gd name="connsiteY38" fmla="*/ 147736 h 302627"/>
                  <a:gd name="connsiteX39" fmla="*/ 850627 w 914921"/>
                  <a:gd name="connsiteY39" fmla="*/ 152499 h 302627"/>
                  <a:gd name="connsiteX40" fmla="*/ 857771 w 914921"/>
                  <a:gd name="connsiteY40" fmla="*/ 154880 h 302627"/>
                  <a:gd name="connsiteX41" fmla="*/ 864914 w 914921"/>
                  <a:gd name="connsiteY41" fmla="*/ 159642 h 302627"/>
                  <a:gd name="connsiteX42" fmla="*/ 872058 w 914921"/>
                  <a:gd name="connsiteY42" fmla="*/ 162024 h 302627"/>
                  <a:gd name="connsiteX43" fmla="*/ 886346 w 914921"/>
                  <a:gd name="connsiteY43" fmla="*/ 171549 h 302627"/>
                  <a:gd name="connsiteX44" fmla="*/ 893489 w 914921"/>
                  <a:gd name="connsiteY44" fmla="*/ 176311 h 302627"/>
                  <a:gd name="connsiteX45" fmla="*/ 898252 w 914921"/>
                  <a:gd name="connsiteY45" fmla="*/ 190599 h 302627"/>
                  <a:gd name="connsiteX46" fmla="*/ 900633 w 914921"/>
                  <a:gd name="connsiteY46" fmla="*/ 197742 h 302627"/>
                  <a:gd name="connsiteX47" fmla="*/ 905396 w 914921"/>
                  <a:gd name="connsiteY47" fmla="*/ 204886 h 302627"/>
                  <a:gd name="connsiteX48" fmla="*/ 910158 w 914921"/>
                  <a:gd name="connsiteY48" fmla="*/ 221555 h 302627"/>
                  <a:gd name="connsiteX49" fmla="*/ 914921 w 914921"/>
                  <a:gd name="connsiteY49" fmla="*/ 240605 h 302627"/>
                  <a:gd name="connsiteX50" fmla="*/ 912539 w 914921"/>
                  <a:gd name="connsiteY50" fmla="*/ 252511 h 302627"/>
                  <a:gd name="connsiteX51" fmla="*/ 910158 w 914921"/>
                  <a:gd name="connsiteY51" fmla="*/ 259655 h 302627"/>
                  <a:gd name="connsiteX52" fmla="*/ 903014 w 914921"/>
                  <a:gd name="connsiteY52" fmla="*/ 262036 h 302627"/>
                  <a:gd name="connsiteX53" fmla="*/ 898252 w 914921"/>
                  <a:gd name="connsiteY53" fmla="*/ 269180 h 302627"/>
                  <a:gd name="connsiteX54" fmla="*/ 883964 w 914921"/>
                  <a:gd name="connsiteY54" fmla="*/ 273942 h 302627"/>
                  <a:gd name="connsiteX55" fmla="*/ 862533 w 914921"/>
                  <a:gd name="connsiteY55" fmla="*/ 288230 h 302627"/>
                  <a:gd name="connsiteX56" fmla="*/ 855389 w 914921"/>
                  <a:gd name="connsiteY56" fmla="*/ 292992 h 302627"/>
                  <a:gd name="connsiteX57" fmla="*/ 848246 w 914921"/>
                  <a:gd name="connsiteY57" fmla="*/ 295374 h 302627"/>
                  <a:gd name="connsiteX58" fmla="*/ 833958 w 914921"/>
                  <a:gd name="connsiteY58" fmla="*/ 302517 h 302627"/>
                  <a:gd name="connsiteX59" fmla="*/ 679177 w 914921"/>
                  <a:gd name="connsiteY59" fmla="*/ 292992 h 302627"/>
                  <a:gd name="connsiteX60" fmla="*/ 557733 w 914921"/>
                  <a:gd name="connsiteY60" fmla="*/ 290611 h 302627"/>
                  <a:gd name="connsiteX61" fmla="*/ 438671 w 914921"/>
                  <a:gd name="connsiteY61" fmla="*/ 288230 h 302627"/>
                  <a:gd name="connsiteX62" fmla="*/ 298177 w 914921"/>
                  <a:gd name="connsiteY62" fmla="*/ 285849 h 302627"/>
                  <a:gd name="connsiteX63" fmla="*/ 248171 w 914921"/>
                  <a:gd name="connsiteY63" fmla="*/ 288230 h 302627"/>
                  <a:gd name="connsiteX64" fmla="*/ 83864 w 914921"/>
                  <a:gd name="connsiteY64" fmla="*/ 292992 h 302627"/>
                  <a:gd name="connsiteX65" fmla="*/ 79102 w 914921"/>
                  <a:gd name="connsiteY65" fmla="*/ 278705 h 302627"/>
                  <a:gd name="connsiteX66" fmla="*/ 31477 w 914921"/>
                  <a:gd name="connsiteY66" fmla="*/ 269180 h 302627"/>
                  <a:gd name="connsiteX67" fmla="*/ 24333 w 914921"/>
                  <a:gd name="connsiteY67" fmla="*/ 266799 h 302627"/>
                  <a:gd name="connsiteX68" fmla="*/ 21952 w 914921"/>
                  <a:gd name="connsiteY68" fmla="*/ 254892 h 302627"/>
                  <a:gd name="connsiteX69" fmla="*/ 17189 w 914921"/>
                  <a:gd name="connsiteY69" fmla="*/ 240605 h 302627"/>
                  <a:gd name="connsiteX70" fmla="*/ 14808 w 914921"/>
                  <a:gd name="connsiteY70" fmla="*/ 233461 h 302627"/>
                  <a:gd name="connsiteX71" fmla="*/ 12427 w 914921"/>
                  <a:gd name="connsiteY71" fmla="*/ 226317 h 302627"/>
                  <a:gd name="connsiteX72" fmla="*/ 10046 w 914921"/>
                  <a:gd name="connsiteY72" fmla="*/ 219174 h 302627"/>
                  <a:gd name="connsiteX73" fmla="*/ 12427 w 914921"/>
                  <a:gd name="connsiteY73" fmla="*/ 185836 h 302627"/>
                  <a:gd name="connsiteX74" fmla="*/ 14808 w 914921"/>
                  <a:gd name="connsiteY74" fmla="*/ 178692 h 302627"/>
                  <a:gd name="connsiteX75" fmla="*/ 17189 w 914921"/>
                  <a:gd name="connsiteY75" fmla="*/ 164405 h 302627"/>
                  <a:gd name="connsiteX76" fmla="*/ 14808 w 914921"/>
                  <a:gd name="connsiteY76" fmla="*/ 119161 h 302627"/>
                  <a:gd name="connsiteX77" fmla="*/ 10046 w 914921"/>
                  <a:gd name="connsiteY77" fmla="*/ 109636 h 302627"/>
                  <a:gd name="connsiteX78" fmla="*/ 5283 w 914921"/>
                  <a:gd name="connsiteY78" fmla="*/ 90586 h 302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914921" h="302627">
                    <a:moveTo>
                      <a:pt x="5283" y="90586"/>
                    </a:moveTo>
                    <a:cubicBezTo>
                      <a:pt x="19173" y="87014"/>
                      <a:pt x="64046" y="89672"/>
                      <a:pt x="93389" y="88205"/>
                    </a:cubicBezTo>
                    <a:cubicBezTo>
                      <a:pt x="100041" y="87872"/>
                      <a:pt x="102101" y="83849"/>
                      <a:pt x="107677" y="81061"/>
                    </a:cubicBezTo>
                    <a:cubicBezTo>
                      <a:pt x="109922" y="79938"/>
                      <a:pt x="112440" y="79474"/>
                      <a:pt x="114821" y="78680"/>
                    </a:cubicBezTo>
                    <a:cubicBezTo>
                      <a:pt x="116408" y="76299"/>
                      <a:pt x="117348" y="73324"/>
                      <a:pt x="119583" y="71536"/>
                    </a:cubicBezTo>
                    <a:cubicBezTo>
                      <a:pt x="121543" y="69968"/>
                      <a:pt x="124952" y="70930"/>
                      <a:pt x="126727" y="69155"/>
                    </a:cubicBezTo>
                    <a:cubicBezTo>
                      <a:pt x="145833" y="50049"/>
                      <a:pt x="127231" y="57874"/>
                      <a:pt x="143396" y="52486"/>
                    </a:cubicBezTo>
                    <a:cubicBezTo>
                      <a:pt x="145777" y="50899"/>
                      <a:pt x="147924" y="48886"/>
                      <a:pt x="150539" y="47724"/>
                    </a:cubicBezTo>
                    <a:cubicBezTo>
                      <a:pt x="155127" y="45685"/>
                      <a:pt x="160650" y="45746"/>
                      <a:pt x="164827" y="42961"/>
                    </a:cubicBezTo>
                    <a:cubicBezTo>
                      <a:pt x="185301" y="29313"/>
                      <a:pt x="159397" y="45676"/>
                      <a:pt x="179114" y="35817"/>
                    </a:cubicBezTo>
                    <a:cubicBezTo>
                      <a:pt x="181674" y="34537"/>
                      <a:pt x="183643" y="32217"/>
                      <a:pt x="186258" y="31055"/>
                    </a:cubicBezTo>
                    <a:cubicBezTo>
                      <a:pt x="190846" y="29016"/>
                      <a:pt x="195783" y="27880"/>
                      <a:pt x="200546" y="26292"/>
                    </a:cubicBezTo>
                    <a:lnTo>
                      <a:pt x="214833" y="21530"/>
                    </a:lnTo>
                    <a:lnTo>
                      <a:pt x="221977" y="19149"/>
                    </a:lnTo>
                    <a:cubicBezTo>
                      <a:pt x="224358" y="17561"/>
                      <a:pt x="219596" y="16767"/>
                      <a:pt x="229121" y="14386"/>
                    </a:cubicBezTo>
                    <a:cubicBezTo>
                      <a:pt x="238646" y="12005"/>
                      <a:pt x="248964" y="7242"/>
                      <a:pt x="279126" y="4861"/>
                    </a:cubicBezTo>
                    <a:cubicBezTo>
                      <a:pt x="309289" y="2480"/>
                      <a:pt x="375965" y="496"/>
                      <a:pt x="410096" y="99"/>
                    </a:cubicBezTo>
                    <a:cubicBezTo>
                      <a:pt x="444227" y="-298"/>
                      <a:pt x="468039" y="496"/>
                      <a:pt x="483914" y="2480"/>
                    </a:cubicBezTo>
                    <a:cubicBezTo>
                      <a:pt x="499789" y="4464"/>
                      <a:pt x="500584" y="9227"/>
                      <a:pt x="505346" y="12005"/>
                    </a:cubicBezTo>
                    <a:cubicBezTo>
                      <a:pt x="507727" y="14386"/>
                      <a:pt x="509545" y="17514"/>
                      <a:pt x="512489" y="19149"/>
                    </a:cubicBezTo>
                    <a:cubicBezTo>
                      <a:pt x="516877" y="21587"/>
                      <a:pt x="526777" y="23911"/>
                      <a:pt x="526777" y="23911"/>
                    </a:cubicBezTo>
                    <a:cubicBezTo>
                      <a:pt x="542631" y="39765"/>
                      <a:pt x="525557" y="24821"/>
                      <a:pt x="541064" y="33436"/>
                    </a:cubicBezTo>
                    <a:cubicBezTo>
                      <a:pt x="546068" y="36216"/>
                      <a:pt x="550589" y="39786"/>
                      <a:pt x="555352" y="42961"/>
                    </a:cubicBezTo>
                    <a:cubicBezTo>
                      <a:pt x="557733" y="44549"/>
                      <a:pt x="559781" y="46819"/>
                      <a:pt x="562496" y="47724"/>
                    </a:cubicBezTo>
                    <a:lnTo>
                      <a:pt x="576783" y="52486"/>
                    </a:lnTo>
                    <a:cubicBezTo>
                      <a:pt x="593159" y="63403"/>
                      <a:pt x="585641" y="60201"/>
                      <a:pt x="598214" y="64392"/>
                    </a:cubicBezTo>
                    <a:cubicBezTo>
                      <a:pt x="618688" y="78042"/>
                      <a:pt x="592784" y="61677"/>
                      <a:pt x="612502" y="71536"/>
                    </a:cubicBezTo>
                    <a:cubicBezTo>
                      <a:pt x="615062" y="72816"/>
                      <a:pt x="617086" y="75019"/>
                      <a:pt x="619646" y="76299"/>
                    </a:cubicBezTo>
                    <a:cubicBezTo>
                      <a:pt x="621891" y="77421"/>
                      <a:pt x="624595" y="77461"/>
                      <a:pt x="626789" y="78680"/>
                    </a:cubicBezTo>
                    <a:cubicBezTo>
                      <a:pt x="651351" y="92325"/>
                      <a:pt x="632057" y="85199"/>
                      <a:pt x="648221" y="90586"/>
                    </a:cubicBezTo>
                    <a:cubicBezTo>
                      <a:pt x="668677" y="104226"/>
                      <a:pt x="642804" y="87879"/>
                      <a:pt x="662508" y="97730"/>
                    </a:cubicBezTo>
                    <a:cubicBezTo>
                      <a:pt x="665068" y="99010"/>
                      <a:pt x="667037" y="101330"/>
                      <a:pt x="669652" y="102492"/>
                    </a:cubicBezTo>
                    <a:cubicBezTo>
                      <a:pt x="674239" y="104531"/>
                      <a:pt x="679762" y="104471"/>
                      <a:pt x="683939" y="107255"/>
                    </a:cubicBezTo>
                    <a:cubicBezTo>
                      <a:pt x="686320" y="108842"/>
                      <a:pt x="688523" y="110737"/>
                      <a:pt x="691083" y="112017"/>
                    </a:cubicBezTo>
                    <a:cubicBezTo>
                      <a:pt x="695090" y="114021"/>
                      <a:pt x="703929" y="115633"/>
                      <a:pt x="707752" y="116780"/>
                    </a:cubicBezTo>
                    <a:cubicBezTo>
                      <a:pt x="707825" y="116802"/>
                      <a:pt x="725575" y="122721"/>
                      <a:pt x="729183" y="123924"/>
                    </a:cubicBezTo>
                    <a:cubicBezTo>
                      <a:pt x="731564" y="124718"/>
                      <a:pt x="733851" y="125892"/>
                      <a:pt x="736327" y="126305"/>
                    </a:cubicBezTo>
                    <a:cubicBezTo>
                      <a:pt x="762384" y="130648"/>
                      <a:pt x="745797" y="128365"/>
                      <a:pt x="786333" y="131067"/>
                    </a:cubicBezTo>
                    <a:lnTo>
                      <a:pt x="836339" y="147736"/>
                    </a:lnTo>
                    <a:lnTo>
                      <a:pt x="850627" y="152499"/>
                    </a:lnTo>
                    <a:lnTo>
                      <a:pt x="857771" y="154880"/>
                    </a:lnTo>
                    <a:cubicBezTo>
                      <a:pt x="860152" y="156467"/>
                      <a:pt x="862355" y="158362"/>
                      <a:pt x="864914" y="159642"/>
                    </a:cubicBezTo>
                    <a:cubicBezTo>
                      <a:pt x="867159" y="160765"/>
                      <a:pt x="869864" y="160805"/>
                      <a:pt x="872058" y="162024"/>
                    </a:cubicBezTo>
                    <a:cubicBezTo>
                      <a:pt x="877062" y="164804"/>
                      <a:pt x="881583" y="168374"/>
                      <a:pt x="886346" y="171549"/>
                    </a:cubicBezTo>
                    <a:lnTo>
                      <a:pt x="893489" y="176311"/>
                    </a:lnTo>
                    <a:lnTo>
                      <a:pt x="898252" y="190599"/>
                    </a:lnTo>
                    <a:cubicBezTo>
                      <a:pt x="899046" y="192980"/>
                      <a:pt x="899241" y="195654"/>
                      <a:pt x="900633" y="197742"/>
                    </a:cubicBezTo>
                    <a:lnTo>
                      <a:pt x="905396" y="204886"/>
                    </a:lnTo>
                    <a:cubicBezTo>
                      <a:pt x="908047" y="212841"/>
                      <a:pt x="908165" y="212585"/>
                      <a:pt x="910158" y="221555"/>
                    </a:cubicBezTo>
                    <a:cubicBezTo>
                      <a:pt x="913988" y="238793"/>
                      <a:pt x="910665" y="227841"/>
                      <a:pt x="914921" y="240605"/>
                    </a:cubicBezTo>
                    <a:cubicBezTo>
                      <a:pt x="914127" y="244574"/>
                      <a:pt x="913521" y="248585"/>
                      <a:pt x="912539" y="252511"/>
                    </a:cubicBezTo>
                    <a:cubicBezTo>
                      <a:pt x="911930" y="254946"/>
                      <a:pt x="911933" y="257880"/>
                      <a:pt x="910158" y="259655"/>
                    </a:cubicBezTo>
                    <a:cubicBezTo>
                      <a:pt x="908383" y="261430"/>
                      <a:pt x="905395" y="261242"/>
                      <a:pt x="903014" y="262036"/>
                    </a:cubicBezTo>
                    <a:cubicBezTo>
                      <a:pt x="901427" y="264417"/>
                      <a:pt x="900679" y="267663"/>
                      <a:pt x="898252" y="269180"/>
                    </a:cubicBezTo>
                    <a:cubicBezTo>
                      <a:pt x="893995" y="271841"/>
                      <a:pt x="883964" y="273942"/>
                      <a:pt x="883964" y="273942"/>
                    </a:cubicBezTo>
                    <a:lnTo>
                      <a:pt x="862533" y="288230"/>
                    </a:lnTo>
                    <a:cubicBezTo>
                      <a:pt x="860152" y="289817"/>
                      <a:pt x="858104" y="292087"/>
                      <a:pt x="855389" y="292992"/>
                    </a:cubicBezTo>
                    <a:cubicBezTo>
                      <a:pt x="853008" y="293786"/>
                      <a:pt x="850491" y="294251"/>
                      <a:pt x="848246" y="295374"/>
                    </a:cubicBezTo>
                    <a:cubicBezTo>
                      <a:pt x="829792" y="304601"/>
                      <a:pt x="851905" y="296536"/>
                      <a:pt x="833958" y="302517"/>
                    </a:cubicBezTo>
                    <a:cubicBezTo>
                      <a:pt x="806971" y="303707"/>
                      <a:pt x="725214" y="294976"/>
                      <a:pt x="679177" y="292992"/>
                    </a:cubicBezTo>
                    <a:cubicBezTo>
                      <a:pt x="633140" y="291008"/>
                      <a:pt x="584324" y="293389"/>
                      <a:pt x="557733" y="290611"/>
                    </a:cubicBezTo>
                    <a:lnTo>
                      <a:pt x="438671" y="288230"/>
                    </a:lnTo>
                    <a:lnTo>
                      <a:pt x="298177" y="285849"/>
                    </a:lnTo>
                    <a:cubicBezTo>
                      <a:pt x="281508" y="286643"/>
                      <a:pt x="283890" y="287040"/>
                      <a:pt x="248171" y="288230"/>
                    </a:cubicBezTo>
                    <a:cubicBezTo>
                      <a:pt x="212452" y="289420"/>
                      <a:pt x="112042" y="294579"/>
                      <a:pt x="83864" y="292992"/>
                    </a:cubicBezTo>
                    <a:lnTo>
                      <a:pt x="79102" y="278705"/>
                    </a:lnTo>
                    <a:cubicBezTo>
                      <a:pt x="71946" y="257234"/>
                      <a:pt x="79230" y="271693"/>
                      <a:pt x="31477" y="269180"/>
                    </a:cubicBezTo>
                    <a:cubicBezTo>
                      <a:pt x="29096" y="268386"/>
                      <a:pt x="25725" y="268888"/>
                      <a:pt x="24333" y="266799"/>
                    </a:cubicBezTo>
                    <a:cubicBezTo>
                      <a:pt x="22088" y="263431"/>
                      <a:pt x="23017" y="258797"/>
                      <a:pt x="21952" y="254892"/>
                    </a:cubicBezTo>
                    <a:cubicBezTo>
                      <a:pt x="20631" y="250049"/>
                      <a:pt x="18777" y="245367"/>
                      <a:pt x="17189" y="240605"/>
                    </a:cubicBezTo>
                    <a:lnTo>
                      <a:pt x="14808" y="233461"/>
                    </a:lnTo>
                    <a:lnTo>
                      <a:pt x="12427" y="226317"/>
                    </a:lnTo>
                    <a:lnTo>
                      <a:pt x="10046" y="219174"/>
                    </a:lnTo>
                    <a:cubicBezTo>
                      <a:pt x="10840" y="208061"/>
                      <a:pt x="11125" y="196901"/>
                      <a:pt x="12427" y="185836"/>
                    </a:cubicBezTo>
                    <a:cubicBezTo>
                      <a:pt x="12720" y="183343"/>
                      <a:pt x="14264" y="181142"/>
                      <a:pt x="14808" y="178692"/>
                    </a:cubicBezTo>
                    <a:cubicBezTo>
                      <a:pt x="15855" y="173979"/>
                      <a:pt x="16395" y="169167"/>
                      <a:pt x="17189" y="164405"/>
                    </a:cubicBezTo>
                    <a:cubicBezTo>
                      <a:pt x="16395" y="149324"/>
                      <a:pt x="16761" y="134136"/>
                      <a:pt x="14808" y="119161"/>
                    </a:cubicBezTo>
                    <a:cubicBezTo>
                      <a:pt x="14349" y="115641"/>
                      <a:pt x="10816" y="113101"/>
                      <a:pt x="10046" y="109636"/>
                    </a:cubicBezTo>
                    <a:cubicBezTo>
                      <a:pt x="9185" y="105762"/>
                      <a:pt x="-8607" y="94158"/>
                      <a:pt x="5283" y="90586"/>
                    </a:cubicBez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7" name="Forma libre 76">
                <a:extLst>
                  <a:ext uri="{FF2B5EF4-FFF2-40B4-BE49-F238E27FC236}">
                    <a16:creationId xmlns:a16="http://schemas.microsoft.com/office/drawing/2014/main" id="{057A9660-EB9C-444F-B033-41CD4AF8CF19}"/>
                  </a:ext>
                </a:extLst>
              </p:cNvPr>
              <p:cNvSpPr/>
              <p:nvPr/>
            </p:nvSpPr>
            <p:spPr>
              <a:xfrm>
                <a:off x="3913672" y="6423231"/>
                <a:ext cx="176927" cy="90867"/>
              </a:xfrm>
              <a:custGeom>
                <a:avLst/>
                <a:gdLst>
                  <a:gd name="connsiteX0" fmla="*/ 67572 w 165203"/>
                  <a:gd name="connsiteY0" fmla="*/ 2811 h 93298"/>
                  <a:gd name="connsiteX1" fmla="*/ 129484 w 165203"/>
                  <a:gd name="connsiteY1" fmla="*/ 429 h 93298"/>
                  <a:gd name="connsiteX2" fmla="*/ 153297 w 165203"/>
                  <a:gd name="connsiteY2" fmla="*/ 9954 h 93298"/>
                  <a:gd name="connsiteX3" fmla="*/ 158059 w 165203"/>
                  <a:gd name="connsiteY3" fmla="*/ 48054 h 93298"/>
                  <a:gd name="connsiteX4" fmla="*/ 160441 w 165203"/>
                  <a:gd name="connsiteY4" fmla="*/ 64723 h 93298"/>
                  <a:gd name="connsiteX5" fmla="*/ 165203 w 165203"/>
                  <a:gd name="connsiteY5" fmla="*/ 79011 h 93298"/>
                  <a:gd name="connsiteX6" fmla="*/ 162822 w 165203"/>
                  <a:gd name="connsiteY6" fmla="*/ 88536 h 93298"/>
                  <a:gd name="connsiteX7" fmla="*/ 148534 w 165203"/>
                  <a:gd name="connsiteY7" fmla="*/ 93298 h 93298"/>
                  <a:gd name="connsiteX8" fmla="*/ 110434 w 165203"/>
                  <a:gd name="connsiteY8" fmla="*/ 90917 h 93298"/>
                  <a:gd name="connsiteX9" fmla="*/ 93766 w 165203"/>
                  <a:gd name="connsiteY9" fmla="*/ 88536 h 93298"/>
                  <a:gd name="connsiteX10" fmla="*/ 5659 w 165203"/>
                  <a:gd name="connsiteY10" fmla="*/ 83773 h 93298"/>
                  <a:gd name="connsiteX11" fmla="*/ 3278 w 165203"/>
                  <a:gd name="connsiteY11" fmla="*/ 48054 h 93298"/>
                  <a:gd name="connsiteX12" fmla="*/ 10422 w 165203"/>
                  <a:gd name="connsiteY12" fmla="*/ 45673 h 93298"/>
                  <a:gd name="connsiteX13" fmla="*/ 17566 w 165203"/>
                  <a:gd name="connsiteY13" fmla="*/ 40911 h 93298"/>
                  <a:gd name="connsiteX14" fmla="*/ 24709 w 165203"/>
                  <a:gd name="connsiteY14" fmla="*/ 38529 h 93298"/>
                  <a:gd name="connsiteX15" fmla="*/ 38997 w 165203"/>
                  <a:gd name="connsiteY15" fmla="*/ 31386 h 93298"/>
                  <a:gd name="connsiteX16" fmla="*/ 53284 w 165203"/>
                  <a:gd name="connsiteY16" fmla="*/ 21861 h 93298"/>
                  <a:gd name="connsiteX17" fmla="*/ 67572 w 165203"/>
                  <a:gd name="connsiteY17" fmla="*/ 2811 h 93298"/>
                  <a:gd name="connsiteX0" fmla="*/ 53284 w 165203"/>
                  <a:gd name="connsiteY0" fmla="*/ 22743 h 94180"/>
                  <a:gd name="connsiteX1" fmla="*/ 129484 w 165203"/>
                  <a:gd name="connsiteY1" fmla="*/ 1311 h 94180"/>
                  <a:gd name="connsiteX2" fmla="*/ 153297 w 165203"/>
                  <a:gd name="connsiteY2" fmla="*/ 10836 h 94180"/>
                  <a:gd name="connsiteX3" fmla="*/ 158059 w 165203"/>
                  <a:gd name="connsiteY3" fmla="*/ 48936 h 94180"/>
                  <a:gd name="connsiteX4" fmla="*/ 160441 w 165203"/>
                  <a:gd name="connsiteY4" fmla="*/ 65605 h 94180"/>
                  <a:gd name="connsiteX5" fmla="*/ 165203 w 165203"/>
                  <a:gd name="connsiteY5" fmla="*/ 79893 h 94180"/>
                  <a:gd name="connsiteX6" fmla="*/ 162822 w 165203"/>
                  <a:gd name="connsiteY6" fmla="*/ 89418 h 94180"/>
                  <a:gd name="connsiteX7" fmla="*/ 148534 w 165203"/>
                  <a:gd name="connsiteY7" fmla="*/ 94180 h 94180"/>
                  <a:gd name="connsiteX8" fmla="*/ 110434 w 165203"/>
                  <a:gd name="connsiteY8" fmla="*/ 91799 h 94180"/>
                  <a:gd name="connsiteX9" fmla="*/ 93766 w 165203"/>
                  <a:gd name="connsiteY9" fmla="*/ 89418 h 94180"/>
                  <a:gd name="connsiteX10" fmla="*/ 5659 w 165203"/>
                  <a:gd name="connsiteY10" fmla="*/ 84655 h 94180"/>
                  <a:gd name="connsiteX11" fmla="*/ 3278 w 165203"/>
                  <a:gd name="connsiteY11" fmla="*/ 48936 h 94180"/>
                  <a:gd name="connsiteX12" fmla="*/ 10422 w 165203"/>
                  <a:gd name="connsiteY12" fmla="*/ 46555 h 94180"/>
                  <a:gd name="connsiteX13" fmla="*/ 17566 w 165203"/>
                  <a:gd name="connsiteY13" fmla="*/ 41793 h 94180"/>
                  <a:gd name="connsiteX14" fmla="*/ 24709 w 165203"/>
                  <a:gd name="connsiteY14" fmla="*/ 39411 h 94180"/>
                  <a:gd name="connsiteX15" fmla="*/ 38997 w 165203"/>
                  <a:gd name="connsiteY15" fmla="*/ 32268 h 94180"/>
                  <a:gd name="connsiteX16" fmla="*/ 53284 w 165203"/>
                  <a:gd name="connsiteY16" fmla="*/ 22743 h 94180"/>
                  <a:gd name="connsiteX0" fmla="*/ 62809 w 165203"/>
                  <a:gd name="connsiteY0" fmla="*/ 3582 h 94069"/>
                  <a:gd name="connsiteX1" fmla="*/ 129484 w 165203"/>
                  <a:gd name="connsiteY1" fmla="*/ 1200 h 94069"/>
                  <a:gd name="connsiteX2" fmla="*/ 153297 w 165203"/>
                  <a:gd name="connsiteY2" fmla="*/ 10725 h 94069"/>
                  <a:gd name="connsiteX3" fmla="*/ 158059 w 165203"/>
                  <a:gd name="connsiteY3" fmla="*/ 48825 h 94069"/>
                  <a:gd name="connsiteX4" fmla="*/ 160441 w 165203"/>
                  <a:gd name="connsiteY4" fmla="*/ 65494 h 94069"/>
                  <a:gd name="connsiteX5" fmla="*/ 165203 w 165203"/>
                  <a:gd name="connsiteY5" fmla="*/ 79782 h 94069"/>
                  <a:gd name="connsiteX6" fmla="*/ 162822 w 165203"/>
                  <a:gd name="connsiteY6" fmla="*/ 89307 h 94069"/>
                  <a:gd name="connsiteX7" fmla="*/ 148534 w 165203"/>
                  <a:gd name="connsiteY7" fmla="*/ 94069 h 94069"/>
                  <a:gd name="connsiteX8" fmla="*/ 110434 w 165203"/>
                  <a:gd name="connsiteY8" fmla="*/ 91688 h 94069"/>
                  <a:gd name="connsiteX9" fmla="*/ 93766 w 165203"/>
                  <a:gd name="connsiteY9" fmla="*/ 89307 h 94069"/>
                  <a:gd name="connsiteX10" fmla="*/ 5659 w 165203"/>
                  <a:gd name="connsiteY10" fmla="*/ 84544 h 94069"/>
                  <a:gd name="connsiteX11" fmla="*/ 3278 w 165203"/>
                  <a:gd name="connsiteY11" fmla="*/ 48825 h 94069"/>
                  <a:gd name="connsiteX12" fmla="*/ 10422 w 165203"/>
                  <a:gd name="connsiteY12" fmla="*/ 46444 h 94069"/>
                  <a:gd name="connsiteX13" fmla="*/ 17566 w 165203"/>
                  <a:gd name="connsiteY13" fmla="*/ 41682 h 94069"/>
                  <a:gd name="connsiteX14" fmla="*/ 24709 w 165203"/>
                  <a:gd name="connsiteY14" fmla="*/ 39300 h 94069"/>
                  <a:gd name="connsiteX15" fmla="*/ 38997 w 165203"/>
                  <a:gd name="connsiteY15" fmla="*/ 32157 h 94069"/>
                  <a:gd name="connsiteX16" fmla="*/ 62809 w 165203"/>
                  <a:gd name="connsiteY16" fmla="*/ 3582 h 94069"/>
                  <a:gd name="connsiteX0" fmla="*/ 62809 w 165203"/>
                  <a:gd name="connsiteY0" fmla="*/ 4020 h 94507"/>
                  <a:gd name="connsiteX1" fmla="*/ 129484 w 165203"/>
                  <a:gd name="connsiteY1" fmla="*/ 1638 h 94507"/>
                  <a:gd name="connsiteX2" fmla="*/ 153297 w 165203"/>
                  <a:gd name="connsiteY2" fmla="*/ 11163 h 94507"/>
                  <a:gd name="connsiteX3" fmla="*/ 158059 w 165203"/>
                  <a:gd name="connsiteY3" fmla="*/ 49263 h 94507"/>
                  <a:gd name="connsiteX4" fmla="*/ 160441 w 165203"/>
                  <a:gd name="connsiteY4" fmla="*/ 65932 h 94507"/>
                  <a:gd name="connsiteX5" fmla="*/ 165203 w 165203"/>
                  <a:gd name="connsiteY5" fmla="*/ 80220 h 94507"/>
                  <a:gd name="connsiteX6" fmla="*/ 162822 w 165203"/>
                  <a:gd name="connsiteY6" fmla="*/ 89745 h 94507"/>
                  <a:gd name="connsiteX7" fmla="*/ 148534 w 165203"/>
                  <a:gd name="connsiteY7" fmla="*/ 94507 h 94507"/>
                  <a:gd name="connsiteX8" fmla="*/ 110434 w 165203"/>
                  <a:gd name="connsiteY8" fmla="*/ 92126 h 94507"/>
                  <a:gd name="connsiteX9" fmla="*/ 93766 w 165203"/>
                  <a:gd name="connsiteY9" fmla="*/ 89745 h 94507"/>
                  <a:gd name="connsiteX10" fmla="*/ 5659 w 165203"/>
                  <a:gd name="connsiteY10" fmla="*/ 84982 h 94507"/>
                  <a:gd name="connsiteX11" fmla="*/ 3278 w 165203"/>
                  <a:gd name="connsiteY11" fmla="*/ 49263 h 94507"/>
                  <a:gd name="connsiteX12" fmla="*/ 10422 w 165203"/>
                  <a:gd name="connsiteY12" fmla="*/ 46882 h 94507"/>
                  <a:gd name="connsiteX13" fmla="*/ 17566 w 165203"/>
                  <a:gd name="connsiteY13" fmla="*/ 42120 h 94507"/>
                  <a:gd name="connsiteX14" fmla="*/ 24709 w 165203"/>
                  <a:gd name="connsiteY14" fmla="*/ 39738 h 94507"/>
                  <a:gd name="connsiteX15" fmla="*/ 62809 w 165203"/>
                  <a:gd name="connsiteY15" fmla="*/ 4020 h 94507"/>
                  <a:gd name="connsiteX0" fmla="*/ 62809 w 165203"/>
                  <a:gd name="connsiteY0" fmla="*/ 4174 h 94661"/>
                  <a:gd name="connsiteX1" fmla="*/ 129484 w 165203"/>
                  <a:gd name="connsiteY1" fmla="*/ 1792 h 94661"/>
                  <a:gd name="connsiteX2" fmla="*/ 153297 w 165203"/>
                  <a:gd name="connsiteY2" fmla="*/ 11317 h 94661"/>
                  <a:gd name="connsiteX3" fmla="*/ 158059 w 165203"/>
                  <a:gd name="connsiteY3" fmla="*/ 49417 h 94661"/>
                  <a:gd name="connsiteX4" fmla="*/ 160441 w 165203"/>
                  <a:gd name="connsiteY4" fmla="*/ 66086 h 94661"/>
                  <a:gd name="connsiteX5" fmla="*/ 165203 w 165203"/>
                  <a:gd name="connsiteY5" fmla="*/ 80374 h 94661"/>
                  <a:gd name="connsiteX6" fmla="*/ 162822 w 165203"/>
                  <a:gd name="connsiteY6" fmla="*/ 89899 h 94661"/>
                  <a:gd name="connsiteX7" fmla="*/ 148534 w 165203"/>
                  <a:gd name="connsiteY7" fmla="*/ 94661 h 94661"/>
                  <a:gd name="connsiteX8" fmla="*/ 110434 w 165203"/>
                  <a:gd name="connsiteY8" fmla="*/ 92280 h 94661"/>
                  <a:gd name="connsiteX9" fmla="*/ 93766 w 165203"/>
                  <a:gd name="connsiteY9" fmla="*/ 89899 h 94661"/>
                  <a:gd name="connsiteX10" fmla="*/ 5659 w 165203"/>
                  <a:gd name="connsiteY10" fmla="*/ 85136 h 94661"/>
                  <a:gd name="connsiteX11" fmla="*/ 3278 w 165203"/>
                  <a:gd name="connsiteY11" fmla="*/ 49417 h 94661"/>
                  <a:gd name="connsiteX12" fmla="*/ 10422 w 165203"/>
                  <a:gd name="connsiteY12" fmla="*/ 47036 h 94661"/>
                  <a:gd name="connsiteX13" fmla="*/ 17566 w 165203"/>
                  <a:gd name="connsiteY13" fmla="*/ 42274 h 94661"/>
                  <a:gd name="connsiteX14" fmla="*/ 62809 w 165203"/>
                  <a:gd name="connsiteY14" fmla="*/ 4174 h 94661"/>
                  <a:gd name="connsiteX0" fmla="*/ 62809 w 165203"/>
                  <a:gd name="connsiteY0" fmla="*/ 4490 h 94977"/>
                  <a:gd name="connsiteX1" fmla="*/ 129484 w 165203"/>
                  <a:gd name="connsiteY1" fmla="*/ 2108 h 94977"/>
                  <a:gd name="connsiteX2" fmla="*/ 153297 w 165203"/>
                  <a:gd name="connsiteY2" fmla="*/ 11633 h 94977"/>
                  <a:gd name="connsiteX3" fmla="*/ 158059 w 165203"/>
                  <a:gd name="connsiteY3" fmla="*/ 49733 h 94977"/>
                  <a:gd name="connsiteX4" fmla="*/ 160441 w 165203"/>
                  <a:gd name="connsiteY4" fmla="*/ 66402 h 94977"/>
                  <a:gd name="connsiteX5" fmla="*/ 165203 w 165203"/>
                  <a:gd name="connsiteY5" fmla="*/ 80690 h 94977"/>
                  <a:gd name="connsiteX6" fmla="*/ 162822 w 165203"/>
                  <a:gd name="connsiteY6" fmla="*/ 90215 h 94977"/>
                  <a:gd name="connsiteX7" fmla="*/ 148534 w 165203"/>
                  <a:gd name="connsiteY7" fmla="*/ 94977 h 94977"/>
                  <a:gd name="connsiteX8" fmla="*/ 110434 w 165203"/>
                  <a:gd name="connsiteY8" fmla="*/ 92596 h 94977"/>
                  <a:gd name="connsiteX9" fmla="*/ 93766 w 165203"/>
                  <a:gd name="connsiteY9" fmla="*/ 90215 h 94977"/>
                  <a:gd name="connsiteX10" fmla="*/ 5659 w 165203"/>
                  <a:gd name="connsiteY10" fmla="*/ 85452 h 94977"/>
                  <a:gd name="connsiteX11" fmla="*/ 3278 w 165203"/>
                  <a:gd name="connsiteY11" fmla="*/ 49733 h 94977"/>
                  <a:gd name="connsiteX12" fmla="*/ 10422 w 165203"/>
                  <a:gd name="connsiteY12" fmla="*/ 47352 h 94977"/>
                  <a:gd name="connsiteX13" fmla="*/ 62809 w 165203"/>
                  <a:gd name="connsiteY13" fmla="*/ 4490 h 94977"/>
                  <a:gd name="connsiteX0" fmla="*/ 62809 w 167379"/>
                  <a:gd name="connsiteY0" fmla="*/ 4490 h 92596"/>
                  <a:gd name="connsiteX1" fmla="*/ 129484 w 167379"/>
                  <a:gd name="connsiteY1" fmla="*/ 2108 h 92596"/>
                  <a:gd name="connsiteX2" fmla="*/ 153297 w 167379"/>
                  <a:gd name="connsiteY2" fmla="*/ 11633 h 92596"/>
                  <a:gd name="connsiteX3" fmla="*/ 158059 w 167379"/>
                  <a:gd name="connsiteY3" fmla="*/ 49733 h 92596"/>
                  <a:gd name="connsiteX4" fmla="*/ 160441 w 167379"/>
                  <a:gd name="connsiteY4" fmla="*/ 66402 h 92596"/>
                  <a:gd name="connsiteX5" fmla="*/ 165203 w 167379"/>
                  <a:gd name="connsiteY5" fmla="*/ 80690 h 92596"/>
                  <a:gd name="connsiteX6" fmla="*/ 162822 w 167379"/>
                  <a:gd name="connsiteY6" fmla="*/ 90215 h 92596"/>
                  <a:gd name="connsiteX7" fmla="*/ 110434 w 167379"/>
                  <a:gd name="connsiteY7" fmla="*/ 92596 h 92596"/>
                  <a:gd name="connsiteX8" fmla="*/ 93766 w 167379"/>
                  <a:gd name="connsiteY8" fmla="*/ 90215 h 92596"/>
                  <a:gd name="connsiteX9" fmla="*/ 5659 w 167379"/>
                  <a:gd name="connsiteY9" fmla="*/ 85452 h 92596"/>
                  <a:gd name="connsiteX10" fmla="*/ 3278 w 167379"/>
                  <a:gd name="connsiteY10" fmla="*/ 49733 h 92596"/>
                  <a:gd name="connsiteX11" fmla="*/ 10422 w 167379"/>
                  <a:gd name="connsiteY11" fmla="*/ 47352 h 92596"/>
                  <a:gd name="connsiteX12" fmla="*/ 62809 w 167379"/>
                  <a:gd name="connsiteY12" fmla="*/ 4490 h 92596"/>
                  <a:gd name="connsiteX0" fmla="*/ 62809 w 168598"/>
                  <a:gd name="connsiteY0" fmla="*/ 4490 h 91131"/>
                  <a:gd name="connsiteX1" fmla="*/ 129484 w 168598"/>
                  <a:gd name="connsiteY1" fmla="*/ 2108 h 91131"/>
                  <a:gd name="connsiteX2" fmla="*/ 153297 w 168598"/>
                  <a:gd name="connsiteY2" fmla="*/ 11633 h 91131"/>
                  <a:gd name="connsiteX3" fmla="*/ 158059 w 168598"/>
                  <a:gd name="connsiteY3" fmla="*/ 49733 h 91131"/>
                  <a:gd name="connsiteX4" fmla="*/ 160441 w 168598"/>
                  <a:gd name="connsiteY4" fmla="*/ 66402 h 91131"/>
                  <a:gd name="connsiteX5" fmla="*/ 165203 w 168598"/>
                  <a:gd name="connsiteY5" fmla="*/ 80690 h 91131"/>
                  <a:gd name="connsiteX6" fmla="*/ 162822 w 168598"/>
                  <a:gd name="connsiteY6" fmla="*/ 90215 h 91131"/>
                  <a:gd name="connsiteX7" fmla="*/ 93766 w 168598"/>
                  <a:gd name="connsiteY7" fmla="*/ 90215 h 91131"/>
                  <a:gd name="connsiteX8" fmla="*/ 5659 w 168598"/>
                  <a:gd name="connsiteY8" fmla="*/ 85452 h 91131"/>
                  <a:gd name="connsiteX9" fmla="*/ 3278 w 168598"/>
                  <a:gd name="connsiteY9" fmla="*/ 49733 h 91131"/>
                  <a:gd name="connsiteX10" fmla="*/ 10422 w 168598"/>
                  <a:gd name="connsiteY10" fmla="*/ 47352 h 91131"/>
                  <a:gd name="connsiteX11" fmla="*/ 62809 w 168598"/>
                  <a:gd name="connsiteY11" fmla="*/ 4490 h 91131"/>
                  <a:gd name="connsiteX0" fmla="*/ 62809 w 175099"/>
                  <a:gd name="connsiteY0" fmla="*/ 4490 h 90837"/>
                  <a:gd name="connsiteX1" fmla="*/ 129484 w 175099"/>
                  <a:gd name="connsiteY1" fmla="*/ 2108 h 90837"/>
                  <a:gd name="connsiteX2" fmla="*/ 153297 w 175099"/>
                  <a:gd name="connsiteY2" fmla="*/ 11633 h 90837"/>
                  <a:gd name="connsiteX3" fmla="*/ 158059 w 175099"/>
                  <a:gd name="connsiteY3" fmla="*/ 49733 h 90837"/>
                  <a:gd name="connsiteX4" fmla="*/ 160441 w 175099"/>
                  <a:gd name="connsiteY4" fmla="*/ 66402 h 90837"/>
                  <a:gd name="connsiteX5" fmla="*/ 165203 w 175099"/>
                  <a:gd name="connsiteY5" fmla="*/ 80690 h 90837"/>
                  <a:gd name="connsiteX6" fmla="*/ 162822 w 175099"/>
                  <a:gd name="connsiteY6" fmla="*/ 90215 h 90837"/>
                  <a:gd name="connsiteX7" fmla="*/ 5659 w 175099"/>
                  <a:gd name="connsiteY7" fmla="*/ 85452 h 90837"/>
                  <a:gd name="connsiteX8" fmla="*/ 3278 w 175099"/>
                  <a:gd name="connsiteY8" fmla="*/ 49733 h 90837"/>
                  <a:gd name="connsiteX9" fmla="*/ 10422 w 175099"/>
                  <a:gd name="connsiteY9" fmla="*/ 47352 h 90837"/>
                  <a:gd name="connsiteX10" fmla="*/ 62809 w 175099"/>
                  <a:gd name="connsiteY10" fmla="*/ 4490 h 90837"/>
                  <a:gd name="connsiteX0" fmla="*/ 62809 w 175765"/>
                  <a:gd name="connsiteY0" fmla="*/ 4490 h 87333"/>
                  <a:gd name="connsiteX1" fmla="*/ 129484 w 175765"/>
                  <a:gd name="connsiteY1" fmla="*/ 2108 h 87333"/>
                  <a:gd name="connsiteX2" fmla="*/ 153297 w 175765"/>
                  <a:gd name="connsiteY2" fmla="*/ 11633 h 87333"/>
                  <a:gd name="connsiteX3" fmla="*/ 158059 w 175765"/>
                  <a:gd name="connsiteY3" fmla="*/ 49733 h 87333"/>
                  <a:gd name="connsiteX4" fmla="*/ 160441 w 175765"/>
                  <a:gd name="connsiteY4" fmla="*/ 66402 h 87333"/>
                  <a:gd name="connsiteX5" fmla="*/ 165203 w 175765"/>
                  <a:gd name="connsiteY5" fmla="*/ 80690 h 87333"/>
                  <a:gd name="connsiteX6" fmla="*/ 5659 w 175765"/>
                  <a:gd name="connsiteY6" fmla="*/ 85452 h 87333"/>
                  <a:gd name="connsiteX7" fmla="*/ 3278 w 175765"/>
                  <a:gd name="connsiteY7" fmla="*/ 49733 h 87333"/>
                  <a:gd name="connsiteX8" fmla="*/ 10422 w 175765"/>
                  <a:gd name="connsiteY8" fmla="*/ 47352 h 87333"/>
                  <a:gd name="connsiteX9" fmla="*/ 62809 w 175765"/>
                  <a:gd name="connsiteY9" fmla="*/ 4490 h 87333"/>
                  <a:gd name="connsiteX0" fmla="*/ 62809 w 173863"/>
                  <a:gd name="connsiteY0" fmla="*/ 4490 h 91562"/>
                  <a:gd name="connsiteX1" fmla="*/ 129484 w 173863"/>
                  <a:gd name="connsiteY1" fmla="*/ 2108 h 91562"/>
                  <a:gd name="connsiteX2" fmla="*/ 153297 w 173863"/>
                  <a:gd name="connsiteY2" fmla="*/ 11633 h 91562"/>
                  <a:gd name="connsiteX3" fmla="*/ 158059 w 173863"/>
                  <a:gd name="connsiteY3" fmla="*/ 49733 h 91562"/>
                  <a:gd name="connsiteX4" fmla="*/ 160441 w 173863"/>
                  <a:gd name="connsiteY4" fmla="*/ 66402 h 91562"/>
                  <a:gd name="connsiteX5" fmla="*/ 162821 w 173863"/>
                  <a:gd name="connsiteY5" fmla="*/ 90215 h 91562"/>
                  <a:gd name="connsiteX6" fmla="*/ 5659 w 173863"/>
                  <a:gd name="connsiteY6" fmla="*/ 85452 h 91562"/>
                  <a:gd name="connsiteX7" fmla="*/ 3278 w 173863"/>
                  <a:gd name="connsiteY7" fmla="*/ 49733 h 91562"/>
                  <a:gd name="connsiteX8" fmla="*/ 10422 w 173863"/>
                  <a:gd name="connsiteY8" fmla="*/ 47352 h 91562"/>
                  <a:gd name="connsiteX9" fmla="*/ 62809 w 173863"/>
                  <a:gd name="connsiteY9" fmla="*/ 4490 h 91562"/>
                  <a:gd name="connsiteX0" fmla="*/ 62809 w 173863"/>
                  <a:gd name="connsiteY0" fmla="*/ 2509 h 89581"/>
                  <a:gd name="connsiteX1" fmla="*/ 153297 w 173863"/>
                  <a:gd name="connsiteY1" fmla="*/ 9652 h 89581"/>
                  <a:gd name="connsiteX2" fmla="*/ 158059 w 173863"/>
                  <a:gd name="connsiteY2" fmla="*/ 47752 h 89581"/>
                  <a:gd name="connsiteX3" fmla="*/ 160441 w 173863"/>
                  <a:gd name="connsiteY3" fmla="*/ 64421 h 89581"/>
                  <a:gd name="connsiteX4" fmla="*/ 162821 w 173863"/>
                  <a:gd name="connsiteY4" fmla="*/ 88234 h 89581"/>
                  <a:gd name="connsiteX5" fmla="*/ 5659 w 173863"/>
                  <a:gd name="connsiteY5" fmla="*/ 83471 h 89581"/>
                  <a:gd name="connsiteX6" fmla="*/ 3278 w 173863"/>
                  <a:gd name="connsiteY6" fmla="*/ 47752 h 89581"/>
                  <a:gd name="connsiteX7" fmla="*/ 10422 w 173863"/>
                  <a:gd name="connsiteY7" fmla="*/ 45371 h 89581"/>
                  <a:gd name="connsiteX8" fmla="*/ 62809 w 173863"/>
                  <a:gd name="connsiteY8" fmla="*/ 2509 h 89581"/>
                  <a:gd name="connsiteX0" fmla="*/ 62809 w 174029"/>
                  <a:gd name="connsiteY0" fmla="*/ 2509 h 89581"/>
                  <a:gd name="connsiteX1" fmla="*/ 153297 w 174029"/>
                  <a:gd name="connsiteY1" fmla="*/ 9652 h 89581"/>
                  <a:gd name="connsiteX2" fmla="*/ 160441 w 174029"/>
                  <a:gd name="connsiteY2" fmla="*/ 64421 h 89581"/>
                  <a:gd name="connsiteX3" fmla="*/ 162821 w 174029"/>
                  <a:gd name="connsiteY3" fmla="*/ 88234 h 89581"/>
                  <a:gd name="connsiteX4" fmla="*/ 5659 w 174029"/>
                  <a:gd name="connsiteY4" fmla="*/ 83471 h 89581"/>
                  <a:gd name="connsiteX5" fmla="*/ 3278 w 174029"/>
                  <a:gd name="connsiteY5" fmla="*/ 47752 h 89581"/>
                  <a:gd name="connsiteX6" fmla="*/ 10422 w 174029"/>
                  <a:gd name="connsiteY6" fmla="*/ 45371 h 89581"/>
                  <a:gd name="connsiteX7" fmla="*/ 62809 w 174029"/>
                  <a:gd name="connsiteY7" fmla="*/ 2509 h 89581"/>
                  <a:gd name="connsiteX0" fmla="*/ 62809 w 175039"/>
                  <a:gd name="connsiteY0" fmla="*/ 2509 h 93622"/>
                  <a:gd name="connsiteX1" fmla="*/ 153297 w 175039"/>
                  <a:gd name="connsiteY1" fmla="*/ 9652 h 93622"/>
                  <a:gd name="connsiteX2" fmla="*/ 162821 w 175039"/>
                  <a:gd name="connsiteY2" fmla="*/ 88234 h 93622"/>
                  <a:gd name="connsiteX3" fmla="*/ 5659 w 175039"/>
                  <a:gd name="connsiteY3" fmla="*/ 83471 h 93622"/>
                  <a:gd name="connsiteX4" fmla="*/ 3278 w 175039"/>
                  <a:gd name="connsiteY4" fmla="*/ 47752 h 93622"/>
                  <a:gd name="connsiteX5" fmla="*/ 10422 w 175039"/>
                  <a:gd name="connsiteY5" fmla="*/ 45371 h 93622"/>
                  <a:gd name="connsiteX6" fmla="*/ 62809 w 175039"/>
                  <a:gd name="connsiteY6" fmla="*/ 2509 h 93622"/>
                  <a:gd name="connsiteX0" fmla="*/ 64188 w 176418"/>
                  <a:gd name="connsiteY0" fmla="*/ 2509 h 93622"/>
                  <a:gd name="connsiteX1" fmla="*/ 154676 w 176418"/>
                  <a:gd name="connsiteY1" fmla="*/ 9652 h 93622"/>
                  <a:gd name="connsiteX2" fmla="*/ 164200 w 176418"/>
                  <a:gd name="connsiteY2" fmla="*/ 88234 h 93622"/>
                  <a:gd name="connsiteX3" fmla="*/ 7038 w 176418"/>
                  <a:gd name="connsiteY3" fmla="*/ 83471 h 93622"/>
                  <a:gd name="connsiteX4" fmla="*/ 4657 w 176418"/>
                  <a:gd name="connsiteY4" fmla="*/ 47752 h 93622"/>
                  <a:gd name="connsiteX5" fmla="*/ 64188 w 176418"/>
                  <a:gd name="connsiteY5" fmla="*/ 2509 h 93622"/>
                  <a:gd name="connsiteX0" fmla="*/ 58954 w 171184"/>
                  <a:gd name="connsiteY0" fmla="*/ 2509 h 93622"/>
                  <a:gd name="connsiteX1" fmla="*/ 149442 w 171184"/>
                  <a:gd name="connsiteY1" fmla="*/ 9652 h 93622"/>
                  <a:gd name="connsiteX2" fmla="*/ 158966 w 171184"/>
                  <a:gd name="connsiteY2" fmla="*/ 88234 h 93622"/>
                  <a:gd name="connsiteX3" fmla="*/ 1804 w 171184"/>
                  <a:gd name="connsiteY3" fmla="*/ 83471 h 93622"/>
                  <a:gd name="connsiteX4" fmla="*/ 11329 w 171184"/>
                  <a:gd name="connsiteY4" fmla="*/ 45371 h 93622"/>
                  <a:gd name="connsiteX5" fmla="*/ 58954 w 171184"/>
                  <a:gd name="connsiteY5" fmla="*/ 2509 h 93622"/>
                  <a:gd name="connsiteX0" fmla="*/ 58954 w 171184"/>
                  <a:gd name="connsiteY0" fmla="*/ 2509 h 92753"/>
                  <a:gd name="connsiteX1" fmla="*/ 149442 w 171184"/>
                  <a:gd name="connsiteY1" fmla="*/ 9652 h 92753"/>
                  <a:gd name="connsiteX2" fmla="*/ 158966 w 171184"/>
                  <a:gd name="connsiteY2" fmla="*/ 88234 h 92753"/>
                  <a:gd name="connsiteX3" fmla="*/ 1804 w 171184"/>
                  <a:gd name="connsiteY3" fmla="*/ 83471 h 92753"/>
                  <a:gd name="connsiteX4" fmla="*/ 11329 w 171184"/>
                  <a:gd name="connsiteY4" fmla="*/ 45371 h 92753"/>
                  <a:gd name="connsiteX5" fmla="*/ 58954 w 171184"/>
                  <a:gd name="connsiteY5" fmla="*/ 2509 h 92753"/>
                  <a:gd name="connsiteX0" fmla="*/ 58954 w 171184"/>
                  <a:gd name="connsiteY0" fmla="*/ 2509 h 92753"/>
                  <a:gd name="connsiteX1" fmla="*/ 149442 w 171184"/>
                  <a:gd name="connsiteY1" fmla="*/ 9652 h 92753"/>
                  <a:gd name="connsiteX2" fmla="*/ 158966 w 171184"/>
                  <a:gd name="connsiteY2" fmla="*/ 88234 h 92753"/>
                  <a:gd name="connsiteX3" fmla="*/ 1804 w 171184"/>
                  <a:gd name="connsiteY3" fmla="*/ 83471 h 92753"/>
                  <a:gd name="connsiteX4" fmla="*/ 11329 w 171184"/>
                  <a:gd name="connsiteY4" fmla="*/ 45371 h 92753"/>
                  <a:gd name="connsiteX5" fmla="*/ 58954 w 171184"/>
                  <a:gd name="connsiteY5" fmla="*/ 2509 h 92753"/>
                  <a:gd name="connsiteX0" fmla="*/ 58954 w 172902"/>
                  <a:gd name="connsiteY0" fmla="*/ 2509 h 87360"/>
                  <a:gd name="connsiteX1" fmla="*/ 149442 w 172902"/>
                  <a:gd name="connsiteY1" fmla="*/ 9652 h 87360"/>
                  <a:gd name="connsiteX2" fmla="*/ 161347 w 172902"/>
                  <a:gd name="connsiteY2" fmla="*/ 81090 h 87360"/>
                  <a:gd name="connsiteX3" fmla="*/ 1804 w 172902"/>
                  <a:gd name="connsiteY3" fmla="*/ 83471 h 87360"/>
                  <a:gd name="connsiteX4" fmla="*/ 11329 w 172902"/>
                  <a:gd name="connsiteY4" fmla="*/ 45371 h 87360"/>
                  <a:gd name="connsiteX5" fmla="*/ 58954 w 172902"/>
                  <a:gd name="connsiteY5" fmla="*/ 2509 h 87360"/>
                  <a:gd name="connsiteX0" fmla="*/ 58954 w 174645"/>
                  <a:gd name="connsiteY0" fmla="*/ 5077 h 90448"/>
                  <a:gd name="connsiteX1" fmla="*/ 154205 w 174645"/>
                  <a:gd name="connsiteY1" fmla="*/ 5076 h 90448"/>
                  <a:gd name="connsiteX2" fmla="*/ 161347 w 174645"/>
                  <a:gd name="connsiteY2" fmla="*/ 83658 h 90448"/>
                  <a:gd name="connsiteX3" fmla="*/ 1804 w 174645"/>
                  <a:gd name="connsiteY3" fmla="*/ 86039 h 90448"/>
                  <a:gd name="connsiteX4" fmla="*/ 11329 w 174645"/>
                  <a:gd name="connsiteY4" fmla="*/ 47939 h 90448"/>
                  <a:gd name="connsiteX5" fmla="*/ 58954 w 174645"/>
                  <a:gd name="connsiteY5" fmla="*/ 5077 h 90448"/>
                  <a:gd name="connsiteX0" fmla="*/ 58954 w 170650"/>
                  <a:gd name="connsiteY0" fmla="*/ 5077 h 90448"/>
                  <a:gd name="connsiteX1" fmla="*/ 154205 w 170650"/>
                  <a:gd name="connsiteY1" fmla="*/ 5076 h 90448"/>
                  <a:gd name="connsiteX2" fmla="*/ 161347 w 170650"/>
                  <a:gd name="connsiteY2" fmla="*/ 83658 h 90448"/>
                  <a:gd name="connsiteX3" fmla="*/ 1804 w 170650"/>
                  <a:gd name="connsiteY3" fmla="*/ 86039 h 90448"/>
                  <a:gd name="connsiteX4" fmla="*/ 11329 w 170650"/>
                  <a:gd name="connsiteY4" fmla="*/ 47939 h 90448"/>
                  <a:gd name="connsiteX5" fmla="*/ 58954 w 170650"/>
                  <a:gd name="connsiteY5" fmla="*/ 5077 h 90448"/>
                  <a:gd name="connsiteX0" fmla="*/ 58954 w 171934"/>
                  <a:gd name="connsiteY0" fmla="*/ 6517 h 92062"/>
                  <a:gd name="connsiteX1" fmla="*/ 158968 w 171934"/>
                  <a:gd name="connsiteY1" fmla="*/ 4135 h 92062"/>
                  <a:gd name="connsiteX2" fmla="*/ 161347 w 171934"/>
                  <a:gd name="connsiteY2" fmla="*/ 85098 h 92062"/>
                  <a:gd name="connsiteX3" fmla="*/ 1804 w 171934"/>
                  <a:gd name="connsiteY3" fmla="*/ 87479 h 92062"/>
                  <a:gd name="connsiteX4" fmla="*/ 11329 w 171934"/>
                  <a:gd name="connsiteY4" fmla="*/ 49379 h 92062"/>
                  <a:gd name="connsiteX5" fmla="*/ 58954 w 171934"/>
                  <a:gd name="connsiteY5" fmla="*/ 6517 h 92062"/>
                  <a:gd name="connsiteX0" fmla="*/ 58954 w 175942"/>
                  <a:gd name="connsiteY0" fmla="*/ 6517 h 92062"/>
                  <a:gd name="connsiteX1" fmla="*/ 158968 w 175942"/>
                  <a:gd name="connsiteY1" fmla="*/ 4135 h 92062"/>
                  <a:gd name="connsiteX2" fmla="*/ 161347 w 175942"/>
                  <a:gd name="connsiteY2" fmla="*/ 85098 h 92062"/>
                  <a:gd name="connsiteX3" fmla="*/ 1804 w 175942"/>
                  <a:gd name="connsiteY3" fmla="*/ 87479 h 92062"/>
                  <a:gd name="connsiteX4" fmla="*/ 11329 w 175942"/>
                  <a:gd name="connsiteY4" fmla="*/ 49379 h 92062"/>
                  <a:gd name="connsiteX5" fmla="*/ 58954 w 175942"/>
                  <a:gd name="connsiteY5" fmla="*/ 6517 h 92062"/>
                  <a:gd name="connsiteX0" fmla="*/ 58954 w 182095"/>
                  <a:gd name="connsiteY0" fmla="*/ 6517 h 92062"/>
                  <a:gd name="connsiteX1" fmla="*/ 170875 w 182095"/>
                  <a:gd name="connsiteY1" fmla="*/ 4135 h 92062"/>
                  <a:gd name="connsiteX2" fmla="*/ 161347 w 182095"/>
                  <a:gd name="connsiteY2" fmla="*/ 85098 h 92062"/>
                  <a:gd name="connsiteX3" fmla="*/ 1804 w 182095"/>
                  <a:gd name="connsiteY3" fmla="*/ 87479 h 92062"/>
                  <a:gd name="connsiteX4" fmla="*/ 11329 w 182095"/>
                  <a:gd name="connsiteY4" fmla="*/ 49379 h 92062"/>
                  <a:gd name="connsiteX5" fmla="*/ 58954 w 182095"/>
                  <a:gd name="connsiteY5" fmla="*/ 6517 h 92062"/>
                  <a:gd name="connsiteX0" fmla="*/ 58954 w 174259"/>
                  <a:gd name="connsiteY0" fmla="*/ 6517 h 92062"/>
                  <a:gd name="connsiteX1" fmla="*/ 170875 w 174259"/>
                  <a:gd name="connsiteY1" fmla="*/ 4135 h 92062"/>
                  <a:gd name="connsiteX2" fmla="*/ 161347 w 174259"/>
                  <a:gd name="connsiteY2" fmla="*/ 85098 h 92062"/>
                  <a:gd name="connsiteX3" fmla="*/ 1804 w 174259"/>
                  <a:gd name="connsiteY3" fmla="*/ 87479 h 92062"/>
                  <a:gd name="connsiteX4" fmla="*/ 11329 w 174259"/>
                  <a:gd name="connsiteY4" fmla="*/ 49379 h 92062"/>
                  <a:gd name="connsiteX5" fmla="*/ 58954 w 174259"/>
                  <a:gd name="connsiteY5" fmla="*/ 6517 h 92062"/>
                  <a:gd name="connsiteX0" fmla="*/ 58954 w 177702"/>
                  <a:gd name="connsiteY0" fmla="*/ 6517 h 92062"/>
                  <a:gd name="connsiteX1" fmla="*/ 170875 w 177702"/>
                  <a:gd name="connsiteY1" fmla="*/ 4135 h 92062"/>
                  <a:gd name="connsiteX2" fmla="*/ 161347 w 177702"/>
                  <a:gd name="connsiteY2" fmla="*/ 85098 h 92062"/>
                  <a:gd name="connsiteX3" fmla="*/ 1804 w 177702"/>
                  <a:gd name="connsiteY3" fmla="*/ 87479 h 92062"/>
                  <a:gd name="connsiteX4" fmla="*/ 11329 w 177702"/>
                  <a:gd name="connsiteY4" fmla="*/ 49379 h 92062"/>
                  <a:gd name="connsiteX5" fmla="*/ 58954 w 177702"/>
                  <a:gd name="connsiteY5" fmla="*/ 6517 h 92062"/>
                  <a:gd name="connsiteX0" fmla="*/ 58954 w 177702"/>
                  <a:gd name="connsiteY0" fmla="*/ 8605 h 94150"/>
                  <a:gd name="connsiteX1" fmla="*/ 170875 w 177702"/>
                  <a:gd name="connsiteY1" fmla="*/ 6223 h 94150"/>
                  <a:gd name="connsiteX2" fmla="*/ 161347 w 177702"/>
                  <a:gd name="connsiteY2" fmla="*/ 87186 h 94150"/>
                  <a:gd name="connsiteX3" fmla="*/ 1804 w 177702"/>
                  <a:gd name="connsiteY3" fmla="*/ 89567 h 94150"/>
                  <a:gd name="connsiteX4" fmla="*/ 11329 w 177702"/>
                  <a:gd name="connsiteY4" fmla="*/ 51467 h 94150"/>
                  <a:gd name="connsiteX5" fmla="*/ 58954 w 177702"/>
                  <a:gd name="connsiteY5" fmla="*/ 8605 h 94150"/>
                  <a:gd name="connsiteX0" fmla="*/ 58954 w 177702"/>
                  <a:gd name="connsiteY0" fmla="*/ 5669 h 90867"/>
                  <a:gd name="connsiteX1" fmla="*/ 170875 w 177702"/>
                  <a:gd name="connsiteY1" fmla="*/ 8049 h 90867"/>
                  <a:gd name="connsiteX2" fmla="*/ 161347 w 177702"/>
                  <a:gd name="connsiteY2" fmla="*/ 84250 h 90867"/>
                  <a:gd name="connsiteX3" fmla="*/ 1804 w 177702"/>
                  <a:gd name="connsiteY3" fmla="*/ 86631 h 90867"/>
                  <a:gd name="connsiteX4" fmla="*/ 11329 w 177702"/>
                  <a:gd name="connsiteY4" fmla="*/ 48531 h 90867"/>
                  <a:gd name="connsiteX5" fmla="*/ 58954 w 177702"/>
                  <a:gd name="connsiteY5" fmla="*/ 5669 h 90867"/>
                  <a:gd name="connsiteX0" fmla="*/ 58954 w 174259"/>
                  <a:gd name="connsiteY0" fmla="*/ 5669 h 90867"/>
                  <a:gd name="connsiteX1" fmla="*/ 170875 w 174259"/>
                  <a:gd name="connsiteY1" fmla="*/ 8049 h 90867"/>
                  <a:gd name="connsiteX2" fmla="*/ 161347 w 174259"/>
                  <a:gd name="connsiteY2" fmla="*/ 84250 h 90867"/>
                  <a:gd name="connsiteX3" fmla="*/ 1804 w 174259"/>
                  <a:gd name="connsiteY3" fmla="*/ 86631 h 90867"/>
                  <a:gd name="connsiteX4" fmla="*/ 11329 w 174259"/>
                  <a:gd name="connsiteY4" fmla="*/ 48531 h 90867"/>
                  <a:gd name="connsiteX5" fmla="*/ 58954 w 174259"/>
                  <a:gd name="connsiteY5" fmla="*/ 5669 h 90867"/>
                  <a:gd name="connsiteX0" fmla="*/ 58954 w 176927"/>
                  <a:gd name="connsiteY0" fmla="*/ 5669 h 90867"/>
                  <a:gd name="connsiteX1" fmla="*/ 170875 w 176927"/>
                  <a:gd name="connsiteY1" fmla="*/ 8049 h 90867"/>
                  <a:gd name="connsiteX2" fmla="*/ 161347 w 176927"/>
                  <a:gd name="connsiteY2" fmla="*/ 84250 h 90867"/>
                  <a:gd name="connsiteX3" fmla="*/ 1804 w 176927"/>
                  <a:gd name="connsiteY3" fmla="*/ 86631 h 90867"/>
                  <a:gd name="connsiteX4" fmla="*/ 11329 w 176927"/>
                  <a:gd name="connsiteY4" fmla="*/ 48531 h 90867"/>
                  <a:gd name="connsiteX5" fmla="*/ 58954 w 176927"/>
                  <a:gd name="connsiteY5" fmla="*/ 5669 h 90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6927" h="90867">
                    <a:moveTo>
                      <a:pt x="58954" y="5669"/>
                    </a:moveTo>
                    <a:cubicBezTo>
                      <a:pt x="82766" y="-284"/>
                      <a:pt x="178813" y="-4254"/>
                      <a:pt x="170875" y="8049"/>
                    </a:cubicBezTo>
                    <a:cubicBezTo>
                      <a:pt x="170876" y="55673"/>
                      <a:pt x="189526" y="71153"/>
                      <a:pt x="161347" y="84250"/>
                    </a:cubicBezTo>
                    <a:cubicBezTo>
                      <a:pt x="133168" y="97347"/>
                      <a:pt x="119278" y="87028"/>
                      <a:pt x="1804" y="86631"/>
                    </a:cubicBezTo>
                    <a:cubicBezTo>
                      <a:pt x="-2808" y="72794"/>
                      <a:pt x="1804" y="62025"/>
                      <a:pt x="11329" y="48531"/>
                    </a:cubicBezTo>
                    <a:cubicBezTo>
                      <a:pt x="20854" y="35037"/>
                      <a:pt x="33951" y="12019"/>
                      <a:pt x="58954" y="5669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8" name="Forma libre 77">
                <a:extLst>
                  <a:ext uri="{FF2B5EF4-FFF2-40B4-BE49-F238E27FC236}">
                    <a16:creationId xmlns:a16="http://schemas.microsoft.com/office/drawing/2014/main" id="{C5593E0A-00D0-4BA1-B762-BB835B292FDF}"/>
                  </a:ext>
                </a:extLst>
              </p:cNvPr>
              <p:cNvSpPr/>
              <p:nvPr/>
            </p:nvSpPr>
            <p:spPr>
              <a:xfrm rot="262920" flipH="1">
                <a:off x="4112106" y="6429458"/>
                <a:ext cx="207620" cy="87017"/>
              </a:xfrm>
              <a:custGeom>
                <a:avLst/>
                <a:gdLst>
                  <a:gd name="connsiteX0" fmla="*/ 67572 w 165203"/>
                  <a:gd name="connsiteY0" fmla="*/ 2811 h 93298"/>
                  <a:gd name="connsiteX1" fmla="*/ 129484 w 165203"/>
                  <a:gd name="connsiteY1" fmla="*/ 429 h 93298"/>
                  <a:gd name="connsiteX2" fmla="*/ 153297 w 165203"/>
                  <a:gd name="connsiteY2" fmla="*/ 9954 h 93298"/>
                  <a:gd name="connsiteX3" fmla="*/ 158059 w 165203"/>
                  <a:gd name="connsiteY3" fmla="*/ 48054 h 93298"/>
                  <a:gd name="connsiteX4" fmla="*/ 160441 w 165203"/>
                  <a:gd name="connsiteY4" fmla="*/ 64723 h 93298"/>
                  <a:gd name="connsiteX5" fmla="*/ 165203 w 165203"/>
                  <a:gd name="connsiteY5" fmla="*/ 79011 h 93298"/>
                  <a:gd name="connsiteX6" fmla="*/ 162822 w 165203"/>
                  <a:gd name="connsiteY6" fmla="*/ 88536 h 93298"/>
                  <a:gd name="connsiteX7" fmla="*/ 148534 w 165203"/>
                  <a:gd name="connsiteY7" fmla="*/ 93298 h 93298"/>
                  <a:gd name="connsiteX8" fmla="*/ 110434 w 165203"/>
                  <a:gd name="connsiteY8" fmla="*/ 90917 h 93298"/>
                  <a:gd name="connsiteX9" fmla="*/ 93766 w 165203"/>
                  <a:gd name="connsiteY9" fmla="*/ 88536 h 93298"/>
                  <a:gd name="connsiteX10" fmla="*/ 5659 w 165203"/>
                  <a:gd name="connsiteY10" fmla="*/ 83773 h 93298"/>
                  <a:gd name="connsiteX11" fmla="*/ 3278 w 165203"/>
                  <a:gd name="connsiteY11" fmla="*/ 48054 h 93298"/>
                  <a:gd name="connsiteX12" fmla="*/ 10422 w 165203"/>
                  <a:gd name="connsiteY12" fmla="*/ 45673 h 93298"/>
                  <a:gd name="connsiteX13" fmla="*/ 17566 w 165203"/>
                  <a:gd name="connsiteY13" fmla="*/ 40911 h 93298"/>
                  <a:gd name="connsiteX14" fmla="*/ 24709 w 165203"/>
                  <a:gd name="connsiteY14" fmla="*/ 38529 h 93298"/>
                  <a:gd name="connsiteX15" fmla="*/ 38997 w 165203"/>
                  <a:gd name="connsiteY15" fmla="*/ 31386 h 93298"/>
                  <a:gd name="connsiteX16" fmla="*/ 53284 w 165203"/>
                  <a:gd name="connsiteY16" fmla="*/ 21861 h 93298"/>
                  <a:gd name="connsiteX17" fmla="*/ 67572 w 165203"/>
                  <a:gd name="connsiteY17" fmla="*/ 2811 h 93298"/>
                  <a:gd name="connsiteX0" fmla="*/ 53284 w 165203"/>
                  <a:gd name="connsiteY0" fmla="*/ 22743 h 94180"/>
                  <a:gd name="connsiteX1" fmla="*/ 129484 w 165203"/>
                  <a:gd name="connsiteY1" fmla="*/ 1311 h 94180"/>
                  <a:gd name="connsiteX2" fmla="*/ 153297 w 165203"/>
                  <a:gd name="connsiteY2" fmla="*/ 10836 h 94180"/>
                  <a:gd name="connsiteX3" fmla="*/ 158059 w 165203"/>
                  <a:gd name="connsiteY3" fmla="*/ 48936 h 94180"/>
                  <a:gd name="connsiteX4" fmla="*/ 160441 w 165203"/>
                  <a:gd name="connsiteY4" fmla="*/ 65605 h 94180"/>
                  <a:gd name="connsiteX5" fmla="*/ 165203 w 165203"/>
                  <a:gd name="connsiteY5" fmla="*/ 79893 h 94180"/>
                  <a:gd name="connsiteX6" fmla="*/ 162822 w 165203"/>
                  <a:gd name="connsiteY6" fmla="*/ 89418 h 94180"/>
                  <a:gd name="connsiteX7" fmla="*/ 148534 w 165203"/>
                  <a:gd name="connsiteY7" fmla="*/ 94180 h 94180"/>
                  <a:gd name="connsiteX8" fmla="*/ 110434 w 165203"/>
                  <a:gd name="connsiteY8" fmla="*/ 91799 h 94180"/>
                  <a:gd name="connsiteX9" fmla="*/ 93766 w 165203"/>
                  <a:gd name="connsiteY9" fmla="*/ 89418 h 94180"/>
                  <a:gd name="connsiteX10" fmla="*/ 5659 w 165203"/>
                  <a:gd name="connsiteY10" fmla="*/ 84655 h 94180"/>
                  <a:gd name="connsiteX11" fmla="*/ 3278 w 165203"/>
                  <a:gd name="connsiteY11" fmla="*/ 48936 h 94180"/>
                  <a:gd name="connsiteX12" fmla="*/ 10422 w 165203"/>
                  <a:gd name="connsiteY12" fmla="*/ 46555 h 94180"/>
                  <a:gd name="connsiteX13" fmla="*/ 17566 w 165203"/>
                  <a:gd name="connsiteY13" fmla="*/ 41793 h 94180"/>
                  <a:gd name="connsiteX14" fmla="*/ 24709 w 165203"/>
                  <a:gd name="connsiteY14" fmla="*/ 39411 h 94180"/>
                  <a:gd name="connsiteX15" fmla="*/ 38997 w 165203"/>
                  <a:gd name="connsiteY15" fmla="*/ 32268 h 94180"/>
                  <a:gd name="connsiteX16" fmla="*/ 53284 w 165203"/>
                  <a:gd name="connsiteY16" fmla="*/ 22743 h 94180"/>
                  <a:gd name="connsiteX0" fmla="*/ 62809 w 165203"/>
                  <a:gd name="connsiteY0" fmla="*/ 3582 h 94069"/>
                  <a:gd name="connsiteX1" fmla="*/ 129484 w 165203"/>
                  <a:gd name="connsiteY1" fmla="*/ 1200 h 94069"/>
                  <a:gd name="connsiteX2" fmla="*/ 153297 w 165203"/>
                  <a:gd name="connsiteY2" fmla="*/ 10725 h 94069"/>
                  <a:gd name="connsiteX3" fmla="*/ 158059 w 165203"/>
                  <a:gd name="connsiteY3" fmla="*/ 48825 h 94069"/>
                  <a:gd name="connsiteX4" fmla="*/ 160441 w 165203"/>
                  <a:gd name="connsiteY4" fmla="*/ 65494 h 94069"/>
                  <a:gd name="connsiteX5" fmla="*/ 165203 w 165203"/>
                  <a:gd name="connsiteY5" fmla="*/ 79782 h 94069"/>
                  <a:gd name="connsiteX6" fmla="*/ 162822 w 165203"/>
                  <a:gd name="connsiteY6" fmla="*/ 89307 h 94069"/>
                  <a:gd name="connsiteX7" fmla="*/ 148534 w 165203"/>
                  <a:gd name="connsiteY7" fmla="*/ 94069 h 94069"/>
                  <a:gd name="connsiteX8" fmla="*/ 110434 w 165203"/>
                  <a:gd name="connsiteY8" fmla="*/ 91688 h 94069"/>
                  <a:gd name="connsiteX9" fmla="*/ 93766 w 165203"/>
                  <a:gd name="connsiteY9" fmla="*/ 89307 h 94069"/>
                  <a:gd name="connsiteX10" fmla="*/ 5659 w 165203"/>
                  <a:gd name="connsiteY10" fmla="*/ 84544 h 94069"/>
                  <a:gd name="connsiteX11" fmla="*/ 3278 w 165203"/>
                  <a:gd name="connsiteY11" fmla="*/ 48825 h 94069"/>
                  <a:gd name="connsiteX12" fmla="*/ 10422 w 165203"/>
                  <a:gd name="connsiteY12" fmla="*/ 46444 h 94069"/>
                  <a:gd name="connsiteX13" fmla="*/ 17566 w 165203"/>
                  <a:gd name="connsiteY13" fmla="*/ 41682 h 94069"/>
                  <a:gd name="connsiteX14" fmla="*/ 24709 w 165203"/>
                  <a:gd name="connsiteY14" fmla="*/ 39300 h 94069"/>
                  <a:gd name="connsiteX15" fmla="*/ 38997 w 165203"/>
                  <a:gd name="connsiteY15" fmla="*/ 32157 h 94069"/>
                  <a:gd name="connsiteX16" fmla="*/ 62809 w 165203"/>
                  <a:gd name="connsiteY16" fmla="*/ 3582 h 94069"/>
                  <a:gd name="connsiteX0" fmla="*/ 62809 w 165203"/>
                  <a:gd name="connsiteY0" fmla="*/ 4020 h 94507"/>
                  <a:gd name="connsiteX1" fmla="*/ 129484 w 165203"/>
                  <a:gd name="connsiteY1" fmla="*/ 1638 h 94507"/>
                  <a:gd name="connsiteX2" fmla="*/ 153297 w 165203"/>
                  <a:gd name="connsiteY2" fmla="*/ 11163 h 94507"/>
                  <a:gd name="connsiteX3" fmla="*/ 158059 w 165203"/>
                  <a:gd name="connsiteY3" fmla="*/ 49263 h 94507"/>
                  <a:gd name="connsiteX4" fmla="*/ 160441 w 165203"/>
                  <a:gd name="connsiteY4" fmla="*/ 65932 h 94507"/>
                  <a:gd name="connsiteX5" fmla="*/ 165203 w 165203"/>
                  <a:gd name="connsiteY5" fmla="*/ 80220 h 94507"/>
                  <a:gd name="connsiteX6" fmla="*/ 162822 w 165203"/>
                  <a:gd name="connsiteY6" fmla="*/ 89745 h 94507"/>
                  <a:gd name="connsiteX7" fmla="*/ 148534 w 165203"/>
                  <a:gd name="connsiteY7" fmla="*/ 94507 h 94507"/>
                  <a:gd name="connsiteX8" fmla="*/ 110434 w 165203"/>
                  <a:gd name="connsiteY8" fmla="*/ 92126 h 94507"/>
                  <a:gd name="connsiteX9" fmla="*/ 93766 w 165203"/>
                  <a:gd name="connsiteY9" fmla="*/ 89745 h 94507"/>
                  <a:gd name="connsiteX10" fmla="*/ 5659 w 165203"/>
                  <a:gd name="connsiteY10" fmla="*/ 84982 h 94507"/>
                  <a:gd name="connsiteX11" fmla="*/ 3278 w 165203"/>
                  <a:gd name="connsiteY11" fmla="*/ 49263 h 94507"/>
                  <a:gd name="connsiteX12" fmla="*/ 10422 w 165203"/>
                  <a:gd name="connsiteY12" fmla="*/ 46882 h 94507"/>
                  <a:gd name="connsiteX13" fmla="*/ 17566 w 165203"/>
                  <a:gd name="connsiteY13" fmla="*/ 42120 h 94507"/>
                  <a:gd name="connsiteX14" fmla="*/ 24709 w 165203"/>
                  <a:gd name="connsiteY14" fmla="*/ 39738 h 94507"/>
                  <a:gd name="connsiteX15" fmla="*/ 62809 w 165203"/>
                  <a:gd name="connsiteY15" fmla="*/ 4020 h 94507"/>
                  <a:gd name="connsiteX0" fmla="*/ 62809 w 165203"/>
                  <a:gd name="connsiteY0" fmla="*/ 4174 h 94661"/>
                  <a:gd name="connsiteX1" fmla="*/ 129484 w 165203"/>
                  <a:gd name="connsiteY1" fmla="*/ 1792 h 94661"/>
                  <a:gd name="connsiteX2" fmla="*/ 153297 w 165203"/>
                  <a:gd name="connsiteY2" fmla="*/ 11317 h 94661"/>
                  <a:gd name="connsiteX3" fmla="*/ 158059 w 165203"/>
                  <a:gd name="connsiteY3" fmla="*/ 49417 h 94661"/>
                  <a:gd name="connsiteX4" fmla="*/ 160441 w 165203"/>
                  <a:gd name="connsiteY4" fmla="*/ 66086 h 94661"/>
                  <a:gd name="connsiteX5" fmla="*/ 165203 w 165203"/>
                  <a:gd name="connsiteY5" fmla="*/ 80374 h 94661"/>
                  <a:gd name="connsiteX6" fmla="*/ 162822 w 165203"/>
                  <a:gd name="connsiteY6" fmla="*/ 89899 h 94661"/>
                  <a:gd name="connsiteX7" fmla="*/ 148534 w 165203"/>
                  <a:gd name="connsiteY7" fmla="*/ 94661 h 94661"/>
                  <a:gd name="connsiteX8" fmla="*/ 110434 w 165203"/>
                  <a:gd name="connsiteY8" fmla="*/ 92280 h 94661"/>
                  <a:gd name="connsiteX9" fmla="*/ 93766 w 165203"/>
                  <a:gd name="connsiteY9" fmla="*/ 89899 h 94661"/>
                  <a:gd name="connsiteX10" fmla="*/ 5659 w 165203"/>
                  <a:gd name="connsiteY10" fmla="*/ 85136 h 94661"/>
                  <a:gd name="connsiteX11" fmla="*/ 3278 w 165203"/>
                  <a:gd name="connsiteY11" fmla="*/ 49417 h 94661"/>
                  <a:gd name="connsiteX12" fmla="*/ 10422 w 165203"/>
                  <a:gd name="connsiteY12" fmla="*/ 47036 h 94661"/>
                  <a:gd name="connsiteX13" fmla="*/ 17566 w 165203"/>
                  <a:gd name="connsiteY13" fmla="*/ 42274 h 94661"/>
                  <a:gd name="connsiteX14" fmla="*/ 62809 w 165203"/>
                  <a:gd name="connsiteY14" fmla="*/ 4174 h 94661"/>
                  <a:gd name="connsiteX0" fmla="*/ 62809 w 165203"/>
                  <a:gd name="connsiteY0" fmla="*/ 4490 h 94977"/>
                  <a:gd name="connsiteX1" fmla="*/ 129484 w 165203"/>
                  <a:gd name="connsiteY1" fmla="*/ 2108 h 94977"/>
                  <a:gd name="connsiteX2" fmla="*/ 153297 w 165203"/>
                  <a:gd name="connsiteY2" fmla="*/ 11633 h 94977"/>
                  <a:gd name="connsiteX3" fmla="*/ 158059 w 165203"/>
                  <a:gd name="connsiteY3" fmla="*/ 49733 h 94977"/>
                  <a:gd name="connsiteX4" fmla="*/ 160441 w 165203"/>
                  <a:gd name="connsiteY4" fmla="*/ 66402 h 94977"/>
                  <a:gd name="connsiteX5" fmla="*/ 165203 w 165203"/>
                  <a:gd name="connsiteY5" fmla="*/ 80690 h 94977"/>
                  <a:gd name="connsiteX6" fmla="*/ 162822 w 165203"/>
                  <a:gd name="connsiteY6" fmla="*/ 90215 h 94977"/>
                  <a:gd name="connsiteX7" fmla="*/ 148534 w 165203"/>
                  <a:gd name="connsiteY7" fmla="*/ 94977 h 94977"/>
                  <a:gd name="connsiteX8" fmla="*/ 110434 w 165203"/>
                  <a:gd name="connsiteY8" fmla="*/ 92596 h 94977"/>
                  <a:gd name="connsiteX9" fmla="*/ 93766 w 165203"/>
                  <a:gd name="connsiteY9" fmla="*/ 90215 h 94977"/>
                  <a:gd name="connsiteX10" fmla="*/ 5659 w 165203"/>
                  <a:gd name="connsiteY10" fmla="*/ 85452 h 94977"/>
                  <a:gd name="connsiteX11" fmla="*/ 3278 w 165203"/>
                  <a:gd name="connsiteY11" fmla="*/ 49733 h 94977"/>
                  <a:gd name="connsiteX12" fmla="*/ 10422 w 165203"/>
                  <a:gd name="connsiteY12" fmla="*/ 47352 h 94977"/>
                  <a:gd name="connsiteX13" fmla="*/ 62809 w 165203"/>
                  <a:gd name="connsiteY13" fmla="*/ 4490 h 94977"/>
                  <a:gd name="connsiteX0" fmla="*/ 62809 w 167379"/>
                  <a:gd name="connsiteY0" fmla="*/ 4490 h 92596"/>
                  <a:gd name="connsiteX1" fmla="*/ 129484 w 167379"/>
                  <a:gd name="connsiteY1" fmla="*/ 2108 h 92596"/>
                  <a:gd name="connsiteX2" fmla="*/ 153297 w 167379"/>
                  <a:gd name="connsiteY2" fmla="*/ 11633 h 92596"/>
                  <a:gd name="connsiteX3" fmla="*/ 158059 w 167379"/>
                  <a:gd name="connsiteY3" fmla="*/ 49733 h 92596"/>
                  <a:gd name="connsiteX4" fmla="*/ 160441 w 167379"/>
                  <a:gd name="connsiteY4" fmla="*/ 66402 h 92596"/>
                  <a:gd name="connsiteX5" fmla="*/ 165203 w 167379"/>
                  <a:gd name="connsiteY5" fmla="*/ 80690 h 92596"/>
                  <a:gd name="connsiteX6" fmla="*/ 162822 w 167379"/>
                  <a:gd name="connsiteY6" fmla="*/ 90215 h 92596"/>
                  <a:gd name="connsiteX7" fmla="*/ 110434 w 167379"/>
                  <a:gd name="connsiteY7" fmla="*/ 92596 h 92596"/>
                  <a:gd name="connsiteX8" fmla="*/ 93766 w 167379"/>
                  <a:gd name="connsiteY8" fmla="*/ 90215 h 92596"/>
                  <a:gd name="connsiteX9" fmla="*/ 5659 w 167379"/>
                  <a:gd name="connsiteY9" fmla="*/ 85452 h 92596"/>
                  <a:gd name="connsiteX10" fmla="*/ 3278 w 167379"/>
                  <a:gd name="connsiteY10" fmla="*/ 49733 h 92596"/>
                  <a:gd name="connsiteX11" fmla="*/ 10422 w 167379"/>
                  <a:gd name="connsiteY11" fmla="*/ 47352 h 92596"/>
                  <a:gd name="connsiteX12" fmla="*/ 62809 w 167379"/>
                  <a:gd name="connsiteY12" fmla="*/ 4490 h 92596"/>
                  <a:gd name="connsiteX0" fmla="*/ 62809 w 168598"/>
                  <a:gd name="connsiteY0" fmla="*/ 4490 h 91131"/>
                  <a:gd name="connsiteX1" fmla="*/ 129484 w 168598"/>
                  <a:gd name="connsiteY1" fmla="*/ 2108 h 91131"/>
                  <a:gd name="connsiteX2" fmla="*/ 153297 w 168598"/>
                  <a:gd name="connsiteY2" fmla="*/ 11633 h 91131"/>
                  <a:gd name="connsiteX3" fmla="*/ 158059 w 168598"/>
                  <a:gd name="connsiteY3" fmla="*/ 49733 h 91131"/>
                  <a:gd name="connsiteX4" fmla="*/ 160441 w 168598"/>
                  <a:gd name="connsiteY4" fmla="*/ 66402 h 91131"/>
                  <a:gd name="connsiteX5" fmla="*/ 165203 w 168598"/>
                  <a:gd name="connsiteY5" fmla="*/ 80690 h 91131"/>
                  <a:gd name="connsiteX6" fmla="*/ 162822 w 168598"/>
                  <a:gd name="connsiteY6" fmla="*/ 90215 h 91131"/>
                  <a:gd name="connsiteX7" fmla="*/ 93766 w 168598"/>
                  <a:gd name="connsiteY7" fmla="*/ 90215 h 91131"/>
                  <a:gd name="connsiteX8" fmla="*/ 5659 w 168598"/>
                  <a:gd name="connsiteY8" fmla="*/ 85452 h 91131"/>
                  <a:gd name="connsiteX9" fmla="*/ 3278 w 168598"/>
                  <a:gd name="connsiteY9" fmla="*/ 49733 h 91131"/>
                  <a:gd name="connsiteX10" fmla="*/ 10422 w 168598"/>
                  <a:gd name="connsiteY10" fmla="*/ 47352 h 91131"/>
                  <a:gd name="connsiteX11" fmla="*/ 62809 w 168598"/>
                  <a:gd name="connsiteY11" fmla="*/ 4490 h 91131"/>
                  <a:gd name="connsiteX0" fmla="*/ 62809 w 175099"/>
                  <a:gd name="connsiteY0" fmla="*/ 4490 h 90837"/>
                  <a:gd name="connsiteX1" fmla="*/ 129484 w 175099"/>
                  <a:gd name="connsiteY1" fmla="*/ 2108 h 90837"/>
                  <a:gd name="connsiteX2" fmla="*/ 153297 w 175099"/>
                  <a:gd name="connsiteY2" fmla="*/ 11633 h 90837"/>
                  <a:gd name="connsiteX3" fmla="*/ 158059 w 175099"/>
                  <a:gd name="connsiteY3" fmla="*/ 49733 h 90837"/>
                  <a:gd name="connsiteX4" fmla="*/ 160441 w 175099"/>
                  <a:gd name="connsiteY4" fmla="*/ 66402 h 90837"/>
                  <a:gd name="connsiteX5" fmla="*/ 165203 w 175099"/>
                  <a:gd name="connsiteY5" fmla="*/ 80690 h 90837"/>
                  <a:gd name="connsiteX6" fmla="*/ 162822 w 175099"/>
                  <a:gd name="connsiteY6" fmla="*/ 90215 h 90837"/>
                  <a:gd name="connsiteX7" fmla="*/ 5659 w 175099"/>
                  <a:gd name="connsiteY7" fmla="*/ 85452 h 90837"/>
                  <a:gd name="connsiteX8" fmla="*/ 3278 w 175099"/>
                  <a:gd name="connsiteY8" fmla="*/ 49733 h 90837"/>
                  <a:gd name="connsiteX9" fmla="*/ 10422 w 175099"/>
                  <a:gd name="connsiteY9" fmla="*/ 47352 h 90837"/>
                  <a:gd name="connsiteX10" fmla="*/ 62809 w 175099"/>
                  <a:gd name="connsiteY10" fmla="*/ 4490 h 90837"/>
                  <a:gd name="connsiteX0" fmla="*/ 62809 w 175765"/>
                  <a:gd name="connsiteY0" fmla="*/ 4490 h 87333"/>
                  <a:gd name="connsiteX1" fmla="*/ 129484 w 175765"/>
                  <a:gd name="connsiteY1" fmla="*/ 2108 h 87333"/>
                  <a:gd name="connsiteX2" fmla="*/ 153297 w 175765"/>
                  <a:gd name="connsiteY2" fmla="*/ 11633 h 87333"/>
                  <a:gd name="connsiteX3" fmla="*/ 158059 w 175765"/>
                  <a:gd name="connsiteY3" fmla="*/ 49733 h 87333"/>
                  <a:gd name="connsiteX4" fmla="*/ 160441 w 175765"/>
                  <a:gd name="connsiteY4" fmla="*/ 66402 h 87333"/>
                  <a:gd name="connsiteX5" fmla="*/ 165203 w 175765"/>
                  <a:gd name="connsiteY5" fmla="*/ 80690 h 87333"/>
                  <a:gd name="connsiteX6" fmla="*/ 5659 w 175765"/>
                  <a:gd name="connsiteY6" fmla="*/ 85452 h 87333"/>
                  <a:gd name="connsiteX7" fmla="*/ 3278 w 175765"/>
                  <a:gd name="connsiteY7" fmla="*/ 49733 h 87333"/>
                  <a:gd name="connsiteX8" fmla="*/ 10422 w 175765"/>
                  <a:gd name="connsiteY8" fmla="*/ 47352 h 87333"/>
                  <a:gd name="connsiteX9" fmla="*/ 62809 w 175765"/>
                  <a:gd name="connsiteY9" fmla="*/ 4490 h 87333"/>
                  <a:gd name="connsiteX0" fmla="*/ 62809 w 173863"/>
                  <a:gd name="connsiteY0" fmla="*/ 4490 h 91562"/>
                  <a:gd name="connsiteX1" fmla="*/ 129484 w 173863"/>
                  <a:gd name="connsiteY1" fmla="*/ 2108 h 91562"/>
                  <a:gd name="connsiteX2" fmla="*/ 153297 w 173863"/>
                  <a:gd name="connsiteY2" fmla="*/ 11633 h 91562"/>
                  <a:gd name="connsiteX3" fmla="*/ 158059 w 173863"/>
                  <a:gd name="connsiteY3" fmla="*/ 49733 h 91562"/>
                  <a:gd name="connsiteX4" fmla="*/ 160441 w 173863"/>
                  <a:gd name="connsiteY4" fmla="*/ 66402 h 91562"/>
                  <a:gd name="connsiteX5" fmla="*/ 162821 w 173863"/>
                  <a:gd name="connsiteY5" fmla="*/ 90215 h 91562"/>
                  <a:gd name="connsiteX6" fmla="*/ 5659 w 173863"/>
                  <a:gd name="connsiteY6" fmla="*/ 85452 h 91562"/>
                  <a:gd name="connsiteX7" fmla="*/ 3278 w 173863"/>
                  <a:gd name="connsiteY7" fmla="*/ 49733 h 91562"/>
                  <a:gd name="connsiteX8" fmla="*/ 10422 w 173863"/>
                  <a:gd name="connsiteY8" fmla="*/ 47352 h 91562"/>
                  <a:gd name="connsiteX9" fmla="*/ 62809 w 173863"/>
                  <a:gd name="connsiteY9" fmla="*/ 4490 h 91562"/>
                  <a:gd name="connsiteX0" fmla="*/ 62809 w 173863"/>
                  <a:gd name="connsiteY0" fmla="*/ 2509 h 89581"/>
                  <a:gd name="connsiteX1" fmla="*/ 153297 w 173863"/>
                  <a:gd name="connsiteY1" fmla="*/ 9652 h 89581"/>
                  <a:gd name="connsiteX2" fmla="*/ 158059 w 173863"/>
                  <a:gd name="connsiteY2" fmla="*/ 47752 h 89581"/>
                  <a:gd name="connsiteX3" fmla="*/ 160441 w 173863"/>
                  <a:gd name="connsiteY3" fmla="*/ 64421 h 89581"/>
                  <a:gd name="connsiteX4" fmla="*/ 162821 w 173863"/>
                  <a:gd name="connsiteY4" fmla="*/ 88234 h 89581"/>
                  <a:gd name="connsiteX5" fmla="*/ 5659 w 173863"/>
                  <a:gd name="connsiteY5" fmla="*/ 83471 h 89581"/>
                  <a:gd name="connsiteX6" fmla="*/ 3278 w 173863"/>
                  <a:gd name="connsiteY6" fmla="*/ 47752 h 89581"/>
                  <a:gd name="connsiteX7" fmla="*/ 10422 w 173863"/>
                  <a:gd name="connsiteY7" fmla="*/ 45371 h 89581"/>
                  <a:gd name="connsiteX8" fmla="*/ 62809 w 173863"/>
                  <a:gd name="connsiteY8" fmla="*/ 2509 h 89581"/>
                  <a:gd name="connsiteX0" fmla="*/ 62809 w 174029"/>
                  <a:gd name="connsiteY0" fmla="*/ 2509 h 89581"/>
                  <a:gd name="connsiteX1" fmla="*/ 153297 w 174029"/>
                  <a:gd name="connsiteY1" fmla="*/ 9652 h 89581"/>
                  <a:gd name="connsiteX2" fmla="*/ 160441 w 174029"/>
                  <a:gd name="connsiteY2" fmla="*/ 64421 h 89581"/>
                  <a:gd name="connsiteX3" fmla="*/ 162821 w 174029"/>
                  <a:gd name="connsiteY3" fmla="*/ 88234 h 89581"/>
                  <a:gd name="connsiteX4" fmla="*/ 5659 w 174029"/>
                  <a:gd name="connsiteY4" fmla="*/ 83471 h 89581"/>
                  <a:gd name="connsiteX5" fmla="*/ 3278 w 174029"/>
                  <a:gd name="connsiteY5" fmla="*/ 47752 h 89581"/>
                  <a:gd name="connsiteX6" fmla="*/ 10422 w 174029"/>
                  <a:gd name="connsiteY6" fmla="*/ 45371 h 89581"/>
                  <a:gd name="connsiteX7" fmla="*/ 62809 w 174029"/>
                  <a:gd name="connsiteY7" fmla="*/ 2509 h 89581"/>
                  <a:gd name="connsiteX0" fmla="*/ 62809 w 175039"/>
                  <a:gd name="connsiteY0" fmla="*/ 2509 h 93622"/>
                  <a:gd name="connsiteX1" fmla="*/ 153297 w 175039"/>
                  <a:gd name="connsiteY1" fmla="*/ 9652 h 93622"/>
                  <a:gd name="connsiteX2" fmla="*/ 162821 w 175039"/>
                  <a:gd name="connsiteY2" fmla="*/ 88234 h 93622"/>
                  <a:gd name="connsiteX3" fmla="*/ 5659 w 175039"/>
                  <a:gd name="connsiteY3" fmla="*/ 83471 h 93622"/>
                  <a:gd name="connsiteX4" fmla="*/ 3278 w 175039"/>
                  <a:gd name="connsiteY4" fmla="*/ 47752 h 93622"/>
                  <a:gd name="connsiteX5" fmla="*/ 10422 w 175039"/>
                  <a:gd name="connsiteY5" fmla="*/ 45371 h 93622"/>
                  <a:gd name="connsiteX6" fmla="*/ 62809 w 175039"/>
                  <a:gd name="connsiteY6" fmla="*/ 2509 h 93622"/>
                  <a:gd name="connsiteX0" fmla="*/ 64188 w 176418"/>
                  <a:gd name="connsiteY0" fmla="*/ 2509 h 93622"/>
                  <a:gd name="connsiteX1" fmla="*/ 154676 w 176418"/>
                  <a:gd name="connsiteY1" fmla="*/ 9652 h 93622"/>
                  <a:gd name="connsiteX2" fmla="*/ 164200 w 176418"/>
                  <a:gd name="connsiteY2" fmla="*/ 88234 h 93622"/>
                  <a:gd name="connsiteX3" fmla="*/ 7038 w 176418"/>
                  <a:gd name="connsiteY3" fmla="*/ 83471 h 93622"/>
                  <a:gd name="connsiteX4" fmla="*/ 4657 w 176418"/>
                  <a:gd name="connsiteY4" fmla="*/ 47752 h 93622"/>
                  <a:gd name="connsiteX5" fmla="*/ 64188 w 176418"/>
                  <a:gd name="connsiteY5" fmla="*/ 2509 h 93622"/>
                  <a:gd name="connsiteX0" fmla="*/ 58954 w 171184"/>
                  <a:gd name="connsiteY0" fmla="*/ 2509 h 93622"/>
                  <a:gd name="connsiteX1" fmla="*/ 149442 w 171184"/>
                  <a:gd name="connsiteY1" fmla="*/ 9652 h 93622"/>
                  <a:gd name="connsiteX2" fmla="*/ 158966 w 171184"/>
                  <a:gd name="connsiteY2" fmla="*/ 88234 h 93622"/>
                  <a:gd name="connsiteX3" fmla="*/ 1804 w 171184"/>
                  <a:gd name="connsiteY3" fmla="*/ 83471 h 93622"/>
                  <a:gd name="connsiteX4" fmla="*/ 11329 w 171184"/>
                  <a:gd name="connsiteY4" fmla="*/ 45371 h 93622"/>
                  <a:gd name="connsiteX5" fmla="*/ 58954 w 171184"/>
                  <a:gd name="connsiteY5" fmla="*/ 2509 h 93622"/>
                  <a:gd name="connsiteX0" fmla="*/ 58954 w 160903"/>
                  <a:gd name="connsiteY0" fmla="*/ 2509 h 100375"/>
                  <a:gd name="connsiteX1" fmla="*/ 149442 w 160903"/>
                  <a:gd name="connsiteY1" fmla="*/ 9652 h 100375"/>
                  <a:gd name="connsiteX2" fmla="*/ 158966 w 160903"/>
                  <a:gd name="connsiteY2" fmla="*/ 88234 h 100375"/>
                  <a:gd name="connsiteX3" fmla="*/ 1804 w 160903"/>
                  <a:gd name="connsiteY3" fmla="*/ 83471 h 100375"/>
                  <a:gd name="connsiteX4" fmla="*/ 11329 w 160903"/>
                  <a:gd name="connsiteY4" fmla="*/ 45371 h 100375"/>
                  <a:gd name="connsiteX5" fmla="*/ 58954 w 160903"/>
                  <a:gd name="connsiteY5" fmla="*/ 2509 h 100375"/>
                  <a:gd name="connsiteX0" fmla="*/ 58954 w 161198"/>
                  <a:gd name="connsiteY0" fmla="*/ 2509 h 103539"/>
                  <a:gd name="connsiteX1" fmla="*/ 149442 w 161198"/>
                  <a:gd name="connsiteY1" fmla="*/ 9652 h 103539"/>
                  <a:gd name="connsiteX2" fmla="*/ 158966 w 161198"/>
                  <a:gd name="connsiteY2" fmla="*/ 88234 h 103539"/>
                  <a:gd name="connsiteX3" fmla="*/ 1804 w 161198"/>
                  <a:gd name="connsiteY3" fmla="*/ 83471 h 103539"/>
                  <a:gd name="connsiteX4" fmla="*/ 11329 w 161198"/>
                  <a:gd name="connsiteY4" fmla="*/ 45371 h 103539"/>
                  <a:gd name="connsiteX5" fmla="*/ 58954 w 161198"/>
                  <a:gd name="connsiteY5" fmla="*/ 2509 h 103539"/>
                  <a:gd name="connsiteX0" fmla="*/ 58954 w 161198"/>
                  <a:gd name="connsiteY0" fmla="*/ 2509 h 99897"/>
                  <a:gd name="connsiteX1" fmla="*/ 149442 w 161198"/>
                  <a:gd name="connsiteY1" fmla="*/ 9652 h 99897"/>
                  <a:gd name="connsiteX2" fmla="*/ 158966 w 161198"/>
                  <a:gd name="connsiteY2" fmla="*/ 88234 h 99897"/>
                  <a:gd name="connsiteX3" fmla="*/ 1804 w 161198"/>
                  <a:gd name="connsiteY3" fmla="*/ 83471 h 99897"/>
                  <a:gd name="connsiteX4" fmla="*/ 11329 w 161198"/>
                  <a:gd name="connsiteY4" fmla="*/ 45371 h 99897"/>
                  <a:gd name="connsiteX5" fmla="*/ 58954 w 161198"/>
                  <a:gd name="connsiteY5" fmla="*/ 2509 h 99897"/>
                  <a:gd name="connsiteX0" fmla="*/ 58954 w 158758"/>
                  <a:gd name="connsiteY0" fmla="*/ 2509 h 93548"/>
                  <a:gd name="connsiteX1" fmla="*/ 149442 w 158758"/>
                  <a:gd name="connsiteY1" fmla="*/ 9652 h 93548"/>
                  <a:gd name="connsiteX2" fmla="*/ 153943 w 158758"/>
                  <a:gd name="connsiteY2" fmla="*/ 80565 h 93548"/>
                  <a:gd name="connsiteX3" fmla="*/ 1804 w 158758"/>
                  <a:gd name="connsiteY3" fmla="*/ 83471 h 93548"/>
                  <a:gd name="connsiteX4" fmla="*/ 11329 w 158758"/>
                  <a:gd name="connsiteY4" fmla="*/ 45371 h 93548"/>
                  <a:gd name="connsiteX5" fmla="*/ 58954 w 158758"/>
                  <a:gd name="connsiteY5" fmla="*/ 2509 h 93548"/>
                  <a:gd name="connsiteX0" fmla="*/ 58954 w 154458"/>
                  <a:gd name="connsiteY0" fmla="*/ 2509 h 93548"/>
                  <a:gd name="connsiteX1" fmla="*/ 149442 w 154458"/>
                  <a:gd name="connsiteY1" fmla="*/ 9652 h 93548"/>
                  <a:gd name="connsiteX2" fmla="*/ 153943 w 154458"/>
                  <a:gd name="connsiteY2" fmla="*/ 80565 h 93548"/>
                  <a:gd name="connsiteX3" fmla="*/ 1804 w 154458"/>
                  <a:gd name="connsiteY3" fmla="*/ 83471 h 93548"/>
                  <a:gd name="connsiteX4" fmla="*/ 11329 w 154458"/>
                  <a:gd name="connsiteY4" fmla="*/ 45371 h 93548"/>
                  <a:gd name="connsiteX5" fmla="*/ 58954 w 154458"/>
                  <a:gd name="connsiteY5" fmla="*/ 2509 h 93548"/>
                  <a:gd name="connsiteX0" fmla="*/ 58954 w 154458"/>
                  <a:gd name="connsiteY0" fmla="*/ 3452 h 94491"/>
                  <a:gd name="connsiteX1" fmla="*/ 149442 w 154458"/>
                  <a:gd name="connsiteY1" fmla="*/ 10595 h 94491"/>
                  <a:gd name="connsiteX2" fmla="*/ 153943 w 154458"/>
                  <a:gd name="connsiteY2" fmla="*/ 81508 h 94491"/>
                  <a:gd name="connsiteX3" fmla="*/ 1804 w 154458"/>
                  <a:gd name="connsiteY3" fmla="*/ 84414 h 94491"/>
                  <a:gd name="connsiteX4" fmla="*/ 11329 w 154458"/>
                  <a:gd name="connsiteY4" fmla="*/ 46314 h 94491"/>
                  <a:gd name="connsiteX5" fmla="*/ 58954 w 154458"/>
                  <a:gd name="connsiteY5" fmla="*/ 3452 h 94491"/>
                  <a:gd name="connsiteX0" fmla="*/ 58954 w 151230"/>
                  <a:gd name="connsiteY0" fmla="*/ 3452 h 86739"/>
                  <a:gd name="connsiteX1" fmla="*/ 149442 w 151230"/>
                  <a:gd name="connsiteY1" fmla="*/ 10595 h 86739"/>
                  <a:gd name="connsiteX2" fmla="*/ 149062 w 151230"/>
                  <a:gd name="connsiteY2" fmla="*/ 71465 h 86739"/>
                  <a:gd name="connsiteX3" fmla="*/ 1804 w 151230"/>
                  <a:gd name="connsiteY3" fmla="*/ 84414 h 86739"/>
                  <a:gd name="connsiteX4" fmla="*/ 11329 w 151230"/>
                  <a:gd name="connsiteY4" fmla="*/ 46314 h 86739"/>
                  <a:gd name="connsiteX5" fmla="*/ 58954 w 151230"/>
                  <a:gd name="connsiteY5" fmla="*/ 3452 h 86739"/>
                  <a:gd name="connsiteX0" fmla="*/ 58954 w 156406"/>
                  <a:gd name="connsiteY0" fmla="*/ 3452 h 85442"/>
                  <a:gd name="connsiteX1" fmla="*/ 149442 w 156406"/>
                  <a:gd name="connsiteY1" fmla="*/ 10595 h 85442"/>
                  <a:gd name="connsiteX2" fmla="*/ 149062 w 156406"/>
                  <a:gd name="connsiteY2" fmla="*/ 71465 h 85442"/>
                  <a:gd name="connsiteX3" fmla="*/ 1804 w 156406"/>
                  <a:gd name="connsiteY3" fmla="*/ 84414 h 85442"/>
                  <a:gd name="connsiteX4" fmla="*/ 11329 w 156406"/>
                  <a:gd name="connsiteY4" fmla="*/ 46314 h 85442"/>
                  <a:gd name="connsiteX5" fmla="*/ 58954 w 156406"/>
                  <a:gd name="connsiteY5" fmla="*/ 3452 h 85442"/>
                  <a:gd name="connsiteX0" fmla="*/ 51058 w 152280"/>
                  <a:gd name="connsiteY0" fmla="*/ 3452 h 72558"/>
                  <a:gd name="connsiteX1" fmla="*/ 141546 w 152280"/>
                  <a:gd name="connsiteY1" fmla="*/ 10595 h 72558"/>
                  <a:gd name="connsiteX2" fmla="*/ 141166 w 152280"/>
                  <a:gd name="connsiteY2" fmla="*/ 71465 h 72558"/>
                  <a:gd name="connsiteX3" fmla="*/ 3433 w 152280"/>
                  <a:gd name="connsiteY3" fmla="*/ 46314 h 72558"/>
                  <a:gd name="connsiteX4" fmla="*/ 51058 w 152280"/>
                  <a:gd name="connsiteY4" fmla="*/ 3452 h 72558"/>
                  <a:gd name="connsiteX0" fmla="*/ 50145 w 151295"/>
                  <a:gd name="connsiteY0" fmla="*/ 3452 h 74979"/>
                  <a:gd name="connsiteX1" fmla="*/ 140633 w 151295"/>
                  <a:gd name="connsiteY1" fmla="*/ 10595 h 74979"/>
                  <a:gd name="connsiteX2" fmla="*/ 140253 w 151295"/>
                  <a:gd name="connsiteY2" fmla="*/ 71465 h 74979"/>
                  <a:gd name="connsiteX3" fmla="*/ 3500 w 151295"/>
                  <a:gd name="connsiteY3" fmla="*/ 60742 h 74979"/>
                  <a:gd name="connsiteX4" fmla="*/ 50145 w 151295"/>
                  <a:gd name="connsiteY4" fmla="*/ 3452 h 74979"/>
                  <a:gd name="connsiteX0" fmla="*/ 49933 w 148560"/>
                  <a:gd name="connsiteY0" fmla="*/ 3452 h 76663"/>
                  <a:gd name="connsiteX1" fmla="*/ 140421 w 148560"/>
                  <a:gd name="connsiteY1" fmla="*/ 10595 h 76663"/>
                  <a:gd name="connsiteX2" fmla="*/ 136277 w 148560"/>
                  <a:gd name="connsiteY2" fmla="*/ 73475 h 76663"/>
                  <a:gd name="connsiteX3" fmla="*/ 3288 w 148560"/>
                  <a:gd name="connsiteY3" fmla="*/ 60742 h 76663"/>
                  <a:gd name="connsiteX4" fmla="*/ 49933 w 148560"/>
                  <a:gd name="connsiteY4" fmla="*/ 3452 h 76663"/>
                  <a:gd name="connsiteX0" fmla="*/ 49933 w 142108"/>
                  <a:gd name="connsiteY0" fmla="*/ 3452 h 83454"/>
                  <a:gd name="connsiteX1" fmla="*/ 140421 w 142108"/>
                  <a:gd name="connsiteY1" fmla="*/ 10595 h 83454"/>
                  <a:gd name="connsiteX2" fmla="*/ 136277 w 142108"/>
                  <a:gd name="connsiteY2" fmla="*/ 73475 h 83454"/>
                  <a:gd name="connsiteX3" fmla="*/ 3288 w 142108"/>
                  <a:gd name="connsiteY3" fmla="*/ 60742 h 83454"/>
                  <a:gd name="connsiteX4" fmla="*/ 49933 w 142108"/>
                  <a:gd name="connsiteY4" fmla="*/ 3452 h 83454"/>
                  <a:gd name="connsiteX0" fmla="*/ 53331 w 152218"/>
                  <a:gd name="connsiteY0" fmla="*/ 3452 h 76574"/>
                  <a:gd name="connsiteX1" fmla="*/ 143819 w 152218"/>
                  <a:gd name="connsiteY1" fmla="*/ 10595 h 76574"/>
                  <a:gd name="connsiteX2" fmla="*/ 139675 w 152218"/>
                  <a:gd name="connsiteY2" fmla="*/ 73475 h 76574"/>
                  <a:gd name="connsiteX3" fmla="*/ 3060 w 152218"/>
                  <a:gd name="connsiteY3" fmla="*/ 60378 h 76574"/>
                  <a:gd name="connsiteX4" fmla="*/ 53331 w 152218"/>
                  <a:gd name="connsiteY4" fmla="*/ 3452 h 76574"/>
                  <a:gd name="connsiteX0" fmla="*/ 63316 w 151187"/>
                  <a:gd name="connsiteY0" fmla="*/ 3073 h 77511"/>
                  <a:gd name="connsiteX1" fmla="*/ 142788 w 151187"/>
                  <a:gd name="connsiteY1" fmla="*/ 11499 h 77511"/>
                  <a:gd name="connsiteX2" fmla="*/ 138644 w 151187"/>
                  <a:gd name="connsiteY2" fmla="*/ 74379 h 77511"/>
                  <a:gd name="connsiteX3" fmla="*/ 2029 w 151187"/>
                  <a:gd name="connsiteY3" fmla="*/ 61282 h 77511"/>
                  <a:gd name="connsiteX4" fmla="*/ 63316 w 151187"/>
                  <a:gd name="connsiteY4" fmla="*/ 3073 h 77511"/>
                  <a:gd name="connsiteX0" fmla="*/ 63316 w 151187"/>
                  <a:gd name="connsiteY0" fmla="*/ 2756 h 77194"/>
                  <a:gd name="connsiteX1" fmla="*/ 142788 w 151187"/>
                  <a:gd name="connsiteY1" fmla="*/ 11182 h 77194"/>
                  <a:gd name="connsiteX2" fmla="*/ 138644 w 151187"/>
                  <a:gd name="connsiteY2" fmla="*/ 74062 h 77194"/>
                  <a:gd name="connsiteX3" fmla="*/ 2029 w 151187"/>
                  <a:gd name="connsiteY3" fmla="*/ 60965 h 77194"/>
                  <a:gd name="connsiteX4" fmla="*/ 63316 w 151187"/>
                  <a:gd name="connsiteY4" fmla="*/ 2756 h 77194"/>
                  <a:gd name="connsiteX0" fmla="*/ 63316 w 148649"/>
                  <a:gd name="connsiteY0" fmla="*/ 2756 h 77194"/>
                  <a:gd name="connsiteX1" fmla="*/ 142788 w 148649"/>
                  <a:gd name="connsiteY1" fmla="*/ 11182 h 77194"/>
                  <a:gd name="connsiteX2" fmla="*/ 138644 w 148649"/>
                  <a:gd name="connsiteY2" fmla="*/ 74062 h 77194"/>
                  <a:gd name="connsiteX3" fmla="*/ 2029 w 148649"/>
                  <a:gd name="connsiteY3" fmla="*/ 60965 h 77194"/>
                  <a:gd name="connsiteX4" fmla="*/ 63316 w 148649"/>
                  <a:gd name="connsiteY4" fmla="*/ 2756 h 77194"/>
                  <a:gd name="connsiteX0" fmla="*/ 62767 w 142463"/>
                  <a:gd name="connsiteY0" fmla="*/ 2756 h 82362"/>
                  <a:gd name="connsiteX1" fmla="*/ 142239 w 142463"/>
                  <a:gd name="connsiteY1" fmla="*/ 11182 h 82362"/>
                  <a:gd name="connsiteX2" fmla="*/ 124988 w 142463"/>
                  <a:gd name="connsiteY2" fmla="*/ 79911 h 82362"/>
                  <a:gd name="connsiteX3" fmla="*/ 1480 w 142463"/>
                  <a:gd name="connsiteY3" fmla="*/ 60965 h 82362"/>
                  <a:gd name="connsiteX4" fmla="*/ 62767 w 142463"/>
                  <a:gd name="connsiteY4" fmla="*/ 2756 h 82362"/>
                  <a:gd name="connsiteX0" fmla="*/ 63173 w 142869"/>
                  <a:gd name="connsiteY0" fmla="*/ 2756 h 83970"/>
                  <a:gd name="connsiteX1" fmla="*/ 142645 w 142869"/>
                  <a:gd name="connsiteY1" fmla="*/ 11182 h 83970"/>
                  <a:gd name="connsiteX2" fmla="*/ 125394 w 142869"/>
                  <a:gd name="connsiteY2" fmla="*/ 79911 h 83970"/>
                  <a:gd name="connsiteX3" fmla="*/ 1468 w 142869"/>
                  <a:gd name="connsiteY3" fmla="*/ 68088 h 83970"/>
                  <a:gd name="connsiteX4" fmla="*/ 63173 w 142869"/>
                  <a:gd name="connsiteY4" fmla="*/ 2756 h 83970"/>
                  <a:gd name="connsiteX0" fmla="*/ 63451 w 144392"/>
                  <a:gd name="connsiteY0" fmla="*/ 2756 h 90737"/>
                  <a:gd name="connsiteX1" fmla="*/ 142923 w 144392"/>
                  <a:gd name="connsiteY1" fmla="*/ 11182 h 90737"/>
                  <a:gd name="connsiteX2" fmla="*/ 132507 w 144392"/>
                  <a:gd name="connsiteY2" fmla="*/ 87762 h 90737"/>
                  <a:gd name="connsiteX3" fmla="*/ 1746 w 144392"/>
                  <a:gd name="connsiteY3" fmla="*/ 68088 h 90737"/>
                  <a:gd name="connsiteX4" fmla="*/ 63451 w 144392"/>
                  <a:gd name="connsiteY4" fmla="*/ 2756 h 90737"/>
                  <a:gd name="connsiteX0" fmla="*/ 77876 w 159885"/>
                  <a:gd name="connsiteY0" fmla="*/ 2756 h 91428"/>
                  <a:gd name="connsiteX1" fmla="*/ 157348 w 159885"/>
                  <a:gd name="connsiteY1" fmla="*/ 11182 h 91428"/>
                  <a:gd name="connsiteX2" fmla="*/ 146932 w 159885"/>
                  <a:gd name="connsiteY2" fmla="*/ 87762 h 91428"/>
                  <a:gd name="connsiteX3" fmla="*/ 1390 w 159885"/>
                  <a:gd name="connsiteY3" fmla="*/ 71381 h 91428"/>
                  <a:gd name="connsiteX4" fmla="*/ 77876 w 159885"/>
                  <a:gd name="connsiteY4" fmla="*/ 2756 h 91428"/>
                  <a:gd name="connsiteX0" fmla="*/ 77876 w 161403"/>
                  <a:gd name="connsiteY0" fmla="*/ 2756 h 91428"/>
                  <a:gd name="connsiteX1" fmla="*/ 157348 w 161403"/>
                  <a:gd name="connsiteY1" fmla="*/ 11182 h 91428"/>
                  <a:gd name="connsiteX2" fmla="*/ 146932 w 161403"/>
                  <a:gd name="connsiteY2" fmla="*/ 87762 h 91428"/>
                  <a:gd name="connsiteX3" fmla="*/ 1390 w 161403"/>
                  <a:gd name="connsiteY3" fmla="*/ 71381 h 91428"/>
                  <a:gd name="connsiteX4" fmla="*/ 77876 w 161403"/>
                  <a:gd name="connsiteY4" fmla="*/ 2756 h 91428"/>
                  <a:gd name="connsiteX0" fmla="*/ 77702 w 158530"/>
                  <a:gd name="connsiteY0" fmla="*/ 2756 h 87017"/>
                  <a:gd name="connsiteX1" fmla="*/ 157174 w 158530"/>
                  <a:gd name="connsiteY1" fmla="*/ 11182 h 87017"/>
                  <a:gd name="connsiteX2" fmla="*/ 141596 w 158530"/>
                  <a:gd name="connsiteY2" fmla="*/ 82467 h 87017"/>
                  <a:gd name="connsiteX3" fmla="*/ 1216 w 158530"/>
                  <a:gd name="connsiteY3" fmla="*/ 71381 h 87017"/>
                  <a:gd name="connsiteX4" fmla="*/ 77702 w 158530"/>
                  <a:gd name="connsiteY4" fmla="*/ 2756 h 87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530" h="87017">
                    <a:moveTo>
                      <a:pt x="77702" y="2756"/>
                    </a:moveTo>
                    <a:cubicBezTo>
                      <a:pt x="101514" y="-3197"/>
                      <a:pt x="161520" y="894"/>
                      <a:pt x="157174" y="11182"/>
                    </a:cubicBezTo>
                    <a:cubicBezTo>
                      <a:pt x="155441" y="59446"/>
                      <a:pt x="167589" y="72434"/>
                      <a:pt x="141596" y="82467"/>
                    </a:cubicBezTo>
                    <a:cubicBezTo>
                      <a:pt x="115603" y="92500"/>
                      <a:pt x="11865" y="84666"/>
                      <a:pt x="1216" y="71381"/>
                    </a:cubicBezTo>
                    <a:cubicBezTo>
                      <a:pt x="-9433" y="58096"/>
                      <a:pt x="52699" y="9106"/>
                      <a:pt x="77702" y="275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99CC3A84-29FE-46B2-9653-29BED6EF26C4}"/>
                  </a:ext>
                </a:extLst>
              </p:cNvPr>
              <p:cNvSpPr/>
              <p:nvPr/>
            </p:nvSpPr>
            <p:spPr>
              <a:xfrm>
                <a:off x="4406803" y="6616727"/>
                <a:ext cx="141662" cy="141662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8B01A9A6-61EF-4E28-A7E3-D7A9DF73F600}"/>
                  </a:ext>
                </a:extLst>
              </p:cNvPr>
              <p:cNvSpPr/>
              <p:nvPr/>
            </p:nvSpPr>
            <p:spPr>
              <a:xfrm>
                <a:off x="3808043" y="6607274"/>
                <a:ext cx="141662" cy="141662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29" name="Grupo 28">
              <a:extLst>
                <a:ext uri="{FF2B5EF4-FFF2-40B4-BE49-F238E27FC236}">
                  <a16:creationId xmlns:a16="http://schemas.microsoft.com/office/drawing/2014/main" id="{772C5706-3C58-412A-8556-4738D7A936B4}"/>
                </a:ext>
              </a:extLst>
            </p:cNvPr>
            <p:cNvGrpSpPr/>
            <p:nvPr/>
          </p:nvGrpSpPr>
          <p:grpSpPr>
            <a:xfrm>
              <a:off x="2657957" y="5846252"/>
              <a:ext cx="1027869" cy="262384"/>
              <a:chOff x="2657957" y="5846252"/>
              <a:chExt cx="1027869" cy="262384"/>
            </a:xfrm>
          </p:grpSpPr>
          <p:grpSp>
            <p:nvGrpSpPr>
              <p:cNvPr id="30" name="Grupo 29">
                <a:extLst>
                  <a:ext uri="{FF2B5EF4-FFF2-40B4-BE49-F238E27FC236}">
                    <a16:creationId xmlns:a16="http://schemas.microsoft.com/office/drawing/2014/main" id="{C61D6B62-D3DB-4D63-868B-8581D4ED5DE5}"/>
                  </a:ext>
                </a:extLst>
              </p:cNvPr>
              <p:cNvGrpSpPr/>
              <p:nvPr/>
            </p:nvGrpSpPr>
            <p:grpSpPr>
              <a:xfrm>
                <a:off x="2741777" y="5846252"/>
                <a:ext cx="944049" cy="262384"/>
                <a:chOff x="1192600" y="6191426"/>
                <a:chExt cx="1284988" cy="357143"/>
              </a:xfrm>
            </p:grpSpPr>
            <p:grpSp>
              <p:nvGrpSpPr>
                <p:cNvPr id="32" name="Grupo 31">
                  <a:extLst>
                    <a:ext uri="{FF2B5EF4-FFF2-40B4-BE49-F238E27FC236}">
                      <a16:creationId xmlns:a16="http://schemas.microsoft.com/office/drawing/2014/main" id="{4B3F346E-E68B-4B57-939D-E1A04CD962A7}"/>
                    </a:ext>
                  </a:extLst>
                </p:cNvPr>
                <p:cNvGrpSpPr/>
                <p:nvPr/>
              </p:nvGrpSpPr>
              <p:grpSpPr>
                <a:xfrm>
                  <a:off x="1545431" y="6191426"/>
                  <a:ext cx="932157" cy="357143"/>
                  <a:chOff x="1545431" y="6191426"/>
                  <a:chExt cx="932157" cy="357143"/>
                </a:xfrm>
              </p:grpSpPr>
              <p:cxnSp>
                <p:nvCxnSpPr>
                  <p:cNvPr id="39" name="Conector recto 38">
                    <a:extLst>
                      <a:ext uri="{FF2B5EF4-FFF2-40B4-BE49-F238E27FC236}">
                        <a16:creationId xmlns:a16="http://schemas.microsoft.com/office/drawing/2014/main" id="{40F1A3A6-51D6-4EC3-8921-FAB5A224A4EF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1545431" y="6438328"/>
                    <a:ext cx="52110" cy="572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0" name="Forma libre 28">
                    <a:extLst>
                      <a:ext uri="{FF2B5EF4-FFF2-40B4-BE49-F238E27FC236}">
                        <a16:creationId xmlns:a16="http://schemas.microsoft.com/office/drawing/2014/main" id="{069F13EE-7283-4A9F-9A1D-B7024CC40002}"/>
                      </a:ext>
                    </a:extLst>
                  </p:cNvPr>
                  <p:cNvSpPr/>
                  <p:nvPr/>
                </p:nvSpPr>
                <p:spPr>
                  <a:xfrm>
                    <a:off x="1562667" y="6191426"/>
                    <a:ext cx="914921" cy="302627"/>
                  </a:xfrm>
                  <a:custGeom>
                    <a:avLst/>
                    <a:gdLst>
                      <a:gd name="connsiteX0" fmla="*/ 5283 w 914921"/>
                      <a:gd name="connsiteY0" fmla="*/ 90487 h 338137"/>
                      <a:gd name="connsiteX1" fmla="*/ 93389 w 914921"/>
                      <a:gd name="connsiteY1" fmla="*/ 88106 h 338137"/>
                      <a:gd name="connsiteX2" fmla="*/ 107677 w 914921"/>
                      <a:gd name="connsiteY2" fmla="*/ 80962 h 338137"/>
                      <a:gd name="connsiteX3" fmla="*/ 114821 w 914921"/>
                      <a:gd name="connsiteY3" fmla="*/ 78581 h 338137"/>
                      <a:gd name="connsiteX4" fmla="*/ 119583 w 914921"/>
                      <a:gd name="connsiteY4" fmla="*/ 71437 h 338137"/>
                      <a:gd name="connsiteX5" fmla="*/ 126727 w 914921"/>
                      <a:gd name="connsiteY5" fmla="*/ 69056 h 338137"/>
                      <a:gd name="connsiteX6" fmla="*/ 143396 w 914921"/>
                      <a:gd name="connsiteY6" fmla="*/ 52387 h 338137"/>
                      <a:gd name="connsiteX7" fmla="*/ 150539 w 914921"/>
                      <a:gd name="connsiteY7" fmla="*/ 47625 h 338137"/>
                      <a:gd name="connsiteX8" fmla="*/ 164827 w 914921"/>
                      <a:gd name="connsiteY8" fmla="*/ 42862 h 338137"/>
                      <a:gd name="connsiteX9" fmla="*/ 179114 w 914921"/>
                      <a:gd name="connsiteY9" fmla="*/ 35718 h 338137"/>
                      <a:gd name="connsiteX10" fmla="*/ 186258 w 914921"/>
                      <a:gd name="connsiteY10" fmla="*/ 30956 h 338137"/>
                      <a:gd name="connsiteX11" fmla="*/ 200546 w 914921"/>
                      <a:gd name="connsiteY11" fmla="*/ 26193 h 338137"/>
                      <a:gd name="connsiteX12" fmla="*/ 214833 w 914921"/>
                      <a:gd name="connsiteY12" fmla="*/ 21431 h 338137"/>
                      <a:gd name="connsiteX13" fmla="*/ 221977 w 914921"/>
                      <a:gd name="connsiteY13" fmla="*/ 19050 h 338137"/>
                      <a:gd name="connsiteX14" fmla="*/ 229121 w 914921"/>
                      <a:gd name="connsiteY14" fmla="*/ 14287 h 338137"/>
                      <a:gd name="connsiteX15" fmla="*/ 236264 w 914921"/>
                      <a:gd name="connsiteY15" fmla="*/ 11906 h 338137"/>
                      <a:gd name="connsiteX16" fmla="*/ 283889 w 914921"/>
                      <a:gd name="connsiteY16" fmla="*/ 4762 h 338137"/>
                      <a:gd name="connsiteX17" fmla="*/ 410096 w 914921"/>
                      <a:gd name="connsiteY17" fmla="*/ 0 h 338137"/>
                      <a:gd name="connsiteX18" fmla="*/ 483914 w 914921"/>
                      <a:gd name="connsiteY18" fmla="*/ 2381 h 338137"/>
                      <a:gd name="connsiteX19" fmla="*/ 498202 w 914921"/>
                      <a:gd name="connsiteY19" fmla="*/ 9525 h 338137"/>
                      <a:gd name="connsiteX20" fmla="*/ 505346 w 914921"/>
                      <a:gd name="connsiteY20" fmla="*/ 11906 h 338137"/>
                      <a:gd name="connsiteX21" fmla="*/ 512489 w 914921"/>
                      <a:gd name="connsiteY21" fmla="*/ 19050 h 338137"/>
                      <a:gd name="connsiteX22" fmla="*/ 526777 w 914921"/>
                      <a:gd name="connsiteY22" fmla="*/ 23812 h 338137"/>
                      <a:gd name="connsiteX23" fmla="*/ 541064 w 914921"/>
                      <a:gd name="connsiteY23" fmla="*/ 33337 h 338137"/>
                      <a:gd name="connsiteX24" fmla="*/ 555352 w 914921"/>
                      <a:gd name="connsiteY24" fmla="*/ 42862 h 338137"/>
                      <a:gd name="connsiteX25" fmla="*/ 562496 w 914921"/>
                      <a:gd name="connsiteY25" fmla="*/ 47625 h 338137"/>
                      <a:gd name="connsiteX26" fmla="*/ 576783 w 914921"/>
                      <a:gd name="connsiteY26" fmla="*/ 52387 h 338137"/>
                      <a:gd name="connsiteX27" fmla="*/ 598214 w 914921"/>
                      <a:gd name="connsiteY27" fmla="*/ 64293 h 338137"/>
                      <a:gd name="connsiteX28" fmla="*/ 612502 w 914921"/>
                      <a:gd name="connsiteY28" fmla="*/ 71437 h 338137"/>
                      <a:gd name="connsiteX29" fmla="*/ 619646 w 914921"/>
                      <a:gd name="connsiteY29" fmla="*/ 76200 h 338137"/>
                      <a:gd name="connsiteX30" fmla="*/ 626789 w 914921"/>
                      <a:gd name="connsiteY30" fmla="*/ 78581 h 338137"/>
                      <a:gd name="connsiteX31" fmla="*/ 648221 w 914921"/>
                      <a:gd name="connsiteY31" fmla="*/ 90487 h 338137"/>
                      <a:gd name="connsiteX32" fmla="*/ 662508 w 914921"/>
                      <a:gd name="connsiteY32" fmla="*/ 97631 h 338137"/>
                      <a:gd name="connsiteX33" fmla="*/ 669652 w 914921"/>
                      <a:gd name="connsiteY33" fmla="*/ 102393 h 338137"/>
                      <a:gd name="connsiteX34" fmla="*/ 683939 w 914921"/>
                      <a:gd name="connsiteY34" fmla="*/ 107156 h 338137"/>
                      <a:gd name="connsiteX35" fmla="*/ 691083 w 914921"/>
                      <a:gd name="connsiteY35" fmla="*/ 111918 h 338137"/>
                      <a:gd name="connsiteX36" fmla="*/ 707752 w 914921"/>
                      <a:gd name="connsiteY36" fmla="*/ 116681 h 338137"/>
                      <a:gd name="connsiteX37" fmla="*/ 729183 w 914921"/>
                      <a:gd name="connsiteY37" fmla="*/ 123825 h 338137"/>
                      <a:gd name="connsiteX38" fmla="*/ 736327 w 914921"/>
                      <a:gd name="connsiteY38" fmla="*/ 126206 h 338137"/>
                      <a:gd name="connsiteX39" fmla="*/ 786333 w 914921"/>
                      <a:gd name="connsiteY39" fmla="*/ 130968 h 338137"/>
                      <a:gd name="connsiteX40" fmla="*/ 836339 w 914921"/>
                      <a:gd name="connsiteY40" fmla="*/ 147637 h 338137"/>
                      <a:gd name="connsiteX41" fmla="*/ 850627 w 914921"/>
                      <a:gd name="connsiteY41" fmla="*/ 152400 h 338137"/>
                      <a:gd name="connsiteX42" fmla="*/ 857771 w 914921"/>
                      <a:gd name="connsiteY42" fmla="*/ 154781 h 338137"/>
                      <a:gd name="connsiteX43" fmla="*/ 864914 w 914921"/>
                      <a:gd name="connsiteY43" fmla="*/ 159543 h 338137"/>
                      <a:gd name="connsiteX44" fmla="*/ 872058 w 914921"/>
                      <a:gd name="connsiteY44" fmla="*/ 161925 h 338137"/>
                      <a:gd name="connsiteX45" fmla="*/ 886346 w 914921"/>
                      <a:gd name="connsiteY45" fmla="*/ 171450 h 338137"/>
                      <a:gd name="connsiteX46" fmla="*/ 893489 w 914921"/>
                      <a:gd name="connsiteY46" fmla="*/ 176212 h 338137"/>
                      <a:gd name="connsiteX47" fmla="*/ 898252 w 914921"/>
                      <a:gd name="connsiteY47" fmla="*/ 190500 h 338137"/>
                      <a:gd name="connsiteX48" fmla="*/ 900633 w 914921"/>
                      <a:gd name="connsiteY48" fmla="*/ 197643 h 338137"/>
                      <a:gd name="connsiteX49" fmla="*/ 905396 w 914921"/>
                      <a:gd name="connsiteY49" fmla="*/ 204787 h 338137"/>
                      <a:gd name="connsiteX50" fmla="*/ 910158 w 914921"/>
                      <a:gd name="connsiteY50" fmla="*/ 221456 h 338137"/>
                      <a:gd name="connsiteX51" fmla="*/ 914921 w 914921"/>
                      <a:gd name="connsiteY51" fmla="*/ 240506 h 338137"/>
                      <a:gd name="connsiteX52" fmla="*/ 912539 w 914921"/>
                      <a:gd name="connsiteY52" fmla="*/ 252412 h 338137"/>
                      <a:gd name="connsiteX53" fmla="*/ 910158 w 914921"/>
                      <a:gd name="connsiteY53" fmla="*/ 259556 h 338137"/>
                      <a:gd name="connsiteX54" fmla="*/ 903014 w 914921"/>
                      <a:gd name="connsiteY54" fmla="*/ 261937 h 338137"/>
                      <a:gd name="connsiteX55" fmla="*/ 898252 w 914921"/>
                      <a:gd name="connsiteY55" fmla="*/ 269081 h 338137"/>
                      <a:gd name="connsiteX56" fmla="*/ 883964 w 914921"/>
                      <a:gd name="connsiteY56" fmla="*/ 273843 h 338137"/>
                      <a:gd name="connsiteX57" fmla="*/ 862533 w 914921"/>
                      <a:gd name="connsiteY57" fmla="*/ 288131 h 338137"/>
                      <a:gd name="connsiteX58" fmla="*/ 855389 w 914921"/>
                      <a:gd name="connsiteY58" fmla="*/ 292893 h 338137"/>
                      <a:gd name="connsiteX59" fmla="*/ 848246 w 914921"/>
                      <a:gd name="connsiteY59" fmla="*/ 295275 h 338137"/>
                      <a:gd name="connsiteX60" fmla="*/ 833958 w 914921"/>
                      <a:gd name="connsiteY60" fmla="*/ 302418 h 338137"/>
                      <a:gd name="connsiteX61" fmla="*/ 824433 w 914921"/>
                      <a:gd name="connsiteY61" fmla="*/ 316706 h 338137"/>
                      <a:gd name="connsiteX62" fmla="*/ 819671 w 914921"/>
                      <a:gd name="connsiteY62" fmla="*/ 323850 h 338137"/>
                      <a:gd name="connsiteX63" fmla="*/ 812527 w 914921"/>
                      <a:gd name="connsiteY63" fmla="*/ 328612 h 338137"/>
                      <a:gd name="connsiteX64" fmla="*/ 798239 w 914921"/>
                      <a:gd name="connsiteY64" fmla="*/ 333375 h 338137"/>
                      <a:gd name="connsiteX65" fmla="*/ 781571 w 914921"/>
                      <a:gd name="connsiteY65" fmla="*/ 338137 h 338137"/>
                      <a:gd name="connsiteX66" fmla="*/ 724421 w 914921"/>
                      <a:gd name="connsiteY66" fmla="*/ 333375 h 338137"/>
                      <a:gd name="connsiteX67" fmla="*/ 707752 w 914921"/>
                      <a:gd name="connsiteY67" fmla="*/ 328612 h 338137"/>
                      <a:gd name="connsiteX68" fmla="*/ 700608 w 914921"/>
                      <a:gd name="connsiteY68" fmla="*/ 323850 h 338137"/>
                      <a:gd name="connsiteX69" fmla="*/ 691083 w 914921"/>
                      <a:gd name="connsiteY69" fmla="*/ 309562 h 338137"/>
                      <a:gd name="connsiteX70" fmla="*/ 686321 w 914921"/>
                      <a:gd name="connsiteY70" fmla="*/ 302418 h 338137"/>
                      <a:gd name="connsiteX71" fmla="*/ 683939 w 914921"/>
                      <a:gd name="connsiteY71" fmla="*/ 295275 h 338137"/>
                      <a:gd name="connsiteX72" fmla="*/ 676796 w 914921"/>
                      <a:gd name="connsiteY72" fmla="*/ 292893 h 338137"/>
                      <a:gd name="connsiteX73" fmla="*/ 557733 w 914921"/>
                      <a:gd name="connsiteY73" fmla="*/ 290512 h 338137"/>
                      <a:gd name="connsiteX74" fmla="*/ 526777 w 914921"/>
                      <a:gd name="connsiteY74" fmla="*/ 285750 h 338137"/>
                      <a:gd name="connsiteX75" fmla="*/ 438671 w 914921"/>
                      <a:gd name="connsiteY75" fmla="*/ 288131 h 338137"/>
                      <a:gd name="connsiteX76" fmla="*/ 429146 w 914921"/>
                      <a:gd name="connsiteY76" fmla="*/ 290512 h 338137"/>
                      <a:gd name="connsiteX77" fmla="*/ 298177 w 914921"/>
                      <a:gd name="connsiteY77" fmla="*/ 285750 h 338137"/>
                      <a:gd name="connsiteX78" fmla="*/ 248171 w 914921"/>
                      <a:gd name="connsiteY78" fmla="*/ 288131 h 338137"/>
                      <a:gd name="connsiteX79" fmla="*/ 241027 w 914921"/>
                      <a:gd name="connsiteY79" fmla="*/ 292893 h 338137"/>
                      <a:gd name="connsiteX80" fmla="*/ 224358 w 914921"/>
                      <a:gd name="connsiteY80" fmla="*/ 311943 h 338137"/>
                      <a:gd name="connsiteX81" fmla="*/ 210071 w 914921"/>
                      <a:gd name="connsiteY81" fmla="*/ 316706 h 338137"/>
                      <a:gd name="connsiteX82" fmla="*/ 202927 w 914921"/>
                      <a:gd name="connsiteY82" fmla="*/ 321468 h 338137"/>
                      <a:gd name="connsiteX83" fmla="*/ 188639 w 914921"/>
                      <a:gd name="connsiteY83" fmla="*/ 326231 h 338137"/>
                      <a:gd name="connsiteX84" fmla="*/ 167208 w 914921"/>
                      <a:gd name="connsiteY84" fmla="*/ 335756 h 338137"/>
                      <a:gd name="connsiteX85" fmla="*/ 160064 w 914921"/>
                      <a:gd name="connsiteY85" fmla="*/ 338137 h 338137"/>
                      <a:gd name="connsiteX86" fmla="*/ 129108 w 914921"/>
                      <a:gd name="connsiteY86" fmla="*/ 335756 h 338137"/>
                      <a:gd name="connsiteX87" fmla="*/ 121964 w 914921"/>
                      <a:gd name="connsiteY87" fmla="*/ 333375 h 338137"/>
                      <a:gd name="connsiteX88" fmla="*/ 110058 w 914921"/>
                      <a:gd name="connsiteY88" fmla="*/ 323850 h 338137"/>
                      <a:gd name="connsiteX89" fmla="*/ 100533 w 914921"/>
                      <a:gd name="connsiteY89" fmla="*/ 311943 h 338137"/>
                      <a:gd name="connsiteX90" fmla="*/ 83864 w 914921"/>
                      <a:gd name="connsiteY90" fmla="*/ 292893 h 338137"/>
                      <a:gd name="connsiteX91" fmla="*/ 79102 w 914921"/>
                      <a:gd name="connsiteY91" fmla="*/ 278606 h 338137"/>
                      <a:gd name="connsiteX92" fmla="*/ 31477 w 914921"/>
                      <a:gd name="connsiteY92" fmla="*/ 269081 h 338137"/>
                      <a:gd name="connsiteX93" fmla="*/ 24333 w 914921"/>
                      <a:gd name="connsiteY93" fmla="*/ 266700 h 338137"/>
                      <a:gd name="connsiteX94" fmla="*/ 21952 w 914921"/>
                      <a:gd name="connsiteY94" fmla="*/ 254793 h 338137"/>
                      <a:gd name="connsiteX95" fmla="*/ 17189 w 914921"/>
                      <a:gd name="connsiteY95" fmla="*/ 240506 h 338137"/>
                      <a:gd name="connsiteX96" fmla="*/ 14808 w 914921"/>
                      <a:gd name="connsiteY96" fmla="*/ 233362 h 338137"/>
                      <a:gd name="connsiteX97" fmla="*/ 12427 w 914921"/>
                      <a:gd name="connsiteY97" fmla="*/ 226218 h 338137"/>
                      <a:gd name="connsiteX98" fmla="*/ 10046 w 914921"/>
                      <a:gd name="connsiteY98" fmla="*/ 219075 h 338137"/>
                      <a:gd name="connsiteX99" fmla="*/ 12427 w 914921"/>
                      <a:gd name="connsiteY99" fmla="*/ 185737 h 338137"/>
                      <a:gd name="connsiteX100" fmla="*/ 14808 w 914921"/>
                      <a:gd name="connsiteY100" fmla="*/ 178593 h 338137"/>
                      <a:gd name="connsiteX101" fmla="*/ 17189 w 914921"/>
                      <a:gd name="connsiteY101" fmla="*/ 164306 h 338137"/>
                      <a:gd name="connsiteX102" fmla="*/ 14808 w 914921"/>
                      <a:gd name="connsiteY102" fmla="*/ 119062 h 338137"/>
                      <a:gd name="connsiteX103" fmla="*/ 10046 w 914921"/>
                      <a:gd name="connsiteY103" fmla="*/ 109537 h 338137"/>
                      <a:gd name="connsiteX104" fmla="*/ 5283 w 914921"/>
                      <a:gd name="connsiteY104" fmla="*/ 90487 h 338137"/>
                      <a:gd name="connsiteX0" fmla="*/ 5283 w 914921"/>
                      <a:gd name="connsiteY0" fmla="*/ 90487 h 338137"/>
                      <a:gd name="connsiteX1" fmla="*/ 93389 w 914921"/>
                      <a:gd name="connsiteY1" fmla="*/ 88106 h 338137"/>
                      <a:gd name="connsiteX2" fmla="*/ 107677 w 914921"/>
                      <a:gd name="connsiteY2" fmla="*/ 80962 h 338137"/>
                      <a:gd name="connsiteX3" fmla="*/ 114821 w 914921"/>
                      <a:gd name="connsiteY3" fmla="*/ 78581 h 338137"/>
                      <a:gd name="connsiteX4" fmla="*/ 119583 w 914921"/>
                      <a:gd name="connsiteY4" fmla="*/ 71437 h 338137"/>
                      <a:gd name="connsiteX5" fmla="*/ 126727 w 914921"/>
                      <a:gd name="connsiteY5" fmla="*/ 69056 h 338137"/>
                      <a:gd name="connsiteX6" fmla="*/ 143396 w 914921"/>
                      <a:gd name="connsiteY6" fmla="*/ 52387 h 338137"/>
                      <a:gd name="connsiteX7" fmla="*/ 150539 w 914921"/>
                      <a:gd name="connsiteY7" fmla="*/ 47625 h 338137"/>
                      <a:gd name="connsiteX8" fmla="*/ 164827 w 914921"/>
                      <a:gd name="connsiteY8" fmla="*/ 42862 h 338137"/>
                      <a:gd name="connsiteX9" fmla="*/ 179114 w 914921"/>
                      <a:gd name="connsiteY9" fmla="*/ 35718 h 338137"/>
                      <a:gd name="connsiteX10" fmla="*/ 186258 w 914921"/>
                      <a:gd name="connsiteY10" fmla="*/ 30956 h 338137"/>
                      <a:gd name="connsiteX11" fmla="*/ 200546 w 914921"/>
                      <a:gd name="connsiteY11" fmla="*/ 26193 h 338137"/>
                      <a:gd name="connsiteX12" fmla="*/ 214833 w 914921"/>
                      <a:gd name="connsiteY12" fmla="*/ 21431 h 338137"/>
                      <a:gd name="connsiteX13" fmla="*/ 221977 w 914921"/>
                      <a:gd name="connsiteY13" fmla="*/ 19050 h 338137"/>
                      <a:gd name="connsiteX14" fmla="*/ 229121 w 914921"/>
                      <a:gd name="connsiteY14" fmla="*/ 14287 h 338137"/>
                      <a:gd name="connsiteX15" fmla="*/ 236264 w 914921"/>
                      <a:gd name="connsiteY15" fmla="*/ 11906 h 338137"/>
                      <a:gd name="connsiteX16" fmla="*/ 283889 w 914921"/>
                      <a:gd name="connsiteY16" fmla="*/ 4762 h 338137"/>
                      <a:gd name="connsiteX17" fmla="*/ 410096 w 914921"/>
                      <a:gd name="connsiteY17" fmla="*/ 0 h 338137"/>
                      <a:gd name="connsiteX18" fmla="*/ 483914 w 914921"/>
                      <a:gd name="connsiteY18" fmla="*/ 2381 h 338137"/>
                      <a:gd name="connsiteX19" fmla="*/ 498202 w 914921"/>
                      <a:gd name="connsiteY19" fmla="*/ 9525 h 338137"/>
                      <a:gd name="connsiteX20" fmla="*/ 505346 w 914921"/>
                      <a:gd name="connsiteY20" fmla="*/ 11906 h 338137"/>
                      <a:gd name="connsiteX21" fmla="*/ 512489 w 914921"/>
                      <a:gd name="connsiteY21" fmla="*/ 19050 h 338137"/>
                      <a:gd name="connsiteX22" fmla="*/ 526777 w 914921"/>
                      <a:gd name="connsiteY22" fmla="*/ 23812 h 338137"/>
                      <a:gd name="connsiteX23" fmla="*/ 541064 w 914921"/>
                      <a:gd name="connsiteY23" fmla="*/ 33337 h 338137"/>
                      <a:gd name="connsiteX24" fmla="*/ 555352 w 914921"/>
                      <a:gd name="connsiteY24" fmla="*/ 42862 h 338137"/>
                      <a:gd name="connsiteX25" fmla="*/ 562496 w 914921"/>
                      <a:gd name="connsiteY25" fmla="*/ 47625 h 338137"/>
                      <a:gd name="connsiteX26" fmla="*/ 576783 w 914921"/>
                      <a:gd name="connsiteY26" fmla="*/ 52387 h 338137"/>
                      <a:gd name="connsiteX27" fmla="*/ 598214 w 914921"/>
                      <a:gd name="connsiteY27" fmla="*/ 64293 h 338137"/>
                      <a:gd name="connsiteX28" fmla="*/ 612502 w 914921"/>
                      <a:gd name="connsiteY28" fmla="*/ 71437 h 338137"/>
                      <a:gd name="connsiteX29" fmla="*/ 619646 w 914921"/>
                      <a:gd name="connsiteY29" fmla="*/ 76200 h 338137"/>
                      <a:gd name="connsiteX30" fmla="*/ 626789 w 914921"/>
                      <a:gd name="connsiteY30" fmla="*/ 78581 h 338137"/>
                      <a:gd name="connsiteX31" fmla="*/ 648221 w 914921"/>
                      <a:gd name="connsiteY31" fmla="*/ 90487 h 338137"/>
                      <a:gd name="connsiteX32" fmla="*/ 662508 w 914921"/>
                      <a:gd name="connsiteY32" fmla="*/ 97631 h 338137"/>
                      <a:gd name="connsiteX33" fmla="*/ 669652 w 914921"/>
                      <a:gd name="connsiteY33" fmla="*/ 102393 h 338137"/>
                      <a:gd name="connsiteX34" fmla="*/ 683939 w 914921"/>
                      <a:gd name="connsiteY34" fmla="*/ 107156 h 338137"/>
                      <a:gd name="connsiteX35" fmla="*/ 691083 w 914921"/>
                      <a:gd name="connsiteY35" fmla="*/ 111918 h 338137"/>
                      <a:gd name="connsiteX36" fmla="*/ 707752 w 914921"/>
                      <a:gd name="connsiteY36" fmla="*/ 116681 h 338137"/>
                      <a:gd name="connsiteX37" fmla="*/ 729183 w 914921"/>
                      <a:gd name="connsiteY37" fmla="*/ 123825 h 338137"/>
                      <a:gd name="connsiteX38" fmla="*/ 736327 w 914921"/>
                      <a:gd name="connsiteY38" fmla="*/ 126206 h 338137"/>
                      <a:gd name="connsiteX39" fmla="*/ 786333 w 914921"/>
                      <a:gd name="connsiteY39" fmla="*/ 130968 h 338137"/>
                      <a:gd name="connsiteX40" fmla="*/ 836339 w 914921"/>
                      <a:gd name="connsiteY40" fmla="*/ 147637 h 338137"/>
                      <a:gd name="connsiteX41" fmla="*/ 850627 w 914921"/>
                      <a:gd name="connsiteY41" fmla="*/ 152400 h 338137"/>
                      <a:gd name="connsiteX42" fmla="*/ 857771 w 914921"/>
                      <a:gd name="connsiteY42" fmla="*/ 154781 h 338137"/>
                      <a:gd name="connsiteX43" fmla="*/ 864914 w 914921"/>
                      <a:gd name="connsiteY43" fmla="*/ 159543 h 338137"/>
                      <a:gd name="connsiteX44" fmla="*/ 872058 w 914921"/>
                      <a:gd name="connsiteY44" fmla="*/ 161925 h 338137"/>
                      <a:gd name="connsiteX45" fmla="*/ 886346 w 914921"/>
                      <a:gd name="connsiteY45" fmla="*/ 171450 h 338137"/>
                      <a:gd name="connsiteX46" fmla="*/ 893489 w 914921"/>
                      <a:gd name="connsiteY46" fmla="*/ 176212 h 338137"/>
                      <a:gd name="connsiteX47" fmla="*/ 898252 w 914921"/>
                      <a:gd name="connsiteY47" fmla="*/ 190500 h 338137"/>
                      <a:gd name="connsiteX48" fmla="*/ 900633 w 914921"/>
                      <a:gd name="connsiteY48" fmla="*/ 197643 h 338137"/>
                      <a:gd name="connsiteX49" fmla="*/ 905396 w 914921"/>
                      <a:gd name="connsiteY49" fmla="*/ 204787 h 338137"/>
                      <a:gd name="connsiteX50" fmla="*/ 910158 w 914921"/>
                      <a:gd name="connsiteY50" fmla="*/ 221456 h 338137"/>
                      <a:gd name="connsiteX51" fmla="*/ 914921 w 914921"/>
                      <a:gd name="connsiteY51" fmla="*/ 240506 h 338137"/>
                      <a:gd name="connsiteX52" fmla="*/ 912539 w 914921"/>
                      <a:gd name="connsiteY52" fmla="*/ 252412 h 338137"/>
                      <a:gd name="connsiteX53" fmla="*/ 910158 w 914921"/>
                      <a:gd name="connsiteY53" fmla="*/ 259556 h 338137"/>
                      <a:gd name="connsiteX54" fmla="*/ 903014 w 914921"/>
                      <a:gd name="connsiteY54" fmla="*/ 261937 h 338137"/>
                      <a:gd name="connsiteX55" fmla="*/ 898252 w 914921"/>
                      <a:gd name="connsiteY55" fmla="*/ 269081 h 338137"/>
                      <a:gd name="connsiteX56" fmla="*/ 883964 w 914921"/>
                      <a:gd name="connsiteY56" fmla="*/ 273843 h 338137"/>
                      <a:gd name="connsiteX57" fmla="*/ 862533 w 914921"/>
                      <a:gd name="connsiteY57" fmla="*/ 288131 h 338137"/>
                      <a:gd name="connsiteX58" fmla="*/ 855389 w 914921"/>
                      <a:gd name="connsiteY58" fmla="*/ 292893 h 338137"/>
                      <a:gd name="connsiteX59" fmla="*/ 848246 w 914921"/>
                      <a:gd name="connsiteY59" fmla="*/ 295275 h 338137"/>
                      <a:gd name="connsiteX60" fmla="*/ 833958 w 914921"/>
                      <a:gd name="connsiteY60" fmla="*/ 302418 h 338137"/>
                      <a:gd name="connsiteX61" fmla="*/ 824433 w 914921"/>
                      <a:gd name="connsiteY61" fmla="*/ 316706 h 338137"/>
                      <a:gd name="connsiteX62" fmla="*/ 819671 w 914921"/>
                      <a:gd name="connsiteY62" fmla="*/ 323850 h 338137"/>
                      <a:gd name="connsiteX63" fmla="*/ 812527 w 914921"/>
                      <a:gd name="connsiteY63" fmla="*/ 328612 h 338137"/>
                      <a:gd name="connsiteX64" fmla="*/ 798239 w 914921"/>
                      <a:gd name="connsiteY64" fmla="*/ 333375 h 338137"/>
                      <a:gd name="connsiteX65" fmla="*/ 781571 w 914921"/>
                      <a:gd name="connsiteY65" fmla="*/ 338137 h 338137"/>
                      <a:gd name="connsiteX66" fmla="*/ 724421 w 914921"/>
                      <a:gd name="connsiteY66" fmla="*/ 333375 h 338137"/>
                      <a:gd name="connsiteX67" fmla="*/ 707752 w 914921"/>
                      <a:gd name="connsiteY67" fmla="*/ 328612 h 338137"/>
                      <a:gd name="connsiteX68" fmla="*/ 700608 w 914921"/>
                      <a:gd name="connsiteY68" fmla="*/ 323850 h 338137"/>
                      <a:gd name="connsiteX69" fmla="*/ 691083 w 914921"/>
                      <a:gd name="connsiteY69" fmla="*/ 309562 h 338137"/>
                      <a:gd name="connsiteX70" fmla="*/ 686321 w 914921"/>
                      <a:gd name="connsiteY70" fmla="*/ 302418 h 338137"/>
                      <a:gd name="connsiteX71" fmla="*/ 683939 w 914921"/>
                      <a:gd name="connsiteY71" fmla="*/ 295275 h 338137"/>
                      <a:gd name="connsiteX72" fmla="*/ 676796 w 914921"/>
                      <a:gd name="connsiteY72" fmla="*/ 292893 h 338137"/>
                      <a:gd name="connsiteX73" fmla="*/ 557733 w 914921"/>
                      <a:gd name="connsiteY73" fmla="*/ 290512 h 338137"/>
                      <a:gd name="connsiteX74" fmla="*/ 526777 w 914921"/>
                      <a:gd name="connsiteY74" fmla="*/ 285750 h 338137"/>
                      <a:gd name="connsiteX75" fmla="*/ 438671 w 914921"/>
                      <a:gd name="connsiteY75" fmla="*/ 288131 h 338137"/>
                      <a:gd name="connsiteX76" fmla="*/ 429146 w 914921"/>
                      <a:gd name="connsiteY76" fmla="*/ 290512 h 338137"/>
                      <a:gd name="connsiteX77" fmla="*/ 298177 w 914921"/>
                      <a:gd name="connsiteY77" fmla="*/ 285750 h 338137"/>
                      <a:gd name="connsiteX78" fmla="*/ 248171 w 914921"/>
                      <a:gd name="connsiteY78" fmla="*/ 288131 h 338137"/>
                      <a:gd name="connsiteX79" fmla="*/ 241027 w 914921"/>
                      <a:gd name="connsiteY79" fmla="*/ 292893 h 338137"/>
                      <a:gd name="connsiteX80" fmla="*/ 224358 w 914921"/>
                      <a:gd name="connsiteY80" fmla="*/ 311943 h 338137"/>
                      <a:gd name="connsiteX81" fmla="*/ 210071 w 914921"/>
                      <a:gd name="connsiteY81" fmla="*/ 316706 h 338137"/>
                      <a:gd name="connsiteX82" fmla="*/ 202927 w 914921"/>
                      <a:gd name="connsiteY82" fmla="*/ 321468 h 338137"/>
                      <a:gd name="connsiteX83" fmla="*/ 188639 w 914921"/>
                      <a:gd name="connsiteY83" fmla="*/ 326231 h 338137"/>
                      <a:gd name="connsiteX84" fmla="*/ 167208 w 914921"/>
                      <a:gd name="connsiteY84" fmla="*/ 335756 h 338137"/>
                      <a:gd name="connsiteX85" fmla="*/ 160064 w 914921"/>
                      <a:gd name="connsiteY85" fmla="*/ 338137 h 338137"/>
                      <a:gd name="connsiteX86" fmla="*/ 129108 w 914921"/>
                      <a:gd name="connsiteY86" fmla="*/ 335756 h 338137"/>
                      <a:gd name="connsiteX87" fmla="*/ 121964 w 914921"/>
                      <a:gd name="connsiteY87" fmla="*/ 333375 h 338137"/>
                      <a:gd name="connsiteX88" fmla="*/ 110058 w 914921"/>
                      <a:gd name="connsiteY88" fmla="*/ 323850 h 338137"/>
                      <a:gd name="connsiteX89" fmla="*/ 83864 w 914921"/>
                      <a:gd name="connsiteY89" fmla="*/ 292893 h 338137"/>
                      <a:gd name="connsiteX90" fmla="*/ 79102 w 914921"/>
                      <a:gd name="connsiteY90" fmla="*/ 278606 h 338137"/>
                      <a:gd name="connsiteX91" fmla="*/ 31477 w 914921"/>
                      <a:gd name="connsiteY91" fmla="*/ 269081 h 338137"/>
                      <a:gd name="connsiteX92" fmla="*/ 24333 w 914921"/>
                      <a:gd name="connsiteY92" fmla="*/ 266700 h 338137"/>
                      <a:gd name="connsiteX93" fmla="*/ 21952 w 914921"/>
                      <a:gd name="connsiteY93" fmla="*/ 254793 h 338137"/>
                      <a:gd name="connsiteX94" fmla="*/ 17189 w 914921"/>
                      <a:gd name="connsiteY94" fmla="*/ 240506 h 338137"/>
                      <a:gd name="connsiteX95" fmla="*/ 14808 w 914921"/>
                      <a:gd name="connsiteY95" fmla="*/ 233362 h 338137"/>
                      <a:gd name="connsiteX96" fmla="*/ 12427 w 914921"/>
                      <a:gd name="connsiteY96" fmla="*/ 226218 h 338137"/>
                      <a:gd name="connsiteX97" fmla="*/ 10046 w 914921"/>
                      <a:gd name="connsiteY97" fmla="*/ 219075 h 338137"/>
                      <a:gd name="connsiteX98" fmla="*/ 12427 w 914921"/>
                      <a:gd name="connsiteY98" fmla="*/ 185737 h 338137"/>
                      <a:gd name="connsiteX99" fmla="*/ 14808 w 914921"/>
                      <a:gd name="connsiteY99" fmla="*/ 178593 h 338137"/>
                      <a:gd name="connsiteX100" fmla="*/ 17189 w 914921"/>
                      <a:gd name="connsiteY100" fmla="*/ 164306 h 338137"/>
                      <a:gd name="connsiteX101" fmla="*/ 14808 w 914921"/>
                      <a:gd name="connsiteY101" fmla="*/ 119062 h 338137"/>
                      <a:gd name="connsiteX102" fmla="*/ 10046 w 914921"/>
                      <a:gd name="connsiteY102" fmla="*/ 109537 h 338137"/>
                      <a:gd name="connsiteX103" fmla="*/ 5283 w 914921"/>
                      <a:gd name="connsiteY103" fmla="*/ 90487 h 338137"/>
                      <a:gd name="connsiteX0" fmla="*/ 5283 w 914921"/>
                      <a:gd name="connsiteY0" fmla="*/ 90487 h 338137"/>
                      <a:gd name="connsiteX1" fmla="*/ 93389 w 914921"/>
                      <a:gd name="connsiteY1" fmla="*/ 88106 h 338137"/>
                      <a:gd name="connsiteX2" fmla="*/ 107677 w 914921"/>
                      <a:gd name="connsiteY2" fmla="*/ 80962 h 338137"/>
                      <a:gd name="connsiteX3" fmla="*/ 114821 w 914921"/>
                      <a:gd name="connsiteY3" fmla="*/ 78581 h 338137"/>
                      <a:gd name="connsiteX4" fmla="*/ 119583 w 914921"/>
                      <a:gd name="connsiteY4" fmla="*/ 71437 h 338137"/>
                      <a:gd name="connsiteX5" fmla="*/ 126727 w 914921"/>
                      <a:gd name="connsiteY5" fmla="*/ 69056 h 338137"/>
                      <a:gd name="connsiteX6" fmla="*/ 143396 w 914921"/>
                      <a:gd name="connsiteY6" fmla="*/ 52387 h 338137"/>
                      <a:gd name="connsiteX7" fmla="*/ 150539 w 914921"/>
                      <a:gd name="connsiteY7" fmla="*/ 47625 h 338137"/>
                      <a:gd name="connsiteX8" fmla="*/ 164827 w 914921"/>
                      <a:gd name="connsiteY8" fmla="*/ 42862 h 338137"/>
                      <a:gd name="connsiteX9" fmla="*/ 179114 w 914921"/>
                      <a:gd name="connsiteY9" fmla="*/ 35718 h 338137"/>
                      <a:gd name="connsiteX10" fmla="*/ 186258 w 914921"/>
                      <a:gd name="connsiteY10" fmla="*/ 30956 h 338137"/>
                      <a:gd name="connsiteX11" fmla="*/ 200546 w 914921"/>
                      <a:gd name="connsiteY11" fmla="*/ 26193 h 338137"/>
                      <a:gd name="connsiteX12" fmla="*/ 214833 w 914921"/>
                      <a:gd name="connsiteY12" fmla="*/ 21431 h 338137"/>
                      <a:gd name="connsiteX13" fmla="*/ 221977 w 914921"/>
                      <a:gd name="connsiteY13" fmla="*/ 19050 h 338137"/>
                      <a:gd name="connsiteX14" fmla="*/ 229121 w 914921"/>
                      <a:gd name="connsiteY14" fmla="*/ 14287 h 338137"/>
                      <a:gd name="connsiteX15" fmla="*/ 236264 w 914921"/>
                      <a:gd name="connsiteY15" fmla="*/ 11906 h 338137"/>
                      <a:gd name="connsiteX16" fmla="*/ 283889 w 914921"/>
                      <a:gd name="connsiteY16" fmla="*/ 4762 h 338137"/>
                      <a:gd name="connsiteX17" fmla="*/ 410096 w 914921"/>
                      <a:gd name="connsiteY17" fmla="*/ 0 h 338137"/>
                      <a:gd name="connsiteX18" fmla="*/ 483914 w 914921"/>
                      <a:gd name="connsiteY18" fmla="*/ 2381 h 338137"/>
                      <a:gd name="connsiteX19" fmla="*/ 498202 w 914921"/>
                      <a:gd name="connsiteY19" fmla="*/ 9525 h 338137"/>
                      <a:gd name="connsiteX20" fmla="*/ 505346 w 914921"/>
                      <a:gd name="connsiteY20" fmla="*/ 11906 h 338137"/>
                      <a:gd name="connsiteX21" fmla="*/ 512489 w 914921"/>
                      <a:gd name="connsiteY21" fmla="*/ 19050 h 338137"/>
                      <a:gd name="connsiteX22" fmla="*/ 526777 w 914921"/>
                      <a:gd name="connsiteY22" fmla="*/ 23812 h 338137"/>
                      <a:gd name="connsiteX23" fmla="*/ 541064 w 914921"/>
                      <a:gd name="connsiteY23" fmla="*/ 33337 h 338137"/>
                      <a:gd name="connsiteX24" fmla="*/ 555352 w 914921"/>
                      <a:gd name="connsiteY24" fmla="*/ 42862 h 338137"/>
                      <a:gd name="connsiteX25" fmla="*/ 562496 w 914921"/>
                      <a:gd name="connsiteY25" fmla="*/ 47625 h 338137"/>
                      <a:gd name="connsiteX26" fmla="*/ 576783 w 914921"/>
                      <a:gd name="connsiteY26" fmla="*/ 52387 h 338137"/>
                      <a:gd name="connsiteX27" fmla="*/ 598214 w 914921"/>
                      <a:gd name="connsiteY27" fmla="*/ 64293 h 338137"/>
                      <a:gd name="connsiteX28" fmla="*/ 612502 w 914921"/>
                      <a:gd name="connsiteY28" fmla="*/ 71437 h 338137"/>
                      <a:gd name="connsiteX29" fmla="*/ 619646 w 914921"/>
                      <a:gd name="connsiteY29" fmla="*/ 76200 h 338137"/>
                      <a:gd name="connsiteX30" fmla="*/ 626789 w 914921"/>
                      <a:gd name="connsiteY30" fmla="*/ 78581 h 338137"/>
                      <a:gd name="connsiteX31" fmla="*/ 648221 w 914921"/>
                      <a:gd name="connsiteY31" fmla="*/ 90487 h 338137"/>
                      <a:gd name="connsiteX32" fmla="*/ 662508 w 914921"/>
                      <a:gd name="connsiteY32" fmla="*/ 97631 h 338137"/>
                      <a:gd name="connsiteX33" fmla="*/ 669652 w 914921"/>
                      <a:gd name="connsiteY33" fmla="*/ 102393 h 338137"/>
                      <a:gd name="connsiteX34" fmla="*/ 683939 w 914921"/>
                      <a:gd name="connsiteY34" fmla="*/ 107156 h 338137"/>
                      <a:gd name="connsiteX35" fmla="*/ 691083 w 914921"/>
                      <a:gd name="connsiteY35" fmla="*/ 111918 h 338137"/>
                      <a:gd name="connsiteX36" fmla="*/ 707752 w 914921"/>
                      <a:gd name="connsiteY36" fmla="*/ 116681 h 338137"/>
                      <a:gd name="connsiteX37" fmla="*/ 729183 w 914921"/>
                      <a:gd name="connsiteY37" fmla="*/ 123825 h 338137"/>
                      <a:gd name="connsiteX38" fmla="*/ 736327 w 914921"/>
                      <a:gd name="connsiteY38" fmla="*/ 126206 h 338137"/>
                      <a:gd name="connsiteX39" fmla="*/ 786333 w 914921"/>
                      <a:gd name="connsiteY39" fmla="*/ 130968 h 338137"/>
                      <a:gd name="connsiteX40" fmla="*/ 836339 w 914921"/>
                      <a:gd name="connsiteY40" fmla="*/ 147637 h 338137"/>
                      <a:gd name="connsiteX41" fmla="*/ 850627 w 914921"/>
                      <a:gd name="connsiteY41" fmla="*/ 152400 h 338137"/>
                      <a:gd name="connsiteX42" fmla="*/ 857771 w 914921"/>
                      <a:gd name="connsiteY42" fmla="*/ 154781 h 338137"/>
                      <a:gd name="connsiteX43" fmla="*/ 864914 w 914921"/>
                      <a:gd name="connsiteY43" fmla="*/ 159543 h 338137"/>
                      <a:gd name="connsiteX44" fmla="*/ 872058 w 914921"/>
                      <a:gd name="connsiteY44" fmla="*/ 161925 h 338137"/>
                      <a:gd name="connsiteX45" fmla="*/ 886346 w 914921"/>
                      <a:gd name="connsiteY45" fmla="*/ 171450 h 338137"/>
                      <a:gd name="connsiteX46" fmla="*/ 893489 w 914921"/>
                      <a:gd name="connsiteY46" fmla="*/ 176212 h 338137"/>
                      <a:gd name="connsiteX47" fmla="*/ 898252 w 914921"/>
                      <a:gd name="connsiteY47" fmla="*/ 190500 h 338137"/>
                      <a:gd name="connsiteX48" fmla="*/ 900633 w 914921"/>
                      <a:gd name="connsiteY48" fmla="*/ 197643 h 338137"/>
                      <a:gd name="connsiteX49" fmla="*/ 905396 w 914921"/>
                      <a:gd name="connsiteY49" fmla="*/ 204787 h 338137"/>
                      <a:gd name="connsiteX50" fmla="*/ 910158 w 914921"/>
                      <a:gd name="connsiteY50" fmla="*/ 221456 h 338137"/>
                      <a:gd name="connsiteX51" fmla="*/ 914921 w 914921"/>
                      <a:gd name="connsiteY51" fmla="*/ 240506 h 338137"/>
                      <a:gd name="connsiteX52" fmla="*/ 912539 w 914921"/>
                      <a:gd name="connsiteY52" fmla="*/ 252412 h 338137"/>
                      <a:gd name="connsiteX53" fmla="*/ 910158 w 914921"/>
                      <a:gd name="connsiteY53" fmla="*/ 259556 h 338137"/>
                      <a:gd name="connsiteX54" fmla="*/ 903014 w 914921"/>
                      <a:gd name="connsiteY54" fmla="*/ 261937 h 338137"/>
                      <a:gd name="connsiteX55" fmla="*/ 898252 w 914921"/>
                      <a:gd name="connsiteY55" fmla="*/ 269081 h 338137"/>
                      <a:gd name="connsiteX56" fmla="*/ 883964 w 914921"/>
                      <a:gd name="connsiteY56" fmla="*/ 273843 h 338137"/>
                      <a:gd name="connsiteX57" fmla="*/ 862533 w 914921"/>
                      <a:gd name="connsiteY57" fmla="*/ 288131 h 338137"/>
                      <a:gd name="connsiteX58" fmla="*/ 855389 w 914921"/>
                      <a:gd name="connsiteY58" fmla="*/ 292893 h 338137"/>
                      <a:gd name="connsiteX59" fmla="*/ 848246 w 914921"/>
                      <a:gd name="connsiteY59" fmla="*/ 295275 h 338137"/>
                      <a:gd name="connsiteX60" fmla="*/ 833958 w 914921"/>
                      <a:gd name="connsiteY60" fmla="*/ 302418 h 338137"/>
                      <a:gd name="connsiteX61" fmla="*/ 824433 w 914921"/>
                      <a:gd name="connsiteY61" fmla="*/ 316706 h 338137"/>
                      <a:gd name="connsiteX62" fmla="*/ 819671 w 914921"/>
                      <a:gd name="connsiteY62" fmla="*/ 323850 h 338137"/>
                      <a:gd name="connsiteX63" fmla="*/ 812527 w 914921"/>
                      <a:gd name="connsiteY63" fmla="*/ 328612 h 338137"/>
                      <a:gd name="connsiteX64" fmla="*/ 798239 w 914921"/>
                      <a:gd name="connsiteY64" fmla="*/ 333375 h 338137"/>
                      <a:gd name="connsiteX65" fmla="*/ 781571 w 914921"/>
                      <a:gd name="connsiteY65" fmla="*/ 338137 h 338137"/>
                      <a:gd name="connsiteX66" fmla="*/ 724421 w 914921"/>
                      <a:gd name="connsiteY66" fmla="*/ 333375 h 338137"/>
                      <a:gd name="connsiteX67" fmla="*/ 707752 w 914921"/>
                      <a:gd name="connsiteY67" fmla="*/ 328612 h 338137"/>
                      <a:gd name="connsiteX68" fmla="*/ 700608 w 914921"/>
                      <a:gd name="connsiteY68" fmla="*/ 323850 h 338137"/>
                      <a:gd name="connsiteX69" fmla="*/ 691083 w 914921"/>
                      <a:gd name="connsiteY69" fmla="*/ 309562 h 338137"/>
                      <a:gd name="connsiteX70" fmla="*/ 686321 w 914921"/>
                      <a:gd name="connsiteY70" fmla="*/ 302418 h 338137"/>
                      <a:gd name="connsiteX71" fmla="*/ 683939 w 914921"/>
                      <a:gd name="connsiteY71" fmla="*/ 295275 h 338137"/>
                      <a:gd name="connsiteX72" fmla="*/ 676796 w 914921"/>
                      <a:gd name="connsiteY72" fmla="*/ 292893 h 338137"/>
                      <a:gd name="connsiteX73" fmla="*/ 557733 w 914921"/>
                      <a:gd name="connsiteY73" fmla="*/ 290512 h 338137"/>
                      <a:gd name="connsiteX74" fmla="*/ 526777 w 914921"/>
                      <a:gd name="connsiteY74" fmla="*/ 285750 h 338137"/>
                      <a:gd name="connsiteX75" fmla="*/ 438671 w 914921"/>
                      <a:gd name="connsiteY75" fmla="*/ 288131 h 338137"/>
                      <a:gd name="connsiteX76" fmla="*/ 429146 w 914921"/>
                      <a:gd name="connsiteY76" fmla="*/ 290512 h 338137"/>
                      <a:gd name="connsiteX77" fmla="*/ 298177 w 914921"/>
                      <a:gd name="connsiteY77" fmla="*/ 285750 h 338137"/>
                      <a:gd name="connsiteX78" fmla="*/ 248171 w 914921"/>
                      <a:gd name="connsiteY78" fmla="*/ 288131 h 338137"/>
                      <a:gd name="connsiteX79" fmla="*/ 241027 w 914921"/>
                      <a:gd name="connsiteY79" fmla="*/ 292893 h 338137"/>
                      <a:gd name="connsiteX80" fmla="*/ 224358 w 914921"/>
                      <a:gd name="connsiteY80" fmla="*/ 311943 h 338137"/>
                      <a:gd name="connsiteX81" fmla="*/ 210071 w 914921"/>
                      <a:gd name="connsiteY81" fmla="*/ 316706 h 338137"/>
                      <a:gd name="connsiteX82" fmla="*/ 202927 w 914921"/>
                      <a:gd name="connsiteY82" fmla="*/ 321468 h 338137"/>
                      <a:gd name="connsiteX83" fmla="*/ 188639 w 914921"/>
                      <a:gd name="connsiteY83" fmla="*/ 326231 h 338137"/>
                      <a:gd name="connsiteX84" fmla="*/ 167208 w 914921"/>
                      <a:gd name="connsiteY84" fmla="*/ 335756 h 338137"/>
                      <a:gd name="connsiteX85" fmla="*/ 160064 w 914921"/>
                      <a:gd name="connsiteY85" fmla="*/ 338137 h 338137"/>
                      <a:gd name="connsiteX86" fmla="*/ 129108 w 914921"/>
                      <a:gd name="connsiteY86" fmla="*/ 335756 h 338137"/>
                      <a:gd name="connsiteX87" fmla="*/ 121964 w 914921"/>
                      <a:gd name="connsiteY87" fmla="*/ 333375 h 338137"/>
                      <a:gd name="connsiteX88" fmla="*/ 83864 w 914921"/>
                      <a:gd name="connsiteY88" fmla="*/ 292893 h 338137"/>
                      <a:gd name="connsiteX89" fmla="*/ 79102 w 914921"/>
                      <a:gd name="connsiteY89" fmla="*/ 278606 h 338137"/>
                      <a:gd name="connsiteX90" fmla="*/ 31477 w 914921"/>
                      <a:gd name="connsiteY90" fmla="*/ 269081 h 338137"/>
                      <a:gd name="connsiteX91" fmla="*/ 24333 w 914921"/>
                      <a:gd name="connsiteY91" fmla="*/ 266700 h 338137"/>
                      <a:gd name="connsiteX92" fmla="*/ 21952 w 914921"/>
                      <a:gd name="connsiteY92" fmla="*/ 254793 h 338137"/>
                      <a:gd name="connsiteX93" fmla="*/ 17189 w 914921"/>
                      <a:gd name="connsiteY93" fmla="*/ 240506 h 338137"/>
                      <a:gd name="connsiteX94" fmla="*/ 14808 w 914921"/>
                      <a:gd name="connsiteY94" fmla="*/ 233362 h 338137"/>
                      <a:gd name="connsiteX95" fmla="*/ 12427 w 914921"/>
                      <a:gd name="connsiteY95" fmla="*/ 226218 h 338137"/>
                      <a:gd name="connsiteX96" fmla="*/ 10046 w 914921"/>
                      <a:gd name="connsiteY96" fmla="*/ 219075 h 338137"/>
                      <a:gd name="connsiteX97" fmla="*/ 12427 w 914921"/>
                      <a:gd name="connsiteY97" fmla="*/ 185737 h 338137"/>
                      <a:gd name="connsiteX98" fmla="*/ 14808 w 914921"/>
                      <a:gd name="connsiteY98" fmla="*/ 178593 h 338137"/>
                      <a:gd name="connsiteX99" fmla="*/ 17189 w 914921"/>
                      <a:gd name="connsiteY99" fmla="*/ 164306 h 338137"/>
                      <a:gd name="connsiteX100" fmla="*/ 14808 w 914921"/>
                      <a:gd name="connsiteY100" fmla="*/ 119062 h 338137"/>
                      <a:gd name="connsiteX101" fmla="*/ 10046 w 914921"/>
                      <a:gd name="connsiteY101" fmla="*/ 109537 h 338137"/>
                      <a:gd name="connsiteX102" fmla="*/ 5283 w 914921"/>
                      <a:gd name="connsiteY102" fmla="*/ 90487 h 338137"/>
                      <a:gd name="connsiteX0" fmla="*/ 5283 w 914921"/>
                      <a:gd name="connsiteY0" fmla="*/ 90487 h 339623"/>
                      <a:gd name="connsiteX1" fmla="*/ 93389 w 914921"/>
                      <a:gd name="connsiteY1" fmla="*/ 88106 h 339623"/>
                      <a:gd name="connsiteX2" fmla="*/ 107677 w 914921"/>
                      <a:gd name="connsiteY2" fmla="*/ 80962 h 339623"/>
                      <a:gd name="connsiteX3" fmla="*/ 114821 w 914921"/>
                      <a:gd name="connsiteY3" fmla="*/ 78581 h 339623"/>
                      <a:gd name="connsiteX4" fmla="*/ 119583 w 914921"/>
                      <a:gd name="connsiteY4" fmla="*/ 71437 h 339623"/>
                      <a:gd name="connsiteX5" fmla="*/ 126727 w 914921"/>
                      <a:gd name="connsiteY5" fmla="*/ 69056 h 339623"/>
                      <a:gd name="connsiteX6" fmla="*/ 143396 w 914921"/>
                      <a:gd name="connsiteY6" fmla="*/ 52387 h 339623"/>
                      <a:gd name="connsiteX7" fmla="*/ 150539 w 914921"/>
                      <a:gd name="connsiteY7" fmla="*/ 47625 h 339623"/>
                      <a:gd name="connsiteX8" fmla="*/ 164827 w 914921"/>
                      <a:gd name="connsiteY8" fmla="*/ 42862 h 339623"/>
                      <a:gd name="connsiteX9" fmla="*/ 179114 w 914921"/>
                      <a:gd name="connsiteY9" fmla="*/ 35718 h 339623"/>
                      <a:gd name="connsiteX10" fmla="*/ 186258 w 914921"/>
                      <a:gd name="connsiteY10" fmla="*/ 30956 h 339623"/>
                      <a:gd name="connsiteX11" fmla="*/ 200546 w 914921"/>
                      <a:gd name="connsiteY11" fmla="*/ 26193 h 339623"/>
                      <a:gd name="connsiteX12" fmla="*/ 214833 w 914921"/>
                      <a:gd name="connsiteY12" fmla="*/ 21431 h 339623"/>
                      <a:gd name="connsiteX13" fmla="*/ 221977 w 914921"/>
                      <a:gd name="connsiteY13" fmla="*/ 19050 h 339623"/>
                      <a:gd name="connsiteX14" fmla="*/ 229121 w 914921"/>
                      <a:gd name="connsiteY14" fmla="*/ 14287 h 339623"/>
                      <a:gd name="connsiteX15" fmla="*/ 236264 w 914921"/>
                      <a:gd name="connsiteY15" fmla="*/ 11906 h 339623"/>
                      <a:gd name="connsiteX16" fmla="*/ 283889 w 914921"/>
                      <a:gd name="connsiteY16" fmla="*/ 4762 h 339623"/>
                      <a:gd name="connsiteX17" fmla="*/ 410096 w 914921"/>
                      <a:gd name="connsiteY17" fmla="*/ 0 h 339623"/>
                      <a:gd name="connsiteX18" fmla="*/ 483914 w 914921"/>
                      <a:gd name="connsiteY18" fmla="*/ 2381 h 339623"/>
                      <a:gd name="connsiteX19" fmla="*/ 498202 w 914921"/>
                      <a:gd name="connsiteY19" fmla="*/ 9525 h 339623"/>
                      <a:gd name="connsiteX20" fmla="*/ 505346 w 914921"/>
                      <a:gd name="connsiteY20" fmla="*/ 11906 h 339623"/>
                      <a:gd name="connsiteX21" fmla="*/ 512489 w 914921"/>
                      <a:gd name="connsiteY21" fmla="*/ 19050 h 339623"/>
                      <a:gd name="connsiteX22" fmla="*/ 526777 w 914921"/>
                      <a:gd name="connsiteY22" fmla="*/ 23812 h 339623"/>
                      <a:gd name="connsiteX23" fmla="*/ 541064 w 914921"/>
                      <a:gd name="connsiteY23" fmla="*/ 33337 h 339623"/>
                      <a:gd name="connsiteX24" fmla="*/ 555352 w 914921"/>
                      <a:gd name="connsiteY24" fmla="*/ 42862 h 339623"/>
                      <a:gd name="connsiteX25" fmla="*/ 562496 w 914921"/>
                      <a:gd name="connsiteY25" fmla="*/ 47625 h 339623"/>
                      <a:gd name="connsiteX26" fmla="*/ 576783 w 914921"/>
                      <a:gd name="connsiteY26" fmla="*/ 52387 h 339623"/>
                      <a:gd name="connsiteX27" fmla="*/ 598214 w 914921"/>
                      <a:gd name="connsiteY27" fmla="*/ 64293 h 339623"/>
                      <a:gd name="connsiteX28" fmla="*/ 612502 w 914921"/>
                      <a:gd name="connsiteY28" fmla="*/ 71437 h 339623"/>
                      <a:gd name="connsiteX29" fmla="*/ 619646 w 914921"/>
                      <a:gd name="connsiteY29" fmla="*/ 76200 h 339623"/>
                      <a:gd name="connsiteX30" fmla="*/ 626789 w 914921"/>
                      <a:gd name="connsiteY30" fmla="*/ 78581 h 339623"/>
                      <a:gd name="connsiteX31" fmla="*/ 648221 w 914921"/>
                      <a:gd name="connsiteY31" fmla="*/ 90487 h 339623"/>
                      <a:gd name="connsiteX32" fmla="*/ 662508 w 914921"/>
                      <a:gd name="connsiteY32" fmla="*/ 97631 h 339623"/>
                      <a:gd name="connsiteX33" fmla="*/ 669652 w 914921"/>
                      <a:gd name="connsiteY33" fmla="*/ 102393 h 339623"/>
                      <a:gd name="connsiteX34" fmla="*/ 683939 w 914921"/>
                      <a:gd name="connsiteY34" fmla="*/ 107156 h 339623"/>
                      <a:gd name="connsiteX35" fmla="*/ 691083 w 914921"/>
                      <a:gd name="connsiteY35" fmla="*/ 111918 h 339623"/>
                      <a:gd name="connsiteX36" fmla="*/ 707752 w 914921"/>
                      <a:gd name="connsiteY36" fmla="*/ 116681 h 339623"/>
                      <a:gd name="connsiteX37" fmla="*/ 729183 w 914921"/>
                      <a:gd name="connsiteY37" fmla="*/ 123825 h 339623"/>
                      <a:gd name="connsiteX38" fmla="*/ 736327 w 914921"/>
                      <a:gd name="connsiteY38" fmla="*/ 126206 h 339623"/>
                      <a:gd name="connsiteX39" fmla="*/ 786333 w 914921"/>
                      <a:gd name="connsiteY39" fmla="*/ 130968 h 339623"/>
                      <a:gd name="connsiteX40" fmla="*/ 836339 w 914921"/>
                      <a:gd name="connsiteY40" fmla="*/ 147637 h 339623"/>
                      <a:gd name="connsiteX41" fmla="*/ 850627 w 914921"/>
                      <a:gd name="connsiteY41" fmla="*/ 152400 h 339623"/>
                      <a:gd name="connsiteX42" fmla="*/ 857771 w 914921"/>
                      <a:gd name="connsiteY42" fmla="*/ 154781 h 339623"/>
                      <a:gd name="connsiteX43" fmla="*/ 864914 w 914921"/>
                      <a:gd name="connsiteY43" fmla="*/ 159543 h 339623"/>
                      <a:gd name="connsiteX44" fmla="*/ 872058 w 914921"/>
                      <a:gd name="connsiteY44" fmla="*/ 161925 h 339623"/>
                      <a:gd name="connsiteX45" fmla="*/ 886346 w 914921"/>
                      <a:gd name="connsiteY45" fmla="*/ 171450 h 339623"/>
                      <a:gd name="connsiteX46" fmla="*/ 893489 w 914921"/>
                      <a:gd name="connsiteY46" fmla="*/ 176212 h 339623"/>
                      <a:gd name="connsiteX47" fmla="*/ 898252 w 914921"/>
                      <a:gd name="connsiteY47" fmla="*/ 190500 h 339623"/>
                      <a:gd name="connsiteX48" fmla="*/ 900633 w 914921"/>
                      <a:gd name="connsiteY48" fmla="*/ 197643 h 339623"/>
                      <a:gd name="connsiteX49" fmla="*/ 905396 w 914921"/>
                      <a:gd name="connsiteY49" fmla="*/ 204787 h 339623"/>
                      <a:gd name="connsiteX50" fmla="*/ 910158 w 914921"/>
                      <a:gd name="connsiteY50" fmla="*/ 221456 h 339623"/>
                      <a:gd name="connsiteX51" fmla="*/ 914921 w 914921"/>
                      <a:gd name="connsiteY51" fmla="*/ 240506 h 339623"/>
                      <a:gd name="connsiteX52" fmla="*/ 912539 w 914921"/>
                      <a:gd name="connsiteY52" fmla="*/ 252412 h 339623"/>
                      <a:gd name="connsiteX53" fmla="*/ 910158 w 914921"/>
                      <a:gd name="connsiteY53" fmla="*/ 259556 h 339623"/>
                      <a:gd name="connsiteX54" fmla="*/ 903014 w 914921"/>
                      <a:gd name="connsiteY54" fmla="*/ 261937 h 339623"/>
                      <a:gd name="connsiteX55" fmla="*/ 898252 w 914921"/>
                      <a:gd name="connsiteY55" fmla="*/ 269081 h 339623"/>
                      <a:gd name="connsiteX56" fmla="*/ 883964 w 914921"/>
                      <a:gd name="connsiteY56" fmla="*/ 273843 h 339623"/>
                      <a:gd name="connsiteX57" fmla="*/ 862533 w 914921"/>
                      <a:gd name="connsiteY57" fmla="*/ 288131 h 339623"/>
                      <a:gd name="connsiteX58" fmla="*/ 855389 w 914921"/>
                      <a:gd name="connsiteY58" fmla="*/ 292893 h 339623"/>
                      <a:gd name="connsiteX59" fmla="*/ 848246 w 914921"/>
                      <a:gd name="connsiteY59" fmla="*/ 295275 h 339623"/>
                      <a:gd name="connsiteX60" fmla="*/ 833958 w 914921"/>
                      <a:gd name="connsiteY60" fmla="*/ 302418 h 339623"/>
                      <a:gd name="connsiteX61" fmla="*/ 824433 w 914921"/>
                      <a:gd name="connsiteY61" fmla="*/ 316706 h 339623"/>
                      <a:gd name="connsiteX62" fmla="*/ 819671 w 914921"/>
                      <a:gd name="connsiteY62" fmla="*/ 323850 h 339623"/>
                      <a:gd name="connsiteX63" fmla="*/ 812527 w 914921"/>
                      <a:gd name="connsiteY63" fmla="*/ 328612 h 339623"/>
                      <a:gd name="connsiteX64" fmla="*/ 798239 w 914921"/>
                      <a:gd name="connsiteY64" fmla="*/ 333375 h 339623"/>
                      <a:gd name="connsiteX65" fmla="*/ 781571 w 914921"/>
                      <a:gd name="connsiteY65" fmla="*/ 338137 h 339623"/>
                      <a:gd name="connsiteX66" fmla="*/ 724421 w 914921"/>
                      <a:gd name="connsiteY66" fmla="*/ 333375 h 339623"/>
                      <a:gd name="connsiteX67" fmla="*/ 707752 w 914921"/>
                      <a:gd name="connsiteY67" fmla="*/ 328612 h 339623"/>
                      <a:gd name="connsiteX68" fmla="*/ 700608 w 914921"/>
                      <a:gd name="connsiteY68" fmla="*/ 323850 h 339623"/>
                      <a:gd name="connsiteX69" fmla="*/ 691083 w 914921"/>
                      <a:gd name="connsiteY69" fmla="*/ 309562 h 339623"/>
                      <a:gd name="connsiteX70" fmla="*/ 686321 w 914921"/>
                      <a:gd name="connsiteY70" fmla="*/ 302418 h 339623"/>
                      <a:gd name="connsiteX71" fmla="*/ 683939 w 914921"/>
                      <a:gd name="connsiteY71" fmla="*/ 295275 h 339623"/>
                      <a:gd name="connsiteX72" fmla="*/ 676796 w 914921"/>
                      <a:gd name="connsiteY72" fmla="*/ 292893 h 339623"/>
                      <a:gd name="connsiteX73" fmla="*/ 557733 w 914921"/>
                      <a:gd name="connsiteY73" fmla="*/ 290512 h 339623"/>
                      <a:gd name="connsiteX74" fmla="*/ 526777 w 914921"/>
                      <a:gd name="connsiteY74" fmla="*/ 285750 h 339623"/>
                      <a:gd name="connsiteX75" fmla="*/ 438671 w 914921"/>
                      <a:gd name="connsiteY75" fmla="*/ 288131 h 339623"/>
                      <a:gd name="connsiteX76" fmla="*/ 429146 w 914921"/>
                      <a:gd name="connsiteY76" fmla="*/ 290512 h 339623"/>
                      <a:gd name="connsiteX77" fmla="*/ 298177 w 914921"/>
                      <a:gd name="connsiteY77" fmla="*/ 285750 h 339623"/>
                      <a:gd name="connsiteX78" fmla="*/ 248171 w 914921"/>
                      <a:gd name="connsiteY78" fmla="*/ 288131 h 339623"/>
                      <a:gd name="connsiteX79" fmla="*/ 241027 w 914921"/>
                      <a:gd name="connsiteY79" fmla="*/ 292893 h 339623"/>
                      <a:gd name="connsiteX80" fmla="*/ 224358 w 914921"/>
                      <a:gd name="connsiteY80" fmla="*/ 311943 h 339623"/>
                      <a:gd name="connsiteX81" fmla="*/ 210071 w 914921"/>
                      <a:gd name="connsiteY81" fmla="*/ 316706 h 339623"/>
                      <a:gd name="connsiteX82" fmla="*/ 202927 w 914921"/>
                      <a:gd name="connsiteY82" fmla="*/ 321468 h 339623"/>
                      <a:gd name="connsiteX83" fmla="*/ 188639 w 914921"/>
                      <a:gd name="connsiteY83" fmla="*/ 326231 h 339623"/>
                      <a:gd name="connsiteX84" fmla="*/ 167208 w 914921"/>
                      <a:gd name="connsiteY84" fmla="*/ 335756 h 339623"/>
                      <a:gd name="connsiteX85" fmla="*/ 160064 w 914921"/>
                      <a:gd name="connsiteY85" fmla="*/ 338137 h 339623"/>
                      <a:gd name="connsiteX86" fmla="*/ 129108 w 914921"/>
                      <a:gd name="connsiteY86" fmla="*/ 335756 h 339623"/>
                      <a:gd name="connsiteX87" fmla="*/ 83864 w 914921"/>
                      <a:gd name="connsiteY87" fmla="*/ 292893 h 339623"/>
                      <a:gd name="connsiteX88" fmla="*/ 79102 w 914921"/>
                      <a:gd name="connsiteY88" fmla="*/ 278606 h 339623"/>
                      <a:gd name="connsiteX89" fmla="*/ 31477 w 914921"/>
                      <a:gd name="connsiteY89" fmla="*/ 269081 h 339623"/>
                      <a:gd name="connsiteX90" fmla="*/ 24333 w 914921"/>
                      <a:gd name="connsiteY90" fmla="*/ 266700 h 339623"/>
                      <a:gd name="connsiteX91" fmla="*/ 21952 w 914921"/>
                      <a:gd name="connsiteY91" fmla="*/ 254793 h 339623"/>
                      <a:gd name="connsiteX92" fmla="*/ 17189 w 914921"/>
                      <a:gd name="connsiteY92" fmla="*/ 240506 h 339623"/>
                      <a:gd name="connsiteX93" fmla="*/ 14808 w 914921"/>
                      <a:gd name="connsiteY93" fmla="*/ 233362 h 339623"/>
                      <a:gd name="connsiteX94" fmla="*/ 12427 w 914921"/>
                      <a:gd name="connsiteY94" fmla="*/ 226218 h 339623"/>
                      <a:gd name="connsiteX95" fmla="*/ 10046 w 914921"/>
                      <a:gd name="connsiteY95" fmla="*/ 219075 h 339623"/>
                      <a:gd name="connsiteX96" fmla="*/ 12427 w 914921"/>
                      <a:gd name="connsiteY96" fmla="*/ 185737 h 339623"/>
                      <a:gd name="connsiteX97" fmla="*/ 14808 w 914921"/>
                      <a:gd name="connsiteY97" fmla="*/ 178593 h 339623"/>
                      <a:gd name="connsiteX98" fmla="*/ 17189 w 914921"/>
                      <a:gd name="connsiteY98" fmla="*/ 164306 h 339623"/>
                      <a:gd name="connsiteX99" fmla="*/ 14808 w 914921"/>
                      <a:gd name="connsiteY99" fmla="*/ 119062 h 339623"/>
                      <a:gd name="connsiteX100" fmla="*/ 10046 w 914921"/>
                      <a:gd name="connsiteY100" fmla="*/ 109537 h 339623"/>
                      <a:gd name="connsiteX101" fmla="*/ 5283 w 914921"/>
                      <a:gd name="connsiteY101" fmla="*/ 90487 h 339623"/>
                      <a:gd name="connsiteX0" fmla="*/ 5283 w 914921"/>
                      <a:gd name="connsiteY0" fmla="*/ 90487 h 340928"/>
                      <a:gd name="connsiteX1" fmla="*/ 93389 w 914921"/>
                      <a:gd name="connsiteY1" fmla="*/ 88106 h 340928"/>
                      <a:gd name="connsiteX2" fmla="*/ 107677 w 914921"/>
                      <a:gd name="connsiteY2" fmla="*/ 80962 h 340928"/>
                      <a:gd name="connsiteX3" fmla="*/ 114821 w 914921"/>
                      <a:gd name="connsiteY3" fmla="*/ 78581 h 340928"/>
                      <a:gd name="connsiteX4" fmla="*/ 119583 w 914921"/>
                      <a:gd name="connsiteY4" fmla="*/ 71437 h 340928"/>
                      <a:gd name="connsiteX5" fmla="*/ 126727 w 914921"/>
                      <a:gd name="connsiteY5" fmla="*/ 69056 h 340928"/>
                      <a:gd name="connsiteX6" fmla="*/ 143396 w 914921"/>
                      <a:gd name="connsiteY6" fmla="*/ 52387 h 340928"/>
                      <a:gd name="connsiteX7" fmla="*/ 150539 w 914921"/>
                      <a:gd name="connsiteY7" fmla="*/ 47625 h 340928"/>
                      <a:gd name="connsiteX8" fmla="*/ 164827 w 914921"/>
                      <a:gd name="connsiteY8" fmla="*/ 42862 h 340928"/>
                      <a:gd name="connsiteX9" fmla="*/ 179114 w 914921"/>
                      <a:gd name="connsiteY9" fmla="*/ 35718 h 340928"/>
                      <a:gd name="connsiteX10" fmla="*/ 186258 w 914921"/>
                      <a:gd name="connsiteY10" fmla="*/ 30956 h 340928"/>
                      <a:gd name="connsiteX11" fmla="*/ 200546 w 914921"/>
                      <a:gd name="connsiteY11" fmla="*/ 26193 h 340928"/>
                      <a:gd name="connsiteX12" fmla="*/ 214833 w 914921"/>
                      <a:gd name="connsiteY12" fmla="*/ 21431 h 340928"/>
                      <a:gd name="connsiteX13" fmla="*/ 221977 w 914921"/>
                      <a:gd name="connsiteY13" fmla="*/ 19050 h 340928"/>
                      <a:gd name="connsiteX14" fmla="*/ 229121 w 914921"/>
                      <a:gd name="connsiteY14" fmla="*/ 14287 h 340928"/>
                      <a:gd name="connsiteX15" fmla="*/ 236264 w 914921"/>
                      <a:gd name="connsiteY15" fmla="*/ 11906 h 340928"/>
                      <a:gd name="connsiteX16" fmla="*/ 283889 w 914921"/>
                      <a:gd name="connsiteY16" fmla="*/ 4762 h 340928"/>
                      <a:gd name="connsiteX17" fmla="*/ 410096 w 914921"/>
                      <a:gd name="connsiteY17" fmla="*/ 0 h 340928"/>
                      <a:gd name="connsiteX18" fmla="*/ 483914 w 914921"/>
                      <a:gd name="connsiteY18" fmla="*/ 2381 h 340928"/>
                      <a:gd name="connsiteX19" fmla="*/ 498202 w 914921"/>
                      <a:gd name="connsiteY19" fmla="*/ 9525 h 340928"/>
                      <a:gd name="connsiteX20" fmla="*/ 505346 w 914921"/>
                      <a:gd name="connsiteY20" fmla="*/ 11906 h 340928"/>
                      <a:gd name="connsiteX21" fmla="*/ 512489 w 914921"/>
                      <a:gd name="connsiteY21" fmla="*/ 19050 h 340928"/>
                      <a:gd name="connsiteX22" fmla="*/ 526777 w 914921"/>
                      <a:gd name="connsiteY22" fmla="*/ 23812 h 340928"/>
                      <a:gd name="connsiteX23" fmla="*/ 541064 w 914921"/>
                      <a:gd name="connsiteY23" fmla="*/ 33337 h 340928"/>
                      <a:gd name="connsiteX24" fmla="*/ 555352 w 914921"/>
                      <a:gd name="connsiteY24" fmla="*/ 42862 h 340928"/>
                      <a:gd name="connsiteX25" fmla="*/ 562496 w 914921"/>
                      <a:gd name="connsiteY25" fmla="*/ 47625 h 340928"/>
                      <a:gd name="connsiteX26" fmla="*/ 576783 w 914921"/>
                      <a:gd name="connsiteY26" fmla="*/ 52387 h 340928"/>
                      <a:gd name="connsiteX27" fmla="*/ 598214 w 914921"/>
                      <a:gd name="connsiteY27" fmla="*/ 64293 h 340928"/>
                      <a:gd name="connsiteX28" fmla="*/ 612502 w 914921"/>
                      <a:gd name="connsiteY28" fmla="*/ 71437 h 340928"/>
                      <a:gd name="connsiteX29" fmla="*/ 619646 w 914921"/>
                      <a:gd name="connsiteY29" fmla="*/ 76200 h 340928"/>
                      <a:gd name="connsiteX30" fmla="*/ 626789 w 914921"/>
                      <a:gd name="connsiteY30" fmla="*/ 78581 h 340928"/>
                      <a:gd name="connsiteX31" fmla="*/ 648221 w 914921"/>
                      <a:gd name="connsiteY31" fmla="*/ 90487 h 340928"/>
                      <a:gd name="connsiteX32" fmla="*/ 662508 w 914921"/>
                      <a:gd name="connsiteY32" fmla="*/ 97631 h 340928"/>
                      <a:gd name="connsiteX33" fmla="*/ 669652 w 914921"/>
                      <a:gd name="connsiteY33" fmla="*/ 102393 h 340928"/>
                      <a:gd name="connsiteX34" fmla="*/ 683939 w 914921"/>
                      <a:gd name="connsiteY34" fmla="*/ 107156 h 340928"/>
                      <a:gd name="connsiteX35" fmla="*/ 691083 w 914921"/>
                      <a:gd name="connsiteY35" fmla="*/ 111918 h 340928"/>
                      <a:gd name="connsiteX36" fmla="*/ 707752 w 914921"/>
                      <a:gd name="connsiteY36" fmla="*/ 116681 h 340928"/>
                      <a:gd name="connsiteX37" fmla="*/ 729183 w 914921"/>
                      <a:gd name="connsiteY37" fmla="*/ 123825 h 340928"/>
                      <a:gd name="connsiteX38" fmla="*/ 736327 w 914921"/>
                      <a:gd name="connsiteY38" fmla="*/ 126206 h 340928"/>
                      <a:gd name="connsiteX39" fmla="*/ 786333 w 914921"/>
                      <a:gd name="connsiteY39" fmla="*/ 130968 h 340928"/>
                      <a:gd name="connsiteX40" fmla="*/ 836339 w 914921"/>
                      <a:gd name="connsiteY40" fmla="*/ 147637 h 340928"/>
                      <a:gd name="connsiteX41" fmla="*/ 850627 w 914921"/>
                      <a:gd name="connsiteY41" fmla="*/ 152400 h 340928"/>
                      <a:gd name="connsiteX42" fmla="*/ 857771 w 914921"/>
                      <a:gd name="connsiteY42" fmla="*/ 154781 h 340928"/>
                      <a:gd name="connsiteX43" fmla="*/ 864914 w 914921"/>
                      <a:gd name="connsiteY43" fmla="*/ 159543 h 340928"/>
                      <a:gd name="connsiteX44" fmla="*/ 872058 w 914921"/>
                      <a:gd name="connsiteY44" fmla="*/ 161925 h 340928"/>
                      <a:gd name="connsiteX45" fmla="*/ 886346 w 914921"/>
                      <a:gd name="connsiteY45" fmla="*/ 171450 h 340928"/>
                      <a:gd name="connsiteX46" fmla="*/ 893489 w 914921"/>
                      <a:gd name="connsiteY46" fmla="*/ 176212 h 340928"/>
                      <a:gd name="connsiteX47" fmla="*/ 898252 w 914921"/>
                      <a:gd name="connsiteY47" fmla="*/ 190500 h 340928"/>
                      <a:gd name="connsiteX48" fmla="*/ 900633 w 914921"/>
                      <a:gd name="connsiteY48" fmla="*/ 197643 h 340928"/>
                      <a:gd name="connsiteX49" fmla="*/ 905396 w 914921"/>
                      <a:gd name="connsiteY49" fmla="*/ 204787 h 340928"/>
                      <a:gd name="connsiteX50" fmla="*/ 910158 w 914921"/>
                      <a:gd name="connsiteY50" fmla="*/ 221456 h 340928"/>
                      <a:gd name="connsiteX51" fmla="*/ 914921 w 914921"/>
                      <a:gd name="connsiteY51" fmla="*/ 240506 h 340928"/>
                      <a:gd name="connsiteX52" fmla="*/ 912539 w 914921"/>
                      <a:gd name="connsiteY52" fmla="*/ 252412 h 340928"/>
                      <a:gd name="connsiteX53" fmla="*/ 910158 w 914921"/>
                      <a:gd name="connsiteY53" fmla="*/ 259556 h 340928"/>
                      <a:gd name="connsiteX54" fmla="*/ 903014 w 914921"/>
                      <a:gd name="connsiteY54" fmla="*/ 261937 h 340928"/>
                      <a:gd name="connsiteX55" fmla="*/ 898252 w 914921"/>
                      <a:gd name="connsiteY55" fmla="*/ 269081 h 340928"/>
                      <a:gd name="connsiteX56" fmla="*/ 883964 w 914921"/>
                      <a:gd name="connsiteY56" fmla="*/ 273843 h 340928"/>
                      <a:gd name="connsiteX57" fmla="*/ 862533 w 914921"/>
                      <a:gd name="connsiteY57" fmla="*/ 288131 h 340928"/>
                      <a:gd name="connsiteX58" fmla="*/ 855389 w 914921"/>
                      <a:gd name="connsiteY58" fmla="*/ 292893 h 340928"/>
                      <a:gd name="connsiteX59" fmla="*/ 848246 w 914921"/>
                      <a:gd name="connsiteY59" fmla="*/ 295275 h 340928"/>
                      <a:gd name="connsiteX60" fmla="*/ 833958 w 914921"/>
                      <a:gd name="connsiteY60" fmla="*/ 302418 h 340928"/>
                      <a:gd name="connsiteX61" fmla="*/ 824433 w 914921"/>
                      <a:gd name="connsiteY61" fmla="*/ 316706 h 340928"/>
                      <a:gd name="connsiteX62" fmla="*/ 819671 w 914921"/>
                      <a:gd name="connsiteY62" fmla="*/ 323850 h 340928"/>
                      <a:gd name="connsiteX63" fmla="*/ 812527 w 914921"/>
                      <a:gd name="connsiteY63" fmla="*/ 328612 h 340928"/>
                      <a:gd name="connsiteX64" fmla="*/ 798239 w 914921"/>
                      <a:gd name="connsiteY64" fmla="*/ 333375 h 340928"/>
                      <a:gd name="connsiteX65" fmla="*/ 781571 w 914921"/>
                      <a:gd name="connsiteY65" fmla="*/ 338137 h 340928"/>
                      <a:gd name="connsiteX66" fmla="*/ 724421 w 914921"/>
                      <a:gd name="connsiteY66" fmla="*/ 333375 h 340928"/>
                      <a:gd name="connsiteX67" fmla="*/ 707752 w 914921"/>
                      <a:gd name="connsiteY67" fmla="*/ 328612 h 340928"/>
                      <a:gd name="connsiteX68" fmla="*/ 700608 w 914921"/>
                      <a:gd name="connsiteY68" fmla="*/ 323850 h 340928"/>
                      <a:gd name="connsiteX69" fmla="*/ 691083 w 914921"/>
                      <a:gd name="connsiteY69" fmla="*/ 309562 h 340928"/>
                      <a:gd name="connsiteX70" fmla="*/ 686321 w 914921"/>
                      <a:gd name="connsiteY70" fmla="*/ 302418 h 340928"/>
                      <a:gd name="connsiteX71" fmla="*/ 683939 w 914921"/>
                      <a:gd name="connsiteY71" fmla="*/ 295275 h 340928"/>
                      <a:gd name="connsiteX72" fmla="*/ 676796 w 914921"/>
                      <a:gd name="connsiteY72" fmla="*/ 292893 h 340928"/>
                      <a:gd name="connsiteX73" fmla="*/ 557733 w 914921"/>
                      <a:gd name="connsiteY73" fmla="*/ 290512 h 340928"/>
                      <a:gd name="connsiteX74" fmla="*/ 526777 w 914921"/>
                      <a:gd name="connsiteY74" fmla="*/ 285750 h 340928"/>
                      <a:gd name="connsiteX75" fmla="*/ 438671 w 914921"/>
                      <a:gd name="connsiteY75" fmla="*/ 288131 h 340928"/>
                      <a:gd name="connsiteX76" fmla="*/ 429146 w 914921"/>
                      <a:gd name="connsiteY76" fmla="*/ 290512 h 340928"/>
                      <a:gd name="connsiteX77" fmla="*/ 298177 w 914921"/>
                      <a:gd name="connsiteY77" fmla="*/ 285750 h 340928"/>
                      <a:gd name="connsiteX78" fmla="*/ 248171 w 914921"/>
                      <a:gd name="connsiteY78" fmla="*/ 288131 h 340928"/>
                      <a:gd name="connsiteX79" fmla="*/ 241027 w 914921"/>
                      <a:gd name="connsiteY79" fmla="*/ 292893 h 340928"/>
                      <a:gd name="connsiteX80" fmla="*/ 224358 w 914921"/>
                      <a:gd name="connsiteY80" fmla="*/ 311943 h 340928"/>
                      <a:gd name="connsiteX81" fmla="*/ 210071 w 914921"/>
                      <a:gd name="connsiteY81" fmla="*/ 316706 h 340928"/>
                      <a:gd name="connsiteX82" fmla="*/ 202927 w 914921"/>
                      <a:gd name="connsiteY82" fmla="*/ 321468 h 340928"/>
                      <a:gd name="connsiteX83" fmla="*/ 188639 w 914921"/>
                      <a:gd name="connsiteY83" fmla="*/ 326231 h 340928"/>
                      <a:gd name="connsiteX84" fmla="*/ 167208 w 914921"/>
                      <a:gd name="connsiteY84" fmla="*/ 335756 h 340928"/>
                      <a:gd name="connsiteX85" fmla="*/ 160064 w 914921"/>
                      <a:gd name="connsiteY85" fmla="*/ 338137 h 340928"/>
                      <a:gd name="connsiteX86" fmla="*/ 83864 w 914921"/>
                      <a:gd name="connsiteY86" fmla="*/ 292893 h 340928"/>
                      <a:gd name="connsiteX87" fmla="*/ 79102 w 914921"/>
                      <a:gd name="connsiteY87" fmla="*/ 278606 h 340928"/>
                      <a:gd name="connsiteX88" fmla="*/ 31477 w 914921"/>
                      <a:gd name="connsiteY88" fmla="*/ 269081 h 340928"/>
                      <a:gd name="connsiteX89" fmla="*/ 24333 w 914921"/>
                      <a:gd name="connsiteY89" fmla="*/ 266700 h 340928"/>
                      <a:gd name="connsiteX90" fmla="*/ 21952 w 914921"/>
                      <a:gd name="connsiteY90" fmla="*/ 254793 h 340928"/>
                      <a:gd name="connsiteX91" fmla="*/ 17189 w 914921"/>
                      <a:gd name="connsiteY91" fmla="*/ 240506 h 340928"/>
                      <a:gd name="connsiteX92" fmla="*/ 14808 w 914921"/>
                      <a:gd name="connsiteY92" fmla="*/ 233362 h 340928"/>
                      <a:gd name="connsiteX93" fmla="*/ 12427 w 914921"/>
                      <a:gd name="connsiteY93" fmla="*/ 226218 h 340928"/>
                      <a:gd name="connsiteX94" fmla="*/ 10046 w 914921"/>
                      <a:gd name="connsiteY94" fmla="*/ 219075 h 340928"/>
                      <a:gd name="connsiteX95" fmla="*/ 12427 w 914921"/>
                      <a:gd name="connsiteY95" fmla="*/ 185737 h 340928"/>
                      <a:gd name="connsiteX96" fmla="*/ 14808 w 914921"/>
                      <a:gd name="connsiteY96" fmla="*/ 178593 h 340928"/>
                      <a:gd name="connsiteX97" fmla="*/ 17189 w 914921"/>
                      <a:gd name="connsiteY97" fmla="*/ 164306 h 340928"/>
                      <a:gd name="connsiteX98" fmla="*/ 14808 w 914921"/>
                      <a:gd name="connsiteY98" fmla="*/ 119062 h 340928"/>
                      <a:gd name="connsiteX99" fmla="*/ 10046 w 914921"/>
                      <a:gd name="connsiteY99" fmla="*/ 109537 h 340928"/>
                      <a:gd name="connsiteX100" fmla="*/ 5283 w 914921"/>
                      <a:gd name="connsiteY100" fmla="*/ 90487 h 340928"/>
                      <a:gd name="connsiteX0" fmla="*/ 5283 w 914921"/>
                      <a:gd name="connsiteY0" fmla="*/ 90487 h 338137"/>
                      <a:gd name="connsiteX1" fmla="*/ 93389 w 914921"/>
                      <a:gd name="connsiteY1" fmla="*/ 88106 h 338137"/>
                      <a:gd name="connsiteX2" fmla="*/ 107677 w 914921"/>
                      <a:gd name="connsiteY2" fmla="*/ 80962 h 338137"/>
                      <a:gd name="connsiteX3" fmla="*/ 114821 w 914921"/>
                      <a:gd name="connsiteY3" fmla="*/ 78581 h 338137"/>
                      <a:gd name="connsiteX4" fmla="*/ 119583 w 914921"/>
                      <a:gd name="connsiteY4" fmla="*/ 71437 h 338137"/>
                      <a:gd name="connsiteX5" fmla="*/ 126727 w 914921"/>
                      <a:gd name="connsiteY5" fmla="*/ 69056 h 338137"/>
                      <a:gd name="connsiteX6" fmla="*/ 143396 w 914921"/>
                      <a:gd name="connsiteY6" fmla="*/ 52387 h 338137"/>
                      <a:gd name="connsiteX7" fmla="*/ 150539 w 914921"/>
                      <a:gd name="connsiteY7" fmla="*/ 47625 h 338137"/>
                      <a:gd name="connsiteX8" fmla="*/ 164827 w 914921"/>
                      <a:gd name="connsiteY8" fmla="*/ 42862 h 338137"/>
                      <a:gd name="connsiteX9" fmla="*/ 179114 w 914921"/>
                      <a:gd name="connsiteY9" fmla="*/ 35718 h 338137"/>
                      <a:gd name="connsiteX10" fmla="*/ 186258 w 914921"/>
                      <a:gd name="connsiteY10" fmla="*/ 30956 h 338137"/>
                      <a:gd name="connsiteX11" fmla="*/ 200546 w 914921"/>
                      <a:gd name="connsiteY11" fmla="*/ 26193 h 338137"/>
                      <a:gd name="connsiteX12" fmla="*/ 214833 w 914921"/>
                      <a:gd name="connsiteY12" fmla="*/ 21431 h 338137"/>
                      <a:gd name="connsiteX13" fmla="*/ 221977 w 914921"/>
                      <a:gd name="connsiteY13" fmla="*/ 19050 h 338137"/>
                      <a:gd name="connsiteX14" fmla="*/ 229121 w 914921"/>
                      <a:gd name="connsiteY14" fmla="*/ 14287 h 338137"/>
                      <a:gd name="connsiteX15" fmla="*/ 236264 w 914921"/>
                      <a:gd name="connsiteY15" fmla="*/ 11906 h 338137"/>
                      <a:gd name="connsiteX16" fmla="*/ 283889 w 914921"/>
                      <a:gd name="connsiteY16" fmla="*/ 4762 h 338137"/>
                      <a:gd name="connsiteX17" fmla="*/ 410096 w 914921"/>
                      <a:gd name="connsiteY17" fmla="*/ 0 h 338137"/>
                      <a:gd name="connsiteX18" fmla="*/ 483914 w 914921"/>
                      <a:gd name="connsiteY18" fmla="*/ 2381 h 338137"/>
                      <a:gd name="connsiteX19" fmla="*/ 498202 w 914921"/>
                      <a:gd name="connsiteY19" fmla="*/ 9525 h 338137"/>
                      <a:gd name="connsiteX20" fmla="*/ 505346 w 914921"/>
                      <a:gd name="connsiteY20" fmla="*/ 11906 h 338137"/>
                      <a:gd name="connsiteX21" fmla="*/ 512489 w 914921"/>
                      <a:gd name="connsiteY21" fmla="*/ 19050 h 338137"/>
                      <a:gd name="connsiteX22" fmla="*/ 526777 w 914921"/>
                      <a:gd name="connsiteY22" fmla="*/ 23812 h 338137"/>
                      <a:gd name="connsiteX23" fmla="*/ 541064 w 914921"/>
                      <a:gd name="connsiteY23" fmla="*/ 33337 h 338137"/>
                      <a:gd name="connsiteX24" fmla="*/ 555352 w 914921"/>
                      <a:gd name="connsiteY24" fmla="*/ 42862 h 338137"/>
                      <a:gd name="connsiteX25" fmla="*/ 562496 w 914921"/>
                      <a:gd name="connsiteY25" fmla="*/ 47625 h 338137"/>
                      <a:gd name="connsiteX26" fmla="*/ 576783 w 914921"/>
                      <a:gd name="connsiteY26" fmla="*/ 52387 h 338137"/>
                      <a:gd name="connsiteX27" fmla="*/ 598214 w 914921"/>
                      <a:gd name="connsiteY27" fmla="*/ 64293 h 338137"/>
                      <a:gd name="connsiteX28" fmla="*/ 612502 w 914921"/>
                      <a:gd name="connsiteY28" fmla="*/ 71437 h 338137"/>
                      <a:gd name="connsiteX29" fmla="*/ 619646 w 914921"/>
                      <a:gd name="connsiteY29" fmla="*/ 76200 h 338137"/>
                      <a:gd name="connsiteX30" fmla="*/ 626789 w 914921"/>
                      <a:gd name="connsiteY30" fmla="*/ 78581 h 338137"/>
                      <a:gd name="connsiteX31" fmla="*/ 648221 w 914921"/>
                      <a:gd name="connsiteY31" fmla="*/ 90487 h 338137"/>
                      <a:gd name="connsiteX32" fmla="*/ 662508 w 914921"/>
                      <a:gd name="connsiteY32" fmla="*/ 97631 h 338137"/>
                      <a:gd name="connsiteX33" fmla="*/ 669652 w 914921"/>
                      <a:gd name="connsiteY33" fmla="*/ 102393 h 338137"/>
                      <a:gd name="connsiteX34" fmla="*/ 683939 w 914921"/>
                      <a:gd name="connsiteY34" fmla="*/ 107156 h 338137"/>
                      <a:gd name="connsiteX35" fmla="*/ 691083 w 914921"/>
                      <a:gd name="connsiteY35" fmla="*/ 111918 h 338137"/>
                      <a:gd name="connsiteX36" fmla="*/ 707752 w 914921"/>
                      <a:gd name="connsiteY36" fmla="*/ 116681 h 338137"/>
                      <a:gd name="connsiteX37" fmla="*/ 729183 w 914921"/>
                      <a:gd name="connsiteY37" fmla="*/ 123825 h 338137"/>
                      <a:gd name="connsiteX38" fmla="*/ 736327 w 914921"/>
                      <a:gd name="connsiteY38" fmla="*/ 126206 h 338137"/>
                      <a:gd name="connsiteX39" fmla="*/ 786333 w 914921"/>
                      <a:gd name="connsiteY39" fmla="*/ 130968 h 338137"/>
                      <a:gd name="connsiteX40" fmla="*/ 836339 w 914921"/>
                      <a:gd name="connsiteY40" fmla="*/ 147637 h 338137"/>
                      <a:gd name="connsiteX41" fmla="*/ 850627 w 914921"/>
                      <a:gd name="connsiteY41" fmla="*/ 152400 h 338137"/>
                      <a:gd name="connsiteX42" fmla="*/ 857771 w 914921"/>
                      <a:gd name="connsiteY42" fmla="*/ 154781 h 338137"/>
                      <a:gd name="connsiteX43" fmla="*/ 864914 w 914921"/>
                      <a:gd name="connsiteY43" fmla="*/ 159543 h 338137"/>
                      <a:gd name="connsiteX44" fmla="*/ 872058 w 914921"/>
                      <a:gd name="connsiteY44" fmla="*/ 161925 h 338137"/>
                      <a:gd name="connsiteX45" fmla="*/ 886346 w 914921"/>
                      <a:gd name="connsiteY45" fmla="*/ 171450 h 338137"/>
                      <a:gd name="connsiteX46" fmla="*/ 893489 w 914921"/>
                      <a:gd name="connsiteY46" fmla="*/ 176212 h 338137"/>
                      <a:gd name="connsiteX47" fmla="*/ 898252 w 914921"/>
                      <a:gd name="connsiteY47" fmla="*/ 190500 h 338137"/>
                      <a:gd name="connsiteX48" fmla="*/ 900633 w 914921"/>
                      <a:gd name="connsiteY48" fmla="*/ 197643 h 338137"/>
                      <a:gd name="connsiteX49" fmla="*/ 905396 w 914921"/>
                      <a:gd name="connsiteY49" fmla="*/ 204787 h 338137"/>
                      <a:gd name="connsiteX50" fmla="*/ 910158 w 914921"/>
                      <a:gd name="connsiteY50" fmla="*/ 221456 h 338137"/>
                      <a:gd name="connsiteX51" fmla="*/ 914921 w 914921"/>
                      <a:gd name="connsiteY51" fmla="*/ 240506 h 338137"/>
                      <a:gd name="connsiteX52" fmla="*/ 912539 w 914921"/>
                      <a:gd name="connsiteY52" fmla="*/ 252412 h 338137"/>
                      <a:gd name="connsiteX53" fmla="*/ 910158 w 914921"/>
                      <a:gd name="connsiteY53" fmla="*/ 259556 h 338137"/>
                      <a:gd name="connsiteX54" fmla="*/ 903014 w 914921"/>
                      <a:gd name="connsiteY54" fmla="*/ 261937 h 338137"/>
                      <a:gd name="connsiteX55" fmla="*/ 898252 w 914921"/>
                      <a:gd name="connsiteY55" fmla="*/ 269081 h 338137"/>
                      <a:gd name="connsiteX56" fmla="*/ 883964 w 914921"/>
                      <a:gd name="connsiteY56" fmla="*/ 273843 h 338137"/>
                      <a:gd name="connsiteX57" fmla="*/ 862533 w 914921"/>
                      <a:gd name="connsiteY57" fmla="*/ 288131 h 338137"/>
                      <a:gd name="connsiteX58" fmla="*/ 855389 w 914921"/>
                      <a:gd name="connsiteY58" fmla="*/ 292893 h 338137"/>
                      <a:gd name="connsiteX59" fmla="*/ 848246 w 914921"/>
                      <a:gd name="connsiteY59" fmla="*/ 295275 h 338137"/>
                      <a:gd name="connsiteX60" fmla="*/ 833958 w 914921"/>
                      <a:gd name="connsiteY60" fmla="*/ 302418 h 338137"/>
                      <a:gd name="connsiteX61" fmla="*/ 824433 w 914921"/>
                      <a:gd name="connsiteY61" fmla="*/ 316706 h 338137"/>
                      <a:gd name="connsiteX62" fmla="*/ 819671 w 914921"/>
                      <a:gd name="connsiteY62" fmla="*/ 323850 h 338137"/>
                      <a:gd name="connsiteX63" fmla="*/ 812527 w 914921"/>
                      <a:gd name="connsiteY63" fmla="*/ 328612 h 338137"/>
                      <a:gd name="connsiteX64" fmla="*/ 798239 w 914921"/>
                      <a:gd name="connsiteY64" fmla="*/ 333375 h 338137"/>
                      <a:gd name="connsiteX65" fmla="*/ 781571 w 914921"/>
                      <a:gd name="connsiteY65" fmla="*/ 338137 h 338137"/>
                      <a:gd name="connsiteX66" fmla="*/ 724421 w 914921"/>
                      <a:gd name="connsiteY66" fmla="*/ 333375 h 338137"/>
                      <a:gd name="connsiteX67" fmla="*/ 707752 w 914921"/>
                      <a:gd name="connsiteY67" fmla="*/ 328612 h 338137"/>
                      <a:gd name="connsiteX68" fmla="*/ 700608 w 914921"/>
                      <a:gd name="connsiteY68" fmla="*/ 323850 h 338137"/>
                      <a:gd name="connsiteX69" fmla="*/ 691083 w 914921"/>
                      <a:gd name="connsiteY69" fmla="*/ 309562 h 338137"/>
                      <a:gd name="connsiteX70" fmla="*/ 686321 w 914921"/>
                      <a:gd name="connsiteY70" fmla="*/ 302418 h 338137"/>
                      <a:gd name="connsiteX71" fmla="*/ 683939 w 914921"/>
                      <a:gd name="connsiteY71" fmla="*/ 295275 h 338137"/>
                      <a:gd name="connsiteX72" fmla="*/ 676796 w 914921"/>
                      <a:gd name="connsiteY72" fmla="*/ 292893 h 338137"/>
                      <a:gd name="connsiteX73" fmla="*/ 557733 w 914921"/>
                      <a:gd name="connsiteY73" fmla="*/ 290512 h 338137"/>
                      <a:gd name="connsiteX74" fmla="*/ 526777 w 914921"/>
                      <a:gd name="connsiteY74" fmla="*/ 285750 h 338137"/>
                      <a:gd name="connsiteX75" fmla="*/ 438671 w 914921"/>
                      <a:gd name="connsiteY75" fmla="*/ 288131 h 338137"/>
                      <a:gd name="connsiteX76" fmla="*/ 429146 w 914921"/>
                      <a:gd name="connsiteY76" fmla="*/ 290512 h 338137"/>
                      <a:gd name="connsiteX77" fmla="*/ 298177 w 914921"/>
                      <a:gd name="connsiteY77" fmla="*/ 285750 h 338137"/>
                      <a:gd name="connsiteX78" fmla="*/ 248171 w 914921"/>
                      <a:gd name="connsiteY78" fmla="*/ 288131 h 338137"/>
                      <a:gd name="connsiteX79" fmla="*/ 241027 w 914921"/>
                      <a:gd name="connsiteY79" fmla="*/ 292893 h 338137"/>
                      <a:gd name="connsiteX80" fmla="*/ 224358 w 914921"/>
                      <a:gd name="connsiteY80" fmla="*/ 311943 h 338137"/>
                      <a:gd name="connsiteX81" fmla="*/ 210071 w 914921"/>
                      <a:gd name="connsiteY81" fmla="*/ 316706 h 338137"/>
                      <a:gd name="connsiteX82" fmla="*/ 202927 w 914921"/>
                      <a:gd name="connsiteY82" fmla="*/ 321468 h 338137"/>
                      <a:gd name="connsiteX83" fmla="*/ 188639 w 914921"/>
                      <a:gd name="connsiteY83" fmla="*/ 326231 h 338137"/>
                      <a:gd name="connsiteX84" fmla="*/ 167208 w 914921"/>
                      <a:gd name="connsiteY84" fmla="*/ 335756 h 338137"/>
                      <a:gd name="connsiteX85" fmla="*/ 83864 w 914921"/>
                      <a:gd name="connsiteY85" fmla="*/ 292893 h 338137"/>
                      <a:gd name="connsiteX86" fmla="*/ 79102 w 914921"/>
                      <a:gd name="connsiteY86" fmla="*/ 278606 h 338137"/>
                      <a:gd name="connsiteX87" fmla="*/ 31477 w 914921"/>
                      <a:gd name="connsiteY87" fmla="*/ 269081 h 338137"/>
                      <a:gd name="connsiteX88" fmla="*/ 24333 w 914921"/>
                      <a:gd name="connsiteY88" fmla="*/ 266700 h 338137"/>
                      <a:gd name="connsiteX89" fmla="*/ 21952 w 914921"/>
                      <a:gd name="connsiteY89" fmla="*/ 254793 h 338137"/>
                      <a:gd name="connsiteX90" fmla="*/ 17189 w 914921"/>
                      <a:gd name="connsiteY90" fmla="*/ 240506 h 338137"/>
                      <a:gd name="connsiteX91" fmla="*/ 14808 w 914921"/>
                      <a:gd name="connsiteY91" fmla="*/ 233362 h 338137"/>
                      <a:gd name="connsiteX92" fmla="*/ 12427 w 914921"/>
                      <a:gd name="connsiteY92" fmla="*/ 226218 h 338137"/>
                      <a:gd name="connsiteX93" fmla="*/ 10046 w 914921"/>
                      <a:gd name="connsiteY93" fmla="*/ 219075 h 338137"/>
                      <a:gd name="connsiteX94" fmla="*/ 12427 w 914921"/>
                      <a:gd name="connsiteY94" fmla="*/ 185737 h 338137"/>
                      <a:gd name="connsiteX95" fmla="*/ 14808 w 914921"/>
                      <a:gd name="connsiteY95" fmla="*/ 178593 h 338137"/>
                      <a:gd name="connsiteX96" fmla="*/ 17189 w 914921"/>
                      <a:gd name="connsiteY96" fmla="*/ 164306 h 338137"/>
                      <a:gd name="connsiteX97" fmla="*/ 14808 w 914921"/>
                      <a:gd name="connsiteY97" fmla="*/ 119062 h 338137"/>
                      <a:gd name="connsiteX98" fmla="*/ 10046 w 914921"/>
                      <a:gd name="connsiteY98" fmla="*/ 109537 h 338137"/>
                      <a:gd name="connsiteX99" fmla="*/ 5283 w 914921"/>
                      <a:gd name="connsiteY99" fmla="*/ 90487 h 338137"/>
                      <a:gd name="connsiteX0" fmla="*/ 5283 w 914921"/>
                      <a:gd name="connsiteY0" fmla="*/ 90487 h 338137"/>
                      <a:gd name="connsiteX1" fmla="*/ 93389 w 914921"/>
                      <a:gd name="connsiteY1" fmla="*/ 88106 h 338137"/>
                      <a:gd name="connsiteX2" fmla="*/ 107677 w 914921"/>
                      <a:gd name="connsiteY2" fmla="*/ 80962 h 338137"/>
                      <a:gd name="connsiteX3" fmla="*/ 114821 w 914921"/>
                      <a:gd name="connsiteY3" fmla="*/ 78581 h 338137"/>
                      <a:gd name="connsiteX4" fmla="*/ 119583 w 914921"/>
                      <a:gd name="connsiteY4" fmla="*/ 71437 h 338137"/>
                      <a:gd name="connsiteX5" fmla="*/ 126727 w 914921"/>
                      <a:gd name="connsiteY5" fmla="*/ 69056 h 338137"/>
                      <a:gd name="connsiteX6" fmla="*/ 143396 w 914921"/>
                      <a:gd name="connsiteY6" fmla="*/ 52387 h 338137"/>
                      <a:gd name="connsiteX7" fmla="*/ 150539 w 914921"/>
                      <a:gd name="connsiteY7" fmla="*/ 47625 h 338137"/>
                      <a:gd name="connsiteX8" fmla="*/ 164827 w 914921"/>
                      <a:gd name="connsiteY8" fmla="*/ 42862 h 338137"/>
                      <a:gd name="connsiteX9" fmla="*/ 179114 w 914921"/>
                      <a:gd name="connsiteY9" fmla="*/ 35718 h 338137"/>
                      <a:gd name="connsiteX10" fmla="*/ 186258 w 914921"/>
                      <a:gd name="connsiteY10" fmla="*/ 30956 h 338137"/>
                      <a:gd name="connsiteX11" fmla="*/ 200546 w 914921"/>
                      <a:gd name="connsiteY11" fmla="*/ 26193 h 338137"/>
                      <a:gd name="connsiteX12" fmla="*/ 214833 w 914921"/>
                      <a:gd name="connsiteY12" fmla="*/ 21431 h 338137"/>
                      <a:gd name="connsiteX13" fmla="*/ 221977 w 914921"/>
                      <a:gd name="connsiteY13" fmla="*/ 19050 h 338137"/>
                      <a:gd name="connsiteX14" fmla="*/ 229121 w 914921"/>
                      <a:gd name="connsiteY14" fmla="*/ 14287 h 338137"/>
                      <a:gd name="connsiteX15" fmla="*/ 236264 w 914921"/>
                      <a:gd name="connsiteY15" fmla="*/ 11906 h 338137"/>
                      <a:gd name="connsiteX16" fmla="*/ 283889 w 914921"/>
                      <a:gd name="connsiteY16" fmla="*/ 4762 h 338137"/>
                      <a:gd name="connsiteX17" fmla="*/ 410096 w 914921"/>
                      <a:gd name="connsiteY17" fmla="*/ 0 h 338137"/>
                      <a:gd name="connsiteX18" fmla="*/ 483914 w 914921"/>
                      <a:gd name="connsiteY18" fmla="*/ 2381 h 338137"/>
                      <a:gd name="connsiteX19" fmla="*/ 498202 w 914921"/>
                      <a:gd name="connsiteY19" fmla="*/ 9525 h 338137"/>
                      <a:gd name="connsiteX20" fmla="*/ 505346 w 914921"/>
                      <a:gd name="connsiteY20" fmla="*/ 11906 h 338137"/>
                      <a:gd name="connsiteX21" fmla="*/ 512489 w 914921"/>
                      <a:gd name="connsiteY21" fmla="*/ 19050 h 338137"/>
                      <a:gd name="connsiteX22" fmla="*/ 526777 w 914921"/>
                      <a:gd name="connsiteY22" fmla="*/ 23812 h 338137"/>
                      <a:gd name="connsiteX23" fmla="*/ 541064 w 914921"/>
                      <a:gd name="connsiteY23" fmla="*/ 33337 h 338137"/>
                      <a:gd name="connsiteX24" fmla="*/ 555352 w 914921"/>
                      <a:gd name="connsiteY24" fmla="*/ 42862 h 338137"/>
                      <a:gd name="connsiteX25" fmla="*/ 562496 w 914921"/>
                      <a:gd name="connsiteY25" fmla="*/ 47625 h 338137"/>
                      <a:gd name="connsiteX26" fmla="*/ 576783 w 914921"/>
                      <a:gd name="connsiteY26" fmla="*/ 52387 h 338137"/>
                      <a:gd name="connsiteX27" fmla="*/ 598214 w 914921"/>
                      <a:gd name="connsiteY27" fmla="*/ 64293 h 338137"/>
                      <a:gd name="connsiteX28" fmla="*/ 612502 w 914921"/>
                      <a:gd name="connsiteY28" fmla="*/ 71437 h 338137"/>
                      <a:gd name="connsiteX29" fmla="*/ 619646 w 914921"/>
                      <a:gd name="connsiteY29" fmla="*/ 76200 h 338137"/>
                      <a:gd name="connsiteX30" fmla="*/ 626789 w 914921"/>
                      <a:gd name="connsiteY30" fmla="*/ 78581 h 338137"/>
                      <a:gd name="connsiteX31" fmla="*/ 648221 w 914921"/>
                      <a:gd name="connsiteY31" fmla="*/ 90487 h 338137"/>
                      <a:gd name="connsiteX32" fmla="*/ 662508 w 914921"/>
                      <a:gd name="connsiteY32" fmla="*/ 97631 h 338137"/>
                      <a:gd name="connsiteX33" fmla="*/ 669652 w 914921"/>
                      <a:gd name="connsiteY33" fmla="*/ 102393 h 338137"/>
                      <a:gd name="connsiteX34" fmla="*/ 683939 w 914921"/>
                      <a:gd name="connsiteY34" fmla="*/ 107156 h 338137"/>
                      <a:gd name="connsiteX35" fmla="*/ 691083 w 914921"/>
                      <a:gd name="connsiteY35" fmla="*/ 111918 h 338137"/>
                      <a:gd name="connsiteX36" fmla="*/ 707752 w 914921"/>
                      <a:gd name="connsiteY36" fmla="*/ 116681 h 338137"/>
                      <a:gd name="connsiteX37" fmla="*/ 729183 w 914921"/>
                      <a:gd name="connsiteY37" fmla="*/ 123825 h 338137"/>
                      <a:gd name="connsiteX38" fmla="*/ 736327 w 914921"/>
                      <a:gd name="connsiteY38" fmla="*/ 126206 h 338137"/>
                      <a:gd name="connsiteX39" fmla="*/ 786333 w 914921"/>
                      <a:gd name="connsiteY39" fmla="*/ 130968 h 338137"/>
                      <a:gd name="connsiteX40" fmla="*/ 836339 w 914921"/>
                      <a:gd name="connsiteY40" fmla="*/ 147637 h 338137"/>
                      <a:gd name="connsiteX41" fmla="*/ 850627 w 914921"/>
                      <a:gd name="connsiteY41" fmla="*/ 152400 h 338137"/>
                      <a:gd name="connsiteX42" fmla="*/ 857771 w 914921"/>
                      <a:gd name="connsiteY42" fmla="*/ 154781 h 338137"/>
                      <a:gd name="connsiteX43" fmla="*/ 864914 w 914921"/>
                      <a:gd name="connsiteY43" fmla="*/ 159543 h 338137"/>
                      <a:gd name="connsiteX44" fmla="*/ 872058 w 914921"/>
                      <a:gd name="connsiteY44" fmla="*/ 161925 h 338137"/>
                      <a:gd name="connsiteX45" fmla="*/ 886346 w 914921"/>
                      <a:gd name="connsiteY45" fmla="*/ 171450 h 338137"/>
                      <a:gd name="connsiteX46" fmla="*/ 893489 w 914921"/>
                      <a:gd name="connsiteY46" fmla="*/ 176212 h 338137"/>
                      <a:gd name="connsiteX47" fmla="*/ 898252 w 914921"/>
                      <a:gd name="connsiteY47" fmla="*/ 190500 h 338137"/>
                      <a:gd name="connsiteX48" fmla="*/ 900633 w 914921"/>
                      <a:gd name="connsiteY48" fmla="*/ 197643 h 338137"/>
                      <a:gd name="connsiteX49" fmla="*/ 905396 w 914921"/>
                      <a:gd name="connsiteY49" fmla="*/ 204787 h 338137"/>
                      <a:gd name="connsiteX50" fmla="*/ 910158 w 914921"/>
                      <a:gd name="connsiteY50" fmla="*/ 221456 h 338137"/>
                      <a:gd name="connsiteX51" fmla="*/ 914921 w 914921"/>
                      <a:gd name="connsiteY51" fmla="*/ 240506 h 338137"/>
                      <a:gd name="connsiteX52" fmla="*/ 912539 w 914921"/>
                      <a:gd name="connsiteY52" fmla="*/ 252412 h 338137"/>
                      <a:gd name="connsiteX53" fmla="*/ 910158 w 914921"/>
                      <a:gd name="connsiteY53" fmla="*/ 259556 h 338137"/>
                      <a:gd name="connsiteX54" fmla="*/ 903014 w 914921"/>
                      <a:gd name="connsiteY54" fmla="*/ 261937 h 338137"/>
                      <a:gd name="connsiteX55" fmla="*/ 898252 w 914921"/>
                      <a:gd name="connsiteY55" fmla="*/ 269081 h 338137"/>
                      <a:gd name="connsiteX56" fmla="*/ 883964 w 914921"/>
                      <a:gd name="connsiteY56" fmla="*/ 273843 h 338137"/>
                      <a:gd name="connsiteX57" fmla="*/ 862533 w 914921"/>
                      <a:gd name="connsiteY57" fmla="*/ 288131 h 338137"/>
                      <a:gd name="connsiteX58" fmla="*/ 855389 w 914921"/>
                      <a:gd name="connsiteY58" fmla="*/ 292893 h 338137"/>
                      <a:gd name="connsiteX59" fmla="*/ 848246 w 914921"/>
                      <a:gd name="connsiteY59" fmla="*/ 295275 h 338137"/>
                      <a:gd name="connsiteX60" fmla="*/ 833958 w 914921"/>
                      <a:gd name="connsiteY60" fmla="*/ 302418 h 338137"/>
                      <a:gd name="connsiteX61" fmla="*/ 824433 w 914921"/>
                      <a:gd name="connsiteY61" fmla="*/ 316706 h 338137"/>
                      <a:gd name="connsiteX62" fmla="*/ 819671 w 914921"/>
                      <a:gd name="connsiteY62" fmla="*/ 323850 h 338137"/>
                      <a:gd name="connsiteX63" fmla="*/ 812527 w 914921"/>
                      <a:gd name="connsiteY63" fmla="*/ 328612 h 338137"/>
                      <a:gd name="connsiteX64" fmla="*/ 798239 w 914921"/>
                      <a:gd name="connsiteY64" fmla="*/ 333375 h 338137"/>
                      <a:gd name="connsiteX65" fmla="*/ 781571 w 914921"/>
                      <a:gd name="connsiteY65" fmla="*/ 338137 h 338137"/>
                      <a:gd name="connsiteX66" fmla="*/ 724421 w 914921"/>
                      <a:gd name="connsiteY66" fmla="*/ 333375 h 338137"/>
                      <a:gd name="connsiteX67" fmla="*/ 707752 w 914921"/>
                      <a:gd name="connsiteY67" fmla="*/ 328612 h 338137"/>
                      <a:gd name="connsiteX68" fmla="*/ 700608 w 914921"/>
                      <a:gd name="connsiteY68" fmla="*/ 323850 h 338137"/>
                      <a:gd name="connsiteX69" fmla="*/ 691083 w 914921"/>
                      <a:gd name="connsiteY69" fmla="*/ 309562 h 338137"/>
                      <a:gd name="connsiteX70" fmla="*/ 686321 w 914921"/>
                      <a:gd name="connsiteY70" fmla="*/ 302418 h 338137"/>
                      <a:gd name="connsiteX71" fmla="*/ 683939 w 914921"/>
                      <a:gd name="connsiteY71" fmla="*/ 295275 h 338137"/>
                      <a:gd name="connsiteX72" fmla="*/ 676796 w 914921"/>
                      <a:gd name="connsiteY72" fmla="*/ 292893 h 338137"/>
                      <a:gd name="connsiteX73" fmla="*/ 557733 w 914921"/>
                      <a:gd name="connsiteY73" fmla="*/ 290512 h 338137"/>
                      <a:gd name="connsiteX74" fmla="*/ 526777 w 914921"/>
                      <a:gd name="connsiteY74" fmla="*/ 285750 h 338137"/>
                      <a:gd name="connsiteX75" fmla="*/ 438671 w 914921"/>
                      <a:gd name="connsiteY75" fmla="*/ 288131 h 338137"/>
                      <a:gd name="connsiteX76" fmla="*/ 429146 w 914921"/>
                      <a:gd name="connsiteY76" fmla="*/ 290512 h 338137"/>
                      <a:gd name="connsiteX77" fmla="*/ 298177 w 914921"/>
                      <a:gd name="connsiteY77" fmla="*/ 285750 h 338137"/>
                      <a:gd name="connsiteX78" fmla="*/ 248171 w 914921"/>
                      <a:gd name="connsiteY78" fmla="*/ 288131 h 338137"/>
                      <a:gd name="connsiteX79" fmla="*/ 241027 w 914921"/>
                      <a:gd name="connsiteY79" fmla="*/ 292893 h 338137"/>
                      <a:gd name="connsiteX80" fmla="*/ 224358 w 914921"/>
                      <a:gd name="connsiteY80" fmla="*/ 311943 h 338137"/>
                      <a:gd name="connsiteX81" fmla="*/ 210071 w 914921"/>
                      <a:gd name="connsiteY81" fmla="*/ 316706 h 338137"/>
                      <a:gd name="connsiteX82" fmla="*/ 202927 w 914921"/>
                      <a:gd name="connsiteY82" fmla="*/ 321468 h 338137"/>
                      <a:gd name="connsiteX83" fmla="*/ 188639 w 914921"/>
                      <a:gd name="connsiteY83" fmla="*/ 326231 h 338137"/>
                      <a:gd name="connsiteX84" fmla="*/ 83864 w 914921"/>
                      <a:gd name="connsiteY84" fmla="*/ 292893 h 338137"/>
                      <a:gd name="connsiteX85" fmla="*/ 79102 w 914921"/>
                      <a:gd name="connsiteY85" fmla="*/ 278606 h 338137"/>
                      <a:gd name="connsiteX86" fmla="*/ 31477 w 914921"/>
                      <a:gd name="connsiteY86" fmla="*/ 269081 h 338137"/>
                      <a:gd name="connsiteX87" fmla="*/ 24333 w 914921"/>
                      <a:gd name="connsiteY87" fmla="*/ 266700 h 338137"/>
                      <a:gd name="connsiteX88" fmla="*/ 21952 w 914921"/>
                      <a:gd name="connsiteY88" fmla="*/ 254793 h 338137"/>
                      <a:gd name="connsiteX89" fmla="*/ 17189 w 914921"/>
                      <a:gd name="connsiteY89" fmla="*/ 240506 h 338137"/>
                      <a:gd name="connsiteX90" fmla="*/ 14808 w 914921"/>
                      <a:gd name="connsiteY90" fmla="*/ 233362 h 338137"/>
                      <a:gd name="connsiteX91" fmla="*/ 12427 w 914921"/>
                      <a:gd name="connsiteY91" fmla="*/ 226218 h 338137"/>
                      <a:gd name="connsiteX92" fmla="*/ 10046 w 914921"/>
                      <a:gd name="connsiteY92" fmla="*/ 219075 h 338137"/>
                      <a:gd name="connsiteX93" fmla="*/ 12427 w 914921"/>
                      <a:gd name="connsiteY93" fmla="*/ 185737 h 338137"/>
                      <a:gd name="connsiteX94" fmla="*/ 14808 w 914921"/>
                      <a:gd name="connsiteY94" fmla="*/ 178593 h 338137"/>
                      <a:gd name="connsiteX95" fmla="*/ 17189 w 914921"/>
                      <a:gd name="connsiteY95" fmla="*/ 164306 h 338137"/>
                      <a:gd name="connsiteX96" fmla="*/ 14808 w 914921"/>
                      <a:gd name="connsiteY96" fmla="*/ 119062 h 338137"/>
                      <a:gd name="connsiteX97" fmla="*/ 10046 w 914921"/>
                      <a:gd name="connsiteY97" fmla="*/ 109537 h 338137"/>
                      <a:gd name="connsiteX98" fmla="*/ 5283 w 914921"/>
                      <a:gd name="connsiteY98" fmla="*/ 90487 h 338137"/>
                      <a:gd name="connsiteX0" fmla="*/ 5283 w 914921"/>
                      <a:gd name="connsiteY0" fmla="*/ 90487 h 338137"/>
                      <a:gd name="connsiteX1" fmla="*/ 93389 w 914921"/>
                      <a:gd name="connsiteY1" fmla="*/ 88106 h 338137"/>
                      <a:gd name="connsiteX2" fmla="*/ 107677 w 914921"/>
                      <a:gd name="connsiteY2" fmla="*/ 80962 h 338137"/>
                      <a:gd name="connsiteX3" fmla="*/ 114821 w 914921"/>
                      <a:gd name="connsiteY3" fmla="*/ 78581 h 338137"/>
                      <a:gd name="connsiteX4" fmla="*/ 119583 w 914921"/>
                      <a:gd name="connsiteY4" fmla="*/ 71437 h 338137"/>
                      <a:gd name="connsiteX5" fmla="*/ 126727 w 914921"/>
                      <a:gd name="connsiteY5" fmla="*/ 69056 h 338137"/>
                      <a:gd name="connsiteX6" fmla="*/ 143396 w 914921"/>
                      <a:gd name="connsiteY6" fmla="*/ 52387 h 338137"/>
                      <a:gd name="connsiteX7" fmla="*/ 150539 w 914921"/>
                      <a:gd name="connsiteY7" fmla="*/ 47625 h 338137"/>
                      <a:gd name="connsiteX8" fmla="*/ 164827 w 914921"/>
                      <a:gd name="connsiteY8" fmla="*/ 42862 h 338137"/>
                      <a:gd name="connsiteX9" fmla="*/ 179114 w 914921"/>
                      <a:gd name="connsiteY9" fmla="*/ 35718 h 338137"/>
                      <a:gd name="connsiteX10" fmla="*/ 186258 w 914921"/>
                      <a:gd name="connsiteY10" fmla="*/ 30956 h 338137"/>
                      <a:gd name="connsiteX11" fmla="*/ 200546 w 914921"/>
                      <a:gd name="connsiteY11" fmla="*/ 26193 h 338137"/>
                      <a:gd name="connsiteX12" fmla="*/ 214833 w 914921"/>
                      <a:gd name="connsiteY12" fmla="*/ 21431 h 338137"/>
                      <a:gd name="connsiteX13" fmla="*/ 221977 w 914921"/>
                      <a:gd name="connsiteY13" fmla="*/ 19050 h 338137"/>
                      <a:gd name="connsiteX14" fmla="*/ 229121 w 914921"/>
                      <a:gd name="connsiteY14" fmla="*/ 14287 h 338137"/>
                      <a:gd name="connsiteX15" fmla="*/ 236264 w 914921"/>
                      <a:gd name="connsiteY15" fmla="*/ 11906 h 338137"/>
                      <a:gd name="connsiteX16" fmla="*/ 283889 w 914921"/>
                      <a:gd name="connsiteY16" fmla="*/ 4762 h 338137"/>
                      <a:gd name="connsiteX17" fmla="*/ 410096 w 914921"/>
                      <a:gd name="connsiteY17" fmla="*/ 0 h 338137"/>
                      <a:gd name="connsiteX18" fmla="*/ 483914 w 914921"/>
                      <a:gd name="connsiteY18" fmla="*/ 2381 h 338137"/>
                      <a:gd name="connsiteX19" fmla="*/ 498202 w 914921"/>
                      <a:gd name="connsiteY19" fmla="*/ 9525 h 338137"/>
                      <a:gd name="connsiteX20" fmla="*/ 505346 w 914921"/>
                      <a:gd name="connsiteY20" fmla="*/ 11906 h 338137"/>
                      <a:gd name="connsiteX21" fmla="*/ 512489 w 914921"/>
                      <a:gd name="connsiteY21" fmla="*/ 19050 h 338137"/>
                      <a:gd name="connsiteX22" fmla="*/ 526777 w 914921"/>
                      <a:gd name="connsiteY22" fmla="*/ 23812 h 338137"/>
                      <a:gd name="connsiteX23" fmla="*/ 541064 w 914921"/>
                      <a:gd name="connsiteY23" fmla="*/ 33337 h 338137"/>
                      <a:gd name="connsiteX24" fmla="*/ 555352 w 914921"/>
                      <a:gd name="connsiteY24" fmla="*/ 42862 h 338137"/>
                      <a:gd name="connsiteX25" fmla="*/ 562496 w 914921"/>
                      <a:gd name="connsiteY25" fmla="*/ 47625 h 338137"/>
                      <a:gd name="connsiteX26" fmla="*/ 576783 w 914921"/>
                      <a:gd name="connsiteY26" fmla="*/ 52387 h 338137"/>
                      <a:gd name="connsiteX27" fmla="*/ 598214 w 914921"/>
                      <a:gd name="connsiteY27" fmla="*/ 64293 h 338137"/>
                      <a:gd name="connsiteX28" fmla="*/ 612502 w 914921"/>
                      <a:gd name="connsiteY28" fmla="*/ 71437 h 338137"/>
                      <a:gd name="connsiteX29" fmla="*/ 619646 w 914921"/>
                      <a:gd name="connsiteY29" fmla="*/ 76200 h 338137"/>
                      <a:gd name="connsiteX30" fmla="*/ 626789 w 914921"/>
                      <a:gd name="connsiteY30" fmla="*/ 78581 h 338137"/>
                      <a:gd name="connsiteX31" fmla="*/ 648221 w 914921"/>
                      <a:gd name="connsiteY31" fmla="*/ 90487 h 338137"/>
                      <a:gd name="connsiteX32" fmla="*/ 662508 w 914921"/>
                      <a:gd name="connsiteY32" fmla="*/ 97631 h 338137"/>
                      <a:gd name="connsiteX33" fmla="*/ 669652 w 914921"/>
                      <a:gd name="connsiteY33" fmla="*/ 102393 h 338137"/>
                      <a:gd name="connsiteX34" fmla="*/ 683939 w 914921"/>
                      <a:gd name="connsiteY34" fmla="*/ 107156 h 338137"/>
                      <a:gd name="connsiteX35" fmla="*/ 691083 w 914921"/>
                      <a:gd name="connsiteY35" fmla="*/ 111918 h 338137"/>
                      <a:gd name="connsiteX36" fmla="*/ 707752 w 914921"/>
                      <a:gd name="connsiteY36" fmla="*/ 116681 h 338137"/>
                      <a:gd name="connsiteX37" fmla="*/ 729183 w 914921"/>
                      <a:gd name="connsiteY37" fmla="*/ 123825 h 338137"/>
                      <a:gd name="connsiteX38" fmla="*/ 736327 w 914921"/>
                      <a:gd name="connsiteY38" fmla="*/ 126206 h 338137"/>
                      <a:gd name="connsiteX39" fmla="*/ 786333 w 914921"/>
                      <a:gd name="connsiteY39" fmla="*/ 130968 h 338137"/>
                      <a:gd name="connsiteX40" fmla="*/ 836339 w 914921"/>
                      <a:gd name="connsiteY40" fmla="*/ 147637 h 338137"/>
                      <a:gd name="connsiteX41" fmla="*/ 850627 w 914921"/>
                      <a:gd name="connsiteY41" fmla="*/ 152400 h 338137"/>
                      <a:gd name="connsiteX42" fmla="*/ 857771 w 914921"/>
                      <a:gd name="connsiteY42" fmla="*/ 154781 h 338137"/>
                      <a:gd name="connsiteX43" fmla="*/ 864914 w 914921"/>
                      <a:gd name="connsiteY43" fmla="*/ 159543 h 338137"/>
                      <a:gd name="connsiteX44" fmla="*/ 872058 w 914921"/>
                      <a:gd name="connsiteY44" fmla="*/ 161925 h 338137"/>
                      <a:gd name="connsiteX45" fmla="*/ 886346 w 914921"/>
                      <a:gd name="connsiteY45" fmla="*/ 171450 h 338137"/>
                      <a:gd name="connsiteX46" fmla="*/ 893489 w 914921"/>
                      <a:gd name="connsiteY46" fmla="*/ 176212 h 338137"/>
                      <a:gd name="connsiteX47" fmla="*/ 898252 w 914921"/>
                      <a:gd name="connsiteY47" fmla="*/ 190500 h 338137"/>
                      <a:gd name="connsiteX48" fmla="*/ 900633 w 914921"/>
                      <a:gd name="connsiteY48" fmla="*/ 197643 h 338137"/>
                      <a:gd name="connsiteX49" fmla="*/ 905396 w 914921"/>
                      <a:gd name="connsiteY49" fmla="*/ 204787 h 338137"/>
                      <a:gd name="connsiteX50" fmla="*/ 910158 w 914921"/>
                      <a:gd name="connsiteY50" fmla="*/ 221456 h 338137"/>
                      <a:gd name="connsiteX51" fmla="*/ 914921 w 914921"/>
                      <a:gd name="connsiteY51" fmla="*/ 240506 h 338137"/>
                      <a:gd name="connsiteX52" fmla="*/ 912539 w 914921"/>
                      <a:gd name="connsiteY52" fmla="*/ 252412 h 338137"/>
                      <a:gd name="connsiteX53" fmla="*/ 910158 w 914921"/>
                      <a:gd name="connsiteY53" fmla="*/ 259556 h 338137"/>
                      <a:gd name="connsiteX54" fmla="*/ 903014 w 914921"/>
                      <a:gd name="connsiteY54" fmla="*/ 261937 h 338137"/>
                      <a:gd name="connsiteX55" fmla="*/ 898252 w 914921"/>
                      <a:gd name="connsiteY55" fmla="*/ 269081 h 338137"/>
                      <a:gd name="connsiteX56" fmla="*/ 883964 w 914921"/>
                      <a:gd name="connsiteY56" fmla="*/ 273843 h 338137"/>
                      <a:gd name="connsiteX57" fmla="*/ 862533 w 914921"/>
                      <a:gd name="connsiteY57" fmla="*/ 288131 h 338137"/>
                      <a:gd name="connsiteX58" fmla="*/ 855389 w 914921"/>
                      <a:gd name="connsiteY58" fmla="*/ 292893 h 338137"/>
                      <a:gd name="connsiteX59" fmla="*/ 848246 w 914921"/>
                      <a:gd name="connsiteY59" fmla="*/ 295275 h 338137"/>
                      <a:gd name="connsiteX60" fmla="*/ 833958 w 914921"/>
                      <a:gd name="connsiteY60" fmla="*/ 302418 h 338137"/>
                      <a:gd name="connsiteX61" fmla="*/ 824433 w 914921"/>
                      <a:gd name="connsiteY61" fmla="*/ 316706 h 338137"/>
                      <a:gd name="connsiteX62" fmla="*/ 819671 w 914921"/>
                      <a:gd name="connsiteY62" fmla="*/ 323850 h 338137"/>
                      <a:gd name="connsiteX63" fmla="*/ 812527 w 914921"/>
                      <a:gd name="connsiteY63" fmla="*/ 328612 h 338137"/>
                      <a:gd name="connsiteX64" fmla="*/ 798239 w 914921"/>
                      <a:gd name="connsiteY64" fmla="*/ 333375 h 338137"/>
                      <a:gd name="connsiteX65" fmla="*/ 781571 w 914921"/>
                      <a:gd name="connsiteY65" fmla="*/ 338137 h 338137"/>
                      <a:gd name="connsiteX66" fmla="*/ 724421 w 914921"/>
                      <a:gd name="connsiteY66" fmla="*/ 333375 h 338137"/>
                      <a:gd name="connsiteX67" fmla="*/ 707752 w 914921"/>
                      <a:gd name="connsiteY67" fmla="*/ 328612 h 338137"/>
                      <a:gd name="connsiteX68" fmla="*/ 700608 w 914921"/>
                      <a:gd name="connsiteY68" fmla="*/ 323850 h 338137"/>
                      <a:gd name="connsiteX69" fmla="*/ 691083 w 914921"/>
                      <a:gd name="connsiteY69" fmla="*/ 309562 h 338137"/>
                      <a:gd name="connsiteX70" fmla="*/ 686321 w 914921"/>
                      <a:gd name="connsiteY70" fmla="*/ 302418 h 338137"/>
                      <a:gd name="connsiteX71" fmla="*/ 683939 w 914921"/>
                      <a:gd name="connsiteY71" fmla="*/ 295275 h 338137"/>
                      <a:gd name="connsiteX72" fmla="*/ 676796 w 914921"/>
                      <a:gd name="connsiteY72" fmla="*/ 292893 h 338137"/>
                      <a:gd name="connsiteX73" fmla="*/ 557733 w 914921"/>
                      <a:gd name="connsiteY73" fmla="*/ 290512 h 338137"/>
                      <a:gd name="connsiteX74" fmla="*/ 526777 w 914921"/>
                      <a:gd name="connsiteY74" fmla="*/ 285750 h 338137"/>
                      <a:gd name="connsiteX75" fmla="*/ 438671 w 914921"/>
                      <a:gd name="connsiteY75" fmla="*/ 288131 h 338137"/>
                      <a:gd name="connsiteX76" fmla="*/ 429146 w 914921"/>
                      <a:gd name="connsiteY76" fmla="*/ 290512 h 338137"/>
                      <a:gd name="connsiteX77" fmla="*/ 298177 w 914921"/>
                      <a:gd name="connsiteY77" fmla="*/ 285750 h 338137"/>
                      <a:gd name="connsiteX78" fmla="*/ 248171 w 914921"/>
                      <a:gd name="connsiteY78" fmla="*/ 288131 h 338137"/>
                      <a:gd name="connsiteX79" fmla="*/ 241027 w 914921"/>
                      <a:gd name="connsiteY79" fmla="*/ 292893 h 338137"/>
                      <a:gd name="connsiteX80" fmla="*/ 224358 w 914921"/>
                      <a:gd name="connsiteY80" fmla="*/ 311943 h 338137"/>
                      <a:gd name="connsiteX81" fmla="*/ 210071 w 914921"/>
                      <a:gd name="connsiteY81" fmla="*/ 316706 h 338137"/>
                      <a:gd name="connsiteX82" fmla="*/ 202927 w 914921"/>
                      <a:gd name="connsiteY82" fmla="*/ 321468 h 338137"/>
                      <a:gd name="connsiteX83" fmla="*/ 83864 w 914921"/>
                      <a:gd name="connsiteY83" fmla="*/ 292893 h 338137"/>
                      <a:gd name="connsiteX84" fmla="*/ 79102 w 914921"/>
                      <a:gd name="connsiteY84" fmla="*/ 278606 h 338137"/>
                      <a:gd name="connsiteX85" fmla="*/ 31477 w 914921"/>
                      <a:gd name="connsiteY85" fmla="*/ 269081 h 338137"/>
                      <a:gd name="connsiteX86" fmla="*/ 24333 w 914921"/>
                      <a:gd name="connsiteY86" fmla="*/ 266700 h 338137"/>
                      <a:gd name="connsiteX87" fmla="*/ 21952 w 914921"/>
                      <a:gd name="connsiteY87" fmla="*/ 254793 h 338137"/>
                      <a:gd name="connsiteX88" fmla="*/ 17189 w 914921"/>
                      <a:gd name="connsiteY88" fmla="*/ 240506 h 338137"/>
                      <a:gd name="connsiteX89" fmla="*/ 14808 w 914921"/>
                      <a:gd name="connsiteY89" fmla="*/ 233362 h 338137"/>
                      <a:gd name="connsiteX90" fmla="*/ 12427 w 914921"/>
                      <a:gd name="connsiteY90" fmla="*/ 226218 h 338137"/>
                      <a:gd name="connsiteX91" fmla="*/ 10046 w 914921"/>
                      <a:gd name="connsiteY91" fmla="*/ 219075 h 338137"/>
                      <a:gd name="connsiteX92" fmla="*/ 12427 w 914921"/>
                      <a:gd name="connsiteY92" fmla="*/ 185737 h 338137"/>
                      <a:gd name="connsiteX93" fmla="*/ 14808 w 914921"/>
                      <a:gd name="connsiteY93" fmla="*/ 178593 h 338137"/>
                      <a:gd name="connsiteX94" fmla="*/ 17189 w 914921"/>
                      <a:gd name="connsiteY94" fmla="*/ 164306 h 338137"/>
                      <a:gd name="connsiteX95" fmla="*/ 14808 w 914921"/>
                      <a:gd name="connsiteY95" fmla="*/ 119062 h 338137"/>
                      <a:gd name="connsiteX96" fmla="*/ 10046 w 914921"/>
                      <a:gd name="connsiteY96" fmla="*/ 109537 h 338137"/>
                      <a:gd name="connsiteX97" fmla="*/ 5283 w 914921"/>
                      <a:gd name="connsiteY97" fmla="*/ 90487 h 338137"/>
                      <a:gd name="connsiteX0" fmla="*/ 5283 w 914921"/>
                      <a:gd name="connsiteY0" fmla="*/ 90487 h 338137"/>
                      <a:gd name="connsiteX1" fmla="*/ 93389 w 914921"/>
                      <a:gd name="connsiteY1" fmla="*/ 88106 h 338137"/>
                      <a:gd name="connsiteX2" fmla="*/ 107677 w 914921"/>
                      <a:gd name="connsiteY2" fmla="*/ 80962 h 338137"/>
                      <a:gd name="connsiteX3" fmla="*/ 114821 w 914921"/>
                      <a:gd name="connsiteY3" fmla="*/ 78581 h 338137"/>
                      <a:gd name="connsiteX4" fmla="*/ 119583 w 914921"/>
                      <a:gd name="connsiteY4" fmla="*/ 71437 h 338137"/>
                      <a:gd name="connsiteX5" fmla="*/ 126727 w 914921"/>
                      <a:gd name="connsiteY5" fmla="*/ 69056 h 338137"/>
                      <a:gd name="connsiteX6" fmla="*/ 143396 w 914921"/>
                      <a:gd name="connsiteY6" fmla="*/ 52387 h 338137"/>
                      <a:gd name="connsiteX7" fmla="*/ 150539 w 914921"/>
                      <a:gd name="connsiteY7" fmla="*/ 47625 h 338137"/>
                      <a:gd name="connsiteX8" fmla="*/ 164827 w 914921"/>
                      <a:gd name="connsiteY8" fmla="*/ 42862 h 338137"/>
                      <a:gd name="connsiteX9" fmla="*/ 179114 w 914921"/>
                      <a:gd name="connsiteY9" fmla="*/ 35718 h 338137"/>
                      <a:gd name="connsiteX10" fmla="*/ 186258 w 914921"/>
                      <a:gd name="connsiteY10" fmla="*/ 30956 h 338137"/>
                      <a:gd name="connsiteX11" fmla="*/ 200546 w 914921"/>
                      <a:gd name="connsiteY11" fmla="*/ 26193 h 338137"/>
                      <a:gd name="connsiteX12" fmla="*/ 214833 w 914921"/>
                      <a:gd name="connsiteY12" fmla="*/ 21431 h 338137"/>
                      <a:gd name="connsiteX13" fmla="*/ 221977 w 914921"/>
                      <a:gd name="connsiteY13" fmla="*/ 19050 h 338137"/>
                      <a:gd name="connsiteX14" fmla="*/ 229121 w 914921"/>
                      <a:gd name="connsiteY14" fmla="*/ 14287 h 338137"/>
                      <a:gd name="connsiteX15" fmla="*/ 236264 w 914921"/>
                      <a:gd name="connsiteY15" fmla="*/ 11906 h 338137"/>
                      <a:gd name="connsiteX16" fmla="*/ 283889 w 914921"/>
                      <a:gd name="connsiteY16" fmla="*/ 4762 h 338137"/>
                      <a:gd name="connsiteX17" fmla="*/ 410096 w 914921"/>
                      <a:gd name="connsiteY17" fmla="*/ 0 h 338137"/>
                      <a:gd name="connsiteX18" fmla="*/ 483914 w 914921"/>
                      <a:gd name="connsiteY18" fmla="*/ 2381 h 338137"/>
                      <a:gd name="connsiteX19" fmla="*/ 498202 w 914921"/>
                      <a:gd name="connsiteY19" fmla="*/ 9525 h 338137"/>
                      <a:gd name="connsiteX20" fmla="*/ 505346 w 914921"/>
                      <a:gd name="connsiteY20" fmla="*/ 11906 h 338137"/>
                      <a:gd name="connsiteX21" fmla="*/ 512489 w 914921"/>
                      <a:gd name="connsiteY21" fmla="*/ 19050 h 338137"/>
                      <a:gd name="connsiteX22" fmla="*/ 526777 w 914921"/>
                      <a:gd name="connsiteY22" fmla="*/ 23812 h 338137"/>
                      <a:gd name="connsiteX23" fmla="*/ 541064 w 914921"/>
                      <a:gd name="connsiteY23" fmla="*/ 33337 h 338137"/>
                      <a:gd name="connsiteX24" fmla="*/ 555352 w 914921"/>
                      <a:gd name="connsiteY24" fmla="*/ 42862 h 338137"/>
                      <a:gd name="connsiteX25" fmla="*/ 562496 w 914921"/>
                      <a:gd name="connsiteY25" fmla="*/ 47625 h 338137"/>
                      <a:gd name="connsiteX26" fmla="*/ 576783 w 914921"/>
                      <a:gd name="connsiteY26" fmla="*/ 52387 h 338137"/>
                      <a:gd name="connsiteX27" fmla="*/ 598214 w 914921"/>
                      <a:gd name="connsiteY27" fmla="*/ 64293 h 338137"/>
                      <a:gd name="connsiteX28" fmla="*/ 612502 w 914921"/>
                      <a:gd name="connsiteY28" fmla="*/ 71437 h 338137"/>
                      <a:gd name="connsiteX29" fmla="*/ 619646 w 914921"/>
                      <a:gd name="connsiteY29" fmla="*/ 76200 h 338137"/>
                      <a:gd name="connsiteX30" fmla="*/ 626789 w 914921"/>
                      <a:gd name="connsiteY30" fmla="*/ 78581 h 338137"/>
                      <a:gd name="connsiteX31" fmla="*/ 648221 w 914921"/>
                      <a:gd name="connsiteY31" fmla="*/ 90487 h 338137"/>
                      <a:gd name="connsiteX32" fmla="*/ 662508 w 914921"/>
                      <a:gd name="connsiteY32" fmla="*/ 97631 h 338137"/>
                      <a:gd name="connsiteX33" fmla="*/ 669652 w 914921"/>
                      <a:gd name="connsiteY33" fmla="*/ 102393 h 338137"/>
                      <a:gd name="connsiteX34" fmla="*/ 683939 w 914921"/>
                      <a:gd name="connsiteY34" fmla="*/ 107156 h 338137"/>
                      <a:gd name="connsiteX35" fmla="*/ 691083 w 914921"/>
                      <a:gd name="connsiteY35" fmla="*/ 111918 h 338137"/>
                      <a:gd name="connsiteX36" fmla="*/ 707752 w 914921"/>
                      <a:gd name="connsiteY36" fmla="*/ 116681 h 338137"/>
                      <a:gd name="connsiteX37" fmla="*/ 729183 w 914921"/>
                      <a:gd name="connsiteY37" fmla="*/ 123825 h 338137"/>
                      <a:gd name="connsiteX38" fmla="*/ 736327 w 914921"/>
                      <a:gd name="connsiteY38" fmla="*/ 126206 h 338137"/>
                      <a:gd name="connsiteX39" fmla="*/ 786333 w 914921"/>
                      <a:gd name="connsiteY39" fmla="*/ 130968 h 338137"/>
                      <a:gd name="connsiteX40" fmla="*/ 836339 w 914921"/>
                      <a:gd name="connsiteY40" fmla="*/ 147637 h 338137"/>
                      <a:gd name="connsiteX41" fmla="*/ 850627 w 914921"/>
                      <a:gd name="connsiteY41" fmla="*/ 152400 h 338137"/>
                      <a:gd name="connsiteX42" fmla="*/ 857771 w 914921"/>
                      <a:gd name="connsiteY42" fmla="*/ 154781 h 338137"/>
                      <a:gd name="connsiteX43" fmla="*/ 864914 w 914921"/>
                      <a:gd name="connsiteY43" fmla="*/ 159543 h 338137"/>
                      <a:gd name="connsiteX44" fmla="*/ 872058 w 914921"/>
                      <a:gd name="connsiteY44" fmla="*/ 161925 h 338137"/>
                      <a:gd name="connsiteX45" fmla="*/ 886346 w 914921"/>
                      <a:gd name="connsiteY45" fmla="*/ 171450 h 338137"/>
                      <a:gd name="connsiteX46" fmla="*/ 893489 w 914921"/>
                      <a:gd name="connsiteY46" fmla="*/ 176212 h 338137"/>
                      <a:gd name="connsiteX47" fmla="*/ 898252 w 914921"/>
                      <a:gd name="connsiteY47" fmla="*/ 190500 h 338137"/>
                      <a:gd name="connsiteX48" fmla="*/ 900633 w 914921"/>
                      <a:gd name="connsiteY48" fmla="*/ 197643 h 338137"/>
                      <a:gd name="connsiteX49" fmla="*/ 905396 w 914921"/>
                      <a:gd name="connsiteY49" fmla="*/ 204787 h 338137"/>
                      <a:gd name="connsiteX50" fmla="*/ 910158 w 914921"/>
                      <a:gd name="connsiteY50" fmla="*/ 221456 h 338137"/>
                      <a:gd name="connsiteX51" fmla="*/ 914921 w 914921"/>
                      <a:gd name="connsiteY51" fmla="*/ 240506 h 338137"/>
                      <a:gd name="connsiteX52" fmla="*/ 912539 w 914921"/>
                      <a:gd name="connsiteY52" fmla="*/ 252412 h 338137"/>
                      <a:gd name="connsiteX53" fmla="*/ 910158 w 914921"/>
                      <a:gd name="connsiteY53" fmla="*/ 259556 h 338137"/>
                      <a:gd name="connsiteX54" fmla="*/ 903014 w 914921"/>
                      <a:gd name="connsiteY54" fmla="*/ 261937 h 338137"/>
                      <a:gd name="connsiteX55" fmla="*/ 898252 w 914921"/>
                      <a:gd name="connsiteY55" fmla="*/ 269081 h 338137"/>
                      <a:gd name="connsiteX56" fmla="*/ 883964 w 914921"/>
                      <a:gd name="connsiteY56" fmla="*/ 273843 h 338137"/>
                      <a:gd name="connsiteX57" fmla="*/ 862533 w 914921"/>
                      <a:gd name="connsiteY57" fmla="*/ 288131 h 338137"/>
                      <a:gd name="connsiteX58" fmla="*/ 855389 w 914921"/>
                      <a:gd name="connsiteY58" fmla="*/ 292893 h 338137"/>
                      <a:gd name="connsiteX59" fmla="*/ 848246 w 914921"/>
                      <a:gd name="connsiteY59" fmla="*/ 295275 h 338137"/>
                      <a:gd name="connsiteX60" fmla="*/ 833958 w 914921"/>
                      <a:gd name="connsiteY60" fmla="*/ 302418 h 338137"/>
                      <a:gd name="connsiteX61" fmla="*/ 824433 w 914921"/>
                      <a:gd name="connsiteY61" fmla="*/ 316706 h 338137"/>
                      <a:gd name="connsiteX62" fmla="*/ 819671 w 914921"/>
                      <a:gd name="connsiteY62" fmla="*/ 323850 h 338137"/>
                      <a:gd name="connsiteX63" fmla="*/ 812527 w 914921"/>
                      <a:gd name="connsiteY63" fmla="*/ 328612 h 338137"/>
                      <a:gd name="connsiteX64" fmla="*/ 798239 w 914921"/>
                      <a:gd name="connsiteY64" fmla="*/ 333375 h 338137"/>
                      <a:gd name="connsiteX65" fmla="*/ 781571 w 914921"/>
                      <a:gd name="connsiteY65" fmla="*/ 338137 h 338137"/>
                      <a:gd name="connsiteX66" fmla="*/ 724421 w 914921"/>
                      <a:gd name="connsiteY66" fmla="*/ 333375 h 338137"/>
                      <a:gd name="connsiteX67" fmla="*/ 707752 w 914921"/>
                      <a:gd name="connsiteY67" fmla="*/ 328612 h 338137"/>
                      <a:gd name="connsiteX68" fmla="*/ 700608 w 914921"/>
                      <a:gd name="connsiteY68" fmla="*/ 323850 h 338137"/>
                      <a:gd name="connsiteX69" fmla="*/ 691083 w 914921"/>
                      <a:gd name="connsiteY69" fmla="*/ 309562 h 338137"/>
                      <a:gd name="connsiteX70" fmla="*/ 686321 w 914921"/>
                      <a:gd name="connsiteY70" fmla="*/ 302418 h 338137"/>
                      <a:gd name="connsiteX71" fmla="*/ 683939 w 914921"/>
                      <a:gd name="connsiteY71" fmla="*/ 295275 h 338137"/>
                      <a:gd name="connsiteX72" fmla="*/ 676796 w 914921"/>
                      <a:gd name="connsiteY72" fmla="*/ 292893 h 338137"/>
                      <a:gd name="connsiteX73" fmla="*/ 557733 w 914921"/>
                      <a:gd name="connsiteY73" fmla="*/ 290512 h 338137"/>
                      <a:gd name="connsiteX74" fmla="*/ 526777 w 914921"/>
                      <a:gd name="connsiteY74" fmla="*/ 285750 h 338137"/>
                      <a:gd name="connsiteX75" fmla="*/ 438671 w 914921"/>
                      <a:gd name="connsiteY75" fmla="*/ 288131 h 338137"/>
                      <a:gd name="connsiteX76" fmla="*/ 429146 w 914921"/>
                      <a:gd name="connsiteY76" fmla="*/ 290512 h 338137"/>
                      <a:gd name="connsiteX77" fmla="*/ 298177 w 914921"/>
                      <a:gd name="connsiteY77" fmla="*/ 285750 h 338137"/>
                      <a:gd name="connsiteX78" fmla="*/ 248171 w 914921"/>
                      <a:gd name="connsiteY78" fmla="*/ 288131 h 338137"/>
                      <a:gd name="connsiteX79" fmla="*/ 241027 w 914921"/>
                      <a:gd name="connsiteY79" fmla="*/ 292893 h 338137"/>
                      <a:gd name="connsiteX80" fmla="*/ 224358 w 914921"/>
                      <a:gd name="connsiteY80" fmla="*/ 311943 h 338137"/>
                      <a:gd name="connsiteX81" fmla="*/ 210071 w 914921"/>
                      <a:gd name="connsiteY81" fmla="*/ 316706 h 338137"/>
                      <a:gd name="connsiteX82" fmla="*/ 83864 w 914921"/>
                      <a:gd name="connsiteY82" fmla="*/ 292893 h 338137"/>
                      <a:gd name="connsiteX83" fmla="*/ 79102 w 914921"/>
                      <a:gd name="connsiteY83" fmla="*/ 278606 h 338137"/>
                      <a:gd name="connsiteX84" fmla="*/ 31477 w 914921"/>
                      <a:gd name="connsiteY84" fmla="*/ 269081 h 338137"/>
                      <a:gd name="connsiteX85" fmla="*/ 24333 w 914921"/>
                      <a:gd name="connsiteY85" fmla="*/ 266700 h 338137"/>
                      <a:gd name="connsiteX86" fmla="*/ 21952 w 914921"/>
                      <a:gd name="connsiteY86" fmla="*/ 254793 h 338137"/>
                      <a:gd name="connsiteX87" fmla="*/ 17189 w 914921"/>
                      <a:gd name="connsiteY87" fmla="*/ 240506 h 338137"/>
                      <a:gd name="connsiteX88" fmla="*/ 14808 w 914921"/>
                      <a:gd name="connsiteY88" fmla="*/ 233362 h 338137"/>
                      <a:gd name="connsiteX89" fmla="*/ 12427 w 914921"/>
                      <a:gd name="connsiteY89" fmla="*/ 226218 h 338137"/>
                      <a:gd name="connsiteX90" fmla="*/ 10046 w 914921"/>
                      <a:gd name="connsiteY90" fmla="*/ 219075 h 338137"/>
                      <a:gd name="connsiteX91" fmla="*/ 12427 w 914921"/>
                      <a:gd name="connsiteY91" fmla="*/ 185737 h 338137"/>
                      <a:gd name="connsiteX92" fmla="*/ 14808 w 914921"/>
                      <a:gd name="connsiteY92" fmla="*/ 178593 h 338137"/>
                      <a:gd name="connsiteX93" fmla="*/ 17189 w 914921"/>
                      <a:gd name="connsiteY93" fmla="*/ 164306 h 338137"/>
                      <a:gd name="connsiteX94" fmla="*/ 14808 w 914921"/>
                      <a:gd name="connsiteY94" fmla="*/ 119062 h 338137"/>
                      <a:gd name="connsiteX95" fmla="*/ 10046 w 914921"/>
                      <a:gd name="connsiteY95" fmla="*/ 109537 h 338137"/>
                      <a:gd name="connsiteX96" fmla="*/ 5283 w 914921"/>
                      <a:gd name="connsiteY96" fmla="*/ 90487 h 338137"/>
                      <a:gd name="connsiteX0" fmla="*/ 5283 w 914921"/>
                      <a:gd name="connsiteY0" fmla="*/ 90487 h 338137"/>
                      <a:gd name="connsiteX1" fmla="*/ 93389 w 914921"/>
                      <a:gd name="connsiteY1" fmla="*/ 88106 h 338137"/>
                      <a:gd name="connsiteX2" fmla="*/ 107677 w 914921"/>
                      <a:gd name="connsiteY2" fmla="*/ 80962 h 338137"/>
                      <a:gd name="connsiteX3" fmla="*/ 114821 w 914921"/>
                      <a:gd name="connsiteY3" fmla="*/ 78581 h 338137"/>
                      <a:gd name="connsiteX4" fmla="*/ 119583 w 914921"/>
                      <a:gd name="connsiteY4" fmla="*/ 71437 h 338137"/>
                      <a:gd name="connsiteX5" fmla="*/ 126727 w 914921"/>
                      <a:gd name="connsiteY5" fmla="*/ 69056 h 338137"/>
                      <a:gd name="connsiteX6" fmla="*/ 143396 w 914921"/>
                      <a:gd name="connsiteY6" fmla="*/ 52387 h 338137"/>
                      <a:gd name="connsiteX7" fmla="*/ 150539 w 914921"/>
                      <a:gd name="connsiteY7" fmla="*/ 47625 h 338137"/>
                      <a:gd name="connsiteX8" fmla="*/ 164827 w 914921"/>
                      <a:gd name="connsiteY8" fmla="*/ 42862 h 338137"/>
                      <a:gd name="connsiteX9" fmla="*/ 179114 w 914921"/>
                      <a:gd name="connsiteY9" fmla="*/ 35718 h 338137"/>
                      <a:gd name="connsiteX10" fmla="*/ 186258 w 914921"/>
                      <a:gd name="connsiteY10" fmla="*/ 30956 h 338137"/>
                      <a:gd name="connsiteX11" fmla="*/ 200546 w 914921"/>
                      <a:gd name="connsiteY11" fmla="*/ 26193 h 338137"/>
                      <a:gd name="connsiteX12" fmla="*/ 214833 w 914921"/>
                      <a:gd name="connsiteY12" fmla="*/ 21431 h 338137"/>
                      <a:gd name="connsiteX13" fmla="*/ 221977 w 914921"/>
                      <a:gd name="connsiteY13" fmla="*/ 19050 h 338137"/>
                      <a:gd name="connsiteX14" fmla="*/ 229121 w 914921"/>
                      <a:gd name="connsiteY14" fmla="*/ 14287 h 338137"/>
                      <a:gd name="connsiteX15" fmla="*/ 236264 w 914921"/>
                      <a:gd name="connsiteY15" fmla="*/ 11906 h 338137"/>
                      <a:gd name="connsiteX16" fmla="*/ 283889 w 914921"/>
                      <a:gd name="connsiteY16" fmla="*/ 4762 h 338137"/>
                      <a:gd name="connsiteX17" fmla="*/ 410096 w 914921"/>
                      <a:gd name="connsiteY17" fmla="*/ 0 h 338137"/>
                      <a:gd name="connsiteX18" fmla="*/ 483914 w 914921"/>
                      <a:gd name="connsiteY18" fmla="*/ 2381 h 338137"/>
                      <a:gd name="connsiteX19" fmla="*/ 498202 w 914921"/>
                      <a:gd name="connsiteY19" fmla="*/ 9525 h 338137"/>
                      <a:gd name="connsiteX20" fmla="*/ 505346 w 914921"/>
                      <a:gd name="connsiteY20" fmla="*/ 11906 h 338137"/>
                      <a:gd name="connsiteX21" fmla="*/ 512489 w 914921"/>
                      <a:gd name="connsiteY21" fmla="*/ 19050 h 338137"/>
                      <a:gd name="connsiteX22" fmla="*/ 526777 w 914921"/>
                      <a:gd name="connsiteY22" fmla="*/ 23812 h 338137"/>
                      <a:gd name="connsiteX23" fmla="*/ 541064 w 914921"/>
                      <a:gd name="connsiteY23" fmla="*/ 33337 h 338137"/>
                      <a:gd name="connsiteX24" fmla="*/ 555352 w 914921"/>
                      <a:gd name="connsiteY24" fmla="*/ 42862 h 338137"/>
                      <a:gd name="connsiteX25" fmla="*/ 562496 w 914921"/>
                      <a:gd name="connsiteY25" fmla="*/ 47625 h 338137"/>
                      <a:gd name="connsiteX26" fmla="*/ 576783 w 914921"/>
                      <a:gd name="connsiteY26" fmla="*/ 52387 h 338137"/>
                      <a:gd name="connsiteX27" fmla="*/ 598214 w 914921"/>
                      <a:gd name="connsiteY27" fmla="*/ 64293 h 338137"/>
                      <a:gd name="connsiteX28" fmla="*/ 612502 w 914921"/>
                      <a:gd name="connsiteY28" fmla="*/ 71437 h 338137"/>
                      <a:gd name="connsiteX29" fmla="*/ 619646 w 914921"/>
                      <a:gd name="connsiteY29" fmla="*/ 76200 h 338137"/>
                      <a:gd name="connsiteX30" fmla="*/ 626789 w 914921"/>
                      <a:gd name="connsiteY30" fmla="*/ 78581 h 338137"/>
                      <a:gd name="connsiteX31" fmla="*/ 648221 w 914921"/>
                      <a:gd name="connsiteY31" fmla="*/ 90487 h 338137"/>
                      <a:gd name="connsiteX32" fmla="*/ 662508 w 914921"/>
                      <a:gd name="connsiteY32" fmla="*/ 97631 h 338137"/>
                      <a:gd name="connsiteX33" fmla="*/ 669652 w 914921"/>
                      <a:gd name="connsiteY33" fmla="*/ 102393 h 338137"/>
                      <a:gd name="connsiteX34" fmla="*/ 683939 w 914921"/>
                      <a:gd name="connsiteY34" fmla="*/ 107156 h 338137"/>
                      <a:gd name="connsiteX35" fmla="*/ 691083 w 914921"/>
                      <a:gd name="connsiteY35" fmla="*/ 111918 h 338137"/>
                      <a:gd name="connsiteX36" fmla="*/ 707752 w 914921"/>
                      <a:gd name="connsiteY36" fmla="*/ 116681 h 338137"/>
                      <a:gd name="connsiteX37" fmla="*/ 729183 w 914921"/>
                      <a:gd name="connsiteY37" fmla="*/ 123825 h 338137"/>
                      <a:gd name="connsiteX38" fmla="*/ 736327 w 914921"/>
                      <a:gd name="connsiteY38" fmla="*/ 126206 h 338137"/>
                      <a:gd name="connsiteX39" fmla="*/ 786333 w 914921"/>
                      <a:gd name="connsiteY39" fmla="*/ 130968 h 338137"/>
                      <a:gd name="connsiteX40" fmla="*/ 836339 w 914921"/>
                      <a:gd name="connsiteY40" fmla="*/ 147637 h 338137"/>
                      <a:gd name="connsiteX41" fmla="*/ 850627 w 914921"/>
                      <a:gd name="connsiteY41" fmla="*/ 152400 h 338137"/>
                      <a:gd name="connsiteX42" fmla="*/ 857771 w 914921"/>
                      <a:gd name="connsiteY42" fmla="*/ 154781 h 338137"/>
                      <a:gd name="connsiteX43" fmla="*/ 864914 w 914921"/>
                      <a:gd name="connsiteY43" fmla="*/ 159543 h 338137"/>
                      <a:gd name="connsiteX44" fmla="*/ 872058 w 914921"/>
                      <a:gd name="connsiteY44" fmla="*/ 161925 h 338137"/>
                      <a:gd name="connsiteX45" fmla="*/ 886346 w 914921"/>
                      <a:gd name="connsiteY45" fmla="*/ 171450 h 338137"/>
                      <a:gd name="connsiteX46" fmla="*/ 893489 w 914921"/>
                      <a:gd name="connsiteY46" fmla="*/ 176212 h 338137"/>
                      <a:gd name="connsiteX47" fmla="*/ 898252 w 914921"/>
                      <a:gd name="connsiteY47" fmla="*/ 190500 h 338137"/>
                      <a:gd name="connsiteX48" fmla="*/ 900633 w 914921"/>
                      <a:gd name="connsiteY48" fmla="*/ 197643 h 338137"/>
                      <a:gd name="connsiteX49" fmla="*/ 905396 w 914921"/>
                      <a:gd name="connsiteY49" fmla="*/ 204787 h 338137"/>
                      <a:gd name="connsiteX50" fmla="*/ 910158 w 914921"/>
                      <a:gd name="connsiteY50" fmla="*/ 221456 h 338137"/>
                      <a:gd name="connsiteX51" fmla="*/ 914921 w 914921"/>
                      <a:gd name="connsiteY51" fmla="*/ 240506 h 338137"/>
                      <a:gd name="connsiteX52" fmla="*/ 912539 w 914921"/>
                      <a:gd name="connsiteY52" fmla="*/ 252412 h 338137"/>
                      <a:gd name="connsiteX53" fmla="*/ 910158 w 914921"/>
                      <a:gd name="connsiteY53" fmla="*/ 259556 h 338137"/>
                      <a:gd name="connsiteX54" fmla="*/ 903014 w 914921"/>
                      <a:gd name="connsiteY54" fmla="*/ 261937 h 338137"/>
                      <a:gd name="connsiteX55" fmla="*/ 898252 w 914921"/>
                      <a:gd name="connsiteY55" fmla="*/ 269081 h 338137"/>
                      <a:gd name="connsiteX56" fmla="*/ 883964 w 914921"/>
                      <a:gd name="connsiteY56" fmla="*/ 273843 h 338137"/>
                      <a:gd name="connsiteX57" fmla="*/ 862533 w 914921"/>
                      <a:gd name="connsiteY57" fmla="*/ 288131 h 338137"/>
                      <a:gd name="connsiteX58" fmla="*/ 855389 w 914921"/>
                      <a:gd name="connsiteY58" fmla="*/ 292893 h 338137"/>
                      <a:gd name="connsiteX59" fmla="*/ 848246 w 914921"/>
                      <a:gd name="connsiteY59" fmla="*/ 295275 h 338137"/>
                      <a:gd name="connsiteX60" fmla="*/ 833958 w 914921"/>
                      <a:gd name="connsiteY60" fmla="*/ 302418 h 338137"/>
                      <a:gd name="connsiteX61" fmla="*/ 824433 w 914921"/>
                      <a:gd name="connsiteY61" fmla="*/ 316706 h 338137"/>
                      <a:gd name="connsiteX62" fmla="*/ 819671 w 914921"/>
                      <a:gd name="connsiteY62" fmla="*/ 323850 h 338137"/>
                      <a:gd name="connsiteX63" fmla="*/ 812527 w 914921"/>
                      <a:gd name="connsiteY63" fmla="*/ 328612 h 338137"/>
                      <a:gd name="connsiteX64" fmla="*/ 798239 w 914921"/>
                      <a:gd name="connsiteY64" fmla="*/ 333375 h 338137"/>
                      <a:gd name="connsiteX65" fmla="*/ 781571 w 914921"/>
                      <a:gd name="connsiteY65" fmla="*/ 338137 h 338137"/>
                      <a:gd name="connsiteX66" fmla="*/ 724421 w 914921"/>
                      <a:gd name="connsiteY66" fmla="*/ 333375 h 338137"/>
                      <a:gd name="connsiteX67" fmla="*/ 707752 w 914921"/>
                      <a:gd name="connsiteY67" fmla="*/ 328612 h 338137"/>
                      <a:gd name="connsiteX68" fmla="*/ 700608 w 914921"/>
                      <a:gd name="connsiteY68" fmla="*/ 323850 h 338137"/>
                      <a:gd name="connsiteX69" fmla="*/ 691083 w 914921"/>
                      <a:gd name="connsiteY69" fmla="*/ 309562 h 338137"/>
                      <a:gd name="connsiteX70" fmla="*/ 686321 w 914921"/>
                      <a:gd name="connsiteY70" fmla="*/ 302418 h 338137"/>
                      <a:gd name="connsiteX71" fmla="*/ 683939 w 914921"/>
                      <a:gd name="connsiteY71" fmla="*/ 295275 h 338137"/>
                      <a:gd name="connsiteX72" fmla="*/ 676796 w 914921"/>
                      <a:gd name="connsiteY72" fmla="*/ 292893 h 338137"/>
                      <a:gd name="connsiteX73" fmla="*/ 557733 w 914921"/>
                      <a:gd name="connsiteY73" fmla="*/ 290512 h 338137"/>
                      <a:gd name="connsiteX74" fmla="*/ 526777 w 914921"/>
                      <a:gd name="connsiteY74" fmla="*/ 285750 h 338137"/>
                      <a:gd name="connsiteX75" fmla="*/ 438671 w 914921"/>
                      <a:gd name="connsiteY75" fmla="*/ 288131 h 338137"/>
                      <a:gd name="connsiteX76" fmla="*/ 429146 w 914921"/>
                      <a:gd name="connsiteY76" fmla="*/ 290512 h 338137"/>
                      <a:gd name="connsiteX77" fmla="*/ 298177 w 914921"/>
                      <a:gd name="connsiteY77" fmla="*/ 285750 h 338137"/>
                      <a:gd name="connsiteX78" fmla="*/ 248171 w 914921"/>
                      <a:gd name="connsiteY78" fmla="*/ 288131 h 338137"/>
                      <a:gd name="connsiteX79" fmla="*/ 241027 w 914921"/>
                      <a:gd name="connsiteY79" fmla="*/ 292893 h 338137"/>
                      <a:gd name="connsiteX80" fmla="*/ 224358 w 914921"/>
                      <a:gd name="connsiteY80" fmla="*/ 311943 h 338137"/>
                      <a:gd name="connsiteX81" fmla="*/ 83864 w 914921"/>
                      <a:gd name="connsiteY81" fmla="*/ 292893 h 338137"/>
                      <a:gd name="connsiteX82" fmla="*/ 79102 w 914921"/>
                      <a:gd name="connsiteY82" fmla="*/ 278606 h 338137"/>
                      <a:gd name="connsiteX83" fmla="*/ 31477 w 914921"/>
                      <a:gd name="connsiteY83" fmla="*/ 269081 h 338137"/>
                      <a:gd name="connsiteX84" fmla="*/ 24333 w 914921"/>
                      <a:gd name="connsiteY84" fmla="*/ 266700 h 338137"/>
                      <a:gd name="connsiteX85" fmla="*/ 21952 w 914921"/>
                      <a:gd name="connsiteY85" fmla="*/ 254793 h 338137"/>
                      <a:gd name="connsiteX86" fmla="*/ 17189 w 914921"/>
                      <a:gd name="connsiteY86" fmla="*/ 240506 h 338137"/>
                      <a:gd name="connsiteX87" fmla="*/ 14808 w 914921"/>
                      <a:gd name="connsiteY87" fmla="*/ 233362 h 338137"/>
                      <a:gd name="connsiteX88" fmla="*/ 12427 w 914921"/>
                      <a:gd name="connsiteY88" fmla="*/ 226218 h 338137"/>
                      <a:gd name="connsiteX89" fmla="*/ 10046 w 914921"/>
                      <a:gd name="connsiteY89" fmla="*/ 219075 h 338137"/>
                      <a:gd name="connsiteX90" fmla="*/ 12427 w 914921"/>
                      <a:gd name="connsiteY90" fmla="*/ 185737 h 338137"/>
                      <a:gd name="connsiteX91" fmla="*/ 14808 w 914921"/>
                      <a:gd name="connsiteY91" fmla="*/ 178593 h 338137"/>
                      <a:gd name="connsiteX92" fmla="*/ 17189 w 914921"/>
                      <a:gd name="connsiteY92" fmla="*/ 164306 h 338137"/>
                      <a:gd name="connsiteX93" fmla="*/ 14808 w 914921"/>
                      <a:gd name="connsiteY93" fmla="*/ 119062 h 338137"/>
                      <a:gd name="connsiteX94" fmla="*/ 10046 w 914921"/>
                      <a:gd name="connsiteY94" fmla="*/ 109537 h 338137"/>
                      <a:gd name="connsiteX95" fmla="*/ 5283 w 914921"/>
                      <a:gd name="connsiteY95" fmla="*/ 90487 h 338137"/>
                      <a:gd name="connsiteX0" fmla="*/ 5283 w 914921"/>
                      <a:gd name="connsiteY0" fmla="*/ 90487 h 338137"/>
                      <a:gd name="connsiteX1" fmla="*/ 93389 w 914921"/>
                      <a:gd name="connsiteY1" fmla="*/ 88106 h 338137"/>
                      <a:gd name="connsiteX2" fmla="*/ 107677 w 914921"/>
                      <a:gd name="connsiteY2" fmla="*/ 80962 h 338137"/>
                      <a:gd name="connsiteX3" fmla="*/ 114821 w 914921"/>
                      <a:gd name="connsiteY3" fmla="*/ 78581 h 338137"/>
                      <a:gd name="connsiteX4" fmla="*/ 119583 w 914921"/>
                      <a:gd name="connsiteY4" fmla="*/ 71437 h 338137"/>
                      <a:gd name="connsiteX5" fmla="*/ 126727 w 914921"/>
                      <a:gd name="connsiteY5" fmla="*/ 69056 h 338137"/>
                      <a:gd name="connsiteX6" fmla="*/ 143396 w 914921"/>
                      <a:gd name="connsiteY6" fmla="*/ 52387 h 338137"/>
                      <a:gd name="connsiteX7" fmla="*/ 150539 w 914921"/>
                      <a:gd name="connsiteY7" fmla="*/ 47625 h 338137"/>
                      <a:gd name="connsiteX8" fmla="*/ 164827 w 914921"/>
                      <a:gd name="connsiteY8" fmla="*/ 42862 h 338137"/>
                      <a:gd name="connsiteX9" fmla="*/ 179114 w 914921"/>
                      <a:gd name="connsiteY9" fmla="*/ 35718 h 338137"/>
                      <a:gd name="connsiteX10" fmla="*/ 186258 w 914921"/>
                      <a:gd name="connsiteY10" fmla="*/ 30956 h 338137"/>
                      <a:gd name="connsiteX11" fmla="*/ 200546 w 914921"/>
                      <a:gd name="connsiteY11" fmla="*/ 26193 h 338137"/>
                      <a:gd name="connsiteX12" fmla="*/ 214833 w 914921"/>
                      <a:gd name="connsiteY12" fmla="*/ 21431 h 338137"/>
                      <a:gd name="connsiteX13" fmla="*/ 221977 w 914921"/>
                      <a:gd name="connsiteY13" fmla="*/ 19050 h 338137"/>
                      <a:gd name="connsiteX14" fmla="*/ 229121 w 914921"/>
                      <a:gd name="connsiteY14" fmla="*/ 14287 h 338137"/>
                      <a:gd name="connsiteX15" fmla="*/ 236264 w 914921"/>
                      <a:gd name="connsiteY15" fmla="*/ 11906 h 338137"/>
                      <a:gd name="connsiteX16" fmla="*/ 283889 w 914921"/>
                      <a:gd name="connsiteY16" fmla="*/ 4762 h 338137"/>
                      <a:gd name="connsiteX17" fmla="*/ 410096 w 914921"/>
                      <a:gd name="connsiteY17" fmla="*/ 0 h 338137"/>
                      <a:gd name="connsiteX18" fmla="*/ 483914 w 914921"/>
                      <a:gd name="connsiteY18" fmla="*/ 2381 h 338137"/>
                      <a:gd name="connsiteX19" fmla="*/ 498202 w 914921"/>
                      <a:gd name="connsiteY19" fmla="*/ 9525 h 338137"/>
                      <a:gd name="connsiteX20" fmla="*/ 505346 w 914921"/>
                      <a:gd name="connsiteY20" fmla="*/ 11906 h 338137"/>
                      <a:gd name="connsiteX21" fmla="*/ 512489 w 914921"/>
                      <a:gd name="connsiteY21" fmla="*/ 19050 h 338137"/>
                      <a:gd name="connsiteX22" fmla="*/ 526777 w 914921"/>
                      <a:gd name="connsiteY22" fmla="*/ 23812 h 338137"/>
                      <a:gd name="connsiteX23" fmla="*/ 541064 w 914921"/>
                      <a:gd name="connsiteY23" fmla="*/ 33337 h 338137"/>
                      <a:gd name="connsiteX24" fmla="*/ 555352 w 914921"/>
                      <a:gd name="connsiteY24" fmla="*/ 42862 h 338137"/>
                      <a:gd name="connsiteX25" fmla="*/ 562496 w 914921"/>
                      <a:gd name="connsiteY25" fmla="*/ 47625 h 338137"/>
                      <a:gd name="connsiteX26" fmla="*/ 576783 w 914921"/>
                      <a:gd name="connsiteY26" fmla="*/ 52387 h 338137"/>
                      <a:gd name="connsiteX27" fmla="*/ 598214 w 914921"/>
                      <a:gd name="connsiteY27" fmla="*/ 64293 h 338137"/>
                      <a:gd name="connsiteX28" fmla="*/ 612502 w 914921"/>
                      <a:gd name="connsiteY28" fmla="*/ 71437 h 338137"/>
                      <a:gd name="connsiteX29" fmla="*/ 619646 w 914921"/>
                      <a:gd name="connsiteY29" fmla="*/ 76200 h 338137"/>
                      <a:gd name="connsiteX30" fmla="*/ 626789 w 914921"/>
                      <a:gd name="connsiteY30" fmla="*/ 78581 h 338137"/>
                      <a:gd name="connsiteX31" fmla="*/ 648221 w 914921"/>
                      <a:gd name="connsiteY31" fmla="*/ 90487 h 338137"/>
                      <a:gd name="connsiteX32" fmla="*/ 662508 w 914921"/>
                      <a:gd name="connsiteY32" fmla="*/ 97631 h 338137"/>
                      <a:gd name="connsiteX33" fmla="*/ 669652 w 914921"/>
                      <a:gd name="connsiteY33" fmla="*/ 102393 h 338137"/>
                      <a:gd name="connsiteX34" fmla="*/ 683939 w 914921"/>
                      <a:gd name="connsiteY34" fmla="*/ 107156 h 338137"/>
                      <a:gd name="connsiteX35" fmla="*/ 691083 w 914921"/>
                      <a:gd name="connsiteY35" fmla="*/ 111918 h 338137"/>
                      <a:gd name="connsiteX36" fmla="*/ 707752 w 914921"/>
                      <a:gd name="connsiteY36" fmla="*/ 116681 h 338137"/>
                      <a:gd name="connsiteX37" fmla="*/ 729183 w 914921"/>
                      <a:gd name="connsiteY37" fmla="*/ 123825 h 338137"/>
                      <a:gd name="connsiteX38" fmla="*/ 736327 w 914921"/>
                      <a:gd name="connsiteY38" fmla="*/ 126206 h 338137"/>
                      <a:gd name="connsiteX39" fmla="*/ 786333 w 914921"/>
                      <a:gd name="connsiteY39" fmla="*/ 130968 h 338137"/>
                      <a:gd name="connsiteX40" fmla="*/ 836339 w 914921"/>
                      <a:gd name="connsiteY40" fmla="*/ 147637 h 338137"/>
                      <a:gd name="connsiteX41" fmla="*/ 850627 w 914921"/>
                      <a:gd name="connsiteY41" fmla="*/ 152400 h 338137"/>
                      <a:gd name="connsiteX42" fmla="*/ 857771 w 914921"/>
                      <a:gd name="connsiteY42" fmla="*/ 154781 h 338137"/>
                      <a:gd name="connsiteX43" fmla="*/ 864914 w 914921"/>
                      <a:gd name="connsiteY43" fmla="*/ 159543 h 338137"/>
                      <a:gd name="connsiteX44" fmla="*/ 872058 w 914921"/>
                      <a:gd name="connsiteY44" fmla="*/ 161925 h 338137"/>
                      <a:gd name="connsiteX45" fmla="*/ 886346 w 914921"/>
                      <a:gd name="connsiteY45" fmla="*/ 171450 h 338137"/>
                      <a:gd name="connsiteX46" fmla="*/ 893489 w 914921"/>
                      <a:gd name="connsiteY46" fmla="*/ 176212 h 338137"/>
                      <a:gd name="connsiteX47" fmla="*/ 898252 w 914921"/>
                      <a:gd name="connsiteY47" fmla="*/ 190500 h 338137"/>
                      <a:gd name="connsiteX48" fmla="*/ 900633 w 914921"/>
                      <a:gd name="connsiteY48" fmla="*/ 197643 h 338137"/>
                      <a:gd name="connsiteX49" fmla="*/ 905396 w 914921"/>
                      <a:gd name="connsiteY49" fmla="*/ 204787 h 338137"/>
                      <a:gd name="connsiteX50" fmla="*/ 910158 w 914921"/>
                      <a:gd name="connsiteY50" fmla="*/ 221456 h 338137"/>
                      <a:gd name="connsiteX51" fmla="*/ 914921 w 914921"/>
                      <a:gd name="connsiteY51" fmla="*/ 240506 h 338137"/>
                      <a:gd name="connsiteX52" fmla="*/ 912539 w 914921"/>
                      <a:gd name="connsiteY52" fmla="*/ 252412 h 338137"/>
                      <a:gd name="connsiteX53" fmla="*/ 910158 w 914921"/>
                      <a:gd name="connsiteY53" fmla="*/ 259556 h 338137"/>
                      <a:gd name="connsiteX54" fmla="*/ 903014 w 914921"/>
                      <a:gd name="connsiteY54" fmla="*/ 261937 h 338137"/>
                      <a:gd name="connsiteX55" fmla="*/ 898252 w 914921"/>
                      <a:gd name="connsiteY55" fmla="*/ 269081 h 338137"/>
                      <a:gd name="connsiteX56" fmla="*/ 883964 w 914921"/>
                      <a:gd name="connsiteY56" fmla="*/ 273843 h 338137"/>
                      <a:gd name="connsiteX57" fmla="*/ 862533 w 914921"/>
                      <a:gd name="connsiteY57" fmla="*/ 288131 h 338137"/>
                      <a:gd name="connsiteX58" fmla="*/ 855389 w 914921"/>
                      <a:gd name="connsiteY58" fmla="*/ 292893 h 338137"/>
                      <a:gd name="connsiteX59" fmla="*/ 848246 w 914921"/>
                      <a:gd name="connsiteY59" fmla="*/ 295275 h 338137"/>
                      <a:gd name="connsiteX60" fmla="*/ 833958 w 914921"/>
                      <a:gd name="connsiteY60" fmla="*/ 302418 h 338137"/>
                      <a:gd name="connsiteX61" fmla="*/ 824433 w 914921"/>
                      <a:gd name="connsiteY61" fmla="*/ 316706 h 338137"/>
                      <a:gd name="connsiteX62" fmla="*/ 819671 w 914921"/>
                      <a:gd name="connsiteY62" fmla="*/ 323850 h 338137"/>
                      <a:gd name="connsiteX63" fmla="*/ 812527 w 914921"/>
                      <a:gd name="connsiteY63" fmla="*/ 328612 h 338137"/>
                      <a:gd name="connsiteX64" fmla="*/ 798239 w 914921"/>
                      <a:gd name="connsiteY64" fmla="*/ 333375 h 338137"/>
                      <a:gd name="connsiteX65" fmla="*/ 781571 w 914921"/>
                      <a:gd name="connsiteY65" fmla="*/ 338137 h 338137"/>
                      <a:gd name="connsiteX66" fmla="*/ 724421 w 914921"/>
                      <a:gd name="connsiteY66" fmla="*/ 333375 h 338137"/>
                      <a:gd name="connsiteX67" fmla="*/ 707752 w 914921"/>
                      <a:gd name="connsiteY67" fmla="*/ 328612 h 338137"/>
                      <a:gd name="connsiteX68" fmla="*/ 700608 w 914921"/>
                      <a:gd name="connsiteY68" fmla="*/ 323850 h 338137"/>
                      <a:gd name="connsiteX69" fmla="*/ 691083 w 914921"/>
                      <a:gd name="connsiteY69" fmla="*/ 309562 h 338137"/>
                      <a:gd name="connsiteX70" fmla="*/ 686321 w 914921"/>
                      <a:gd name="connsiteY70" fmla="*/ 302418 h 338137"/>
                      <a:gd name="connsiteX71" fmla="*/ 683939 w 914921"/>
                      <a:gd name="connsiteY71" fmla="*/ 295275 h 338137"/>
                      <a:gd name="connsiteX72" fmla="*/ 676796 w 914921"/>
                      <a:gd name="connsiteY72" fmla="*/ 292893 h 338137"/>
                      <a:gd name="connsiteX73" fmla="*/ 557733 w 914921"/>
                      <a:gd name="connsiteY73" fmla="*/ 290512 h 338137"/>
                      <a:gd name="connsiteX74" fmla="*/ 526777 w 914921"/>
                      <a:gd name="connsiteY74" fmla="*/ 285750 h 338137"/>
                      <a:gd name="connsiteX75" fmla="*/ 438671 w 914921"/>
                      <a:gd name="connsiteY75" fmla="*/ 288131 h 338137"/>
                      <a:gd name="connsiteX76" fmla="*/ 429146 w 914921"/>
                      <a:gd name="connsiteY76" fmla="*/ 290512 h 338137"/>
                      <a:gd name="connsiteX77" fmla="*/ 298177 w 914921"/>
                      <a:gd name="connsiteY77" fmla="*/ 285750 h 338137"/>
                      <a:gd name="connsiteX78" fmla="*/ 248171 w 914921"/>
                      <a:gd name="connsiteY78" fmla="*/ 288131 h 338137"/>
                      <a:gd name="connsiteX79" fmla="*/ 241027 w 914921"/>
                      <a:gd name="connsiteY79" fmla="*/ 292893 h 338137"/>
                      <a:gd name="connsiteX80" fmla="*/ 83864 w 914921"/>
                      <a:gd name="connsiteY80" fmla="*/ 292893 h 338137"/>
                      <a:gd name="connsiteX81" fmla="*/ 79102 w 914921"/>
                      <a:gd name="connsiteY81" fmla="*/ 278606 h 338137"/>
                      <a:gd name="connsiteX82" fmla="*/ 31477 w 914921"/>
                      <a:gd name="connsiteY82" fmla="*/ 269081 h 338137"/>
                      <a:gd name="connsiteX83" fmla="*/ 24333 w 914921"/>
                      <a:gd name="connsiteY83" fmla="*/ 266700 h 338137"/>
                      <a:gd name="connsiteX84" fmla="*/ 21952 w 914921"/>
                      <a:gd name="connsiteY84" fmla="*/ 254793 h 338137"/>
                      <a:gd name="connsiteX85" fmla="*/ 17189 w 914921"/>
                      <a:gd name="connsiteY85" fmla="*/ 240506 h 338137"/>
                      <a:gd name="connsiteX86" fmla="*/ 14808 w 914921"/>
                      <a:gd name="connsiteY86" fmla="*/ 233362 h 338137"/>
                      <a:gd name="connsiteX87" fmla="*/ 12427 w 914921"/>
                      <a:gd name="connsiteY87" fmla="*/ 226218 h 338137"/>
                      <a:gd name="connsiteX88" fmla="*/ 10046 w 914921"/>
                      <a:gd name="connsiteY88" fmla="*/ 219075 h 338137"/>
                      <a:gd name="connsiteX89" fmla="*/ 12427 w 914921"/>
                      <a:gd name="connsiteY89" fmla="*/ 185737 h 338137"/>
                      <a:gd name="connsiteX90" fmla="*/ 14808 w 914921"/>
                      <a:gd name="connsiteY90" fmla="*/ 178593 h 338137"/>
                      <a:gd name="connsiteX91" fmla="*/ 17189 w 914921"/>
                      <a:gd name="connsiteY91" fmla="*/ 164306 h 338137"/>
                      <a:gd name="connsiteX92" fmla="*/ 14808 w 914921"/>
                      <a:gd name="connsiteY92" fmla="*/ 119062 h 338137"/>
                      <a:gd name="connsiteX93" fmla="*/ 10046 w 914921"/>
                      <a:gd name="connsiteY93" fmla="*/ 109537 h 338137"/>
                      <a:gd name="connsiteX94" fmla="*/ 5283 w 914921"/>
                      <a:gd name="connsiteY94" fmla="*/ 90487 h 338137"/>
                      <a:gd name="connsiteX0" fmla="*/ 5283 w 914921"/>
                      <a:gd name="connsiteY0" fmla="*/ 90487 h 338137"/>
                      <a:gd name="connsiteX1" fmla="*/ 93389 w 914921"/>
                      <a:gd name="connsiteY1" fmla="*/ 88106 h 338137"/>
                      <a:gd name="connsiteX2" fmla="*/ 107677 w 914921"/>
                      <a:gd name="connsiteY2" fmla="*/ 80962 h 338137"/>
                      <a:gd name="connsiteX3" fmla="*/ 114821 w 914921"/>
                      <a:gd name="connsiteY3" fmla="*/ 78581 h 338137"/>
                      <a:gd name="connsiteX4" fmla="*/ 119583 w 914921"/>
                      <a:gd name="connsiteY4" fmla="*/ 71437 h 338137"/>
                      <a:gd name="connsiteX5" fmla="*/ 126727 w 914921"/>
                      <a:gd name="connsiteY5" fmla="*/ 69056 h 338137"/>
                      <a:gd name="connsiteX6" fmla="*/ 143396 w 914921"/>
                      <a:gd name="connsiteY6" fmla="*/ 52387 h 338137"/>
                      <a:gd name="connsiteX7" fmla="*/ 150539 w 914921"/>
                      <a:gd name="connsiteY7" fmla="*/ 47625 h 338137"/>
                      <a:gd name="connsiteX8" fmla="*/ 164827 w 914921"/>
                      <a:gd name="connsiteY8" fmla="*/ 42862 h 338137"/>
                      <a:gd name="connsiteX9" fmla="*/ 179114 w 914921"/>
                      <a:gd name="connsiteY9" fmla="*/ 35718 h 338137"/>
                      <a:gd name="connsiteX10" fmla="*/ 186258 w 914921"/>
                      <a:gd name="connsiteY10" fmla="*/ 30956 h 338137"/>
                      <a:gd name="connsiteX11" fmla="*/ 200546 w 914921"/>
                      <a:gd name="connsiteY11" fmla="*/ 26193 h 338137"/>
                      <a:gd name="connsiteX12" fmla="*/ 214833 w 914921"/>
                      <a:gd name="connsiteY12" fmla="*/ 21431 h 338137"/>
                      <a:gd name="connsiteX13" fmla="*/ 221977 w 914921"/>
                      <a:gd name="connsiteY13" fmla="*/ 19050 h 338137"/>
                      <a:gd name="connsiteX14" fmla="*/ 229121 w 914921"/>
                      <a:gd name="connsiteY14" fmla="*/ 14287 h 338137"/>
                      <a:gd name="connsiteX15" fmla="*/ 236264 w 914921"/>
                      <a:gd name="connsiteY15" fmla="*/ 11906 h 338137"/>
                      <a:gd name="connsiteX16" fmla="*/ 283889 w 914921"/>
                      <a:gd name="connsiteY16" fmla="*/ 4762 h 338137"/>
                      <a:gd name="connsiteX17" fmla="*/ 410096 w 914921"/>
                      <a:gd name="connsiteY17" fmla="*/ 0 h 338137"/>
                      <a:gd name="connsiteX18" fmla="*/ 483914 w 914921"/>
                      <a:gd name="connsiteY18" fmla="*/ 2381 h 338137"/>
                      <a:gd name="connsiteX19" fmla="*/ 498202 w 914921"/>
                      <a:gd name="connsiteY19" fmla="*/ 9525 h 338137"/>
                      <a:gd name="connsiteX20" fmla="*/ 505346 w 914921"/>
                      <a:gd name="connsiteY20" fmla="*/ 11906 h 338137"/>
                      <a:gd name="connsiteX21" fmla="*/ 512489 w 914921"/>
                      <a:gd name="connsiteY21" fmla="*/ 19050 h 338137"/>
                      <a:gd name="connsiteX22" fmla="*/ 526777 w 914921"/>
                      <a:gd name="connsiteY22" fmla="*/ 23812 h 338137"/>
                      <a:gd name="connsiteX23" fmla="*/ 541064 w 914921"/>
                      <a:gd name="connsiteY23" fmla="*/ 33337 h 338137"/>
                      <a:gd name="connsiteX24" fmla="*/ 555352 w 914921"/>
                      <a:gd name="connsiteY24" fmla="*/ 42862 h 338137"/>
                      <a:gd name="connsiteX25" fmla="*/ 562496 w 914921"/>
                      <a:gd name="connsiteY25" fmla="*/ 47625 h 338137"/>
                      <a:gd name="connsiteX26" fmla="*/ 576783 w 914921"/>
                      <a:gd name="connsiteY26" fmla="*/ 52387 h 338137"/>
                      <a:gd name="connsiteX27" fmla="*/ 598214 w 914921"/>
                      <a:gd name="connsiteY27" fmla="*/ 64293 h 338137"/>
                      <a:gd name="connsiteX28" fmla="*/ 612502 w 914921"/>
                      <a:gd name="connsiteY28" fmla="*/ 71437 h 338137"/>
                      <a:gd name="connsiteX29" fmla="*/ 619646 w 914921"/>
                      <a:gd name="connsiteY29" fmla="*/ 76200 h 338137"/>
                      <a:gd name="connsiteX30" fmla="*/ 626789 w 914921"/>
                      <a:gd name="connsiteY30" fmla="*/ 78581 h 338137"/>
                      <a:gd name="connsiteX31" fmla="*/ 648221 w 914921"/>
                      <a:gd name="connsiteY31" fmla="*/ 90487 h 338137"/>
                      <a:gd name="connsiteX32" fmla="*/ 662508 w 914921"/>
                      <a:gd name="connsiteY32" fmla="*/ 97631 h 338137"/>
                      <a:gd name="connsiteX33" fmla="*/ 669652 w 914921"/>
                      <a:gd name="connsiteY33" fmla="*/ 102393 h 338137"/>
                      <a:gd name="connsiteX34" fmla="*/ 683939 w 914921"/>
                      <a:gd name="connsiteY34" fmla="*/ 107156 h 338137"/>
                      <a:gd name="connsiteX35" fmla="*/ 691083 w 914921"/>
                      <a:gd name="connsiteY35" fmla="*/ 111918 h 338137"/>
                      <a:gd name="connsiteX36" fmla="*/ 707752 w 914921"/>
                      <a:gd name="connsiteY36" fmla="*/ 116681 h 338137"/>
                      <a:gd name="connsiteX37" fmla="*/ 729183 w 914921"/>
                      <a:gd name="connsiteY37" fmla="*/ 123825 h 338137"/>
                      <a:gd name="connsiteX38" fmla="*/ 736327 w 914921"/>
                      <a:gd name="connsiteY38" fmla="*/ 126206 h 338137"/>
                      <a:gd name="connsiteX39" fmla="*/ 786333 w 914921"/>
                      <a:gd name="connsiteY39" fmla="*/ 130968 h 338137"/>
                      <a:gd name="connsiteX40" fmla="*/ 836339 w 914921"/>
                      <a:gd name="connsiteY40" fmla="*/ 147637 h 338137"/>
                      <a:gd name="connsiteX41" fmla="*/ 850627 w 914921"/>
                      <a:gd name="connsiteY41" fmla="*/ 152400 h 338137"/>
                      <a:gd name="connsiteX42" fmla="*/ 857771 w 914921"/>
                      <a:gd name="connsiteY42" fmla="*/ 154781 h 338137"/>
                      <a:gd name="connsiteX43" fmla="*/ 864914 w 914921"/>
                      <a:gd name="connsiteY43" fmla="*/ 159543 h 338137"/>
                      <a:gd name="connsiteX44" fmla="*/ 872058 w 914921"/>
                      <a:gd name="connsiteY44" fmla="*/ 161925 h 338137"/>
                      <a:gd name="connsiteX45" fmla="*/ 886346 w 914921"/>
                      <a:gd name="connsiteY45" fmla="*/ 171450 h 338137"/>
                      <a:gd name="connsiteX46" fmla="*/ 893489 w 914921"/>
                      <a:gd name="connsiteY46" fmla="*/ 176212 h 338137"/>
                      <a:gd name="connsiteX47" fmla="*/ 898252 w 914921"/>
                      <a:gd name="connsiteY47" fmla="*/ 190500 h 338137"/>
                      <a:gd name="connsiteX48" fmla="*/ 900633 w 914921"/>
                      <a:gd name="connsiteY48" fmla="*/ 197643 h 338137"/>
                      <a:gd name="connsiteX49" fmla="*/ 905396 w 914921"/>
                      <a:gd name="connsiteY49" fmla="*/ 204787 h 338137"/>
                      <a:gd name="connsiteX50" fmla="*/ 910158 w 914921"/>
                      <a:gd name="connsiteY50" fmla="*/ 221456 h 338137"/>
                      <a:gd name="connsiteX51" fmla="*/ 914921 w 914921"/>
                      <a:gd name="connsiteY51" fmla="*/ 240506 h 338137"/>
                      <a:gd name="connsiteX52" fmla="*/ 912539 w 914921"/>
                      <a:gd name="connsiteY52" fmla="*/ 252412 h 338137"/>
                      <a:gd name="connsiteX53" fmla="*/ 910158 w 914921"/>
                      <a:gd name="connsiteY53" fmla="*/ 259556 h 338137"/>
                      <a:gd name="connsiteX54" fmla="*/ 903014 w 914921"/>
                      <a:gd name="connsiteY54" fmla="*/ 261937 h 338137"/>
                      <a:gd name="connsiteX55" fmla="*/ 898252 w 914921"/>
                      <a:gd name="connsiteY55" fmla="*/ 269081 h 338137"/>
                      <a:gd name="connsiteX56" fmla="*/ 883964 w 914921"/>
                      <a:gd name="connsiteY56" fmla="*/ 273843 h 338137"/>
                      <a:gd name="connsiteX57" fmla="*/ 862533 w 914921"/>
                      <a:gd name="connsiteY57" fmla="*/ 288131 h 338137"/>
                      <a:gd name="connsiteX58" fmla="*/ 855389 w 914921"/>
                      <a:gd name="connsiteY58" fmla="*/ 292893 h 338137"/>
                      <a:gd name="connsiteX59" fmla="*/ 848246 w 914921"/>
                      <a:gd name="connsiteY59" fmla="*/ 295275 h 338137"/>
                      <a:gd name="connsiteX60" fmla="*/ 833958 w 914921"/>
                      <a:gd name="connsiteY60" fmla="*/ 302418 h 338137"/>
                      <a:gd name="connsiteX61" fmla="*/ 824433 w 914921"/>
                      <a:gd name="connsiteY61" fmla="*/ 316706 h 338137"/>
                      <a:gd name="connsiteX62" fmla="*/ 819671 w 914921"/>
                      <a:gd name="connsiteY62" fmla="*/ 323850 h 338137"/>
                      <a:gd name="connsiteX63" fmla="*/ 812527 w 914921"/>
                      <a:gd name="connsiteY63" fmla="*/ 328612 h 338137"/>
                      <a:gd name="connsiteX64" fmla="*/ 798239 w 914921"/>
                      <a:gd name="connsiteY64" fmla="*/ 333375 h 338137"/>
                      <a:gd name="connsiteX65" fmla="*/ 781571 w 914921"/>
                      <a:gd name="connsiteY65" fmla="*/ 338137 h 338137"/>
                      <a:gd name="connsiteX66" fmla="*/ 724421 w 914921"/>
                      <a:gd name="connsiteY66" fmla="*/ 333375 h 338137"/>
                      <a:gd name="connsiteX67" fmla="*/ 707752 w 914921"/>
                      <a:gd name="connsiteY67" fmla="*/ 328612 h 338137"/>
                      <a:gd name="connsiteX68" fmla="*/ 700608 w 914921"/>
                      <a:gd name="connsiteY68" fmla="*/ 323850 h 338137"/>
                      <a:gd name="connsiteX69" fmla="*/ 686321 w 914921"/>
                      <a:gd name="connsiteY69" fmla="*/ 302418 h 338137"/>
                      <a:gd name="connsiteX70" fmla="*/ 683939 w 914921"/>
                      <a:gd name="connsiteY70" fmla="*/ 295275 h 338137"/>
                      <a:gd name="connsiteX71" fmla="*/ 676796 w 914921"/>
                      <a:gd name="connsiteY71" fmla="*/ 292893 h 338137"/>
                      <a:gd name="connsiteX72" fmla="*/ 557733 w 914921"/>
                      <a:gd name="connsiteY72" fmla="*/ 290512 h 338137"/>
                      <a:gd name="connsiteX73" fmla="*/ 526777 w 914921"/>
                      <a:gd name="connsiteY73" fmla="*/ 285750 h 338137"/>
                      <a:gd name="connsiteX74" fmla="*/ 438671 w 914921"/>
                      <a:gd name="connsiteY74" fmla="*/ 288131 h 338137"/>
                      <a:gd name="connsiteX75" fmla="*/ 429146 w 914921"/>
                      <a:gd name="connsiteY75" fmla="*/ 290512 h 338137"/>
                      <a:gd name="connsiteX76" fmla="*/ 298177 w 914921"/>
                      <a:gd name="connsiteY76" fmla="*/ 285750 h 338137"/>
                      <a:gd name="connsiteX77" fmla="*/ 248171 w 914921"/>
                      <a:gd name="connsiteY77" fmla="*/ 288131 h 338137"/>
                      <a:gd name="connsiteX78" fmla="*/ 241027 w 914921"/>
                      <a:gd name="connsiteY78" fmla="*/ 292893 h 338137"/>
                      <a:gd name="connsiteX79" fmla="*/ 83864 w 914921"/>
                      <a:gd name="connsiteY79" fmla="*/ 292893 h 338137"/>
                      <a:gd name="connsiteX80" fmla="*/ 79102 w 914921"/>
                      <a:gd name="connsiteY80" fmla="*/ 278606 h 338137"/>
                      <a:gd name="connsiteX81" fmla="*/ 31477 w 914921"/>
                      <a:gd name="connsiteY81" fmla="*/ 269081 h 338137"/>
                      <a:gd name="connsiteX82" fmla="*/ 24333 w 914921"/>
                      <a:gd name="connsiteY82" fmla="*/ 266700 h 338137"/>
                      <a:gd name="connsiteX83" fmla="*/ 21952 w 914921"/>
                      <a:gd name="connsiteY83" fmla="*/ 254793 h 338137"/>
                      <a:gd name="connsiteX84" fmla="*/ 17189 w 914921"/>
                      <a:gd name="connsiteY84" fmla="*/ 240506 h 338137"/>
                      <a:gd name="connsiteX85" fmla="*/ 14808 w 914921"/>
                      <a:gd name="connsiteY85" fmla="*/ 233362 h 338137"/>
                      <a:gd name="connsiteX86" fmla="*/ 12427 w 914921"/>
                      <a:gd name="connsiteY86" fmla="*/ 226218 h 338137"/>
                      <a:gd name="connsiteX87" fmla="*/ 10046 w 914921"/>
                      <a:gd name="connsiteY87" fmla="*/ 219075 h 338137"/>
                      <a:gd name="connsiteX88" fmla="*/ 12427 w 914921"/>
                      <a:gd name="connsiteY88" fmla="*/ 185737 h 338137"/>
                      <a:gd name="connsiteX89" fmla="*/ 14808 w 914921"/>
                      <a:gd name="connsiteY89" fmla="*/ 178593 h 338137"/>
                      <a:gd name="connsiteX90" fmla="*/ 17189 w 914921"/>
                      <a:gd name="connsiteY90" fmla="*/ 164306 h 338137"/>
                      <a:gd name="connsiteX91" fmla="*/ 14808 w 914921"/>
                      <a:gd name="connsiteY91" fmla="*/ 119062 h 338137"/>
                      <a:gd name="connsiteX92" fmla="*/ 10046 w 914921"/>
                      <a:gd name="connsiteY92" fmla="*/ 109537 h 338137"/>
                      <a:gd name="connsiteX93" fmla="*/ 5283 w 914921"/>
                      <a:gd name="connsiteY93" fmla="*/ 90487 h 338137"/>
                      <a:gd name="connsiteX0" fmla="*/ 5283 w 914921"/>
                      <a:gd name="connsiteY0" fmla="*/ 90487 h 338137"/>
                      <a:gd name="connsiteX1" fmla="*/ 93389 w 914921"/>
                      <a:gd name="connsiteY1" fmla="*/ 88106 h 338137"/>
                      <a:gd name="connsiteX2" fmla="*/ 107677 w 914921"/>
                      <a:gd name="connsiteY2" fmla="*/ 80962 h 338137"/>
                      <a:gd name="connsiteX3" fmla="*/ 114821 w 914921"/>
                      <a:gd name="connsiteY3" fmla="*/ 78581 h 338137"/>
                      <a:gd name="connsiteX4" fmla="*/ 119583 w 914921"/>
                      <a:gd name="connsiteY4" fmla="*/ 71437 h 338137"/>
                      <a:gd name="connsiteX5" fmla="*/ 126727 w 914921"/>
                      <a:gd name="connsiteY5" fmla="*/ 69056 h 338137"/>
                      <a:gd name="connsiteX6" fmla="*/ 143396 w 914921"/>
                      <a:gd name="connsiteY6" fmla="*/ 52387 h 338137"/>
                      <a:gd name="connsiteX7" fmla="*/ 150539 w 914921"/>
                      <a:gd name="connsiteY7" fmla="*/ 47625 h 338137"/>
                      <a:gd name="connsiteX8" fmla="*/ 164827 w 914921"/>
                      <a:gd name="connsiteY8" fmla="*/ 42862 h 338137"/>
                      <a:gd name="connsiteX9" fmla="*/ 179114 w 914921"/>
                      <a:gd name="connsiteY9" fmla="*/ 35718 h 338137"/>
                      <a:gd name="connsiteX10" fmla="*/ 186258 w 914921"/>
                      <a:gd name="connsiteY10" fmla="*/ 30956 h 338137"/>
                      <a:gd name="connsiteX11" fmla="*/ 200546 w 914921"/>
                      <a:gd name="connsiteY11" fmla="*/ 26193 h 338137"/>
                      <a:gd name="connsiteX12" fmla="*/ 214833 w 914921"/>
                      <a:gd name="connsiteY12" fmla="*/ 21431 h 338137"/>
                      <a:gd name="connsiteX13" fmla="*/ 221977 w 914921"/>
                      <a:gd name="connsiteY13" fmla="*/ 19050 h 338137"/>
                      <a:gd name="connsiteX14" fmla="*/ 229121 w 914921"/>
                      <a:gd name="connsiteY14" fmla="*/ 14287 h 338137"/>
                      <a:gd name="connsiteX15" fmla="*/ 236264 w 914921"/>
                      <a:gd name="connsiteY15" fmla="*/ 11906 h 338137"/>
                      <a:gd name="connsiteX16" fmla="*/ 283889 w 914921"/>
                      <a:gd name="connsiteY16" fmla="*/ 4762 h 338137"/>
                      <a:gd name="connsiteX17" fmla="*/ 410096 w 914921"/>
                      <a:gd name="connsiteY17" fmla="*/ 0 h 338137"/>
                      <a:gd name="connsiteX18" fmla="*/ 483914 w 914921"/>
                      <a:gd name="connsiteY18" fmla="*/ 2381 h 338137"/>
                      <a:gd name="connsiteX19" fmla="*/ 498202 w 914921"/>
                      <a:gd name="connsiteY19" fmla="*/ 9525 h 338137"/>
                      <a:gd name="connsiteX20" fmla="*/ 505346 w 914921"/>
                      <a:gd name="connsiteY20" fmla="*/ 11906 h 338137"/>
                      <a:gd name="connsiteX21" fmla="*/ 512489 w 914921"/>
                      <a:gd name="connsiteY21" fmla="*/ 19050 h 338137"/>
                      <a:gd name="connsiteX22" fmla="*/ 526777 w 914921"/>
                      <a:gd name="connsiteY22" fmla="*/ 23812 h 338137"/>
                      <a:gd name="connsiteX23" fmla="*/ 541064 w 914921"/>
                      <a:gd name="connsiteY23" fmla="*/ 33337 h 338137"/>
                      <a:gd name="connsiteX24" fmla="*/ 555352 w 914921"/>
                      <a:gd name="connsiteY24" fmla="*/ 42862 h 338137"/>
                      <a:gd name="connsiteX25" fmla="*/ 562496 w 914921"/>
                      <a:gd name="connsiteY25" fmla="*/ 47625 h 338137"/>
                      <a:gd name="connsiteX26" fmla="*/ 576783 w 914921"/>
                      <a:gd name="connsiteY26" fmla="*/ 52387 h 338137"/>
                      <a:gd name="connsiteX27" fmla="*/ 598214 w 914921"/>
                      <a:gd name="connsiteY27" fmla="*/ 64293 h 338137"/>
                      <a:gd name="connsiteX28" fmla="*/ 612502 w 914921"/>
                      <a:gd name="connsiteY28" fmla="*/ 71437 h 338137"/>
                      <a:gd name="connsiteX29" fmla="*/ 619646 w 914921"/>
                      <a:gd name="connsiteY29" fmla="*/ 76200 h 338137"/>
                      <a:gd name="connsiteX30" fmla="*/ 626789 w 914921"/>
                      <a:gd name="connsiteY30" fmla="*/ 78581 h 338137"/>
                      <a:gd name="connsiteX31" fmla="*/ 648221 w 914921"/>
                      <a:gd name="connsiteY31" fmla="*/ 90487 h 338137"/>
                      <a:gd name="connsiteX32" fmla="*/ 662508 w 914921"/>
                      <a:gd name="connsiteY32" fmla="*/ 97631 h 338137"/>
                      <a:gd name="connsiteX33" fmla="*/ 669652 w 914921"/>
                      <a:gd name="connsiteY33" fmla="*/ 102393 h 338137"/>
                      <a:gd name="connsiteX34" fmla="*/ 683939 w 914921"/>
                      <a:gd name="connsiteY34" fmla="*/ 107156 h 338137"/>
                      <a:gd name="connsiteX35" fmla="*/ 691083 w 914921"/>
                      <a:gd name="connsiteY35" fmla="*/ 111918 h 338137"/>
                      <a:gd name="connsiteX36" fmla="*/ 707752 w 914921"/>
                      <a:gd name="connsiteY36" fmla="*/ 116681 h 338137"/>
                      <a:gd name="connsiteX37" fmla="*/ 729183 w 914921"/>
                      <a:gd name="connsiteY37" fmla="*/ 123825 h 338137"/>
                      <a:gd name="connsiteX38" fmla="*/ 736327 w 914921"/>
                      <a:gd name="connsiteY38" fmla="*/ 126206 h 338137"/>
                      <a:gd name="connsiteX39" fmla="*/ 786333 w 914921"/>
                      <a:gd name="connsiteY39" fmla="*/ 130968 h 338137"/>
                      <a:gd name="connsiteX40" fmla="*/ 836339 w 914921"/>
                      <a:gd name="connsiteY40" fmla="*/ 147637 h 338137"/>
                      <a:gd name="connsiteX41" fmla="*/ 850627 w 914921"/>
                      <a:gd name="connsiteY41" fmla="*/ 152400 h 338137"/>
                      <a:gd name="connsiteX42" fmla="*/ 857771 w 914921"/>
                      <a:gd name="connsiteY42" fmla="*/ 154781 h 338137"/>
                      <a:gd name="connsiteX43" fmla="*/ 864914 w 914921"/>
                      <a:gd name="connsiteY43" fmla="*/ 159543 h 338137"/>
                      <a:gd name="connsiteX44" fmla="*/ 872058 w 914921"/>
                      <a:gd name="connsiteY44" fmla="*/ 161925 h 338137"/>
                      <a:gd name="connsiteX45" fmla="*/ 886346 w 914921"/>
                      <a:gd name="connsiteY45" fmla="*/ 171450 h 338137"/>
                      <a:gd name="connsiteX46" fmla="*/ 893489 w 914921"/>
                      <a:gd name="connsiteY46" fmla="*/ 176212 h 338137"/>
                      <a:gd name="connsiteX47" fmla="*/ 898252 w 914921"/>
                      <a:gd name="connsiteY47" fmla="*/ 190500 h 338137"/>
                      <a:gd name="connsiteX48" fmla="*/ 900633 w 914921"/>
                      <a:gd name="connsiteY48" fmla="*/ 197643 h 338137"/>
                      <a:gd name="connsiteX49" fmla="*/ 905396 w 914921"/>
                      <a:gd name="connsiteY49" fmla="*/ 204787 h 338137"/>
                      <a:gd name="connsiteX50" fmla="*/ 910158 w 914921"/>
                      <a:gd name="connsiteY50" fmla="*/ 221456 h 338137"/>
                      <a:gd name="connsiteX51" fmla="*/ 914921 w 914921"/>
                      <a:gd name="connsiteY51" fmla="*/ 240506 h 338137"/>
                      <a:gd name="connsiteX52" fmla="*/ 912539 w 914921"/>
                      <a:gd name="connsiteY52" fmla="*/ 252412 h 338137"/>
                      <a:gd name="connsiteX53" fmla="*/ 910158 w 914921"/>
                      <a:gd name="connsiteY53" fmla="*/ 259556 h 338137"/>
                      <a:gd name="connsiteX54" fmla="*/ 903014 w 914921"/>
                      <a:gd name="connsiteY54" fmla="*/ 261937 h 338137"/>
                      <a:gd name="connsiteX55" fmla="*/ 898252 w 914921"/>
                      <a:gd name="connsiteY55" fmla="*/ 269081 h 338137"/>
                      <a:gd name="connsiteX56" fmla="*/ 883964 w 914921"/>
                      <a:gd name="connsiteY56" fmla="*/ 273843 h 338137"/>
                      <a:gd name="connsiteX57" fmla="*/ 862533 w 914921"/>
                      <a:gd name="connsiteY57" fmla="*/ 288131 h 338137"/>
                      <a:gd name="connsiteX58" fmla="*/ 855389 w 914921"/>
                      <a:gd name="connsiteY58" fmla="*/ 292893 h 338137"/>
                      <a:gd name="connsiteX59" fmla="*/ 848246 w 914921"/>
                      <a:gd name="connsiteY59" fmla="*/ 295275 h 338137"/>
                      <a:gd name="connsiteX60" fmla="*/ 833958 w 914921"/>
                      <a:gd name="connsiteY60" fmla="*/ 302418 h 338137"/>
                      <a:gd name="connsiteX61" fmla="*/ 824433 w 914921"/>
                      <a:gd name="connsiteY61" fmla="*/ 316706 h 338137"/>
                      <a:gd name="connsiteX62" fmla="*/ 819671 w 914921"/>
                      <a:gd name="connsiteY62" fmla="*/ 323850 h 338137"/>
                      <a:gd name="connsiteX63" fmla="*/ 812527 w 914921"/>
                      <a:gd name="connsiteY63" fmla="*/ 328612 h 338137"/>
                      <a:gd name="connsiteX64" fmla="*/ 798239 w 914921"/>
                      <a:gd name="connsiteY64" fmla="*/ 333375 h 338137"/>
                      <a:gd name="connsiteX65" fmla="*/ 781571 w 914921"/>
                      <a:gd name="connsiteY65" fmla="*/ 338137 h 338137"/>
                      <a:gd name="connsiteX66" fmla="*/ 707752 w 914921"/>
                      <a:gd name="connsiteY66" fmla="*/ 328612 h 338137"/>
                      <a:gd name="connsiteX67" fmla="*/ 700608 w 914921"/>
                      <a:gd name="connsiteY67" fmla="*/ 323850 h 338137"/>
                      <a:gd name="connsiteX68" fmla="*/ 686321 w 914921"/>
                      <a:gd name="connsiteY68" fmla="*/ 302418 h 338137"/>
                      <a:gd name="connsiteX69" fmla="*/ 683939 w 914921"/>
                      <a:gd name="connsiteY69" fmla="*/ 295275 h 338137"/>
                      <a:gd name="connsiteX70" fmla="*/ 676796 w 914921"/>
                      <a:gd name="connsiteY70" fmla="*/ 292893 h 338137"/>
                      <a:gd name="connsiteX71" fmla="*/ 557733 w 914921"/>
                      <a:gd name="connsiteY71" fmla="*/ 290512 h 338137"/>
                      <a:gd name="connsiteX72" fmla="*/ 526777 w 914921"/>
                      <a:gd name="connsiteY72" fmla="*/ 285750 h 338137"/>
                      <a:gd name="connsiteX73" fmla="*/ 438671 w 914921"/>
                      <a:gd name="connsiteY73" fmla="*/ 288131 h 338137"/>
                      <a:gd name="connsiteX74" fmla="*/ 429146 w 914921"/>
                      <a:gd name="connsiteY74" fmla="*/ 290512 h 338137"/>
                      <a:gd name="connsiteX75" fmla="*/ 298177 w 914921"/>
                      <a:gd name="connsiteY75" fmla="*/ 285750 h 338137"/>
                      <a:gd name="connsiteX76" fmla="*/ 248171 w 914921"/>
                      <a:gd name="connsiteY76" fmla="*/ 288131 h 338137"/>
                      <a:gd name="connsiteX77" fmla="*/ 241027 w 914921"/>
                      <a:gd name="connsiteY77" fmla="*/ 292893 h 338137"/>
                      <a:gd name="connsiteX78" fmla="*/ 83864 w 914921"/>
                      <a:gd name="connsiteY78" fmla="*/ 292893 h 338137"/>
                      <a:gd name="connsiteX79" fmla="*/ 79102 w 914921"/>
                      <a:gd name="connsiteY79" fmla="*/ 278606 h 338137"/>
                      <a:gd name="connsiteX80" fmla="*/ 31477 w 914921"/>
                      <a:gd name="connsiteY80" fmla="*/ 269081 h 338137"/>
                      <a:gd name="connsiteX81" fmla="*/ 24333 w 914921"/>
                      <a:gd name="connsiteY81" fmla="*/ 266700 h 338137"/>
                      <a:gd name="connsiteX82" fmla="*/ 21952 w 914921"/>
                      <a:gd name="connsiteY82" fmla="*/ 254793 h 338137"/>
                      <a:gd name="connsiteX83" fmla="*/ 17189 w 914921"/>
                      <a:gd name="connsiteY83" fmla="*/ 240506 h 338137"/>
                      <a:gd name="connsiteX84" fmla="*/ 14808 w 914921"/>
                      <a:gd name="connsiteY84" fmla="*/ 233362 h 338137"/>
                      <a:gd name="connsiteX85" fmla="*/ 12427 w 914921"/>
                      <a:gd name="connsiteY85" fmla="*/ 226218 h 338137"/>
                      <a:gd name="connsiteX86" fmla="*/ 10046 w 914921"/>
                      <a:gd name="connsiteY86" fmla="*/ 219075 h 338137"/>
                      <a:gd name="connsiteX87" fmla="*/ 12427 w 914921"/>
                      <a:gd name="connsiteY87" fmla="*/ 185737 h 338137"/>
                      <a:gd name="connsiteX88" fmla="*/ 14808 w 914921"/>
                      <a:gd name="connsiteY88" fmla="*/ 178593 h 338137"/>
                      <a:gd name="connsiteX89" fmla="*/ 17189 w 914921"/>
                      <a:gd name="connsiteY89" fmla="*/ 164306 h 338137"/>
                      <a:gd name="connsiteX90" fmla="*/ 14808 w 914921"/>
                      <a:gd name="connsiteY90" fmla="*/ 119062 h 338137"/>
                      <a:gd name="connsiteX91" fmla="*/ 10046 w 914921"/>
                      <a:gd name="connsiteY91" fmla="*/ 109537 h 338137"/>
                      <a:gd name="connsiteX92" fmla="*/ 5283 w 914921"/>
                      <a:gd name="connsiteY92" fmla="*/ 90487 h 338137"/>
                      <a:gd name="connsiteX0" fmla="*/ 5283 w 914921"/>
                      <a:gd name="connsiteY0" fmla="*/ 90487 h 338137"/>
                      <a:gd name="connsiteX1" fmla="*/ 93389 w 914921"/>
                      <a:gd name="connsiteY1" fmla="*/ 88106 h 338137"/>
                      <a:gd name="connsiteX2" fmla="*/ 107677 w 914921"/>
                      <a:gd name="connsiteY2" fmla="*/ 80962 h 338137"/>
                      <a:gd name="connsiteX3" fmla="*/ 114821 w 914921"/>
                      <a:gd name="connsiteY3" fmla="*/ 78581 h 338137"/>
                      <a:gd name="connsiteX4" fmla="*/ 119583 w 914921"/>
                      <a:gd name="connsiteY4" fmla="*/ 71437 h 338137"/>
                      <a:gd name="connsiteX5" fmla="*/ 126727 w 914921"/>
                      <a:gd name="connsiteY5" fmla="*/ 69056 h 338137"/>
                      <a:gd name="connsiteX6" fmla="*/ 143396 w 914921"/>
                      <a:gd name="connsiteY6" fmla="*/ 52387 h 338137"/>
                      <a:gd name="connsiteX7" fmla="*/ 150539 w 914921"/>
                      <a:gd name="connsiteY7" fmla="*/ 47625 h 338137"/>
                      <a:gd name="connsiteX8" fmla="*/ 164827 w 914921"/>
                      <a:gd name="connsiteY8" fmla="*/ 42862 h 338137"/>
                      <a:gd name="connsiteX9" fmla="*/ 179114 w 914921"/>
                      <a:gd name="connsiteY9" fmla="*/ 35718 h 338137"/>
                      <a:gd name="connsiteX10" fmla="*/ 186258 w 914921"/>
                      <a:gd name="connsiteY10" fmla="*/ 30956 h 338137"/>
                      <a:gd name="connsiteX11" fmla="*/ 200546 w 914921"/>
                      <a:gd name="connsiteY11" fmla="*/ 26193 h 338137"/>
                      <a:gd name="connsiteX12" fmla="*/ 214833 w 914921"/>
                      <a:gd name="connsiteY12" fmla="*/ 21431 h 338137"/>
                      <a:gd name="connsiteX13" fmla="*/ 221977 w 914921"/>
                      <a:gd name="connsiteY13" fmla="*/ 19050 h 338137"/>
                      <a:gd name="connsiteX14" fmla="*/ 229121 w 914921"/>
                      <a:gd name="connsiteY14" fmla="*/ 14287 h 338137"/>
                      <a:gd name="connsiteX15" fmla="*/ 236264 w 914921"/>
                      <a:gd name="connsiteY15" fmla="*/ 11906 h 338137"/>
                      <a:gd name="connsiteX16" fmla="*/ 283889 w 914921"/>
                      <a:gd name="connsiteY16" fmla="*/ 4762 h 338137"/>
                      <a:gd name="connsiteX17" fmla="*/ 410096 w 914921"/>
                      <a:gd name="connsiteY17" fmla="*/ 0 h 338137"/>
                      <a:gd name="connsiteX18" fmla="*/ 483914 w 914921"/>
                      <a:gd name="connsiteY18" fmla="*/ 2381 h 338137"/>
                      <a:gd name="connsiteX19" fmla="*/ 498202 w 914921"/>
                      <a:gd name="connsiteY19" fmla="*/ 9525 h 338137"/>
                      <a:gd name="connsiteX20" fmla="*/ 505346 w 914921"/>
                      <a:gd name="connsiteY20" fmla="*/ 11906 h 338137"/>
                      <a:gd name="connsiteX21" fmla="*/ 512489 w 914921"/>
                      <a:gd name="connsiteY21" fmla="*/ 19050 h 338137"/>
                      <a:gd name="connsiteX22" fmla="*/ 526777 w 914921"/>
                      <a:gd name="connsiteY22" fmla="*/ 23812 h 338137"/>
                      <a:gd name="connsiteX23" fmla="*/ 541064 w 914921"/>
                      <a:gd name="connsiteY23" fmla="*/ 33337 h 338137"/>
                      <a:gd name="connsiteX24" fmla="*/ 555352 w 914921"/>
                      <a:gd name="connsiteY24" fmla="*/ 42862 h 338137"/>
                      <a:gd name="connsiteX25" fmla="*/ 562496 w 914921"/>
                      <a:gd name="connsiteY25" fmla="*/ 47625 h 338137"/>
                      <a:gd name="connsiteX26" fmla="*/ 576783 w 914921"/>
                      <a:gd name="connsiteY26" fmla="*/ 52387 h 338137"/>
                      <a:gd name="connsiteX27" fmla="*/ 598214 w 914921"/>
                      <a:gd name="connsiteY27" fmla="*/ 64293 h 338137"/>
                      <a:gd name="connsiteX28" fmla="*/ 612502 w 914921"/>
                      <a:gd name="connsiteY28" fmla="*/ 71437 h 338137"/>
                      <a:gd name="connsiteX29" fmla="*/ 619646 w 914921"/>
                      <a:gd name="connsiteY29" fmla="*/ 76200 h 338137"/>
                      <a:gd name="connsiteX30" fmla="*/ 626789 w 914921"/>
                      <a:gd name="connsiteY30" fmla="*/ 78581 h 338137"/>
                      <a:gd name="connsiteX31" fmla="*/ 648221 w 914921"/>
                      <a:gd name="connsiteY31" fmla="*/ 90487 h 338137"/>
                      <a:gd name="connsiteX32" fmla="*/ 662508 w 914921"/>
                      <a:gd name="connsiteY32" fmla="*/ 97631 h 338137"/>
                      <a:gd name="connsiteX33" fmla="*/ 669652 w 914921"/>
                      <a:gd name="connsiteY33" fmla="*/ 102393 h 338137"/>
                      <a:gd name="connsiteX34" fmla="*/ 683939 w 914921"/>
                      <a:gd name="connsiteY34" fmla="*/ 107156 h 338137"/>
                      <a:gd name="connsiteX35" fmla="*/ 691083 w 914921"/>
                      <a:gd name="connsiteY35" fmla="*/ 111918 h 338137"/>
                      <a:gd name="connsiteX36" fmla="*/ 707752 w 914921"/>
                      <a:gd name="connsiteY36" fmla="*/ 116681 h 338137"/>
                      <a:gd name="connsiteX37" fmla="*/ 729183 w 914921"/>
                      <a:gd name="connsiteY37" fmla="*/ 123825 h 338137"/>
                      <a:gd name="connsiteX38" fmla="*/ 736327 w 914921"/>
                      <a:gd name="connsiteY38" fmla="*/ 126206 h 338137"/>
                      <a:gd name="connsiteX39" fmla="*/ 786333 w 914921"/>
                      <a:gd name="connsiteY39" fmla="*/ 130968 h 338137"/>
                      <a:gd name="connsiteX40" fmla="*/ 836339 w 914921"/>
                      <a:gd name="connsiteY40" fmla="*/ 147637 h 338137"/>
                      <a:gd name="connsiteX41" fmla="*/ 850627 w 914921"/>
                      <a:gd name="connsiteY41" fmla="*/ 152400 h 338137"/>
                      <a:gd name="connsiteX42" fmla="*/ 857771 w 914921"/>
                      <a:gd name="connsiteY42" fmla="*/ 154781 h 338137"/>
                      <a:gd name="connsiteX43" fmla="*/ 864914 w 914921"/>
                      <a:gd name="connsiteY43" fmla="*/ 159543 h 338137"/>
                      <a:gd name="connsiteX44" fmla="*/ 872058 w 914921"/>
                      <a:gd name="connsiteY44" fmla="*/ 161925 h 338137"/>
                      <a:gd name="connsiteX45" fmla="*/ 886346 w 914921"/>
                      <a:gd name="connsiteY45" fmla="*/ 171450 h 338137"/>
                      <a:gd name="connsiteX46" fmla="*/ 893489 w 914921"/>
                      <a:gd name="connsiteY46" fmla="*/ 176212 h 338137"/>
                      <a:gd name="connsiteX47" fmla="*/ 898252 w 914921"/>
                      <a:gd name="connsiteY47" fmla="*/ 190500 h 338137"/>
                      <a:gd name="connsiteX48" fmla="*/ 900633 w 914921"/>
                      <a:gd name="connsiteY48" fmla="*/ 197643 h 338137"/>
                      <a:gd name="connsiteX49" fmla="*/ 905396 w 914921"/>
                      <a:gd name="connsiteY49" fmla="*/ 204787 h 338137"/>
                      <a:gd name="connsiteX50" fmla="*/ 910158 w 914921"/>
                      <a:gd name="connsiteY50" fmla="*/ 221456 h 338137"/>
                      <a:gd name="connsiteX51" fmla="*/ 914921 w 914921"/>
                      <a:gd name="connsiteY51" fmla="*/ 240506 h 338137"/>
                      <a:gd name="connsiteX52" fmla="*/ 912539 w 914921"/>
                      <a:gd name="connsiteY52" fmla="*/ 252412 h 338137"/>
                      <a:gd name="connsiteX53" fmla="*/ 910158 w 914921"/>
                      <a:gd name="connsiteY53" fmla="*/ 259556 h 338137"/>
                      <a:gd name="connsiteX54" fmla="*/ 903014 w 914921"/>
                      <a:gd name="connsiteY54" fmla="*/ 261937 h 338137"/>
                      <a:gd name="connsiteX55" fmla="*/ 898252 w 914921"/>
                      <a:gd name="connsiteY55" fmla="*/ 269081 h 338137"/>
                      <a:gd name="connsiteX56" fmla="*/ 883964 w 914921"/>
                      <a:gd name="connsiteY56" fmla="*/ 273843 h 338137"/>
                      <a:gd name="connsiteX57" fmla="*/ 862533 w 914921"/>
                      <a:gd name="connsiteY57" fmla="*/ 288131 h 338137"/>
                      <a:gd name="connsiteX58" fmla="*/ 855389 w 914921"/>
                      <a:gd name="connsiteY58" fmla="*/ 292893 h 338137"/>
                      <a:gd name="connsiteX59" fmla="*/ 848246 w 914921"/>
                      <a:gd name="connsiteY59" fmla="*/ 295275 h 338137"/>
                      <a:gd name="connsiteX60" fmla="*/ 833958 w 914921"/>
                      <a:gd name="connsiteY60" fmla="*/ 302418 h 338137"/>
                      <a:gd name="connsiteX61" fmla="*/ 824433 w 914921"/>
                      <a:gd name="connsiteY61" fmla="*/ 316706 h 338137"/>
                      <a:gd name="connsiteX62" fmla="*/ 819671 w 914921"/>
                      <a:gd name="connsiteY62" fmla="*/ 323850 h 338137"/>
                      <a:gd name="connsiteX63" fmla="*/ 812527 w 914921"/>
                      <a:gd name="connsiteY63" fmla="*/ 328612 h 338137"/>
                      <a:gd name="connsiteX64" fmla="*/ 798239 w 914921"/>
                      <a:gd name="connsiteY64" fmla="*/ 333375 h 338137"/>
                      <a:gd name="connsiteX65" fmla="*/ 781571 w 914921"/>
                      <a:gd name="connsiteY65" fmla="*/ 338137 h 338137"/>
                      <a:gd name="connsiteX66" fmla="*/ 707752 w 914921"/>
                      <a:gd name="connsiteY66" fmla="*/ 328612 h 338137"/>
                      <a:gd name="connsiteX67" fmla="*/ 686321 w 914921"/>
                      <a:gd name="connsiteY67" fmla="*/ 302418 h 338137"/>
                      <a:gd name="connsiteX68" fmla="*/ 683939 w 914921"/>
                      <a:gd name="connsiteY68" fmla="*/ 295275 h 338137"/>
                      <a:gd name="connsiteX69" fmla="*/ 676796 w 914921"/>
                      <a:gd name="connsiteY69" fmla="*/ 292893 h 338137"/>
                      <a:gd name="connsiteX70" fmla="*/ 557733 w 914921"/>
                      <a:gd name="connsiteY70" fmla="*/ 290512 h 338137"/>
                      <a:gd name="connsiteX71" fmla="*/ 526777 w 914921"/>
                      <a:gd name="connsiteY71" fmla="*/ 285750 h 338137"/>
                      <a:gd name="connsiteX72" fmla="*/ 438671 w 914921"/>
                      <a:gd name="connsiteY72" fmla="*/ 288131 h 338137"/>
                      <a:gd name="connsiteX73" fmla="*/ 429146 w 914921"/>
                      <a:gd name="connsiteY73" fmla="*/ 290512 h 338137"/>
                      <a:gd name="connsiteX74" fmla="*/ 298177 w 914921"/>
                      <a:gd name="connsiteY74" fmla="*/ 285750 h 338137"/>
                      <a:gd name="connsiteX75" fmla="*/ 248171 w 914921"/>
                      <a:gd name="connsiteY75" fmla="*/ 288131 h 338137"/>
                      <a:gd name="connsiteX76" fmla="*/ 241027 w 914921"/>
                      <a:gd name="connsiteY76" fmla="*/ 292893 h 338137"/>
                      <a:gd name="connsiteX77" fmla="*/ 83864 w 914921"/>
                      <a:gd name="connsiteY77" fmla="*/ 292893 h 338137"/>
                      <a:gd name="connsiteX78" fmla="*/ 79102 w 914921"/>
                      <a:gd name="connsiteY78" fmla="*/ 278606 h 338137"/>
                      <a:gd name="connsiteX79" fmla="*/ 31477 w 914921"/>
                      <a:gd name="connsiteY79" fmla="*/ 269081 h 338137"/>
                      <a:gd name="connsiteX80" fmla="*/ 24333 w 914921"/>
                      <a:gd name="connsiteY80" fmla="*/ 266700 h 338137"/>
                      <a:gd name="connsiteX81" fmla="*/ 21952 w 914921"/>
                      <a:gd name="connsiteY81" fmla="*/ 254793 h 338137"/>
                      <a:gd name="connsiteX82" fmla="*/ 17189 w 914921"/>
                      <a:gd name="connsiteY82" fmla="*/ 240506 h 338137"/>
                      <a:gd name="connsiteX83" fmla="*/ 14808 w 914921"/>
                      <a:gd name="connsiteY83" fmla="*/ 233362 h 338137"/>
                      <a:gd name="connsiteX84" fmla="*/ 12427 w 914921"/>
                      <a:gd name="connsiteY84" fmla="*/ 226218 h 338137"/>
                      <a:gd name="connsiteX85" fmla="*/ 10046 w 914921"/>
                      <a:gd name="connsiteY85" fmla="*/ 219075 h 338137"/>
                      <a:gd name="connsiteX86" fmla="*/ 12427 w 914921"/>
                      <a:gd name="connsiteY86" fmla="*/ 185737 h 338137"/>
                      <a:gd name="connsiteX87" fmla="*/ 14808 w 914921"/>
                      <a:gd name="connsiteY87" fmla="*/ 178593 h 338137"/>
                      <a:gd name="connsiteX88" fmla="*/ 17189 w 914921"/>
                      <a:gd name="connsiteY88" fmla="*/ 164306 h 338137"/>
                      <a:gd name="connsiteX89" fmla="*/ 14808 w 914921"/>
                      <a:gd name="connsiteY89" fmla="*/ 119062 h 338137"/>
                      <a:gd name="connsiteX90" fmla="*/ 10046 w 914921"/>
                      <a:gd name="connsiteY90" fmla="*/ 109537 h 338137"/>
                      <a:gd name="connsiteX91" fmla="*/ 5283 w 914921"/>
                      <a:gd name="connsiteY91" fmla="*/ 90487 h 338137"/>
                      <a:gd name="connsiteX0" fmla="*/ 5283 w 914921"/>
                      <a:gd name="connsiteY0" fmla="*/ 90487 h 338137"/>
                      <a:gd name="connsiteX1" fmla="*/ 93389 w 914921"/>
                      <a:gd name="connsiteY1" fmla="*/ 88106 h 338137"/>
                      <a:gd name="connsiteX2" fmla="*/ 107677 w 914921"/>
                      <a:gd name="connsiteY2" fmla="*/ 80962 h 338137"/>
                      <a:gd name="connsiteX3" fmla="*/ 114821 w 914921"/>
                      <a:gd name="connsiteY3" fmla="*/ 78581 h 338137"/>
                      <a:gd name="connsiteX4" fmla="*/ 119583 w 914921"/>
                      <a:gd name="connsiteY4" fmla="*/ 71437 h 338137"/>
                      <a:gd name="connsiteX5" fmla="*/ 126727 w 914921"/>
                      <a:gd name="connsiteY5" fmla="*/ 69056 h 338137"/>
                      <a:gd name="connsiteX6" fmla="*/ 143396 w 914921"/>
                      <a:gd name="connsiteY6" fmla="*/ 52387 h 338137"/>
                      <a:gd name="connsiteX7" fmla="*/ 150539 w 914921"/>
                      <a:gd name="connsiteY7" fmla="*/ 47625 h 338137"/>
                      <a:gd name="connsiteX8" fmla="*/ 164827 w 914921"/>
                      <a:gd name="connsiteY8" fmla="*/ 42862 h 338137"/>
                      <a:gd name="connsiteX9" fmla="*/ 179114 w 914921"/>
                      <a:gd name="connsiteY9" fmla="*/ 35718 h 338137"/>
                      <a:gd name="connsiteX10" fmla="*/ 186258 w 914921"/>
                      <a:gd name="connsiteY10" fmla="*/ 30956 h 338137"/>
                      <a:gd name="connsiteX11" fmla="*/ 200546 w 914921"/>
                      <a:gd name="connsiteY11" fmla="*/ 26193 h 338137"/>
                      <a:gd name="connsiteX12" fmla="*/ 214833 w 914921"/>
                      <a:gd name="connsiteY12" fmla="*/ 21431 h 338137"/>
                      <a:gd name="connsiteX13" fmla="*/ 221977 w 914921"/>
                      <a:gd name="connsiteY13" fmla="*/ 19050 h 338137"/>
                      <a:gd name="connsiteX14" fmla="*/ 229121 w 914921"/>
                      <a:gd name="connsiteY14" fmla="*/ 14287 h 338137"/>
                      <a:gd name="connsiteX15" fmla="*/ 236264 w 914921"/>
                      <a:gd name="connsiteY15" fmla="*/ 11906 h 338137"/>
                      <a:gd name="connsiteX16" fmla="*/ 283889 w 914921"/>
                      <a:gd name="connsiteY16" fmla="*/ 4762 h 338137"/>
                      <a:gd name="connsiteX17" fmla="*/ 410096 w 914921"/>
                      <a:gd name="connsiteY17" fmla="*/ 0 h 338137"/>
                      <a:gd name="connsiteX18" fmla="*/ 483914 w 914921"/>
                      <a:gd name="connsiteY18" fmla="*/ 2381 h 338137"/>
                      <a:gd name="connsiteX19" fmla="*/ 498202 w 914921"/>
                      <a:gd name="connsiteY19" fmla="*/ 9525 h 338137"/>
                      <a:gd name="connsiteX20" fmla="*/ 505346 w 914921"/>
                      <a:gd name="connsiteY20" fmla="*/ 11906 h 338137"/>
                      <a:gd name="connsiteX21" fmla="*/ 512489 w 914921"/>
                      <a:gd name="connsiteY21" fmla="*/ 19050 h 338137"/>
                      <a:gd name="connsiteX22" fmla="*/ 526777 w 914921"/>
                      <a:gd name="connsiteY22" fmla="*/ 23812 h 338137"/>
                      <a:gd name="connsiteX23" fmla="*/ 541064 w 914921"/>
                      <a:gd name="connsiteY23" fmla="*/ 33337 h 338137"/>
                      <a:gd name="connsiteX24" fmla="*/ 555352 w 914921"/>
                      <a:gd name="connsiteY24" fmla="*/ 42862 h 338137"/>
                      <a:gd name="connsiteX25" fmla="*/ 562496 w 914921"/>
                      <a:gd name="connsiteY25" fmla="*/ 47625 h 338137"/>
                      <a:gd name="connsiteX26" fmla="*/ 576783 w 914921"/>
                      <a:gd name="connsiteY26" fmla="*/ 52387 h 338137"/>
                      <a:gd name="connsiteX27" fmla="*/ 598214 w 914921"/>
                      <a:gd name="connsiteY27" fmla="*/ 64293 h 338137"/>
                      <a:gd name="connsiteX28" fmla="*/ 612502 w 914921"/>
                      <a:gd name="connsiteY28" fmla="*/ 71437 h 338137"/>
                      <a:gd name="connsiteX29" fmla="*/ 619646 w 914921"/>
                      <a:gd name="connsiteY29" fmla="*/ 76200 h 338137"/>
                      <a:gd name="connsiteX30" fmla="*/ 626789 w 914921"/>
                      <a:gd name="connsiteY30" fmla="*/ 78581 h 338137"/>
                      <a:gd name="connsiteX31" fmla="*/ 648221 w 914921"/>
                      <a:gd name="connsiteY31" fmla="*/ 90487 h 338137"/>
                      <a:gd name="connsiteX32" fmla="*/ 662508 w 914921"/>
                      <a:gd name="connsiteY32" fmla="*/ 97631 h 338137"/>
                      <a:gd name="connsiteX33" fmla="*/ 669652 w 914921"/>
                      <a:gd name="connsiteY33" fmla="*/ 102393 h 338137"/>
                      <a:gd name="connsiteX34" fmla="*/ 683939 w 914921"/>
                      <a:gd name="connsiteY34" fmla="*/ 107156 h 338137"/>
                      <a:gd name="connsiteX35" fmla="*/ 691083 w 914921"/>
                      <a:gd name="connsiteY35" fmla="*/ 111918 h 338137"/>
                      <a:gd name="connsiteX36" fmla="*/ 707752 w 914921"/>
                      <a:gd name="connsiteY36" fmla="*/ 116681 h 338137"/>
                      <a:gd name="connsiteX37" fmla="*/ 729183 w 914921"/>
                      <a:gd name="connsiteY37" fmla="*/ 123825 h 338137"/>
                      <a:gd name="connsiteX38" fmla="*/ 736327 w 914921"/>
                      <a:gd name="connsiteY38" fmla="*/ 126206 h 338137"/>
                      <a:gd name="connsiteX39" fmla="*/ 786333 w 914921"/>
                      <a:gd name="connsiteY39" fmla="*/ 130968 h 338137"/>
                      <a:gd name="connsiteX40" fmla="*/ 836339 w 914921"/>
                      <a:gd name="connsiteY40" fmla="*/ 147637 h 338137"/>
                      <a:gd name="connsiteX41" fmla="*/ 850627 w 914921"/>
                      <a:gd name="connsiteY41" fmla="*/ 152400 h 338137"/>
                      <a:gd name="connsiteX42" fmla="*/ 857771 w 914921"/>
                      <a:gd name="connsiteY42" fmla="*/ 154781 h 338137"/>
                      <a:gd name="connsiteX43" fmla="*/ 864914 w 914921"/>
                      <a:gd name="connsiteY43" fmla="*/ 159543 h 338137"/>
                      <a:gd name="connsiteX44" fmla="*/ 872058 w 914921"/>
                      <a:gd name="connsiteY44" fmla="*/ 161925 h 338137"/>
                      <a:gd name="connsiteX45" fmla="*/ 886346 w 914921"/>
                      <a:gd name="connsiteY45" fmla="*/ 171450 h 338137"/>
                      <a:gd name="connsiteX46" fmla="*/ 893489 w 914921"/>
                      <a:gd name="connsiteY46" fmla="*/ 176212 h 338137"/>
                      <a:gd name="connsiteX47" fmla="*/ 898252 w 914921"/>
                      <a:gd name="connsiteY47" fmla="*/ 190500 h 338137"/>
                      <a:gd name="connsiteX48" fmla="*/ 900633 w 914921"/>
                      <a:gd name="connsiteY48" fmla="*/ 197643 h 338137"/>
                      <a:gd name="connsiteX49" fmla="*/ 905396 w 914921"/>
                      <a:gd name="connsiteY49" fmla="*/ 204787 h 338137"/>
                      <a:gd name="connsiteX50" fmla="*/ 910158 w 914921"/>
                      <a:gd name="connsiteY50" fmla="*/ 221456 h 338137"/>
                      <a:gd name="connsiteX51" fmla="*/ 914921 w 914921"/>
                      <a:gd name="connsiteY51" fmla="*/ 240506 h 338137"/>
                      <a:gd name="connsiteX52" fmla="*/ 912539 w 914921"/>
                      <a:gd name="connsiteY52" fmla="*/ 252412 h 338137"/>
                      <a:gd name="connsiteX53" fmla="*/ 910158 w 914921"/>
                      <a:gd name="connsiteY53" fmla="*/ 259556 h 338137"/>
                      <a:gd name="connsiteX54" fmla="*/ 903014 w 914921"/>
                      <a:gd name="connsiteY54" fmla="*/ 261937 h 338137"/>
                      <a:gd name="connsiteX55" fmla="*/ 898252 w 914921"/>
                      <a:gd name="connsiteY55" fmla="*/ 269081 h 338137"/>
                      <a:gd name="connsiteX56" fmla="*/ 883964 w 914921"/>
                      <a:gd name="connsiteY56" fmla="*/ 273843 h 338137"/>
                      <a:gd name="connsiteX57" fmla="*/ 862533 w 914921"/>
                      <a:gd name="connsiteY57" fmla="*/ 288131 h 338137"/>
                      <a:gd name="connsiteX58" fmla="*/ 855389 w 914921"/>
                      <a:gd name="connsiteY58" fmla="*/ 292893 h 338137"/>
                      <a:gd name="connsiteX59" fmla="*/ 848246 w 914921"/>
                      <a:gd name="connsiteY59" fmla="*/ 295275 h 338137"/>
                      <a:gd name="connsiteX60" fmla="*/ 833958 w 914921"/>
                      <a:gd name="connsiteY60" fmla="*/ 302418 h 338137"/>
                      <a:gd name="connsiteX61" fmla="*/ 824433 w 914921"/>
                      <a:gd name="connsiteY61" fmla="*/ 316706 h 338137"/>
                      <a:gd name="connsiteX62" fmla="*/ 819671 w 914921"/>
                      <a:gd name="connsiteY62" fmla="*/ 323850 h 338137"/>
                      <a:gd name="connsiteX63" fmla="*/ 812527 w 914921"/>
                      <a:gd name="connsiteY63" fmla="*/ 328612 h 338137"/>
                      <a:gd name="connsiteX64" fmla="*/ 798239 w 914921"/>
                      <a:gd name="connsiteY64" fmla="*/ 333375 h 338137"/>
                      <a:gd name="connsiteX65" fmla="*/ 781571 w 914921"/>
                      <a:gd name="connsiteY65" fmla="*/ 338137 h 338137"/>
                      <a:gd name="connsiteX66" fmla="*/ 686321 w 914921"/>
                      <a:gd name="connsiteY66" fmla="*/ 302418 h 338137"/>
                      <a:gd name="connsiteX67" fmla="*/ 683939 w 914921"/>
                      <a:gd name="connsiteY67" fmla="*/ 295275 h 338137"/>
                      <a:gd name="connsiteX68" fmla="*/ 676796 w 914921"/>
                      <a:gd name="connsiteY68" fmla="*/ 292893 h 338137"/>
                      <a:gd name="connsiteX69" fmla="*/ 557733 w 914921"/>
                      <a:gd name="connsiteY69" fmla="*/ 290512 h 338137"/>
                      <a:gd name="connsiteX70" fmla="*/ 526777 w 914921"/>
                      <a:gd name="connsiteY70" fmla="*/ 285750 h 338137"/>
                      <a:gd name="connsiteX71" fmla="*/ 438671 w 914921"/>
                      <a:gd name="connsiteY71" fmla="*/ 288131 h 338137"/>
                      <a:gd name="connsiteX72" fmla="*/ 429146 w 914921"/>
                      <a:gd name="connsiteY72" fmla="*/ 290512 h 338137"/>
                      <a:gd name="connsiteX73" fmla="*/ 298177 w 914921"/>
                      <a:gd name="connsiteY73" fmla="*/ 285750 h 338137"/>
                      <a:gd name="connsiteX74" fmla="*/ 248171 w 914921"/>
                      <a:gd name="connsiteY74" fmla="*/ 288131 h 338137"/>
                      <a:gd name="connsiteX75" fmla="*/ 241027 w 914921"/>
                      <a:gd name="connsiteY75" fmla="*/ 292893 h 338137"/>
                      <a:gd name="connsiteX76" fmla="*/ 83864 w 914921"/>
                      <a:gd name="connsiteY76" fmla="*/ 292893 h 338137"/>
                      <a:gd name="connsiteX77" fmla="*/ 79102 w 914921"/>
                      <a:gd name="connsiteY77" fmla="*/ 278606 h 338137"/>
                      <a:gd name="connsiteX78" fmla="*/ 31477 w 914921"/>
                      <a:gd name="connsiteY78" fmla="*/ 269081 h 338137"/>
                      <a:gd name="connsiteX79" fmla="*/ 24333 w 914921"/>
                      <a:gd name="connsiteY79" fmla="*/ 266700 h 338137"/>
                      <a:gd name="connsiteX80" fmla="*/ 21952 w 914921"/>
                      <a:gd name="connsiteY80" fmla="*/ 254793 h 338137"/>
                      <a:gd name="connsiteX81" fmla="*/ 17189 w 914921"/>
                      <a:gd name="connsiteY81" fmla="*/ 240506 h 338137"/>
                      <a:gd name="connsiteX82" fmla="*/ 14808 w 914921"/>
                      <a:gd name="connsiteY82" fmla="*/ 233362 h 338137"/>
                      <a:gd name="connsiteX83" fmla="*/ 12427 w 914921"/>
                      <a:gd name="connsiteY83" fmla="*/ 226218 h 338137"/>
                      <a:gd name="connsiteX84" fmla="*/ 10046 w 914921"/>
                      <a:gd name="connsiteY84" fmla="*/ 219075 h 338137"/>
                      <a:gd name="connsiteX85" fmla="*/ 12427 w 914921"/>
                      <a:gd name="connsiteY85" fmla="*/ 185737 h 338137"/>
                      <a:gd name="connsiteX86" fmla="*/ 14808 w 914921"/>
                      <a:gd name="connsiteY86" fmla="*/ 178593 h 338137"/>
                      <a:gd name="connsiteX87" fmla="*/ 17189 w 914921"/>
                      <a:gd name="connsiteY87" fmla="*/ 164306 h 338137"/>
                      <a:gd name="connsiteX88" fmla="*/ 14808 w 914921"/>
                      <a:gd name="connsiteY88" fmla="*/ 119062 h 338137"/>
                      <a:gd name="connsiteX89" fmla="*/ 10046 w 914921"/>
                      <a:gd name="connsiteY89" fmla="*/ 109537 h 338137"/>
                      <a:gd name="connsiteX90" fmla="*/ 5283 w 914921"/>
                      <a:gd name="connsiteY90" fmla="*/ 90487 h 338137"/>
                      <a:gd name="connsiteX0" fmla="*/ 5283 w 914921"/>
                      <a:gd name="connsiteY0" fmla="*/ 90487 h 334770"/>
                      <a:gd name="connsiteX1" fmla="*/ 93389 w 914921"/>
                      <a:gd name="connsiteY1" fmla="*/ 88106 h 334770"/>
                      <a:gd name="connsiteX2" fmla="*/ 107677 w 914921"/>
                      <a:gd name="connsiteY2" fmla="*/ 80962 h 334770"/>
                      <a:gd name="connsiteX3" fmla="*/ 114821 w 914921"/>
                      <a:gd name="connsiteY3" fmla="*/ 78581 h 334770"/>
                      <a:gd name="connsiteX4" fmla="*/ 119583 w 914921"/>
                      <a:gd name="connsiteY4" fmla="*/ 71437 h 334770"/>
                      <a:gd name="connsiteX5" fmla="*/ 126727 w 914921"/>
                      <a:gd name="connsiteY5" fmla="*/ 69056 h 334770"/>
                      <a:gd name="connsiteX6" fmla="*/ 143396 w 914921"/>
                      <a:gd name="connsiteY6" fmla="*/ 52387 h 334770"/>
                      <a:gd name="connsiteX7" fmla="*/ 150539 w 914921"/>
                      <a:gd name="connsiteY7" fmla="*/ 47625 h 334770"/>
                      <a:gd name="connsiteX8" fmla="*/ 164827 w 914921"/>
                      <a:gd name="connsiteY8" fmla="*/ 42862 h 334770"/>
                      <a:gd name="connsiteX9" fmla="*/ 179114 w 914921"/>
                      <a:gd name="connsiteY9" fmla="*/ 35718 h 334770"/>
                      <a:gd name="connsiteX10" fmla="*/ 186258 w 914921"/>
                      <a:gd name="connsiteY10" fmla="*/ 30956 h 334770"/>
                      <a:gd name="connsiteX11" fmla="*/ 200546 w 914921"/>
                      <a:gd name="connsiteY11" fmla="*/ 26193 h 334770"/>
                      <a:gd name="connsiteX12" fmla="*/ 214833 w 914921"/>
                      <a:gd name="connsiteY12" fmla="*/ 21431 h 334770"/>
                      <a:gd name="connsiteX13" fmla="*/ 221977 w 914921"/>
                      <a:gd name="connsiteY13" fmla="*/ 19050 h 334770"/>
                      <a:gd name="connsiteX14" fmla="*/ 229121 w 914921"/>
                      <a:gd name="connsiteY14" fmla="*/ 14287 h 334770"/>
                      <a:gd name="connsiteX15" fmla="*/ 236264 w 914921"/>
                      <a:gd name="connsiteY15" fmla="*/ 11906 h 334770"/>
                      <a:gd name="connsiteX16" fmla="*/ 283889 w 914921"/>
                      <a:gd name="connsiteY16" fmla="*/ 4762 h 334770"/>
                      <a:gd name="connsiteX17" fmla="*/ 410096 w 914921"/>
                      <a:gd name="connsiteY17" fmla="*/ 0 h 334770"/>
                      <a:gd name="connsiteX18" fmla="*/ 483914 w 914921"/>
                      <a:gd name="connsiteY18" fmla="*/ 2381 h 334770"/>
                      <a:gd name="connsiteX19" fmla="*/ 498202 w 914921"/>
                      <a:gd name="connsiteY19" fmla="*/ 9525 h 334770"/>
                      <a:gd name="connsiteX20" fmla="*/ 505346 w 914921"/>
                      <a:gd name="connsiteY20" fmla="*/ 11906 h 334770"/>
                      <a:gd name="connsiteX21" fmla="*/ 512489 w 914921"/>
                      <a:gd name="connsiteY21" fmla="*/ 19050 h 334770"/>
                      <a:gd name="connsiteX22" fmla="*/ 526777 w 914921"/>
                      <a:gd name="connsiteY22" fmla="*/ 23812 h 334770"/>
                      <a:gd name="connsiteX23" fmla="*/ 541064 w 914921"/>
                      <a:gd name="connsiteY23" fmla="*/ 33337 h 334770"/>
                      <a:gd name="connsiteX24" fmla="*/ 555352 w 914921"/>
                      <a:gd name="connsiteY24" fmla="*/ 42862 h 334770"/>
                      <a:gd name="connsiteX25" fmla="*/ 562496 w 914921"/>
                      <a:gd name="connsiteY25" fmla="*/ 47625 h 334770"/>
                      <a:gd name="connsiteX26" fmla="*/ 576783 w 914921"/>
                      <a:gd name="connsiteY26" fmla="*/ 52387 h 334770"/>
                      <a:gd name="connsiteX27" fmla="*/ 598214 w 914921"/>
                      <a:gd name="connsiteY27" fmla="*/ 64293 h 334770"/>
                      <a:gd name="connsiteX28" fmla="*/ 612502 w 914921"/>
                      <a:gd name="connsiteY28" fmla="*/ 71437 h 334770"/>
                      <a:gd name="connsiteX29" fmla="*/ 619646 w 914921"/>
                      <a:gd name="connsiteY29" fmla="*/ 76200 h 334770"/>
                      <a:gd name="connsiteX30" fmla="*/ 626789 w 914921"/>
                      <a:gd name="connsiteY30" fmla="*/ 78581 h 334770"/>
                      <a:gd name="connsiteX31" fmla="*/ 648221 w 914921"/>
                      <a:gd name="connsiteY31" fmla="*/ 90487 h 334770"/>
                      <a:gd name="connsiteX32" fmla="*/ 662508 w 914921"/>
                      <a:gd name="connsiteY32" fmla="*/ 97631 h 334770"/>
                      <a:gd name="connsiteX33" fmla="*/ 669652 w 914921"/>
                      <a:gd name="connsiteY33" fmla="*/ 102393 h 334770"/>
                      <a:gd name="connsiteX34" fmla="*/ 683939 w 914921"/>
                      <a:gd name="connsiteY34" fmla="*/ 107156 h 334770"/>
                      <a:gd name="connsiteX35" fmla="*/ 691083 w 914921"/>
                      <a:gd name="connsiteY35" fmla="*/ 111918 h 334770"/>
                      <a:gd name="connsiteX36" fmla="*/ 707752 w 914921"/>
                      <a:gd name="connsiteY36" fmla="*/ 116681 h 334770"/>
                      <a:gd name="connsiteX37" fmla="*/ 729183 w 914921"/>
                      <a:gd name="connsiteY37" fmla="*/ 123825 h 334770"/>
                      <a:gd name="connsiteX38" fmla="*/ 736327 w 914921"/>
                      <a:gd name="connsiteY38" fmla="*/ 126206 h 334770"/>
                      <a:gd name="connsiteX39" fmla="*/ 786333 w 914921"/>
                      <a:gd name="connsiteY39" fmla="*/ 130968 h 334770"/>
                      <a:gd name="connsiteX40" fmla="*/ 836339 w 914921"/>
                      <a:gd name="connsiteY40" fmla="*/ 147637 h 334770"/>
                      <a:gd name="connsiteX41" fmla="*/ 850627 w 914921"/>
                      <a:gd name="connsiteY41" fmla="*/ 152400 h 334770"/>
                      <a:gd name="connsiteX42" fmla="*/ 857771 w 914921"/>
                      <a:gd name="connsiteY42" fmla="*/ 154781 h 334770"/>
                      <a:gd name="connsiteX43" fmla="*/ 864914 w 914921"/>
                      <a:gd name="connsiteY43" fmla="*/ 159543 h 334770"/>
                      <a:gd name="connsiteX44" fmla="*/ 872058 w 914921"/>
                      <a:gd name="connsiteY44" fmla="*/ 161925 h 334770"/>
                      <a:gd name="connsiteX45" fmla="*/ 886346 w 914921"/>
                      <a:gd name="connsiteY45" fmla="*/ 171450 h 334770"/>
                      <a:gd name="connsiteX46" fmla="*/ 893489 w 914921"/>
                      <a:gd name="connsiteY46" fmla="*/ 176212 h 334770"/>
                      <a:gd name="connsiteX47" fmla="*/ 898252 w 914921"/>
                      <a:gd name="connsiteY47" fmla="*/ 190500 h 334770"/>
                      <a:gd name="connsiteX48" fmla="*/ 900633 w 914921"/>
                      <a:gd name="connsiteY48" fmla="*/ 197643 h 334770"/>
                      <a:gd name="connsiteX49" fmla="*/ 905396 w 914921"/>
                      <a:gd name="connsiteY49" fmla="*/ 204787 h 334770"/>
                      <a:gd name="connsiteX50" fmla="*/ 910158 w 914921"/>
                      <a:gd name="connsiteY50" fmla="*/ 221456 h 334770"/>
                      <a:gd name="connsiteX51" fmla="*/ 914921 w 914921"/>
                      <a:gd name="connsiteY51" fmla="*/ 240506 h 334770"/>
                      <a:gd name="connsiteX52" fmla="*/ 912539 w 914921"/>
                      <a:gd name="connsiteY52" fmla="*/ 252412 h 334770"/>
                      <a:gd name="connsiteX53" fmla="*/ 910158 w 914921"/>
                      <a:gd name="connsiteY53" fmla="*/ 259556 h 334770"/>
                      <a:gd name="connsiteX54" fmla="*/ 903014 w 914921"/>
                      <a:gd name="connsiteY54" fmla="*/ 261937 h 334770"/>
                      <a:gd name="connsiteX55" fmla="*/ 898252 w 914921"/>
                      <a:gd name="connsiteY55" fmla="*/ 269081 h 334770"/>
                      <a:gd name="connsiteX56" fmla="*/ 883964 w 914921"/>
                      <a:gd name="connsiteY56" fmla="*/ 273843 h 334770"/>
                      <a:gd name="connsiteX57" fmla="*/ 862533 w 914921"/>
                      <a:gd name="connsiteY57" fmla="*/ 288131 h 334770"/>
                      <a:gd name="connsiteX58" fmla="*/ 855389 w 914921"/>
                      <a:gd name="connsiteY58" fmla="*/ 292893 h 334770"/>
                      <a:gd name="connsiteX59" fmla="*/ 848246 w 914921"/>
                      <a:gd name="connsiteY59" fmla="*/ 295275 h 334770"/>
                      <a:gd name="connsiteX60" fmla="*/ 833958 w 914921"/>
                      <a:gd name="connsiteY60" fmla="*/ 302418 h 334770"/>
                      <a:gd name="connsiteX61" fmla="*/ 824433 w 914921"/>
                      <a:gd name="connsiteY61" fmla="*/ 316706 h 334770"/>
                      <a:gd name="connsiteX62" fmla="*/ 819671 w 914921"/>
                      <a:gd name="connsiteY62" fmla="*/ 323850 h 334770"/>
                      <a:gd name="connsiteX63" fmla="*/ 812527 w 914921"/>
                      <a:gd name="connsiteY63" fmla="*/ 328612 h 334770"/>
                      <a:gd name="connsiteX64" fmla="*/ 798239 w 914921"/>
                      <a:gd name="connsiteY64" fmla="*/ 333375 h 334770"/>
                      <a:gd name="connsiteX65" fmla="*/ 686321 w 914921"/>
                      <a:gd name="connsiteY65" fmla="*/ 302418 h 334770"/>
                      <a:gd name="connsiteX66" fmla="*/ 683939 w 914921"/>
                      <a:gd name="connsiteY66" fmla="*/ 295275 h 334770"/>
                      <a:gd name="connsiteX67" fmla="*/ 676796 w 914921"/>
                      <a:gd name="connsiteY67" fmla="*/ 292893 h 334770"/>
                      <a:gd name="connsiteX68" fmla="*/ 557733 w 914921"/>
                      <a:gd name="connsiteY68" fmla="*/ 290512 h 334770"/>
                      <a:gd name="connsiteX69" fmla="*/ 526777 w 914921"/>
                      <a:gd name="connsiteY69" fmla="*/ 285750 h 334770"/>
                      <a:gd name="connsiteX70" fmla="*/ 438671 w 914921"/>
                      <a:gd name="connsiteY70" fmla="*/ 288131 h 334770"/>
                      <a:gd name="connsiteX71" fmla="*/ 429146 w 914921"/>
                      <a:gd name="connsiteY71" fmla="*/ 290512 h 334770"/>
                      <a:gd name="connsiteX72" fmla="*/ 298177 w 914921"/>
                      <a:gd name="connsiteY72" fmla="*/ 285750 h 334770"/>
                      <a:gd name="connsiteX73" fmla="*/ 248171 w 914921"/>
                      <a:gd name="connsiteY73" fmla="*/ 288131 h 334770"/>
                      <a:gd name="connsiteX74" fmla="*/ 241027 w 914921"/>
                      <a:gd name="connsiteY74" fmla="*/ 292893 h 334770"/>
                      <a:gd name="connsiteX75" fmla="*/ 83864 w 914921"/>
                      <a:gd name="connsiteY75" fmla="*/ 292893 h 334770"/>
                      <a:gd name="connsiteX76" fmla="*/ 79102 w 914921"/>
                      <a:gd name="connsiteY76" fmla="*/ 278606 h 334770"/>
                      <a:gd name="connsiteX77" fmla="*/ 31477 w 914921"/>
                      <a:gd name="connsiteY77" fmla="*/ 269081 h 334770"/>
                      <a:gd name="connsiteX78" fmla="*/ 24333 w 914921"/>
                      <a:gd name="connsiteY78" fmla="*/ 266700 h 334770"/>
                      <a:gd name="connsiteX79" fmla="*/ 21952 w 914921"/>
                      <a:gd name="connsiteY79" fmla="*/ 254793 h 334770"/>
                      <a:gd name="connsiteX80" fmla="*/ 17189 w 914921"/>
                      <a:gd name="connsiteY80" fmla="*/ 240506 h 334770"/>
                      <a:gd name="connsiteX81" fmla="*/ 14808 w 914921"/>
                      <a:gd name="connsiteY81" fmla="*/ 233362 h 334770"/>
                      <a:gd name="connsiteX82" fmla="*/ 12427 w 914921"/>
                      <a:gd name="connsiteY82" fmla="*/ 226218 h 334770"/>
                      <a:gd name="connsiteX83" fmla="*/ 10046 w 914921"/>
                      <a:gd name="connsiteY83" fmla="*/ 219075 h 334770"/>
                      <a:gd name="connsiteX84" fmla="*/ 12427 w 914921"/>
                      <a:gd name="connsiteY84" fmla="*/ 185737 h 334770"/>
                      <a:gd name="connsiteX85" fmla="*/ 14808 w 914921"/>
                      <a:gd name="connsiteY85" fmla="*/ 178593 h 334770"/>
                      <a:gd name="connsiteX86" fmla="*/ 17189 w 914921"/>
                      <a:gd name="connsiteY86" fmla="*/ 164306 h 334770"/>
                      <a:gd name="connsiteX87" fmla="*/ 14808 w 914921"/>
                      <a:gd name="connsiteY87" fmla="*/ 119062 h 334770"/>
                      <a:gd name="connsiteX88" fmla="*/ 10046 w 914921"/>
                      <a:gd name="connsiteY88" fmla="*/ 109537 h 334770"/>
                      <a:gd name="connsiteX89" fmla="*/ 5283 w 914921"/>
                      <a:gd name="connsiteY89" fmla="*/ 90487 h 334770"/>
                      <a:gd name="connsiteX0" fmla="*/ 5283 w 914921"/>
                      <a:gd name="connsiteY0" fmla="*/ 90487 h 329641"/>
                      <a:gd name="connsiteX1" fmla="*/ 93389 w 914921"/>
                      <a:gd name="connsiteY1" fmla="*/ 88106 h 329641"/>
                      <a:gd name="connsiteX2" fmla="*/ 107677 w 914921"/>
                      <a:gd name="connsiteY2" fmla="*/ 80962 h 329641"/>
                      <a:gd name="connsiteX3" fmla="*/ 114821 w 914921"/>
                      <a:gd name="connsiteY3" fmla="*/ 78581 h 329641"/>
                      <a:gd name="connsiteX4" fmla="*/ 119583 w 914921"/>
                      <a:gd name="connsiteY4" fmla="*/ 71437 h 329641"/>
                      <a:gd name="connsiteX5" fmla="*/ 126727 w 914921"/>
                      <a:gd name="connsiteY5" fmla="*/ 69056 h 329641"/>
                      <a:gd name="connsiteX6" fmla="*/ 143396 w 914921"/>
                      <a:gd name="connsiteY6" fmla="*/ 52387 h 329641"/>
                      <a:gd name="connsiteX7" fmla="*/ 150539 w 914921"/>
                      <a:gd name="connsiteY7" fmla="*/ 47625 h 329641"/>
                      <a:gd name="connsiteX8" fmla="*/ 164827 w 914921"/>
                      <a:gd name="connsiteY8" fmla="*/ 42862 h 329641"/>
                      <a:gd name="connsiteX9" fmla="*/ 179114 w 914921"/>
                      <a:gd name="connsiteY9" fmla="*/ 35718 h 329641"/>
                      <a:gd name="connsiteX10" fmla="*/ 186258 w 914921"/>
                      <a:gd name="connsiteY10" fmla="*/ 30956 h 329641"/>
                      <a:gd name="connsiteX11" fmla="*/ 200546 w 914921"/>
                      <a:gd name="connsiteY11" fmla="*/ 26193 h 329641"/>
                      <a:gd name="connsiteX12" fmla="*/ 214833 w 914921"/>
                      <a:gd name="connsiteY12" fmla="*/ 21431 h 329641"/>
                      <a:gd name="connsiteX13" fmla="*/ 221977 w 914921"/>
                      <a:gd name="connsiteY13" fmla="*/ 19050 h 329641"/>
                      <a:gd name="connsiteX14" fmla="*/ 229121 w 914921"/>
                      <a:gd name="connsiteY14" fmla="*/ 14287 h 329641"/>
                      <a:gd name="connsiteX15" fmla="*/ 236264 w 914921"/>
                      <a:gd name="connsiteY15" fmla="*/ 11906 h 329641"/>
                      <a:gd name="connsiteX16" fmla="*/ 283889 w 914921"/>
                      <a:gd name="connsiteY16" fmla="*/ 4762 h 329641"/>
                      <a:gd name="connsiteX17" fmla="*/ 410096 w 914921"/>
                      <a:gd name="connsiteY17" fmla="*/ 0 h 329641"/>
                      <a:gd name="connsiteX18" fmla="*/ 483914 w 914921"/>
                      <a:gd name="connsiteY18" fmla="*/ 2381 h 329641"/>
                      <a:gd name="connsiteX19" fmla="*/ 498202 w 914921"/>
                      <a:gd name="connsiteY19" fmla="*/ 9525 h 329641"/>
                      <a:gd name="connsiteX20" fmla="*/ 505346 w 914921"/>
                      <a:gd name="connsiteY20" fmla="*/ 11906 h 329641"/>
                      <a:gd name="connsiteX21" fmla="*/ 512489 w 914921"/>
                      <a:gd name="connsiteY21" fmla="*/ 19050 h 329641"/>
                      <a:gd name="connsiteX22" fmla="*/ 526777 w 914921"/>
                      <a:gd name="connsiteY22" fmla="*/ 23812 h 329641"/>
                      <a:gd name="connsiteX23" fmla="*/ 541064 w 914921"/>
                      <a:gd name="connsiteY23" fmla="*/ 33337 h 329641"/>
                      <a:gd name="connsiteX24" fmla="*/ 555352 w 914921"/>
                      <a:gd name="connsiteY24" fmla="*/ 42862 h 329641"/>
                      <a:gd name="connsiteX25" fmla="*/ 562496 w 914921"/>
                      <a:gd name="connsiteY25" fmla="*/ 47625 h 329641"/>
                      <a:gd name="connsiteX26" fmla="*/ 576783 w 914921"/>
                      <a:gd name="connsiteY26" fmla="*/ 52387 h 329641"/>
                      <a:gd name="connsiteX27" fmla="*/ 598214 w 914921"/>
                      <a:gd name="connsiteY27" fmla="*/ 64293 h 329641"/>
                      <a:gd name="connsiteX28" fmla="*/ 612502 w 914921"/>
                      <a:gd name="connsiteY28" fmla="*/ 71437 h 329641"/>
                      <a:gd name="connsiteX29" fmla="*/ 619646 w 914921"/>
                      <a:gd name="connsiteY29" fmla="*/ 76200 h 329641"/>
                      <a:gd name="connsiteX30" fmla="*/ 626789 w 914921"/>
                      <a:gd name="connsiteY30" fmla="*/ 78581 h 329641"/>
                      <a:gd name="connsiteX31" fmla="*/ 648221 w 914921"/>
                      <a:gd name="connsiteY31" fmla="*/ 90487 h 329641"/>
                      <a:gd name="connsiteX32" fmla="*/ 662508 w 914921"/>
                      <a:gd name="connsiteY32" fmla="*/ 97631 h 329641"/>
                      <a:gd name="connsiteX33" fmla="*/ 669652 w 914921"/>
                      <a:gd name="connsiteY33" fmla="*/ 102393 h 329641"/>
                      <a:gd name="connsiteX34" fmla="*/ 683939 w 914921"/>
                      <a:gd name="connsiteY34" fmla="*/ 107156 h 329641"/>
                      <a:gd name="connsiteX35" fmla="*/ 691083 w 914921"/>
                      <a:gd name="connsiteY35" fmla="*/ 111918 h 329641"/>
                      <a:gd name="connsiteX36" fmla="*/ 707752 w 914921"/>
                      <a:gd name="connsiteY36" fmla="*/ 116681 h 329641"/>
                      <a:gd name="connsiteX37" fmla="*/ 729183 w 914921"/>
                      <a:gd name="connsiteY37" fmla="*/ 123825 h 329641"/>
                      <a:gd name="connsiteX38" fmla="*/ 736327 w 914921"/>
                      <a:gd name="connsiteY38" fmla="*/ 126206 h 329641"/>
                      <a:gd name="connsiteX39" fmla="*/ 786333 w 914921"/>
                      <a:gd name="connsiteY39" fmla="*/ 130968 h 329641"/>
                      <a:gd name="connsiteX40" fmla="*/ 836339 w 914921"/>
                      <a:gd name="connsiteY40" fmla="*/ 147637 h 329641"/>
                      <a:gd name="connsiteX41" fmla="*/ 850627 w 914921"/>
                      <a:gd name="connsiteY41" fmla="*/ 152400 h 329641"/>
                      <a:gd name="connsiteX42" fmla="*/ 857771 w 914921"/>
                      <a:gd name="connsiteY42" fmla="*/ 154781 h 329641"/>
                      <a:gd name="connsiteX43" fmla="*/ 864914 w 914921"/>
                      <a:gd name="connsiteY43" fmla="*/ 159543 h 329641"/>
                      <a:gd name="connsiteX44" fmla="*/ 872058 w 914921"/>
                      <a:gd name="connsiteY44" fmla="*/ 161925 h 329641"/>
                      <a:gd name="connsiteX45" fmla="*/ 886346 w 914921"/>
                      <a:gd name="connsiteY45" fmla="*/ 171450 h 329641"/>
                      <a:gd name="connsiteX46" fmla="*/ 893489 w 914921"/>
                      <a:gd name="connsiteY46" fmla="*/ 176212 h 329641"/>
                      <a:gd name="connsiteX47" fmla="*/ 898252 w 914921"/>
                      <a:gd name="connsiteY47" fmla="*/ 190500 h 329641"/>
                      <a:gd name="connsiteX48" fmla="*/ 900633 w 914921"/>
                      <a:gd name="connsiteY48" fmla="*/ 197643 h 329641"/>
                      <a:gd name="connsiteX49" fmla="*/ 905396 w 914921"/>
                      <a:gd name="connsiteY49" fmla="*/ 204787 h 329641"/>
                      <a:gd name="connsiteX50" fmla="*/ 910158 w 914921"/>
                      <a:gd name="connsiteY50" fmla="*/ 221456 h 329641"/>
                      <a:gd name="connsiteX51" fmla="*/ 914921 w 914921"/>
                      <a:gd name="connsiteY51" fmla="*/ 240506 h 329641"/>
                      <a:gd name="connsiteX52" fmla="*/ 912539 w 914921"/>
                      <a:gd name="connsiteY52" fmla="*/ 252412 h 329641"/>
                      <a:gd name="connsiteX53" fmla="*/ 910158 w 914921"/>
                      <a:gd name="connsiteY53" fmla="*/ 259556 h 329641"/>
                      <a:gd name="connsiteX54" fmla="*/ 903014 w 914921"/>
                      <a:gd name="connsiteY54" fmla="*/ 261937 h 329641"/>
                      <a:gd name="connsiteX55" fmla="*/ 898252 w 914921"/>
                      <a:gd name="connsiteY55" fmla="*/ 269081 h 329641"/>
                      <a:gd name="connsiteX56" fmla="*/ 883964 w 914921"/>
                      <a:gd name="connsiteY56" fmla="*/ 273843 h 329641"/>
                      <a:gd name="connsiteX57" fmla="*/ 862533 w 914921"/>
                      <a:gd name="connsiteY57" fmla="*/ 288131 h 329641"/>
                      <a:gd name="connsiteX58" fmla="*/ 855389 w 914921"/>
                      <a:gd name="connsiteY58" fmla="*/ 292893 h 329641"/>
                      <a:gd name="connsiteX59" fmla="*/ 848246 w 914921"/>
                      <a:gd name="connsiteY59" fmla="*/ 295275 h 329641"/>
                      <a:gd name="connsiteX60" fmla="*/ 833958 w 914921"/>
                      <a:gd name="connsiteY60" fmla="*/ 302418 h 329641"/>
                      <a:gd name="connsiteX61" fmla="*/ 824433 w 914921"/>
                      <a:gd name="connsiteY61" fmla="*/ 316706 h 329641"/>
                      <a:gd name="connsiteX62" fmla="*/ 819671 w 914921"/>
                      <a:gd name="connsiteY62" fmla="*/ 323850 h 329641"/>
                      <a:gd name="connsiteX63" fmla="*/ 812527 w 914921"/>
                      <a:gd name="connsiteY63" fmla="*/ 328612 h 329641"/>
                      <a:gd name="connsiteX64" fmla="*/ 686321 w 914921"/>
                      <a:gd name="connsiteY64" fmla="*/ 302418 h 329641"/>
                      <a:gd name="connsiteX65" fmla="*/ 683939 w 914921"/>
                      <a:gd name="connsiteY65" fmla="*/ 295275 h 329641"/>
                      <a:gd name="connsiteX66" fmla="*/ 676796 w 914921"/>
                      <a:gd name="connsiteY66" fmla="*/ 292893 h 329641"/>
                      <a:gd name="connsiteX67" fmla="*/ 557733 w 914921"/>
                      <a:gd name="connsiteY67" fmla="*/ 290512 h 329641"/>
                      <a:gd name="connsiteX68" fmla="*/ 526777 w 914921"/>
                      <a:gd name="connsiteY68" fmla="*/ 285750 h 329641"/>
                      <a:gd name="connsiteX69" fmla="*/ 438671 w 914921"/>
                      <a:gd name="connsiteY69" fmla="*/ 288131 h 329641"/>
                      <a:gd name="connsiteX70" fmla="*/ 429146 w 914921"/>
                      <a:gd name="connsiteY70" fmla="*/ 290512 h 329641"/>
                      <a:gd name="connsiteX71" fmla="*/ 298177 w 914921"/>
                      <a:gd name="connsiteY71" fmla="*/ 285750 h 329641"/>
                      <a:gd name="connsiteX72" fmla="*/ 248171 w 914921"/>
                      <a:gd name="connsiteY72" fmla="*/ 288131 h 329641"/>
                      <a:gd name="connsiteX73" fmla="*/ 241027 w 914921"/>
                      <a:gd name="connsiteY73" fmla="*/ 292893 h 329641"/>
                      <a:gd name="connsiteX74" fmla="*/ 83864 w 914921"/>
                      <a:gd name="connsiteY74" fmla="*/ 292893 h 329641"/>
                      <a:gd name="connsiteX75" fmla="*/ 79102 w 914921"/>
                      <a:gd name="connsiteY75" fmla="*/ 278606 h 329641"/>
                      <a:gd name="connsiteX76" fmla="*/ 31477 w 914921"/>
                      <a:gd name="connsiteY76" fmla="*/ 269081 h 329641"/>
                      <a:gd name="connsiteX77" fmla="*/ 24333 w 914921"/>
                      <a:gd name="connsiteY77" fmla="*/ 266700 h 329641"/>
                      <a:gd name="connsiteX78" fmla="*/ 21952 w 914921"/>
                      <a:gd name="connsiteY78" fmla="*/ 254793 h 329641"/>
                      <a:gd name="connsiteX79" fmla="*/ 17189 w 914921"/>
                      <a:gd name="connsiteY79" fmla="*/ 240506 h 329641"/>
                      <a:gd name="connsiteX80" fmla="*/ 14808 w 914921"/>
                      <a:gd name="connsiteY80" fmla="*/ 233362 h 329641"/>
                      <a:gd name="connsiteX81" fmla="*/ 12427 w 914921"/>
                      <a:gd name="connsiteY81" fmla="*/ 226218 h 329641"/>
                      <a:gd name="connsiteX82" fmla="*/ 10046 w 914921"/>
                      <a:gd name="connsiteY82" fmla="*/ 219075 h 329641"/>
                      <a:gd name="connsiteX83" fmla="*/ 12427 w 914921"/>
                      <a:gd name="connsiteY83" fmla="*/ 185737 h 329641"/>
                      <a:gd name="connsiteX84" fmla="*/ 14808 w 914921"/>
                      <a:gd name="connsiteY84" fmla="*/ 178593 h 329641"/>
                      <a:gd name="connsiteX85" fmla="*/ 17189 w 914921"/>
                      <a:gd name="connsiteY85" fmla="*/ 164306 h 329641"/>
                      <a:gd name="connsiteX86" fmla="*/ 14808 w 914921"/>
                      <a:gd name="connsiteY86" fmla="*/ 119062 h 329641"/>
                      <a:gd name="connsiteX87" fmla="*/ 10046 w 914921"/>
                      <a:gd name="connsiteY87" fmla="*/ 109537 h 329641"/>
                      <a:gd name="connsiteX88" fmla="*/ 5283 w 914921"/>
                      <a:gd name="connsiteY88" fmla="*/ 90487 h 329641"/>
                      <a:gd name="connsiteX0" fmla="*/ 5283 w 914921"/>
                      <a:gd name="connsiteY0" fmla="*/ 90487 h 324329"/>
                      <a:gd name="connsiteX1" fmla="*/ 93389 w 914921"/>
                      <a:gd name="connsiteY1" fmla="*/ 88106 h 324329"/>
                      <a:gd name="connsiteX2" fmla="*/ 107677 w 914921"/>
                      <a:gd name="connsiteY2" fmla="*/ 80962 h 324329"/>
                      <a:gd name="connsiteX3" fmla="*/ 114821 w 914921"/>
                      <a:gd name="connsiteY3" fmla="*/ 78581 h 324329"/>
                      <a:gd name="connsiteX4" fmla="*/ 119583 w 914921"/>
                      <a:gd name="connsiteY4" fmla="*/ 71437 h 324329"/>
                      <a:gd name="connsiteX5" fmla="*/ 126727 w 914921"/>
                      <a:gd name="connsiteY5" fmla="*/ 69056 h 324329"/>
                      <a:gd name="connsiteX6" fmla="*/ 143396 w 914921"/>
                      <a:gd name="connsiteY6" fmla="*/ 52387 h 324329"/>
                      <a:gd name="connsiteX7" fmla="*/ 150539 w 914921"/>
                      <a:gd name="connsiteY7" fmla="*/ 47625 h 324329"/>
                      <a:gd name="connsiteX8" fmla="*/ 164827 w 914921"/>
                      <a:gd name="connsiteY8" fmla="*/ 42862 h 324329"/>
                      <a:gd name="connsiteX9" fmla="*/ 179114 w 914921"/>
                      <a:gd name="connsiteY9" fmla="*/ 35718 h 324329"/>
                      <a:gd name="connsiteX10" fmla="*/ 186258 w 914921"/>
                      <a:gd name="connsiteY10" fmla="*/ 30956 h 324329"/>
                      <a:gd name="connsiteX11" fmla="*/ 200546 w 914921"/>
                      <a:gd name="connsiteY11" fmla="*/ 26193 h 324329"/>
                      <a:gd name="connsiteX12" fmla="*/ 214833 w 914921"/>
                      <a:gd name="connsiteY12" fmla="*/ 21431 h 324329"/>
                      <a:gd name="connsiteX13" fmla="*/ 221977 w 914921"/>
                      <a:gd name="connsiteY13" fmla="*/ 19050 h 324329"/>
                      <a:gd name="connsiteX14" fmla="*/ 229121 w 914921"/>
                      <a:gd name="connsiteY14" fmla="*/ 14287 h 324329"/>
                      <a:gd name="connsiteX15" fmla="*/ 236264 w 914921"/>
                      <a:gd name="connsiteY15" fmla="*/ 11906 h 324329"/>
                      <a:gd name="connsiteX16" fmla="*/ 283889 w 914921"/>
                      <a:gd name="connsiteY16" fmla="*/ 4762 h 324329"/>
                      <a:gd name="connsiteX17" fmla="*/ 410096 w 914921"/>
                      <a:gd name="connsiteY17" fmla="*/ 0 h 324329"/>
                      <a:gd name="connsiteX18" fmla="*/ 483914 w 914921"/>
                      <a:gd name="connsiteY18" fmla="*/ 2381 h 324329"/>
                      <a:gd name="connsiteX19" fmla="*/ 498202 w 914921"/>
                      <a:gd name="connsiteY19" fmla="*/ 9525 h 324329"/>
                      <a:gd name="connsiteX20" fmla="*/ 505346 w 914921"/>
                      <a:gd name="connsiteY20" fmla="*/ 11906 h 324329"/>
                      <a:gd name="connsiteX21" fmla="*/ 512489 w 914921"/>
                      <a:gd name="connsiteY21" fmla="*/ 19050 h 324329"/>
                      <a:gd name="connsiteX22" fmla="*/ 526777 w 914921"/>
                      <a:gd name="connsiteY22" fmla="*/ 23812 h 324329"/>
                      <a:gd name="connsiteX23" fmla="*/ 541064 w 914921"/>
                      <a:gd name="connsiteY23" fmla="*/ 33337 h 324329"/>
                      <a:gd name="connsiteX24" fmla="*/ 555352 w 914921"/>
                      <a:gd name="connsiteY24" fmla="*/ 42862 h 324329"/>
                      <a:gd name="connsiteX25" fmla="*/ 562496 w 914921"/>
                      <a:gd name="connsiteY25" fmla="*/ 47625 h 324329"/>
                      <a:gd name="connsiteX26" fmla="*/ 576783 w 914921"/>
                      <a:gd name="connsiteY26" fmla="*/ 52387 h 324329"/>
                      <a:gd name="connsiteX27" fmla="*/ 598214 w 914921"/>
                      <a:gd name="connsiteY27" fmla="*/ 64293 h 324329"/>
                      <a:gd name="connsiteX28" fmla="*/ 612502 w 914921"/>
                      <a:gd name="connsiteY28" fmla="*/ 71437 h 324329"/>
                      <a:gd name="connsiteX29" fmla="*/ 619646 w 914921"/>
                      <a:gd name="connsiteY29" fmla="*/ 76200 h 324329"/>
                      <a:gd name="connsiteX30" fmla="*/ 626789 w 914921"/>
                      <a:gd name="connsiteY30" fmla="*/ 78581 h 324329"/>
                      <a:gd name="connsiteX31" fmla="*/ 648221 w 914921"/>
                      <a:gd name="connsiteY31" fmla="*/ 90487 h 324329"/>
                      <a:gd name="connsiteX32" fmla="*/ 662508 w 914921"/>
                      <a:gd name="connsiteY32" fmla="*/ 97631 h 324329"/>
                      <a:gd name="connsiteX33" fmla="*/ 669652 w 914921"/>
                      <a:gd name="connsiteY33" fmla="*/ 102393 h 324329"/>
                      <a:gd name="connsiteX34" fmla="*/ 683939 w 914921"/>
                      <a:gd name="connsiteY34" fmla="*/ 107156 h 324329"/>
                      <a:gd name="connsiteX35" fmla="*/ 691083 w 914921"/>
                      <a:gd name="connsiteY35" fmla="*/ 111918 h 324329"/>
                      <a:gd name="connsiteX36" fmla="*/ 707752 w 914921"/>
                      <a:gd name="connsiteY36" fmla="*/ 116681 h 324329"/>
                      <a:gd name="connsiteX37" fmla="*/ 729183 w 914921"/>
                      <a:gd name="connsiteY37" fmla="*/ 123825 h 324329"/>
                      <a:gd name="connsiteX38" fmla="*/ 736327 w 914921"/>
                      <a:gd name="connsiteY38" fmla="*/ 126206 h 324329"/>
                      <a:gd name="connsiteX39" fmla="*/ 786333 w 914921"/>
                      <a:gd name="connsiteY39" fmla="*/ 130968 h 324329"/>
                      <a:gd name="connsiteX40" fmla="*/ 836339 w 914921"/>
                      <a:gd name="connsiteY40" fmla="*/ 147637 h 324329"/>
                      <a:gd name="connsiteX41" fmla="*/ 850627 w 914921"/>
                      <a:gd name="connsiteY41" fmla="*/ 152400 h 324329"/>
                      <a:gd name="connsiteX42" fmla="*/ 857771 w 914921"/>
                      <a:gd name="connsiteY42" fmla="*/ 154781 h 324329"/>
                      <a:gd name="connsiteX43" fmla="*/ 864914 w 914921"/>
                      <a:gd name="connsiteY43" fmla="*/ 159543 h 324329"/>
                      <a:gd name="connsiteX44" fmla="*/ 872058 w 914921"/>
                      <a:gd name="connsiteY44" fmla="*/ 161925 h 324329"/>
                      <a:gd name="connsiteX45" fmla="*/ 886346 w 914921"/>
                      <a:gd name="connsiteY45" fmla="*/ 171450 h 324329"/>
                      <a:gd name="connsiteX46" fmla="*/ 893489 w 914921"/>
                      <a:gd name="connsiteY46" fmla="*/ 176212 h 324329"/>
                      <a:gd name="connsiteX47" fmla="*/ 898252 w 914921"/>
                      <a:gd name="connsiteY47" fmla="*/ 190500 h 324329"/>
                      <a:gd name="connsiteX48" fmla="*/ 900633 w 914921"/>
                      <a:gd name="connsiteY48" fmla="*/ 197643 h 324329"/>
                      <a:gd name="connsiteX49" fmla="*/ 905396 w 914921"/>
                      <a:gd name="connsiteY49" fmla="*/ 204787 h 324329"/>
                      <a:gd name="connsiteX50" fmla="*/ 910158 w 914921"/>
                      <a:gd name="connsiteY50" fmla="*/ 221456 h 324329"/>
                      <a:gd name="connsiteX51" fmla="*/ 914921 w 914921"/>
                      <a:gd name="connsiteY51" fmla="*/ 240506 h 324329"/>
                      <a:gd name="connsiteX52" fmla="*/ 912539 w 914921"/>
                      <a:gd name="connsiteY52" fmla="*/ 252412 h 324329"/>
                      <a:gd name="connsiteX53" fmla="*/ 910158 w 914921"/>
                      <a:gd name="connsiteY53" fmla="*/ 259556 h 324329"/>
                      <a:gd name="connsiteX54" fmla="*/ 903014 w 914921"/>
                      <a:gd name="connsiteY54" fmla="*/ 261937 h 324329"/>
                      <a:gd name="connsiteX55" fmla="*/ 898252 w 914921"/>
                      <a:gd name="connsiteY55" fmla="*/ 269081 h 324329"/>
                      <a:gd name="connsiteX56" fmla="*/ 883964 w 914921"/>
                      <a:gd name="connsiteY56" fmla="*/ 273843 h 324329"/>
                      <a:gd name="connsiteX57" fmla="*/ 862533 w 914921"/>
                      <a:gd name="connsiteY57" fmla="*/ 288131 h 324329"/>
                      <a:gd name="connsiteX58" fmla="*/ 855389 w 914921"/>
                      <a:gd name="connsiteY58" fmla="*/ 292893 h 324329"/>
                      <a:gd name="connsiteX59" fmla="*/ 848246 w 914921"/>
                      <a:gd name="connsiteY59" fmla="*/ 295275 h 324329"/>
                      <a:gd name="connsiteX60" fmla="*/ 833958 w 914921"/>
                      <a:gd name="connsiteY60" fmla="*/ 302418 h 324329"/>
                      <a:gd name="connsiteX61" fmla="*/ 824433 w 914921"/>
                      <a:gd name="connsiteY61" fmla="*/ 316706 h 324329"/>
                      <a:gd name="connsiteX62" fmla="*/ 819671 w 914921"/>
                      <a:gd name="connsiteY62" fmla="*/ 323850 h 324329"/>
                      <a:gd name="connsiteX63" fmla="*/ 686321 w 914921"/>
                      <a:gd name="connsiteY63" fmla="*/ 302418 h 324329"/>
                      <a:gd name="connsiteX64" fmla="*/ 683939 w 914921"/>
                      <a:gd name="connsiteY64" fmla="*/ 295275 h 324329"/>
                      <a:gd name="connsiteX65" fmla="*/ 676796 w 914921"/>
                      <a:gd name="connsiteY65" fmla="*/ 292893 h 324329"/>
                      <a:gd name="connsiteX66" fmla="*/ 557733 w 914921"/>
                      <a:gd name="connsiteY66" fmla="*/ 290512 h 324329"/>
                      <a:gd name="connsiteX67" fmla="*/ 526777 w 914921"/>
                      <a:gd name="connsiteY67" fmla="*/ 285750 h 324329"/>
                      <a:gd name="connsiteX68" fmla="*/ 438671 w 914921"/>
                      <a:gd name="connsiteY68" fmla="*/ 288131 h 324329"/>
                      <a:gd name="connsiteX69" fmla="*/ 429146 w 914921"/>
                      <a:gd name="connsiteY69" fmla="*/ 290512 h 324329"/>
                      <a:gd name="connsiteX70" fmla="*/ 298177 w 914921"/>
                      <a:gd name="connsiteY70" fmla="*/ 285750 h 324329"/>
                      <a:gd name="connsiteX71" fmla="*/ 248171 w 914921"/>
                      <a:gd name="connsiteY71" fmla="*/ 288131 h 324329"/>
                      <a:gd name="connsiteX72" fmla="*/ 241027 w 914921"/>
                      <a:gd name="connsiteY72" fmla="*/ 292893 h 324329"/>
                      <a:gd name="connsiteX73" fmla="*/ 83864 w 914921"/>
                      <a:gd name="connsiteY73" fmla="*/ 292893 h 324329"/>
                      <a:gd name="connsiteX74" fmla="*/ 79102 w 914921"/>
                      <a:gd name="connsiteY74" fmla="*/ 278606 h 324329"/>
                      <a:gd name="connsiteX75" fmla="*/ 31477 w 914921"/>
                      <a:gd name="connsiteY75" fmla="*/ 269081 h 324329"/>
                      <a:gd name="connsiteX76" fmla="*/ 24333 w 914921"/>
                      <a:gd name="connsiteY76" fmla="*/ 266700 h 324329"/>
                      <a:gd name="connsiteX77" fmla="*/ 21952 w 914921"/>
                      <a:gd name="connsiteY77" fmla="*/ 254793 h 324329"/>
                      <a:gd name="connsiteX78" fmla="*/ 17189 w 914921"/>
                      <a:gd name="connsiteY78" fmla="*/ 240506 h 324329"/>
                      <a:gd name="connsiteX79" fmla="*/ 14808 w 914921"/>
                      <a:gd name="connsiteY79" fmla="*/ 233362 h 324329"/>
                      <a:gd name="connsiteX80" fmla="*/ 12427 w 914921"/>
                      <a:gd name="connsiteY80" fmla="*/ 226218 h 324329"/>
                      <a:gd name="connsiteX81" fmla="*/ 10046 w 914921"/>
                      <a:gd name="connsiteY81" fmla="*/ 219075 h 324329"/>
                      <a:gd name="connsiteX82" fmla="*/ 12427 w 914921"/>
                      <a:gd name="connsiteY82" fmla="*/ 185737 h 324329"/>
                      <a:gd name="connsiteX83" fmla="*/ 14808 w 914921"/>
                      <a:gd name="connsiteY83" fmla="*/ 178593 h 324329"/>
                      <a:gd name="connsiteX84" fmla="*/ 17189 w 914921"/>
                      <a:gd name="connsiteY84" fmla="*/ 164306 h 324329"/>
                      <a:gd name="connsiteX85" fmla="*/ 14808 w 914921"/>
                      <a:gd name="connsiteY85" fmla="*/ 119062 h 324329"/>
                      <a:gd name="connsiteX86" fmla="*/ 10046 w 914921"/>
                      <a:gd name="connsiteY86" fmla="*/ 109537 h 324329"/>
                      <a:gd name="connsiteX87" fmla="*/ 5283 w 914921"/>
                      <a:gd name="connsiteY87" fmla="*/ 90487 h 324329"/>
                      <a:gd name="connsiteX0" fmla="*/ 5283 w 914921"/>
                      <a:gd name="connsiteY0" fmla="*/ 90487 h 316706"/>
                      <a:gd name="connsiteX1" fmla="*/ 93389 w 914921"/>
                      <a:gd name="connsiteY1" fmla="*/ 88106 h 316706"/>
                      <a:gd name="connsiteX2" fmla="*/ 107677 w 914921"/>
                      <a:gd name="connsiteY2" fmla="*/ 80962 h 316706"/>
                      <a:gd name="connsiteX3" fmla="*/ 114821 w 914921"/>
                      <a:gd name="connsiteY3" fmla="*/ 78581 h 316706"/>
                      <a:gd name="connsiteX4" fmla="*/ 119583 w 914921"/>
                      <a:gd name="connsiteY4" fmla="*/ 71437 h 316706"/>
                      <a:gd name="connsiteX5" fmla="*/ 126727 w 914921"/>
                      <a:gd name="connsiteY5" fmla="*/ 69056 h 316706"/>
                      <a:gd name="connsiteX6" fmla="*/ 143396 w 914921"/>
                      <a:gd name="connsiteY6" fmla="*/ 52387 h 316706"/>
                      <a:gd name="connsiteX7" fmla="*/ 150539 w 914921"/>
                      <a:gd name="connsiteY7" fmla="*/ 47625 h 316706"/>
                      <a:gd name="connsiteX8" fmla="*/ 164827 w 914921"/>
                      <a:gd name="connsiteY8" fmla="*/ 42862 h 316706"/>
                      <a:gd name="connsiteX9" fmla="*/ 179114 w 914921"/>
                      <a:gd name="connsiteY9" fmla="*/ 35718 h 316706"/>
                      <a:gd name="connsiteX10" fmla="*/ 186258 w 914921"/>
                      <a:gd name="connsiteY10" fmla="*/ 30956 h 316706"/>
                      <a:gd name="connsiteX11" fmla="*/ 200546 w 914921"/>
                      <a:gd name="connsiteY11" fmla="*/ 26193 h 316706"/>
                      <a:gd name="connsiteX12" fmla="*/ 214833 w 914921"/>
                      <a:gd name="connsiteY12" fmla="*/ 21431 h 316706"/>
                      <a:gd name="connsiteX13" fmla="*/ 221977 w 914921"/>
                      <a:gd name="connsiteY13" fmla="*/ 19050 h 316706"/>
                      <a:gd name="connsiteX14" fmla="*/ 229121 w 914921"/>
                      <a:gd name="connsiteY14" fmla="*/ 14287 h 316706"/>
                      <a:gd name="connsiteX15" fmla="*/ 236264 w 914921"/>
                      <a:gd name="connsiteY15" fmla="*/ 11906 h 316706"/>
                      <a:gd name="connsiteX16" fmla="*/ 283889 w 914921"/>
                      <a:gd name="connsiteY16" fmla="*/ 4762 h 316706"/>
                      <a:gd name="connsiteX17" fmla="*/ 410096 w 914921"/>
                      <a:gd name="connsiteY17" fmla="*/ 0 h 316706"/>
                      <a:gd name="connsiteX18" fmla="*/ 483914 w 914921"/>
                      <a:gd name="connsiteY18" fmla="*/ 2381 h 316706"/>
                      <a:gd name="connsiteX19" fmla="*/ 498202 w 914921"/>
                      <a:gd name="connsiteY19" fmla="*/ 9525 h 316706"/>
                      <a:gd name="connsiteX20" fmla="*/ 505346 w 914921"/>
                      <a:gd name="connsiteY20" fmla="*/ 11906 h 316706"/>
                      <a:gd name="connsiteX21" fmla="*/ 512489 w 914921"/>
                      <a:gd name="connsiteY21" fmla="*/ 19050 h 316706"/>
                      <a:gd name="connsiteX22" fmla="*/ 526777 w 914921"/>
                      <a:gd name="connsiteY22" fmla="*/ 23812 h 316706"/>
                      <a:gd name="connsiteX23" fmla="*/ 541064 w 914921"/>
                      <a:gd name="connsiteY23" fmla="*/ 33337 h 316706"/>
                      <a:gd name="connsiteX24" fmla="*/ 555352 w 914921"/>
                      <a:gd name="connsiteY24" fmla="*/ 42862 h 316706"/>
                      <a:gd name="connsiteX25" fmla="*/ 562496 w 914921"/>
                      <a:gd name="connsiteY25" fmla="*/ 47625 h 316706"/>
                      <a:gd name="connsiteX26" fmla="*/ 576783 w 914921"/>
                      <a:gd name="connsiteY26" fmla="*/ 52387 h 316706"/>
                      <a:gd name="connsiteX27" fmla="*/ 598214 w 914921"/>
                      <a:gd name="connsiteY27" fmla="*/ 64293 h 316706"/>
                      <a:gd name="connsiteX28" fmla="*/ 612502 w 914921"/>
                      <a:gd name="connsiteY28" fmla="*/ 71437 h 316706"/>
                      <a:gd name="connsiteX29" fmla="*/ 619646 w 914921"/>
                      <a:gd name="connsiteY29" fmla="*/ 76200 h 316706"/>
                      <a:gd name="connsiteX30" fmla="*/ 626789 w 914921"/>
                      <a:gd name="connsiteY30" fmla="*/ 78581 h 316706"/>
                      <a:gd name="connsiteX31" fmla="*/ 648221 w 914921"/>
                      <a:gd name="connsiteY31" fmla="*/ 90487 h 316706"/>
                      <a:gd name="connsiteX32" fmla="*/ 662508 w 914921"/>
                      <a:gd name="connsiteY32" fmla="*/ 97631 h 316706"/>
                      <a:gd name="connsiteX33" fmla="*/ 669652 w 914921"/>
                      <a:gd name="connsiteY33" fmla="*/ 102393 h 316706"/>
                      <a:gd name="connsiteX34" fmla="*/ 683939 w 914921"/>
                      <a:gd name="connsiteY34" fmla="*/ 107156 h 316706"/>
                      <a:gd name="connsiteX35" fmla="*/ 691083 w 914921"/>
                      <a:gd name="connsiteY35" fmla="*/ 111918 h 316706"/>
                      <a:gd name="connsiteX36" fmla="*/ 707752 w 914921"/>
                      <a:gd name="connsiteY36" fmla="*/ 116681 h 316706"/>
                      <a:gd name="connsiteX37" fmla="*/ 729183 w 914921"/>
                      <a:gd name="connsiteY37" fmla="*/ 123825 h 316706"/>
                      <a:gd name="connsiteX38" fmla="*/ 736327 w 914921"/>
                      <a:gd name="connsiteY38" fmla="*/ 126206 h 316706"/>
                      <a:gd name="connsiteX39" fmla="*/ 786333 w 914921"/>
                      <a:gd name="connsiteY39" fmla="*/ 130968 h 316706"/>
                      <a:gd name="connsiteX40" fmla="*/ 836339 w 914921"/>
                      <a:gd name="connsiteY40" fmla="*/ 147637 h 316706"/>
                      <a:gd name="connsiteX41" fmla="*/ 850627 w 914921"/>
                      <a:gd name="connsiteY41" fmla="*/ 152400 h 316706"/>
                      <a:gd name="connsiteX42" fmla="*/ 857771 w 914921"/>
                      <a:gd name="connsiteY42" fmla="*/ 154781 h 316706"/>
                      <a:gd name="connsiteX43" fmla="*/ 864914 w 914921"/>
                      <a:gd name="connsiteY43" fmla="*/ 159543 h 316706"/>
                      <a:gd name="connsiteX44" fmla="*/ 872058 w 914921"/>
                      <a:gd name="connsiteY44" fmla="*/ 161925 h 316706"/>
                      <a:gd name="connsiteX45" fmla="*/ 886346 w 914921"/>
                      <a:gd name="connsiteY45" fmla="*/ 171450 h 316706"/>
                      <a:gd name="connsiteX46" fmla="*/ 893489 w 914921"/>
                      <a:gd name="connsiteY46" fmla="*/ 176212 h 316706"/>
                      <a:gd name="connsiteX47" fmla="*/ 898252 w 914921"/>
                      <a:gd name="connsiteY47" fmla="*/ 190500 h 316706"/>
                      <a:gd name="connsiteX48" fmla="*/ 900633 w 914921"/>
                      <a:gd name="connsiteY48" fmla="*/ 197643 h 316706"/>
                      <a:gd name="connsiteX49" fmla="*/ 905396 w 914921"/>
                      <a:gd name="connsiteY49" fmla="*/ 204787 h 316706"/>
                      <a:gd name="connsiteX50" fmla="*/ 910158 w 914921"/>
                      <a:gd name="connsiteY50" fmla="*/ 221456 h 316706"/>
                      <a:gd name="connsiteX51" fmla="*/ 914921 w 914921"/>
                      <a:gd name="connsiteY51" fmla="*/ 240506 h 316706"/>
                      <a:gd name="connsiteX52" fmla="*/ 912539 w 914921"/>
                      <a:gd name="connsiteY52" fmla="*/ 252412 h 316706"/>
                      <a:gd name="connsiteX53" fmla="*/ 910158 w 914921"/>
                      <a:gd name="connsiteY53" fmla="*/ 259556 h 316706"/>
                      <a:gd name="connsiteX54" fmla="*/ 903014 w 914921"/>
                      <a:gd name="connsiteY54" fmla="*/ 261937 h 316706"/>
                      <a:gd name="connsiteX55" fmla="*/ 898252 w 914921"/>
                      <a:gd name="connsiteY55" fmla="*/ 269081 h 316706"/>
                      <a:gd name="connsiteX56" fmla="*/ 883964 w 914921"/>
                      <a:gd name="connsiteY56" fmla="*/ 273843 h 316706"/>
                      <a:gd name="connsiteX57" fmla="*/ 862533 w 914921"/>
                      <a:gd name="connsiteY57" fmla="*/ 288131 h 316706"/>
                      <a:gd name="connsiteX58" fmla="*/ 855389 w 914921"/>
                      <a:gd name="connsiteY58" fmla="*/ 292893 h 316706"/>
                      <a:gd name="connsiteX59" fmla="*/ 848246 w 914921"/>
                      <a:gd name="connsiteY59" fmla="*/ 295275 h 316706"/>
                      <a:gd name="connsiteX60" fmla="*/ 833958 w 914921"/>
                      <a:gd name="connsiteY60" fmla="*/ 302418 h 316706"/>
                      <a:gd name="connsiteX61" fmla="*/ 824433 w 914921"/>
                      <a:gd name="connsiteY61" fmla="*/ 316706 h 316706"/>
                      <a:gd name="connsiteX62" fmla="*/ 686321 w 914921"/>
                      <a:gd name="connsiteY62" fmla="*/ 302418 h 316706"/>
                      <a:gd name="connsiteX63" fmla="*/ 683939 w 914921"/>
                      <a:gd name="connsiteY63" fmla="*/ 295275 h 316706"/>
                      <a:gd name="connsiteX64" fmla="*/ 676796 w 914921"/>
                      <a:gd name="connsiteY64" fmla="*/ 292893 h 316706"/>
                      <a:gd name="connsiteX65" fmla="*/ 557733 w 914921"/>
                      <a:gd name="connsiteY65" fmla="*/ 290512 h 316706"/>
                      <a:gd name="connsiteX66" fmla="*/ 526777 w 914921"/>
                      <a:gd name="connsiteY66" fmla="*/ 285750 h 316706"/>
                      <a:gd name="connsiteX67" fmla="*/ 438671 w 914921"/>
                      <a:gd name="connsiteY67" fmla="*/ 288131 h 316706"/>
                      <a:gd name="connsiteX68" fmla="*/ 429146 w 914921"/>
                      <a:gd name="connsiteY68" fmla="*/ 290512 h 316706"/>
                      <a:gd name="connsiteX69" fmla="*/ 298177 w 914921"/>
                      <a:gd name="connsiteY69" fmla="*/ 285750 h 316706"/>
                      <a:gd name="connsiteX70" fmla="*/ 248171 w 914921"/>
                      <a:gd name="connsiteY70" fmla="*/ 288131 h 316706"/>
                      <a:gd name="connsiteX71" fmla="*/ 241027 w 914921"/>
                      <a:gd name="connsiteY71" fmla="*/ 292893 h 316706"/>
                      <a:gd name="connsiteX72" fmla="*/ 83864 w 914921"/>
                      <a:gd name="connsiteY72" fmla="*/ 292893 h 316706"/>
                      <a:gd name="connsiteX73" fmla="*/ 79102 w 914921"/>
                      <a:gd name="connsiteY73" fmla="*/ 278606 h 316706"/>
                      <a:gd name="connsiteX74" fmla="*/ 31477 w 914921"/>
                      <a:gd name="connsiteY74" fmla="*/ 269081 h 316706"/>
                      <a:gd name="connsiteX75" fmla="*/ 24333 w 914921"/>
                      <a:gd name="connsiteY75" fmla="*/ 266700 h 316706"/>
                      <a:gd name="connsiteX76" fmla="*/ 21952 w 914921"/>
                      <a:gd name="connsiteY76" fmla="*/ 254793 h 316706"/>
                      <a:gd name="connsiteX77" fmla="*/ 17189 w 914921"/>
                      <a:gd name="connsiteY77" fmla="*/ 240506 h 316706"/>
                      <a:gd name="connsiteX78" fmla="*/ 14808 w 914921"/>
                      <a:gd name="connsiteY78" fmla="*/ 233362 h 316706"/>
                      <a:gd name="connsiteX79" fmla="*/ 12427 w 914921"/>
                      <a:gd name="connsiteY79" fmla="*/ 226218 h 316706"/>
                      <a:gd name="connsiteX80" fmla="*/ 10046 w 914921"/>
                      <a:gd name="connsiteY80" fmla="*/ 219075 h 316706"/>
                      <a:gd name="connsiteX81" fmla="*/ 12427 w 914921"/>
                      <a:gd name="connsiteY81" fmla="*/ 185737 h 316706"/>
                      <a:gd name="connsiteX82" fmla="*/ 14808 w 914921"/>
                      <a:gd name="connsiteY82" fmla="*/ 178593 h 316706"/>
                      <a:gd name="connsiteX83" fmla="*/ 17189 w 914921"/>
                      <a:gd name="connsiteY83" fmla="*/ 164306 h 316706"/>
                      <a:gd name="connsiteX84" fmla="*/ 14808 w 914921"/>
                      <a:gd name="connsiteY84" fmla="*/ 119062 h 316706"/>
                      <a:gd name="connsiteX85" fmla="*/ 10046 w 914921"/>
                      <a:gd name="connsiteY85" fmla="*/ 109537 h 316706"/>
                      <a:gd name="connsiteX86" fmla="*/ 5283 w 914921"/>
                      <a:gd name="connsiteY86" fmla="*/ 90487 h 316706"/>
                      <a:gd name="connsiteX0" fmla="*/ 5283 w 914921"/>
                      <a:gd name="connsiteY0" fmla="*/ 90487 h 303310"/>
                      <a:gd name="connsiteX1" fmla="*/ 93389 w 914921"/>
                      <a:gd name="connsiteY1" fmla="*/ 88106 h 303310"/>
                      <a:gd name="connsiteX2" fmla="*/ 107677 w 914921"/>
                      <a:gd name="connsiteY2" fmla="*/ 80962 h 303310"/>
                      <a:gd name="connsiteX3" fmla="*/ 114821 w 914921"/>
                      <a:gd name="connsiteY3" fmla="*/ 78581 h 303310"/>
                      <a:gd name="connsiteX4" fmla="*/ 119583 w 914921"/>
                      <a:gd name="connsiteY4" fmla="*/ 71437 h 303310"/>
                      <a:gd name="connsiteX5" fmla="*/ 126727 w 914921"/>
                      <a:gd name="connsiteY5" fmla="*/ 69056 h 303310"/>
                      <a:gd name="connsiteX6" fmla="*/ 143396 w 914921"/>
                      <a:gd name="connsiteY6" fmla="*/ 52387 h 303310"/>
                      <a:gd name="connsiteX7" fmla="*/ 150539 w 914921"/>
                      <a:gd name="connsiteY7" fmla="*/ 47625 h 303310"/>
                      <a:gd name="connsiteX8" fmla="*/ 164827 w 914921"/>
                      <a:gd name="connsiteY8" fmla="*/ 42862 h 303310"/>
                      <a:gd name="connsiteX9" fmla="*/ 179114 w 914921"/>
                      <a:gd name="connsiteY9" fmla="*/ 35718 h 303310"/>
                      <a:gd name="connsiteX10" fmla="*/ 186258 w 914921"/>
                      <a:gd name="connsiteY10" fmla="*/ 30956 h 303310"/>
                      <a:gd name="connsiteX11" fmla="*/ 200546 w 914921"/>
                      <a:gd name="connsiteY11" fmla="*/ 26193 h 303310"/>
                      <a:gd name="connsiteX12" fmla="*/ 214833 w 914921"/>
                      <a:gd name="connsiteY12" fmla="*/ 21431 h 303310"/>
                      <a:gd name="connsiteX13" fmla="*/ 221977 w 914921"/>
                      <a:gd name="connsiteY13" fmla="*/ 19050 h 303310"/>
                      <a:gd name="connsiteX14" fmla="*/ 229121 w 914921"/>
                      <a:gd name="connsiteY14" fmla="*/ 14287 h 303310"/>
                      <a:gd name="connsiteX15" fmla="*/ 236264 w 914921"/>
                      <a:gd name="connsiteY15" fmla="*/ 11906 h 303310"/>
                      <a:gd name="connsiteX16" fmla="*/ 283889 w 914921"/>
                      <a:gd name="connsiteY16" fmla="*/ 4762 h 303310"/>
                      <a:gd name="connsiteX17" fmla="*/ 410096 w 914921"/>
                      <a:gd name="connsiteY17" fmla="*/ 0 h 303310"/>
                      <a:gd name="connsiteX18" fmla="*/ 483914 w 914921"/>
                      <a:gd name="connsiteY18" fmla="*/ 2381 h 303310"/>
                      <a:gd name="connsiteX19" fmla="*/ 498202 w 914921"/>
                      <a:gd name="connsiteY19" fmla="*/ 9525 h 303310"/>
                      <a:gd name="connsiteX20" fmla="*/ 505346 w 914921"/>
                      <a:gd name="connsiteY20" fmla="*/ 11906 h 303310"/>
                      <a:gd name="connsiteX21" fmla="*/ 512489 w 914921"/>
                      <a:gd name="connsiteY21" fmla="*/ 19050 h 303310"/>
                      <a:gd name="connsiteX22" fmla="*/ 526777 w 914921"/>
                      <a:gd name="connsiteY22" fmla="*/ 23812 h 303310"/>
                      <a:gd name="connsiteX23" fmla="*/ 541064 w 914921"/>
                      <a:gd name="connsiteY23" fmla="*/ 33337 h 303310"/>
                      <a:gd name="connsiteX24" fmla="*/ 555352 w 914921"/>
                      <a:gd name="connsiteY24" fmla="*/ 42862 h 303310"/>
                      <a:gd name="connsiteX25" fmla="*/ 562496 w 914921"/>
                      <a:gd name="connsiteY25" fmla="*/ 47625 h 303310"/>
                      <a:gd name="connsiteX26" fmla="*/ 576783 w 914921"/>
                      <a:gd name="connsiteY26" fmla="*/ 52387 h 303310"/>
                      <a:gd name="connsiteX27" fmla="*/ 598214 w 914921"/>
                      <a:gd name="connsiteY27" fmla="*/ 64293 h 303310"/>
                      <a:gd name="connsiteX28" fmla="*/ 612502 w 914921"/>
                      <a:gd name="connsiteY28" fmla="*/ 71437 h 303310"/>
                      <a:gd name="connsiteX29" fmla="*/ 619646 w 914921"/>
                      <a:gd name="connsiteY29" fmla="*/ 76200 h 303310"/>
                      <a:gd name="connsiteX30" fmla="*/ 626789 w 914921"/>
                      <a:gd name="connsiteY30" fmla="*/ 78581 h 303310"/>
                      <a:gd name="connsiteX31" fmla="*/ 648221 w 914921"/>
                      <a:gd name="connsiteY31" fmla="*/ 90487 h 303310"/>
                      <a:gd name="connsiteX32" fmla="*/ 662508 w 914921"/>
                      <a:gd name="connsiteY32" fmla="*/ 97631 h 303310"/>
                      <a:gd name="connsiteX33" fmla="*/ 669652 w 914921"/>
                      <a:gd name="connsiteY33" fmla="*/ 102393 h 303310"/>
                      <a:gd name="connsiteX34" fmla="*/ 683939 w 914921"/>
                      <a:gd name="connsiteY34" fmla="*/ 107156 h 303310"/>
                      <a:gd name="connsiteX35" fmla="*/ 691083 w 914921"/>
                      <a:gd name="connsiteY35" fmla="*/ 111918 h 303310"/>
                      <a:gd name="connsiteX36" fmla="*/ 707752 w 914921"/>
                      <a:gd name="connsiteY36" fmla="*/ 116681 h 303310"/>
                      <a:gd name="connsiteX37" fmla="*/ 729183 w 914921"/>
                      <a:gd name="connsiteY37" fmla="*/ 123825 h 303310"/>
                      <a:gd name="connsiteX38" fmla="*/ 736327 w 914921"/>
                      <a:gd name="connsiteY38" fmla="*/ 126206 h 303310"/>
                      <a:gd name="connsiteX39" fmla="*/ 786333 w 914921"/>
                      <a:gd name="connsiteY39" fmla="*/ 130968 h 303310"/>
                      <a:gd name="connsiteX40" fmla="*/ 836339 w 914921"/>
                      <a:gd name="connsiteY40" fmla="*/ 147637 h 303310"/>
                      <a:gd name="connsiteX41" fmla="*/ 850627 w 914921"/>
                      <a:gd name="connsiteY41" fmla="*/ 152400 h 303310"/>
                      <a:gd name="connsiteX42" fmla="*/ 857771 w 914921"/>
                      <a:gd name="connsiteY42" fmla="*/ 154781 h 303310"/>
                      <a:gd name="connsiteX43" fmla="*/ 864914 w 914921"/>
                      <a:gd name="connsiteY43" fmla="*/ 159543 h 303310"/>
                      <a:gd name="connsiteX44" fmla="*/ 872058 w 914921"/>
                      <a:gd name="connsiteY44" fmla="*/ 161925 h 303310"/>
                      <a:gd name="connsiteX45" fmla="*/ 886346 w 914921"/>
                      <a:gd name="connsiteY45" fmla="*/ 171450 h 303310"/>
                      <a:gd name="connsiteX46" fmla="*/ 893489 w 914921"/>
                      <a:gd name="connsiteY46" fmla="*/ 176212 h 303310"/>
                      <a:gd name="connsiteX47" fmla="*/ 898252 w 914921"/>
                      <a:gd name="connsiteY47" fmla="*/ 190500 h 303310"/>
                      <a:gd name="connsiteX48" fmla="*/ 900633 w 914921"/>
                      <a:gd name="connsiteY48" fmla="*/ 197643 h 303310"/>
                      <a:gd name="connsiteX49" fmla="*/ 905396 w 914921"/>
                      <a:gd name="connsiteY49" fmla="*/ 204787 h 303310"/>
                      <a:gd name="connsiteX50" fmla="*/ 910158 w 914921"/>
                      <a:gd name="connsiteY50" fmla="*/ 221456 h 303310"/>
                      <a:gd name="connsiteX51" fmla="*/ 914921 w 914921"/>
                      <a:gd name="connsiteY51" fmla="*/ 240506 h 303310"/>
                      <a:gd name="connsiteX52" fmla="*/ 912539 w 914921"/>
                      <a:gd name="connsiteY52" fmla="*/ 252412 h 303310"/>
                      <a:gd name="connsiteX53" fmla="*/ 910158 w 914921"/>
                      <a:gd name="connsiteY53" fmla="*/ 259556 h 303310"/>
                      <a:gd name="connsiteX54" fmla="*/ 903014 w 914921"/>
                      <a:gd name="connsiteY54" fmla="*/ 261937 h 303310"/>
                      <a:gd name="connsiteX55" fmla="*/ 898252 w 914921"/>
                      <a:gd name="connsiteY55" fmla="*/ 269081 h 303310"/>
                      <a:gd name="connsiteX56" fmla="*/ 883964 w 914921"/>
                      <a:gd name="connsiteY56" fmla="*/ 273843 h 303310"/>
                      <a:gd name="connsiteX57" fmla="*/ 862533 w 914921"/>
                      <a:gd name="connsiteY57" fmla="*/ 288131 h 303310"/>
                      <a:gd name="connsiteX58" fmla="*/ 855389 w 914921"/>
                      <a:gd name="connsiteY58" fmla="*/ 292893 h 303310"/>
                      <a:gd name="connsiteX59" fmla="*/ 848246 w 914921"/>
                      <a:gd name="connsiteY59" fmla="*/ 295275 h 303310"/>
                      <a:gd name="connsiteX60" fmla="*/ 833958 w 914921"/>
                      <a:gd name="connsiteY60" fmla="*/ 302418 h 303310"/>
                      <a:gd name="connsiteX61" fmla="*/ 686321 w 914921"/>
                      <a:gd name="connsiteY61" fmla="*/ 302418 h 303310"/>
                      <a:gd name="connsiteX62" fmla="*/ 683939 w 914921"/>
                      <a:gd name="connsiteY62" fmla="*/ 295275 h 303310"/>
                      <a:gd name="connsiteX63" fmla="*/ 676796 w 914921"/>
                      <a:gd name="connsiteY63" fmla="*/ 292893 h 303310"/>
                      <a:gd name="connsiteX64" fmla="*/ 557733 w 914921"/>
                      <a:gd name="connsiteY64" fmla="*/ 290512 h 303310"/>
                      <a:gd name="connsiteX65" fmla="*/ 526777 w 914921"/>
                      <a:gd name="connsiteY65" fmla="*/ 285750 h 303310"/>
                      <a:gd name="connsiteX66" fmla="*/ 438671 w 914921"/>
                      <a:gd name="connsiteY66" fmla="*/ 288131 h 303310"/>
                      <a:gd name="connsiteX67" fmla="*/ 429146 w 914921"/>
                      <a:gd name="connsiteY67" fmla="*/ 290512 h 303310"/>
                      <a:gd name="connsiteX68" fmla="*/ 298177 w 914921"/>
                      <a:gd name="connsiteY68" fmla="*/ 285750 h 303310"/>
                      <a:gd name="connsiteX69" fmla="*/ 248171 w 914921"/>
                      <a:gd name="connsiteY69" fmla="*/ 288131 h 303310"/>
                      <a:gd name="connsiteX70" fmla="*/ 241027 w 914921"/>
                      <a:gd name="connsiteY70" fmla="*/ 292893 h 303310"/>
                      <a:gd name="connsiteX71" fmla="*/ 83864 w 914921"/>
                      <a:gd name="connsiteY71" fmla="*/ 292893 h 303310"/>
                      <a:gd name="connsiteX72" fmla="*/ 79102 w 914921"/>
                      <a:gd name="connsiteY72" fmla="*/ 278606 h 303310"/>
                      <a:gd name="connsiteX73" fmla="*/ 31477 w 914921"/>
                      <a:gd name="connsiteY73" fmla="*/ 269081 h 303310"/>
                      <a:gd name="connsiteX74" fmla="*/ 24333 w 914921"/>
                      <a:gd name="connsiteY74" fmla="*/ 266700 h 303310"/>
                      <a:gd name="connsiteX75" fmla="*/ 21952 w 914921"/>
                      <a:gd name="connsiteY75" fmla="*/ 254793 h 303310"/>
                      <a:gd name="connsiteX76" fmla="*/ 17189 w 914921"/>
                      <a:gd name="connsiteY76" fmla="*/ 240506 h 303310"/>
                      <a:gd name="connsiteX77" fmla="*/ 14808 w 914921"/>
                      <a:gd name="connsiteY77" fmla="*/ 233362 h 303310"/>
                      <a:gd name="connsiteX78" fmla="*/ 12427 w 914921"/>
                      <a:gd name="connsiteY78" fmla="*/ 226218 h 303310"/>
                      <a:gd name="connsiteX79" fmla="*/ 10046 w 914921"/>
                      <a:gd name="connsiteY79" fmla="*/ 219075 h 303310"/>
                      <a:gd name="connsiteX80" fmla="*/ 12427 w 914921"/>
                      <a:gd name="connsiteY80" fmla="*/ 185737 h 303310"/>
                      <a:gd name="connsiteX81" fmla="*/ 14808 w 914921"/>
                      <a:gd name="connsiteY81" fmla="*/ 178593 h 303310"/>
                      <a:gd name="connsiteX82" fmla="*/ 17189 w 914921"/>
                      <a:gd name="connsiteY82" fmla="*/ 164306 h 303310"/>
                      <a:gd name="connsiteX83" fmla="*/ 14808 w 914921"/>
                      <a:gd name="connsiteY83" fmla="*/ 119062 h 303310"/>
                      <a:gd name="connsiteX84" fmla="*/ 10046 w 914921"/>
                      <a:gd name="connsiteY84" fmla="*/ 109537 h 303310"/>
                      <a:gd name="connsiteX85" fmla="*/ 5283 w 914921"/>
                      <a:gd name="connsiteY85" fmla="*/ 90487 h 303310"/>
                      <a:gd name="connsiteX0" fmla="*/ 5283 w 914921"/>
                      <a:gd name="connsiteY0" fmla="*/ 90487 h 303310"/>
                      <a:gd name="connsiteX1" fmla="*/ 93389 w 914921"/>
                      <a:gd name="connsiteY1" fmla="*/ 88106 h 303310"/>
                      <a:gd name="connsiteX2" fmla="*/ 107677 w 914921"/>
                      <a:gd name="connsiteY2" fmla="*/ 80962 h 303310"/>
                      <a:gd name="connsiteX3" fmla="*/ 114821 w 914921"/>
                      <a:gd name="connsiteY3" fmla="*/ 78581 h 303310"/>
                      <a:gd name="connsiteX4" fmla="*/ 119583 w 914921"/>
                      <a:gd name="connsiteY4" fmla="*/ 71437 h 303310"/>
                      <a:gd name="connsiteX5" fmla="*/ 126727 w 914921"/>
                      <a:gd name="connsiteY5" fmla="*/ 69056 h 303310"/>
                      <a:gd name="connsiteX6" fmla="*/ 143396 w 914921"/>
                      <a:gd name="connsiteY6" fmla="*/ 52387 h 303310"/>
                      <a:gd name="connsiteX7" fmla="*/ 150539 w 914921"/>
                      <a:gd name="connsiteY7" fmla="*/ 47625 h 303310"/>
                      <a:gd name="connsiteX8" fmla="*/ 164827 w 914921"/>
                      <a:gd name="connsiteY8" fmla="*/ 42862 h 303310"/>
                      <a:gd name="connsiteX9" fmla="*/ 179114 w 914921"/>
                      <a:gd name="connsiteY9" fmla="*/ 35718 h 303310"/>
                      <a:gd name="connsiteX10" fmla="*/ 186258 w 914921"/>
                      <a:gd name="connsiteY10" fmla="*/ 30956 h 303310"/>
                      <a:gd name="connsiteX11" fmla="*/ 200546 w 914921"/>
                      <a:gd name="connsiteY11" fmla="*/ 26193 h 303310"/>
                      <a:gd name="connsiteX12" fmla="*/ 214833 w 914921"/>
                      <a:gd name="connsiteY12" fmla="*/ 21431 h 303310"/>
                      <a:gd name="connsiteX13" fmla="*/ 221977 w 914921"/>
                      <a:gd name="connsiteY13" fmla="*/ 19050 h 303310"/>
                      <a:gd name="connsiteX14" fmla="*/ 229121 w 914921"/>
                      <a:gd name="connsiteY14" fmla="*/ 14287 h 303310"/>
                      <a:gd name="connsiteX15" fmla="*/ 236264 w 914921"/>
                      <a:gd name="connsiteY15" fmla="*/ 11906 h 303310"/>
                      <a:gd name="connsiteX16" fmla="*/ 283889 w 914921"/>
                      <a:gd name="connsiteY16" fmla="*/ 4762 h 303310"/>
                      <a:gd name="connsiteX17" fmla="*/ 410096 w 914921"/>
                      <a:gd name="connsiteY17" fmla="*/ 0 h 303310"/>
                      <a:gd name="connsiteX18" fmla="*/ 483914 w 914921"/>
                      <a:gd name="connsiteY18" fmla="*/ 2381 h 303310"/>
                      <a:gd name="connsiteX19" fmla="*/ 498202 w 914921"/>
                      <a:gd name="connsiteY19" fmla="*/ 9525 h 303310"/>
                      <a:gd name="connsiteX20" fmla="*/ 505346 w 914921"/>
                      <a:gd name="connsiteY20" fmla="*/ 11906 h 303310"/>
                      <a:gd name="connsiteX21" fmla="*/ 512489 w 914921"/>
                      <a:gd name="connsiteY21" fmla="*/ 19050 h 303310"/>
                      <a:gd name="connsiteX22" fmla="*/ 526777 w 914921"/>
                      <a:gd name="connsiteY22" fmla="*/ 23812 h 303310"/>
                      <a:gd name="connsiteX23" fmla="*/ 541064 w 914921"/>
                      <a:gd name="connsiteY23" fmla="*/ 33337 h 303310"/>
                      <a:gd name="connsiteX24" fmla="*/ 555352 w 914921"/>
                      <a:gd name="connsiteY24" fmla="*/ 42862 h 303310"/>
                      <a:gd name="connsiteX25" fmla="*/ 562496 w 914921"/>
                      <a:gd name="connsiteY25" fmla="*/ 47625 h 303310"/>
                      <a:gd name="connsiteX26" fmla="*/ 576783 w 914921"/>
                      <a:gd name="connsiteY26" fmla="*/ 52387 h 303310"/>
                      <a:gd name="connsiteX27" fmla="*/ 598214 w 914921"/>
                      <a:gd name="connsiteY27" fmla="*/ 64293 h 303310"/>
                      <a:gd name="connsiteX28" fmla="*/ 612502 w 914921"/>
                      <a:gd name="connsiteY28" fmla="*/ 71437 h 303310"/>
                      <a:gd name="connsiteX29" fmla="*/ 619646 w 914921"/>
                      <a:gd name="connsiteY29" fmla="*/ 76200 h 303310"/>
                      <a:gd name="connsiteX30" fmla="*/ 626789 w 914921"/>
                      <a:gd name="connsiteY30" fmla="*/ 78581 h 303310"/>
                      <a:gd name="connsiteX31" fmla="*/ 648221 w 914921"/>
                      <a:gd name="connsiteY31" fmla="*/ 90487 h 303310"/>
                      <a:gd name="connsiteX32" fmla="*/ 662508 w 914921"/>
                      <a:gd name="connsiteY32" fmla="*/ 97631 h 303310"/>
                      <a:gd name="connsiteX33" fmla="*/ 669652 w 914921"/>
                      <a:gd name="connsiteY33" fmla="*/ 102393 h 303310"/>
                      <a:gd name="connsiteX34" fmla="*/ 683939 w 914921"/>
                      <a:gd name="connsiteY34" fmla="*/ 107156 h 303310"/>
                      <a:gd name="connsiteX35" fmla="*/ 691083 w 914921"/>
                      <a:gd name="connsiteY35" fmla="*/ 111918 h 303310"/>
                      <a:gd name="connsiteX36" fmla="*/ 707752 w 914921"/>
                      <a:gd name="connsiteY36" fmla="*/ 116681 h 303310"/>
                      <a:gd name="connsiteX37" fmla="*/ 729183 w 914921"/>
                      <a:gd name="connsiteY37" fmla="*/ 123825 h 303310"/>
                      <a:gd name="connsiteX38" fmla="*/ 736327 w 914921"/>
                      <a:gd name="connsiteY38" fmla="*/ 126206 h 303310"/>
                      <a:gd name="connsiteX39" fmla="*/ 786333 w 914921"/>
                      <a:gd name="connsiteY39" fmla="*/ 130968 h 303310"/>
                      <a:gd name="connsiteX40" fmla="*/ 836339 w 914921"/>
                      <a:gd name="connsiteY40" fmla="*/ 147637 h 303310"/>
                      <a:gd name="connsiteX41" fmla="*/ 850627 w 914921"/>
                      <a:gd name="connsiteY41" fmla="*/ 152400 h 303310"/>
                      <a:gd name="connsiteX42" fmla="*/ 857771 w 914921"/>
                      <a:gd name="connsiteY42" fmla="*/ 154781 h 303310"/>
                      <a:gd name="connsiteX43" fmla="*/ 864914 w 914921"/>
                      <a:gd name="connsiteY43" fmla="*/ 159543 h 303310"/>
                      <a:gd name="connsiteX44" fmla="*/ 872058 w 914921"/>
                      <a:gd name="connsiteY44" fmla="*/ 161925 h 303310"/>
                      <a:gd name="connsiteX45" fmla="*/ 886346 w 914921"/>
                      <a:gd name="connsiteY45" fmla="*/ 171450 h 303310"/>
                      <a:gd name="connsiteX46" fmla="*/ 893489 w 914921"/>
                      <a:gd name="connsiteY46" fmla="*/ 176212 h 303310"/>
                      <a:gd name="connsiteX47" fmla="*/ 898252 w 914921"/>
                      <a:gd name="connsiteY47" fmla="*/ 190500 h 303310"/>
                      <a:gd name="connsiteX48" fmla="*/ 900633 w 914921"/>
                      <a:gd name="connsiteY48" fmla="*/ 197643 h 303310"/>
                      <a:gd name="connsiteX49" fmla="*/ 905396 w 914921"/>
                      <a:gd name="connsiteY49" fmla="*/ 204787 h 303310"/>
                      <a:gd name="connsiteX50" fmla="*/ 910158 w 914921"/>
                      <a:gd name="connsiteY50" fmla="*/ 221456 h 303310"/>
                      <a:gd name="connsiteX51" fmla="*/ 914921 w 914921"/>
                      <a:gd name="connsiteY51" fmla="*/ 240506 h 303310"/>
                      <a:gd name="connsiteX52" fmla="*/ 912539 w 914921"/>
                      <a:gd name="connsiteY52" fmla="*/ 252412 h 303310"/>
                      <a:gd name="connsiteX53" fmla="*/ 910158 w 914921"/>
                      <a:gd name="connsiteY53" fmla="*/ 259556 h 303310"/>
                      <a:gd name="connsiteX54" fmla="*/ 903014 w 914921"/>
                      <a:gd name="connsiteY54" fmla="*/ 261937 h 303310"/>
                      <a:gd name="connsiteX55" fmla="*/ 898252 w 914921"/>
                      <a:gd name="connsiteY55" fmla="*/ 269081 h 303310"/>
                      <a:gd name="connsiteX56" fmla="*/ 883964 w 914921"/>
                      <a:gd name="connsiteY56" fmla="*/ 273843 h 303310"/>
                      <a:gd name="connsiteX57" fmla="*/ 862533 w 914921"/>
                      <a:gd name="connsiteY57" fmla="*/ 288131 h 303310"/>
                      <a:gd name="connsiteX58" fmla="*/ 855389 w 914921"/>
                      <a:gd name="connsiteY58" fmla="*/ 292893 h 303310"/>
                      <a:gd name="connsiteX59" fmla="*/ 848246 w 914921"/>
                      <a:gd name="connsiteY59" fmla="*/ 295275 h 303310"/>
                      <a:gd name="connsiteX60" fmla="*/ 833958 w 914921"/>
                      <a:gd name="connsiteY60" fmla="*/ 302418 h 303310"/>
                      <a:gd name="connsiteX61" fmla="*/ 686321 w 914921"/>
                      <a:gd name="connsiteY61" fmla="*/ 302418 h 303310"/>
                      <a:gd name="connsiteX62" fmla="*/ 683939 w 914921"/>
                      <a:gd name="connsiteY62" fmla="*/ 295275 h 303310"/>
                      <a:gd name="connsiteX63" fmla="*/ 557733 w 914921"/>
                      <a:gd name="connsiteY63" fmla="*/ 290512 h 303310"/>
                      <a:gd name="connsiteX64" fmla="*/ 526777 w 914921"/>
                      <a:gd name="connsiteY64" fmla="*/ 285750 h 303310"/>
                      <a:gd name="connsiteX65" fmla="*/ 438671 w 914921"/>
                      <a:gd name="connsiteY65" fmla="*/ 288131 h 303310"/>
                      <a:gd name="connsiteX66" fmla="*/ 429146 w 914921"/>
                      <a:gd name="connsiteY66" fmla="*/ 290512 h 303310"/>
                      <a:gd name="connsiteX67" fmla="*/ 298177 w 914921"/>
                      <a:gd name="connsiteY67" fmla="*/ 285750 h 303310"/>
                      <a:gd name="connsiteX68" fmla="*/ 248171 w 914921"/>
                      <a:gd name="connsiteY68" fmla="*/ 288131 h 303310"/>
                      <a:gd name="connsiteX69" fmla="*/ 241027 w 914921"/>
                      <a:gd name="connsiteY69" fmla="*/ 292893 h 303310"/>
                      <a:gd name="connsiteX70" fmla="*/ 83864 w 914921"/>
                      <a:gd name="connsiteY70" fmla="*/ 292893 h 303310"/>
                      <a:gd name="connsiteX71" fmla="*/ 79102 w 914921"/>
                      <a:gd name="connsiteY71" fmla="*/ 278606 h 303310"/>
                      <a:gd name="connsiteX72" fmla="*/ 31477 w 914921"/>
                      <a:gd name="connsiteY72" fmla="*/ 269081 h 303310"/>
                      <a:gd name="connsiteX73" fmla="*/ 24333 w 914921"/>
                      <a:gd name="connsiteY73" fmla="*/ 266700 h 303310"/>
                      <a:gd name="connsiteX74" fmla="*/ 21952 w 914921"/>
                      <a:gd name="connsiteY74" fmla="*/ 254793 h 303310"/>
                      <a:gd name="connsiteX75" fmla="*/ 17189 w 914921"/>
                      <a:gd name="connsiteY75" fmla="*/ 240506 h 303310"/>
                      <a:gd name="connsiteX76" fmla="*/ 14808 w 914921"/>
                      <a:gd name="connsiteY76" fmla="*/ 233362 h 303310"/>
                      <a:gd name="connsiteX77" fmla="*/ 12427 w 914921"/>
                      <a:gd name="connsiteY77" fmla="*/ 226218 h 303310"/>
                      <a:gd name="connsiteX78" fmla="*/ 10046 w 914921"/>
                      <a:gd name="connsiteY78" fmla="*/ 219075 h 303310"/>
                      <a:gd name="connsiteX79" fmla="*/ 12427 w 914921"/>
                      <a:gd name="connsiteY79" fmla="*/ 185737 h 303310"/>
                      <a:gd name="connsiteX80" fmla="*/ 14808 w 914921"/>
                      <a:gd name="connsiteY80" fmla="*/ 178593 h 303310"/>
                      <a:gd name="connsiteX81" fmla="*/ 17189 w 914921"/>
                      <a:gd name="connsiteY81" fmla="*/ 164306 h 303310"/>
                      <a:gd name="connsiteX82" fmla="*/ 14808 w 914921"/>
                      <a:gd name="connsiteY82" fmla="*/ 119062 h 303310"/>
                      <a:gd name="connsiteX83" fmla="*/ 10046 w 914921"/>
                      <a:gd name="connsiteY83" fmla="*/ 109537 h 303310"/>
                      <a:gd name="connsiteX84" fmla="*/ 5283 w 914921"/>
                      <a:gd name="connsiteY84" fmla="*/ 90487 h 303310"/>
                      <a:gd name="connsiteX0" fmla="*/ 5283 w 914921"/>
                      <a:gd name="connsiteY0" fmla="*/ 90487 h 303626"/>
                      <a:gd name="connsiteX1" fmla="*/ 93389 w 914921"/>
                      <a:gd name="connsiteY1" fmla="*/ 88106 h 303626"/>
                      <a:gd name="connsiteX2" fmla="*/ 107677 w 914921"/>
                      <a:gd name="connsiteY2" fmla="*/ 80962 h 303626"/>
                      <a:gd name="connsiteX3" fmla="*/ 114821 w 914921"/>
                      <a:gd name="connsiteY3" fmla="*/ 78581 h 303626"/>
                      <a:gd name="connsiteX4" fmla="*/ 119583 w 914921"/>
                      <a:gd name="connsiteY4" fmla="*/ 71437 h 303626"/>
                      <a:gd name="connsiteX5" fmla="*/ 126727 w 914921"/>
                      <a:gd name="connsiteY5" fmla="*/ 69056 h 303626"/>
                      <a:gd name="connsiteX6" fmla="*/ 143396 w 914921"/>
                      <a:gd name="connsiteY6" fmla="*/ 52387 h 303626"/>
                      <a:gd name="connsiteX7" fmla="*/ 150539 w 914921"/>
                      <a:gd name="connsiteY7" fmla="*/ 47625 h 303626"/>
                      <a:gd name="connsiteX8" fmla="*/ 164827 w 914921"/>
                      <a:gd name="connsiteY8" fmla="*/ 42862 h 303626"/>
                      <a:gd name="connsiteX9" fmla="*/ 179114 w 914921"/>
                      <a:gd name="connsiteY9" fmla="*/ 35718 h 303626"/>
                      <a:gd name="connsiteX10" fmla="*/ 186258 w 914921"/>
                      <a:gd name="connsiteY10" fmla="*/ 30956 h 303626"/>
                      <a:gd name="connsiteX11" fmla="*/ 200546 w 914921"/>
                      <a:gd name="connsiteY11" fmla="*/ 26193 h 303626"/>
                      <a:gd name="connsiteX12" fmla="*/ 214833 w 914921"/>
                      <a:gd name="connsiteY12" fmla="*/ 21431 h 303626"/>
                      <a:gd name="connsiteX13" fmla="*/ 221977 w 914921"/>
                      <a:gd name="connsiteY13" fmla="*/ 19050 h 303626"/>
                      <a:gd name="connsiteX14" fmla="*/ 229121 w 914921"/>
                      <a:gd name="connsiteY14" fmla="*/ 14287 h 303626"/>
                      <a:gd name="connsiteX15" fmla="*/ 236264 w 914921"/>
                      <a:gd name="connsiteY15" fmla="*/ 11906 h 303626"/>
                      <a:gd name="connsiteX16" fmla="*/ 283889 w 914921"/>
                      <a:gd name="connsiteY16" fmla="*/ 4762 h 303626"/>
                      <a:gd name="connsiteX17" fmla="*/ 410096 w 914921"/>
                      <a:gd name="connsiteY17" fmla="*/ 0 h 303626"/>
                      <a:gd name="connsiteX18" fmla="*/ 483914 w 914921"/>
                      <a:gd name="connsiteY18" fmla="*/ 2381 h 303626"/>
                      <a:gd name="connsiteX19" fmla="*/ 498202 w 914921"/>
                      <a:gd name="connsiteY19" fmla="*/ 9525 h 303626"/>
                      <a:gd name="connsiteX20" fmla="*/ 505346 w 914921"/>
                      <a:gd name="connsiteY20" fmla="*/ 11906 h 303626"/>
                      <a:gd name="connsiteX21" fmla="*/ 512489 w 914921"/>
                      <a:gd name="connsiteY21" fmla="*/ 19050 h 303626"/>
                      <a:gd name="connsiteX22" fmla="*/ 526777 w 914921"/>
                      <a:gd name="connsiteY22" fmla="*/ 23812 h 303626"/>
                      <a:gd name="connsiteX23" fmla="*/ 541064 w 914921"/>
                      <a:gd name="connsiteY23" fmla="*/ 33337 h 303626"/>
                      <a:gd name="connsiteX24" fmla="*/ 555352 w 914921"/>
                      <a:gd name="connsiteY24" fmla="*/ 42862 h 303626"/>
                      <a:gd name="connsiteX25" fmla="*/ 562496 w 914921"/>
                      <a:gd name="connsiteY25" fmla="*/ 47625 h 303626"/>
                      <a:gd name="connsiteX26" fmla="*/ 576783 w 914921"/>
                      <a:gd name="connsiteY26" fmla="*/ 52387 h 303626"/>
                      <a:gd name="connsiteX27" fmla="*/ 598214 w 914921"/>
                      <a:gd name="connsiteY27" fmla="*/ 64293 h 303626"/>
                      <a:gd name="connsiteX28" fmla="*/ 612502 w 914921"/>
                      <a:gd name="connsiteY28" fmla="*/ 71437 h 303626"/>
                      <a:gd name="connsiteX29" fmla="*/ 619646 w 914921"/>
                      <a:gd name="connsiteY29" fmla="*/ 76200 h 303626"/>
                      <a:gd name="connsiteX30" fmla="*/ 626789 w 914921"/>
                      <a:gd name="connsiteY30" fmla="*/ 78581 h 303626"/>
                      <a:gd name="connsiteX31" fmla="*/ 648221 w 914921"/>
                      <a:gd name="connsiteY31" fmla="*/ 90487 h 303626"/>
                      <a:gd name="connsiteX32" fmla="*/ 662508 w 914921"/>
                      <a:gd name="connsiteY32" fmla="*/ 97631 h 303626"/>
                      <a:gd name="connsiteX33" fmla="*/ 669652 w 914921"/>
                      <a:gd name="connsiteY33" fmla="*/ 102393 h 303626"/>
                      <a:gd name="connsiteX34" fmla="*/ 683939 w 914921"/>
                      <a:gd name="connsiteY34" fmla="*/ 107156 h 303626"/>
                      <a:gd name="connsiteX35" fmla="*/ 691083 w 914921"/>
                      <a:gd name="connsiteY35" fmla="*/ 111918 h 303626"/>
                      <a:gd name="connsiteX36" fmla="*/ 707752 w 914921"/>
                      <a:gd name="connsiteY36" fmla="*/ 116681 h 303626"/>
                      <a:gd name="connsiteX37" fmla="*/ 729183 w 914921"/>
                      <a:gd name="connsiteY37" fmla="*/ 123825 h 303626"/>
                      <a:gd name="connsiteX38" fmla="*/ 736327 w 914921"/>
                      <a:gd name="connsiteY38" fmla="*/ 126206 h 303626"/>
                      <a:gd name="connsiteX39" fmla="*/ 786333 w 914921"/>
                      <a:gd name="connsiteY39" fmla="*/ 130968 h 303626"/>
                      <a:gd name="connsiteX40" fmla="*/ 836339 w 914921"/>
                      <a:gd name="connsiteY40" fmla="*/ 147637 h 303626"/>
                      <a:gd name="connsiteX41" fmla="*/ 850627 w 914921"/>
                      <a:gd name="connsiteY41" fmla="*/ 152400 h 303626"/>
                      <a:gd name="connsiteX42" fmla="*/ 857771 w 914921"/>
                      <a:gd name="connsiteY42" fmla="*/ 154781 h 303626"/>
                      <a:gd name="connsiteX43" fmla="*/ 864914 w 914921"/>
                      <a:gd name="connsiteY43" fmla="*/ 159543 h 303626"/>
                      <a:gd name="connsiteX44" fmla="*/ 872058 w 914921"/>
                      <a:gd name="connsiteY44" fmla="*/ 161925 h 303626"/>
                      <a:gd name="connsiteX45" fmla="*/ 886346 w 914921"/>
                      <a:gd name="connsiteY45" fmla="*/ 171450 h 303626"/>
                      <a:gd name="connsiteX46" fmla="*/ 893489 w 914921"/>
                      <a:gd name="connsiteY46" fmla="*/ 176212 h 303626"/>
                      <a:gd name="connsiteX47" fmla="*/ 898252 w 914921"/>
                      <a:gd name="connsiteY47" fmla="*/ 190500 h 303626"/>
                      <a:gd name="connsiteX48" fmla="*/ 900633 w 914921"/>
                      <a:gd name="connsiteY48" fmla="*/ 197643 h 303626"/>
                      <a:gd name="connsiteX49" fmla="*/ 905396 w 914921"/>
                      <a:gd name="connsiteY49" fmla="*/ 204787 h 303626"/>
                      <a:gd name="connsiteX50" fmla="*/ 910158 w 914921"/>
                      <a:gd name="connsiteY50" fmla="*/ 221456 h 303626"/>
                      <a:gd name="connsiteX51" fmla="*/ 914921 w 914921"/>
                      <a:gd name="connsiteY51" fmla="*/ 240506 h 303626"/>
                      <a:gd name="connsiteX52" fmla="*/ 912539 w 914921"/>
                      <a:gd name="connsiteY52" fmla="*/ 252412 h 303626"/>
                      <a:gd name="connsiteX53" fmla="*/ 910158 w 914921"/>
                      <a:gd name="connsiteY53" fmla="*/ 259556 h 303626"/>
                      <a:gd name="connsiteX54" fmla="*/ 903014 w 914921"/>
                      <a:gd name="connsiteY54" fmla="*/ 261937 h 303626"/>
                      <a:gd name="connsiteX55" fmla="*/ 898252 w 914921"/>
                      <a:gd name="connsiteY55" fmla="*/ 269081 h 303626"/>
                      <a:gd name="connsiteX56" fmla="*/ 883964 w 914921"/>
                      <a:gd name="connsiteY56" fmla="*/ 273843 h 303626"/>
                      <a:gd name="connsiteX57" fmla="*/ 862533 w 914921"/>
                      <a:gd name="connsiteY57" fmla="*/ 288131 h 303626"/>
                      <a:gd name="connsiteX58" fmla="*/ 855389 w 914921"/>
                      <a:gd name="connsiteY58" fmla="*/ 292893 h 303626"/>
                      <a:gd name="connsiteX59" fmla="*/ 848246 w 914921"/>
                      <a:gd name="connsiteY59" fmla="*/ 295275 h 303626"/>
                      <a:gd name="connsiteX60" fmla="*/ 833958 w 914921"/>
                      <a:gd name="connsiteY60" fmla="*/ 302418 h 303626"/>
                      <a:gd name="connsiteX61" fmla="*/ 686321 w 914921"/>
                      <a:gd name="connsiteY61" fmla="*/ 302418 h 303626"/>
                      <a:gd name="connsiteX62" fmla="*/ 557733 w 914921"/>
                      <a:gd name="connsiteY62" fmla="*/ 290512 h 303626"/>
                      <a:gd name="connsiteX63" fmla="*/ 526777 w 914921"/>
                      <a:gd name="connsiteY63" fmla="*/ 285750 h 303626"/>
                      <a:gd name="connsiteX64" fmla="*/ 438671 w 914921"/>
                      <a:gd name="connsiteY64" fmla="*/ 288131 h 303626"/>
                      <a:gd name="connsiteX65" fmla="*/ 429146 w 914921"/>
                      <a:gd name="connsiteY65" fmla="*/ 290512 h 303626"/>
                      <a:gd name="connsiteX66" fmla="*/ 298177 w 914921"/>
                      <a:gd name="connsiteY66" fmla="*/ 285750 h 303626"/>
                      <a:gd name="connsiteX67" fmla="*/ 248171 w 914921"/>
                      <a:gd name="connsiteY67" fmla="*/ 288131 h 303626"/>
                      <a:gd name="connsiteX68" fmla="*/ 241027 w 914921"/>
                      <a:gd name="connsiteY68" fmla="*/ 292893 h 303626"/>
                      <a:gd name="connsiteX69" fmla="*/ 83864 w 914921"/>
                      <a:gd name="connsiteY69" fmla="*/ 292893 h 303626"/>
                      <a:gd name="connsiteX70" fmla="*/ 79102 w 914921"/>
                      <a:gd name="connsiteY70" fmla="*/ 278606 h 303626"/>
                      <a:gd name="connsiteX71" fmla="*/ 31477 w 914921"/>
                      <a:gd name="connsiteY71" fmla="*/ 269081 h 303626"/>
                      <a:gd name="connsiteX72" fmla="*/ 24333 w 914921"/>
                      <a:gd name="connsiteY72" fmla="*/ 266700 h 303626"/>
                      <a:gd name="connsiteX73" fmla="*/ 21952 w 914921"/>
                      <a:gd name="connsiteY73" fmla="*/ 254793 h 303626"/>
                      <a:gd name="connsiteX74" fmla="*/ 17189 w 914921"/>
                      <a:gd name="connsiteY74" fmla="*/ 240506 h 303626"/>
                      <a:gd name="connsiteX75" fmla="*/ 14808 w 914921"/>
                      <a:gd name="connsiteY75" fmla="*/ 233362 h 303626"/>
                      <a:gd name="connsiteX76" fmla="*/ 12427 w 914921"/>
                      <a:gd name="connsiteY76" fmla="*/ 226218 h 303626"/>
                      <a:gd name="connsiteX77" fmla="*/ 10046 w 914921"/>
                      <a:gd name="connsiteY77" fmla="*/ 219075 h 303626"/>
                      <a:gd name="connsiteX78" fmla="*/ 12427 w 914921"/>
                      <a:gd name="connsiteY78" fmla="*/ 185737 h 303626"/>
                      <a:gd name="connsiteX79" fmla="*/ 14808 w 914921"/>
                      <a:gd name="connsiteY79" fmla="*/ 178593 h 303626"/>
                      <a:gd name="connsiteX80" fmla="*/ 17189 w 914921"/>
                      <a:gd name="connsiteY80" fmla="*/ 164306 h 303626"/>
                      <a:gd name="connsiteX81" fmla="*/ 14808 w 914921"/>
                      <a:gd name="connsiteY81" fmla="*/ 119062 h 303626"/>
                      <a:gd name="connsiteX82" fmla="*/ 10046 w 914921"/>
                      <a:gd name="connsiteY82" fmla="*/ 109537 h 303626"/>
                      <a:gd name="connsiteX83" fmla="*/ 5283 w 914921"/>
                      <a:gd name="connsiteY83" fmla="*/ 90487 h 303626"/>
                      <a:gd name="connsiteX0" fmla="*/ 5283 w 914921"/>
                      <a:gd name="connsiteY0" fmla="*/ 90487 h 302528"/>
                      <a:gd name="connsiteX1" fmla="*/ 93389 w 914921"/>
                      <a:gd name="connsiteY1" fmla="*/ 88106 h 302528"/>
                      <a:gd name="connsiteX2" fmla="*/ 107677 w 914921"/>
                      <a:gd name="connsiteY2" fmla="*/ 80962 h 302528"/>
                      <a:gd name="connsiteX3" fmla="*/ 114821 w 914921"/>
                      <a:gd name="connsiteY3" fmla="*/ 78581 h 302528"/>
                      <a:gd name="connsiteX4" fmla="*/ 119583 w 914921"/>
                      <a:gd name="connsiteY4" fmla="*/ 71437 h 302528"/>
                      <a:gd name="connsiteX5" fmla="*/ 126727 w 914921"/>
                      <a:gd name="connsiteY5" fmla="*/ 69056 h 302528"/>
                      <a:gd name="connsiteX6" fmla="*/ 143396 w 914921"/>
                      <a:gd name="connsiteY6" fmla="*/ 52387 h 302528"/>
                      <a:gd name="connsiteX7" fmla="*/ 150539 w 914921"/>
                      <a:gd name="connsiteY7" fmla="*/ 47625 h 302528"/>
                      <a:gd name="connsiteX8" fmla="*/ 164827 w 914921"/>
                      <a:gd name="connsiteY8" fmla="*/ 42862 h 302528"/>
                      <a:gd name="connsiteX9" fmla="*/ 179114 w 914921"/>
                      <a:gd name="connsiteY9" fmla="*/ 35718 h 302528"/>
                      <a:gd name="connsiteX10" fmla="*/ 186258 w 914921"/>
                      <a:gd name="connsiteY10" fmla="*/ 30956 h 302528"/>
                      <a:gd name="connsiteX11" fmla="*/ 200546 w 914921"/>
                      <a:gd name="connsiteY11" fmla="*/ 26193 h 302528"/>
                      <a:gd name="connsiteX12" fmla="*/ 214833 w 914921"/>
                      <a:gd name="connsiteY12" fmla="*/ 21431 h 302528"/>
                      <a:gd name="connsiteX13" fmla="*/ 221977 w 914921"/>
                      <a:gd name="connsiteY13" fmla="*/ 19050 h 302528"/>
                      <a:gd name="connsiteX14" fmla="*/ 229121 w 914921"/>
                      <a:gd name="connsiteY14" fmla="*/ 14287 h 302528"/>
                      <a:gd name="connsiteX15" fmla="*/ 236264 w 914921"/>
                      <a:gd name="connsiteY15" fmla="*/ 11906 h 302528"/>
                      <a:gd name="connsiteX16" fmla="*/ 283889 w 914921"/>
                      <a:gd name="connsiteY16" fmla="*/ 4762 h 302528"/>
                      <a:gd name="connsiteX17" fmla="*/ 410096 w 914921"/>
                      <a:gd name="connsiteY17" fmla="*/ 0 h 302528"/>
                      <a:gd name="connsiteX18" fmla="*/ 483914 w 914921"/>
                      <a:gd name="connsiteY18" fmla="*/ 2381 h 302528"/>
                      <a:gd name="connsiteX19" fmla="*/ 498202 w 914921"/>
                      <a:gd name="connsiteY19" fmla="*/ 9525 h 302528"/>
                      <a:gd name="connsiteX20" fmla="*/ 505346 w 914921"/>
                      <a:gd name="connsiteY20" fmla="*/ 11906 h 302528"/>
                      <a:gd name="connsiteX21" fmla="*/ 512489 w 914921"/>
                      <a:gd name="connsiteY21" fmla="*/ 19050 h 302528"/>
                      <a:gd name="connsiteX22" fmla="*/ 526777 w 914921"/>
                      <a:gd name="connsiteY22" fmla="*/ 23812 h 302528"/>
                      <a:gd name="connsiteX23" fmla="*/ 541064 w 914921"/>
                      <a:gd name="connsiteY23" fmla="*/ 33337 h 302528"/>
                      <a:gd name="connsiteX24" fmla="*/ 555352 w 914921"/>
                      <a:gd name="connsiteY24" fmla="*/ 42862 h 302528"/>
                      <a:gd name="connsiteX25" fmla="*/ 562496 w 914921"/>
                      <a:gd name="connsiteY25" fmla="*/ 47625 h 302528"/>
                      <a:gd name="connsiteX26" fmla="*/ 576783 w 914921"/>
                      <a:gd name="connsiteY26" fmla="*/ 52387 h 302528"/>
                      <a:gd name="connsiteX27" fmla="*/ 598214 w 914921"/>
                      <a:gd name="connsiteY27" fmla="*/ 64293 h 302528"/>
                      <a:gd name="connsiteX28" fmla="*/ 612502 w 914921"/>
                      <a:gd name="connsiteY28" fmla="*/ 71437 h 302528"/>
                      <a:gd name="connsiteX29" fmla="*/ 619646 w 914921"/>
                      <a:gd name="connsiteY29" fmla="*/ 76200 h 302528"/>
                      <a:gd name="connsiteX30" fmla="*/ 626789 w 914921"/>
                      <a:gd name="connsiteY30" fmla="*/ 78581 h 302528"/>
                      <a:gd name="connsiteX31" fmla="*/ 648221 w 914921"/>
                      <a:gd name="connsiteY31" fmla="*/ 90487 h 302528"/>
                      <a:gd name="connsiteX32" fmla="*/ 662508 w 914921"/>
                      <a:gd name="connsiteY32" fmla="*/ 97631 h 302528"/>
                      <a:gd name="connsiteX33" fmla="*/ 669652 w 914921"/>
                      <a:gd name="connsiteY33" fmla="*/ 102393 h 302528"/>
                      <a:gd name="connsiteX34" fmla="*/ 683939 w 914921"/>
                      <a:gd name="connsiteY34" fmla="*/ 107156 h 302528"/>
                      <a:gd name="connsiteX35" fmla="*/ 691083 w 914921"/>
                      <a:gd name="connsiteY35" fmla="*/ 111918 h 302528"/>
                      <a:gd name="connsiteX36" fmla="*/ 707752 w 914921"/>
                      <a:gd name="connsiteY36" fmla="*/ 116681 h 302528"/>
                      <a:gd name="connsiteX37" fmla="*/ 729183 w 914921"/>
                      <a:gd name="connsiteY37" fmla="*/ 123825 h 302528"/>
                      <a:gd name="connsiteX38" fmla="*/ 736327 w 914921"/>
                      <a:gd name="connsiteY38" fmla="*/ 126206 h 302528"/>
                      <a:gd name="connsiteX39" fmla="*/ 786333 w 914921"/>
                      <a:gd name="connsiteY39" fmla="*/ 130968 h 302528"/>
                      <a:gd name="connsiteX40" fmla="*/ 836339 w 914921"/>
                      <a:gd name="connsiteY40" fmla="*/ 147637 h 302528"/>
                      <a:gd name="connsiteX41" fmla="*/ 850627 w 914921"/>
                      <a:gd name="connsiteY41" fmla="*/ 152400 h 302528"/>
                      <a:gd name="connsiteX42" fmla="*/ 857771 w 914921"/>
                      <a:gd name="connsiteY42" fmla="*/ 154781 h 302528"/>
                      <a:gd name="connsiteX43" fmla="*/ 864914 w 914921"/>
                      <a:gd name="connsiteY43" fmla="*/ 159543 h 302528"/>
                      <a:gd name="connsiteX44" fmla="*/ 872058 w 914921"/>
                      <a:gd name="connsiteY44" fmla="*/ 161925 h 302528"/>
                      <a:gd name="connsiteX45" fmla="*/ 886346 w 914921"/>
                      <a:gd name="connsiteY45" fmla="*/ 171450 h 302528"/>
                      <a:gd name="connsiteX46" fmla="*/ 893489 w 914921"/>
                      <a:gd name="connsiteY46" fmla="*/ 176212 h 302528"/>
                      <a:gd name="connsiteX47" fmla="*/ 898252 w 914921"/>
                      <a:gd name="connsiteY47" fmla="*/ 190500 h 302528"/>
                      <a:gd name="connsiteX48" fmla="*/ 900633 w 914921"/>
                      <a:gd name="connsiteY48" fmla="*/ 197643 h 302528"/>
                      <a:gd name="connsiteX49" fmla="*/ 905396 w 914921"/>
                      <a:gd name="connsiteY49" fmla="*/ 204787 h 302528"/>
                      <a:gd name="connsiteX50" fmla="*/ 910158 w 914921"/>
                      <a:gd name="connsiteY50" fmla="*/ 221456 h 302528"/>
                      <a:gd name="connsiteX51" fmla="*/ 914921 w 914921"/>
                      <a:gd name="connsiteY51" fmla="*/ 240506 h 302528"/>
                      <a:gd name="connsiteX52" fmla="*/ 912539 w 914921"/>
                      <a:gd name="connsiteY52" fmla="*/ 252412 h 302528"/>
                      <a:gd name="connsiteX53" fmla="*/ 910158 w 914921"/>
                      <a:gd name="connsiteY53" fmla="*/ 259556 h 302528"/>
                      <a:gd name="connsiteX54" fmla="*/ 903014 w 914921"/>
                      <a:gd name="connsiteY54" fmla="*/ 261937 h 302528"/>
                      <a:gd name="connsiteX55" fmla="*/ 898252 w 914921"/>
                      <a:gd name="connsiteY55" fmla="*/ 269081 h 302528"/>
                      <a:gd name="connsiteX56" fmla="*/ 883964 w 914921"/>
                      <a:gd name="connsiteY56" fmla="*/ 273843 h 302528"/>
                      <a:gd name="connsiteX57" fmla="*/ 862533 w 914921"/>
                      <a:gd name="connsiteY57" fmla="*/ 288131 h 302528"/>
                      <a:gd name="connsiteX58" fmla="*/ 855389 w 914921"/>
                      <a:gd name="connsiteY58" fmla="*/ 292893 h 302528"/>
                      <a:gd name="connsiteX59" fmla="*/ 848246 w 914921"/>
                      <a:gd name="connsiteY59" fmla="*/ 295275 h 302528"/>
                      <a:gd name="connsiteX60" fmla="*/ 833958 w 914921"/>
                      <a:gd name="connsiteY60" fmla="*/ 302418 h 302528"/>
                      <a:gd name="connsiteX61" fmla="*/ 679177 w 914921"/>
                      <a:gd name="connsiteY61" fmla="*/ 292893 h 302528"/>
                      <a:gd name="connsiteX62" fmla="*/ 557733 w 914921"/>
                      <a:gd name="connsiteY62" fmla="*/ 290512 h 302528"/>
                      <a:gd name="connsiteX63" fmla="*/ 526777 w 914921"/>
                      <a:gd name="connsiteY63" fmla="*/ 285750 h 302528"/>
                      <a:gd name="connsiteX64" fmla="*/ 438671 w 914921"/>
                      <a:gd name="connsiteY64" fmla="*/ 288131 h 302528"/>
                      <a:gd name="connsiteX65" fmla="*/ 429146 w 914921"/>
                      <a:gd name="connsiteY65" fmla="*/ 290512 h 302528"/>
                      <a:gd name="connsiteX66" fmla="*/ 298177 w 914921"/>
                      <a:gd name="connsiteY66" fmla="*/ 285750 h 302528"/>
                      <a:gd name="connsiteX67" fmla="*/ 248171 w 914921"/>
                      <a:gd name="connsiteY67" fmla="*/ 288131 h 302528"/>
                      <a:gd name="connsiteX68" fmla="*/ 241027 w 914921"/>
                      <a:gd name="connsiteY68" fmla="*/ 292893 h 302528"/>
                      <a:gd name="connsiteX69" fmla="*/ 83864 w 914921"/>
                      <a:gd name="connsiteY69" fmla="*/ 292893 h 302528"/>
                      <a:gd name="connsiteX70" fmla="*/ 79102 w 914921"/>
                      <a:gd name="connsiteY70" fmla="*/ 278606 h 302528"/>
                      <a:gd name="connsiteX71" fmla="*/ 31477 w 914921"/>
                      <a:gd name="connsiteY71" fmla="*/ 269081 h 302528"/>
                      <a:gd name="connsiteX72" fmla="*/ 24333 w 914921"/>
                      <a:gd name="connsiteY72" fmla="*/ 266700 h 302528"/>
                      <a:gd name="connsiteX73" fmla="*/ 21952 w 914921"/>
                      <a:gd name="connsiteY73" fmla="*/ 254793 h 302528"/>
                      <a:gd name="connsiteX74" fmla="*/ 17189 w 914921"/>
                      <a:gd name="connsiteY74" fmla="*/ 240506 h 302528"/>
                      <a:gd name="connsiteX75" fmla="*/ 14808 w 914921"/>
                      <a:gd name="connsiteY75" fmla="*/ 233362 h 302528"/>
                      <a:gd name="connsiteX76" fmla="*/ 12427 w 914921"/>
                      <a:gd name="connsiteY76" fmla="*/ 226218 h 302528"/>
                      <a:gd name="connsiteX77" fmla="*/ 10046 w 914921"/>
                      <a:gd name="connsiteY77" fmla="*/ 219075 h 302528"/>
                      <a:gd name="connsiteX78" fmla="*/ 12427 w 914921"/>
                      <a:gd name="connsiteY78" fmla="*/ 185737 h 302528"/>
                      <a:gd name="connsiteX79" fmla="*/ 14808 w 914921"/>
                      <a:gd name="connsiteY79" fmla="*/ 178593 h 302528"/>
                      <a:gd name="connsiteX80" fmla="*/ 17189 w 914921"/>
                      <a:gd name="connsiteY80" fmla="*/ 164306 h 302528"/>
                      <a:gd name="connsiteX81" fmla="*/ 14808 w 914921"/>
                      <a:gd name="connsiteY81" fmla="*/ 119062 h 302528"/>
                      <a:gd name="connsiteX82" fmla="*/ 10046 w 914921"/>
                      <a:gd name="connsiteY82" fmla="*/ 109537 h 302528"/>
                      <a:gd name="connsiteX83" fmla="*/ 5283 w 914921"/>
                      <a:gd name="connsiteY83" fmla="*/ 90487 h 302528"/>
                      <a:gd name="connsiteX0" fmla="*/ 5283 w 914921"/>
                      <a:gd name="connsiteY0" fmla="*/ 90487 h 302528"/>
                      <a:gd name="connsiteX1" fmla="*/ 93389 w 914921"/>
                      <a:gd name="connsiteY1" fmla="*/ 88106 h 302528"/>
                      <a:gd name="connsiteX2" fmla="*/ 107677 w 914921"/>
                      <a:gd name="connsiteY2" fmla="*/ 80962 h 302528"/>
                      <a:gd name="connsiteX3" fmla="*/ 114821 w 914921"/>
                      <a:gd name="connsiteY3" fmla="*/ 78581 h 302528"/>
                      <a:gd name="connsiteX4" fmla="*/ 119583 w 914921"/>
                      <a:gd name="connsiteY4" fmla="*/ 71437 h 302528"/>
                      <a:gd name="connsiteX5" fmla="*/ 126727 w 914921"/>
                      <a:gd name="connsiteY5" fmla="*/ 69056 h 302528"/>
                      <a:gd name="connsiteX6" fmla="*/ 143396 w 914921"/>
                      <a:gd name="connsiteY6" fmla="*/ 52387 h 302528"/>
                      <a:gd name="connsiteX7" fmla="*/ 150539 w 914921"/>
                      <a:gd name="connsiteY7" fmla="*/ 47625 h 302528"/>
                      <a:gd name="connsiteX8" fmla="*/ 164827 w 914921"/>
                      <a:gd name="connsiteY8" fmla="*/ 42862 h 302528"/>
                      <a:gd name="connsiteX9" fmla="*/ 179114 w 914921"/>
                      <a:gd name="connsiteY9" fmla="*/ 35718 h 302528"/>
                      <a:gd name="connsiteX10" fmla="*/ 186258 w 914921"/>
                      <a:gd name="connsiteY10" fmla="*/ 30956 h 302528"/>
                      <a:gd name="connsiteX11" fmla="*/ 200546 w 914921"/>
                      <a:gd name="connsiteY11" fmla="*/ 26193 h 302528"/>
                      <a:gd name="connsiteX12" fmla="*/ 214833 w 914921"/>
                      <a:gd name="connsiteY12" fmla="*/ 21431 h 302528"/>
                      <a:gd name="connsiteX13" fmla="*/ 221977 w 914921"/>
                      <a:gd name="connsiteY13" fmla="*/ 19050 h 302528"/>
                      <a:gd name="connsiteX14" fmla="*/ 229121 w 914921"/>
                      <a:gd name="connsiteY14" fmla="*/ 14287 h 302528"/>
                      <a:gd name="connsiteX15" fmla="*/ 236264 w 914921"/>
                      <a:gd name="connsiteY15" fmla="*/ 11906 h 302528"/>
                      <a:gd name="connsiteX16" fmla="*/ 283889 w 914921"/>
                      <a:gd name="connsiteY16" fmla="*/ 4762 h 302528"/>
                      <a:gd name="connsiteX17" fmla="*/ 410096 w 914921"/>
                      <a:gd name="connsiteY17" fmla="*/ 0 h 302528"/>
                      <a:gd name="connsiteX18" fmla="*/ 483914 w 914921"/>
                      <a:gd name="connsiteY18" fmla="*/ 2381 h 302528"/>
                      <a:gd name="connsiteX19" fmla="*/ 498202 w 914921"/>
                      <a:gd name="connsiteY19" fmla="*/ 9525 h 302528"/>
                      <a:gd name="connsiteX20" fmla="*/ 505346 w 914921"/>
                      <a:gd name="connsiteY20" fmla="*/ 11906 h 302528"/>
                      <a:gd name="connsiteX21" fmla="*/ 512489 w 914921"/>
                      <a:gd name="connsiteY21" fmla="*/ 19050 h 302528"/>
                      <a:gd name="connsiteX22" fmla="*/ 526777 w 914921"/>
                      <a:gd name="connsiteY22" fmla="*/ 23812 h 302528"/>
                      <a:gd name="connsiteX23" fmla="*/ 541064 w 914921"/>
                      <a:gd name="connsiteY23" fmla="*/ 33337 h 302528"/>
                      <a:gd name="connsiteX24" fmla="*/ 555352 w 914921"/>
                      <a:gd name="connsiteY24" fmla="*/ 42862 h 302528"/>
                      <a:gd name="connsiteX25" fmla="*/ 562496 w 914921"/>
                      <a:gd name="connsiteY25" fmla="*/ 47625 h 302528"/>
                      <a:gd name="connsiteX26" fmla="*/ 576783 w 914921"/>
                      <a:gd name="connsiteY26" fmla="*/ 52387 h 302528"/>
                      <a:gd name="connsiteX27" fmla="*/ 598214 w 914921"/>
                      <a:gd name="connsiteY27" fmla="*/ 64293 h 302528"/>
                      <a:gd name="connsiteX28" fmla="*/ 612502 w 914921"/>
                      <a:gd name="connsiteY28" fmla="*/ 71437 h 302528"/>
                      <a:gd name="connsiteX29" fmla="*/ 619646 w 914921"/>
                      <a:gd name="connsiteY29" fmla="*/ 76200 h 302528"/>
                      <a:gd name="connsiteX30" fmla="*/ 626789 w 914921"/>
                      <a:gd name="connsiteY30" fmla="*/ 78581 h 302528"/>
                      <a:gd name="connsiteX31" fmla="*/ 648221 w 914921"/>
                      <a:gd name="connsiteY31" fmla="*/ 90487 h 302528"/>
                      <a:gd name="connsiteX32" fmla="*/ 662508 w 914921"/>
                      <a:gd name="connsiteY32" fmla="*/ 97631 h 302528"/>
                      <a:gd name="connsiteX33" fmla="*/ 669652 w 914921"/>
                      <a:gd name="connsiteY33" fmla="*/ 102393 h 302528"/>
                      <a:gd name="connsiteX34" fmla="*/ 683939 w 914921"/>
                      <a:gd name="connsiteY34" fmla="*/ 107156 h 302528"/>
                      <a:gd name="connsiteX35" fmla="*/ 691083 w 914921"/>
                      <a:gd name="connsiteY35" fmla="*/ 111918 h 302528"/>
                      <a:gd name="connsiteX36" fmla="*/ 707752 w 914921"/>
                      <a:gd name="connsiteY36" fmla="*/ 116681 h 302528"/>
                      <a:gd name="connsiteX37" fmla="*/ 729183 w 914921"/>
                      <a:gd name="connsiteY37" fmla="*/ 123825 h 302528"/>
                      <a:gd name="connsiteX38" fmla="*/ 736327 w 914921"/>
                      <a:gd name="connsiteY38" fmla="*/ 126206 h 302528"/>
                      <a:gd name="connsiteX39" fmla="*/ 786333 w 914921"/>
                      <a:gd name="connsiteY39" fmla="*/ 130968 h 302528"/>
                      <a:gd name="connsiteX40" fmla="*/ 836339 w 914921"/>
                      <a:gd name="connsiteY40" fmla="*/ 147637 h 302528"/>
                      <a:gd name="connsiteX41" fmla="*/ 850627 w 914921"/>
                      <a:gd name="connsiteY41" fmla="*/ 152400 h 302528"/>
                      <a:gd name="connsiteX42" fmla="*/ 857771 w 914921"/>
                      <a:gd name="connsiteY42" fmla="*/ 154781 h 302528"/>
                      <a:gd name="connsiteX43" fmla="*/ 864914 w 914921"/>
                      <a:gd name="connsiteY43" fmla="*/ 159543 h 302528"/>
                      <a:gd name="connsiteX44" fmla="*/ 872058 w 914921"/>
                      <a:gd name="connsiteY44" fmla="*/ 161925 h 302528"/>
                      <a:gd name="connsiteX45" fmla="*/ 886346 w 914921"/>
                      <a:gd name="connsiteY45" fmla="*/ 171450 h 302528"/>
                      <a:gd name="connsiteX46" fmla="*/ 893489 w 914921"/>
                      <a:gd name="connsiteY46" fmla="*/ 176212 h 302528"/>
                      <a:gd name="connsiteX47" fmla="*/ 898252 w 914921"/>
                      <a:gd name="connsiteY47" fmla="*/ 190500 h 302528"/>
                      <a:gd name="connsiteX48" fmla="*/ 900633 w 914921"/>
                      <a:gd name="connsiteY48" fmla="*/ 197643 h 302528"/>
                      <a:gd name="connsiteX49" fmla="*/ 905396 w 914921"/>
                      <a:gd name="connsiteY49" fmla="*/ 204787 h 302528"/>
                      <a:gd name="connsiteX50" fmla="*/ 910158 w 914921"/>
                      <a:gd name="connsiteY50" fmla="*/ 221456 h 302528"/>
                      <a:gd name="connsiteX51" fmla="*/ 914921 w 914921"/>
                      <a:gd name="connsiteY51" fmla="*/ 240506 h 302528"/>
                      <a:gd name="connsiteX52" fmla="*/ 912539 w 914921"/>
                      <a:gd name="connsiteY52" fmla="*/ 252412 h 302528"/>
                      <a:gd name="connsiteX53" fmla="*/ 910158 w 914921"/>
                      <a:gd name="connsiteY53" fmla="*/ 259556 h 302528"/>
                      <a:gd name="connsiteX54" fmla="*/ 903014 w 914921"/>
                      <a:gd name="connsiteY54" fmla="*/ 261937 h 302528"/>
                      <a:gd name="connsiteX55" fmla="*/ 898252 w 914921"/>
                      <a:gd name="connsiteY55" fmla="*/ 269081 h 302528"/>
                      <a:gd name="connsiteX56" fmla="*/ 883964 w 914921"/>
                      <a:gd name="connsiteY56" fmla="*/ 273843 h 302528"/>
                      <a:gd name="connsiteX57" fmla="*/ 862533 w 914921"/>
                      <a:gd name="connsiteY57" fmla="*/ 288131 h 302528"/>
                      <a:gd name="connsiteX58" fmla="*/ 855389 w 914921"/>
                      <a:gd name="connsiteY58" fmla="*/ 292893 h 302528"/>
                      <a:gd name="connsiteX59" fmla="*/ 848246 w 914921"/>
                      <a:gd name="connsiteY59" fmla="*/ 295275 h 302528"/>
                      <a:gd name="connsiteX60" fmla="*/ 833958 w 914921"/>
                      <a:gd name="connsiteY60" fmla="*/ 302418 h 302528"/>
                      <a:gd name="connsiteX61" fmla="*/ 679177 w 914921"/>
                      <a:gd name="connsiteY61" fmla="*/ 292893 h 302528"/>
                      <a:gd name="connsiteX62" fmla="*/ 557733 w 914921"/>
                      <a:gd name="connsiteY62" fmla="*/ 290512 h 302528"/>
                      <a:gd name="connsiteX63" fmla="*/ 438671 w 914921"/>
                      <a:gd name="connsiteY63" fmla="*/ 288131 h 302528"/>
                      <a:gd name="connsiteX64" fmla="*/ 429146 w 914921"/>
                      <a:gd name="connsiteY64" fmla="*/ 290512 h 302528"/>
                      <a:gd name="connsiteX65" fmla="*/ 298177 w 914921"/>
                      <a:gd name="connsiteY65" fmla="*/ 285750 h 302528"/>
                      <a:gd name="connsiteX66" fmla="*/ 248171 w 914921"/>
                      <a:gd name="connsiteY66" fmla="*/ 288131 h 302528"/>
                      <a:gd name="connsiteX67" fmla="*/ 241027 w 914921"/>
                      <a:gd name="connsiteY67" fmla="*/ 292893 h 302528"/>
                      <a:gd name="connsiteX68" fmla="*/ 83864 w 914921"/>
                      <a:gd name="connsiteY68" fmla="*/ 292893 h 302528"/>
                      <a:gd name="connsiteX69" fmla="*/ 79102 w 914921"/>
                      <a:gd name="connsiteY69" fmla="*/ 278606 h 302528"/>
                      <a:gd name="connsiteX70" fmla="*/ 31477 w 914921"/>
                      <a:gd name="connsiteY70" fmla="*/ 269081 h 302528"/>
                      <a:gd name="connsiteX71" fmla="*/ 24333 w 914921"/>
                      <a:gd name="connsiteY71" fmla="*/ 266700 h 302528"/>
                      <a:gd name="connsiteX72" fmla="*/ 21952 w 914921"/>
                      <a:gd name="connsiteY72" fmla="*/ 254793 h 302528"/>
                      <a:gd name="connsiteX73" fmla="*/ 17189 w 914921"/>
                      <a:gd name="connsiteY73" fmla="*/ 240506 h 302528"/>
                      <a:gd name="connsiteX74" fmla="*/ 14808 w 914921"/>
                      <a:gd name="connsiteY74" fmla="*/ 233362 h 302528"/>
                      <a:gd name="connsiteX75" fmla="*/ 12427 w 914921"/>
                      <a:gd name="connsiteY75" fmla="*/ 226218 h 302528"/>
                      <a:gd name="connsiteX76" fmla="*/ 10046 w 914921"/>
                      <a:gd name="connsiteY76" fmla="*/ 219075 h 302528"/>
                      <a:gd name="connsiteX77" fmla="*/ 12427 w 914921"/>
                      <a:gd name="connsiteY77" fmla="*/ 185737 h 302528"/>
                      <a:gd name="connsiteX78" fmla="*/ 14808 w 914921"/>
                      <a:gd name="connsiteY78" fmla="*/ 178593 h 302528"/>
                      <a:gd name="connsiteX79" fmla="*/ 17189 w 914921"/>
                      <a:gd name="connsiteY79" fmla="*/ 164306 h 302528"/>
                      <a:gd name="connsiteX80" fmla="*/ 14808 w 914921"/>
                      <a:gd name="connsiteY80" fmla="*/ 119062 h 302528"/>
                      <a:gd name="connsiteX81" fmla="*/ 10046 w 914921"/>
                      <a:gd name="connsiteY81" fmla="*/ 109537 h 302528"/>
                      <a:gd name="connsiteX82" fmla="*/ 5283 w 914921"/>
                      <a:gd name="connsiteY82" fmla="*/ 90487 h 302528"/>
                      <a:gd name="connsiteX0" fmla="*/ 5283 w 914921"/>
                      <a:gd name="connsiteY0" fmla="*/ 90487 h 302528"/>
                      <a:gd name="connsiteX1" fmla="*/ 93389 w 914921"/>
                      <a:gd name="connsiteY1" fmla="*/ 88106 h 302528"/>
                      <a:gd name="connsiteX2" fmla="*/ 107677 w 914921"/>
                      <a:gd name="connsiteY2" fmla="*/ 80962 h 302528"/>
                      <a:gd name="connsiteX3" fmla="*/ 114821 w 914921"/>
                      <a:gd name="connsiteY3" fmla="*/ 78581 h 302528"/>
                      <a:gd name="connsiteX4" fmla="*/ 119583 w 914921"/>
                      <a:gd name="connsiteY4" fmla="*/ 71437 h 302528"/>
                      <a:gd name="connsiteX5" fmla="*/ 126727 w 914921"/>
                      <a:gd name="connsiteY5" fmla="*/ 69056 h 302528"/>
                      <a:gd name="connsiteX6" fmla="*/ 143396 w 914921"/>
                      <a:gd name="connsiteY6" fmla="*/ 52387 h 302528"/>
                      <a:gd name="connsiteX7" fmla="*/ 150539 w 914921"/>
                      <a:gd name="connsiteY7" fmla="*/ 47625 h 302528"/>
                      <a:gd name="connsiteX8" fmla="*/ 164827 w 914921"/>
                      <a:gd name="connsiteY8" fmla="*/ 42862 h 302528"/>
                      <a:gd name="connsiteX9" fmla="*/ 179114 w 914921"/>
                      <a:gd name="connsiteY9" fmla="*/ 35718 h 302528"/>
                      <a:gd name="connsiteX10" fmla="*/ 186258 w 914921"/>
                      <a:gd name="connsiteY10" fmla="*/ 30956 h 302528"/>
                      <a:gd name="connsiteX11" fmla="*/ 200546 w 914921"/>
                      <a:gd name="connsiteY11" fmla="*/ 26193 h 302528"/>
                      <a:gd name="connsiteX12" fmla="*/ 214833 w 914921"/>
                      <a:gd name="connsiteY12" fmla="*/ 21431 h 302528"/>
                      <a:gd name="connsiteX13" fmla="*/ 221977 w 914921"/>
                      <a:gd name="connsiteY13" fmla="*/ 19050 h 302528"/>
                      <a:gd name="connsiteX14" fmla="*/ 229121 w 914921"/>
                      <a:gd name="connsiteY14" fmla="*/ 14287 h 302528"/>
                      <a:gd name="connsiteX15" fmla="*/ 236264 w 914921"/>
                      <a:gd name="connsiteY15" fmla="*/ 11906 h 302528"/>
                      <a:gd name="connsiteX16" fmla="*/ 283889 w 914921"/>
                      <a:gd name="connsiteY16" fmla="*/ 4762 h 302528"/>
                      <a:gd name="connsiteX17" fmla="*/ 410096 w 914921"/>
                      <a:gd name="connsiteY17" fmla="*/ 0 h 302528"/>
                      <a:gd name="connsiteX18" fmla="*/ 483914 w 914921"/>
                      <a:gd name="connsiteY18" fmla="*/ 2381 h 302528"/>
                      <a:gd name="connsiteX19" fmla="*/ 498202 w 914921"/>
                      <a:gd name="connsiteY19" fmla="*/ 9525 h 302528"/>
                      <a:gd name="connsiteX20" fmla="*/ 505346 w 914921"/>
                      <a:gd name="connsiteY20" fmla="*/ 11906 h 302528"/>
                      <a:gd name="connsiteX21" fmla="*/ 512489 w 914921"/>
                      <a:gd name="connsiteY21" fmla="*/ 19050 h 302528"/>
                      <a:gd name="connsiteX22" fmla="*/ 526777 w 914921"/>
                      <a:gd name="connsiteY22" fmla="*/ 23812 h 302528"/>
                      <a:gd name="connsiteX23" fmla="*/ 541064 w 914921"/>
                      <a:gd name="connsiteY23" fmla="*/ 33337 h 302528"/>
                      <a:gd name="connsiteX24" fmla="*/ 555352 w 914921"/>
                      <a:gd name="connsiteY24" fmla="*/ 42862 h 302528"/>
                      <a:gd name="connsiteX25" fmla="*/ 562496 w 914921"/>
                      <a:gd name="connsiteY25" fmla="*/ 47625 h 302528"/>
                      <a:gd name="connsiteX26" fmla="*/ 576783 w 914921"/>
                      <a:gd name="connsiteY26" fmla="*/ 52387 h 302528"/>
                      <a:gd name="connsiteX27" fmla="*/ 598214 w 914921"/>
                      <a:gd name="connsiteY27" fmla="*/ 64293 h 302528"/>
                      <a:gd name="connsiteX28" fmla="*/ 612502 w 914921"/>
                      <a:gd name="connsiteY28" fmla="*/ 71437 h 302528"/>
                      <a:gd name="connsiteX29" fmla="*/ 619646 w 914921"/>
                      <a:gd name="connsiteY29" fmla="*/ 76200 h 302528"/>
                      <a:gd name="connsiteX30" fmla="*/ 626789 w 914921"/>
                      <a:gd name="connsiteY30" fmla="*/ 78581 h 302528"/>
                      <a:gd name="connsiteX31" fmla="*/ 648221 w 914921"/>
                      <a:gd name="connsiteY31" fmla="*/ 90487 h 302528"/>
                      <a:gd name="connsiteX32" fmla="*/ 662508 w 914921"/>
                      <a:gd name="connsiteY32" fmla="*/ 97631 h 302528"/>
                      <a:gd name="connsiteX33" fmla="*/ 669652 w 914921"/>
                      <a:gd name="connsiteY33" fmla="*/ 102393 h 302528"/>
                      <a:gd name="connsiteX34" fmla="*/ 683939 w 914921"/>
                      <a:gd name="connsiteY34" fmla="*/ 107156 h 302528"/>
                      <a:gd name="connsiteX35" fmla="*/ 691083 w 914921"/>
                      <a:gd name="connsiteY35" fmla="*/ 111918 h 302528"/>
                      <a:gd name="connsiteX36" fmla="*/ 707752 w 914921"/>
                      <a:gd name="connsiteY36" fmla="*/ 116681 h 302528"/>
                      <a:gd name="connsiteX37" fmla="*/ 729183 w 914921"/>
                      <a:gd name="connsiteY37" fmla="*/ 123825 h 302528"/>
                      <a:gd name="connsiteX38" fmla="*/ 736327 w 914921"/>
                      <a:gd name="connsiteY38" fmla="*/ 126206 h 302528"/>
                      <a:gd name="connsiteX39" fmla="*/ 786333 w 914921"/>
                      <a:gd name="connsiteY39" fmla="*/ 130968 h 302528"/>
                      <a:gd name="connsiteX40" fmla="*/ 836339 w 914921"/>
                      <a:gd name="connsiteY40" fmla="*/ 147637 h 302528"/>
                      <a:gd name="connsiteX41" fmla="*/ 850627 w 914921"/>
                      <a:gd name="connsiteY41" fmla="*/ 152400 h 302528"/>
                      <a:gd name="connsiteX42" fmla="*/ 857771 w 914921"/>
                      <a:gd name="connsiteY42" fmla="*/ 154781 h 302528"/>
                      <a:gd name="connsiteX43" fmla="*/ 864914 w 914921"/>
                      <a:gd name="connsiteY43" fmla="*/ 159543 h 302528"/>
                      <a:gd name="connsiteX44" fmla="*/ 872058 w 914921"/>
                      <a:gd name="connsiteY44" fmla="*/ 161925 h 302528"/>
                      <a:gd name="connsiteX45" fmla="*/ 886346 w 914921"/>
                      <a:gd name="connsiteY45" fmla="*/ 171450 h 302528"/>
                      <a:gd name="connsiteX46" fmla="*/ 893489 w 914921"/>
                      <a:gd name="connsiteY46" fmla="*/ 176212 h 302528"/>
                      <a:gd name="connsiteX47" fmla="*/ 898252 w 914921"/>
                      <a:gd name="connsiteY47" fmla="*/ 190500 h 302528"/>
                      <a:gd name="connsiteX48" fmla="*/ 900633 w 914921"/>
                      <a:gd name="connsiteY48" fmla="*/ 197643 h 302528"/>
                      <a:gd name="connsiteX49" fmla="*/ 905396 w 914921"/>
                      <a:gd name="connsiteY49" fmla="*/ 204787 h 302528"/>
                      <a:gd name="connsiteX50" fmla="*/ 910158 w 914921"/>
                      <a:gd name="connsiteY50" fmla="*/ 221456 h 302528"/>
                      <a:gd name="connsiteX51" fmla="*/ 914921 w 914921"/>
                      <a:gd name="connsiteY51" fmla="*/ 240506 h 302528"/>
                      <a:gd name="connsiteX52" fmla="*/ 912539 w 914921"/>
                      <a:gd name="connsiteY52" fmla="*/ 252412 h 302528"/>
                      <a:gd name="connsiteX53" fmla="*/ 910158 w 914921"/>
                      <a:gd name="connsiteY53" fmla="*/ 259556 h 302528"/>
                      <a:gd name="connsiteX54" fmla="*/ 903014 w 914921"/>
                      <a:gd name="connsiteY54" fmla="*/ 261937 h 302528"/>
                      <a:gd name="connsiteX55" fmla="*/ 898252 w 914921"/>
                      <a:gd name="connsiteY55" fmla="*/ 269081 h 302528"/>
                      <a:gd name="connsiteX56" fmla="*/ 883964 w 914921"/>
                      <a:gd name="connsiteY56" fmla="*/ 273843 h 302528"/>
                      <a:gd name="connsiteX57" fmla="*/ 862533 w 914921"/>
                      <a:gd name="connsiteY57" fmla="*/ 288131 h 302528"/>
                      <a:gd name="connsiteX58" fmla="*/ 855389 w 914921"/>
                      <a:gd name="connsiteY58" fmla="*/ 292893 h 302528"/>
                      <a:gd name="connsiteX59" fmla="*/ 848246 w 914921"/>
                      <a:gd name="connsiteY59" fmla="*/ 295275 h 302528"/>
                      <a:gd name="connsiteX60" fmla="*/ 833958 w 914921"/>
                      <a:gd name="connsiteY60" fmla="*/ 302418 h 302528"/>
                      <a:gd name="connsiteX61" fmla="*/ 679177 w 914921"/>
                      <a:gd name="connsiteY61" fmla="*/ 292893 h 302528"/>
                      <a:gd name="connsiteX62" fmla="*/ 557733 w 914921"/>
                      <a:gd name="connsiteY62" fmla="*/ 290512 h 302528"/>
                      <a:gd name="connsiteX63" fmla="*/ 438671 w 914921"/>
                      <a:gd name="connsiteY63" fmla="*/ 288131 h 302528"/>
                      <a:gd name="connsiteX64" fmla="*/ 298177 w 914921"/>
                      <a:gd name="connsiteY64" fmla="*/ 285750 h 302528"/>
                      <a:gd name="connsiteX65" fmla="*/ 248171 w 914921"/>
                      <a:gd name="connsiteY65" fmla="*/ 288131 h 302528"/>
                      <a:gd name="connsiteX66" fmla="*/ 241027 w 914921"/>
                      <a:gd name="connsiteY66" fmla="*/ 292893 h 302528"/>
                      <a:gd name="connsiteX67" fmla="*/ 83864 w 914921"/>
                      <a:gd name="connsiteY67" fmla="*/ 292893 h 302528"/>
                      <a:gd name="connsiteX68" fmla="*/ 79102 w 914921"/>
                      <a:gd name="connsiteY68" fmla="*/ 278606 h 302528"/>
                      <a:gd name="connsiteX69" fmla="*/ 31477 w 914921"/>
                      <a:gd name="connsiteY69" fmla="*/ 269081 h 302528"/>
                      <a:gd name="connsiteX70" fmla="*/ 24333 w 914921"/>
                      <a:gd name="connsiteY70" fmla="*/ 266700 h 302528"/>
                      <a:gd name="connsiteX71" fmla="*/ 21952 w 914921"/>
                      <a:gd name="connsiteY71" fmla="*/ 254793 h 302528"/>
                      <a:gd name="connsiteX72" fmla="*/ 17189 w 914921"/>
                      <a:gd name="connsiteY72" fmla="*/ 240506 h 302528"/>
                      <a:gd name="connsiteX73" fmla="*/ 14808 w 914921"/>
                      <a:gd name="connsiteY73" fmla="*/ 233362 h 302528"/>
                      <a:gd name="connsiteX74" fmla="*/ 12427 w 914921"/>
                      <a:gd name="connsiteY74" fmla="*/ 226218 h 302528"/>
                      <a:gd name="connsiteX75" fmla="*/ 10046 w 914921"/>
                      <a:gd name="connsiteY75" fmla="*/ 219075 h 302528"/>
                      <a:gd name="connsiteX76" fmla="*/ 12427 w 914921"/>
                      <a:gd name="connsiteY76" fmla="*/ 185737 h 302528"/>
                      <a:gd name="connsiteX77" fmla="*/ 14808 w 914921"/>
                      <a:gd name="connsiteY77" fmla="*/ 178593 h 302528"/>
                      <a:gd name="connsiteX78" fmla="*/ 17189 w 914921"/>
                      <a:gd name="connsiteY78" fmla="*/ 164306 h 302528"/>
                      <a:gd name="connsiteX79" fmla="*/ 14808 w 914921"/>
                      <a:gd name="connsiteY79" fmla="*/ 119062 h 302528"/>
                      <a:gd name="connsiteX80" fmla="*/ 10046 w 914921"/>
                      <a:gd name="connsiteY80" fmla="*/ 109537 h 302528"/>
                      <a:gd name="connsiteX81" fmla="*/ 5283 w 914921"/>
                      <a:gd name="connsiteY81" fmla="*/ 90487 h 302528"/>
                      <a:gd name="connsiteX0" fmla="*/ 5283 w 914921"/>
                      <a:gd name="connsiteY0" fmla="*/ 90487 h 302528"/>
                      <a:gd name="connsiteX1" fmla="*/ 93389 w 914921"/>
                      <a:gd name="connsiteY1" fmla="*/ 88106 h 302528"/>
                      <a:gd name="connsiteX2" fmla="*/ 107677 w 914921"/>
                      <a:gd name="connsiteY2" fmla="*/ 80962 h 302528"/>
                      <a:gd name="connsiteX3" fmla="*/ 114821 w 914921"/>
                      <a:gd name="connsiteY3" fmla="*/ 78581 h 302528"/>
                      <a:gd name="connsiteX4" fmla="*/ 119583 w 914921"/>
                      <a:gd name="connsiteY4" fmla="*/ 71437 h 302528"/>
                      <a:gd name="connsiteX5" fmla="*/ 126727 w 914921"/>
                      <a:gd name="connsiteY5" fmla="*/ 69056 h 302528"/>
                      <a:gd name="connsiteX6" fmla="*/ 143396 w 914921"/>
                      <a:gd name="connsiteY6" fmla="*/ 52387 h 302528"/>
                      <a:gd name="connsiteX7" fmla="*/ 150539 w 914921"/>
                      <a:gd name="connsiteY7" fmla="*/ 47625 h 302528"/>
                      <a:gd name="connsiteX8" fmla="*/ 164827 w 914921"/>
                      <a:gd name="connsiteY8" fmla="*/ 42862 h 302528"/>
                      <a:gd name="connsiteX9" fmla="*/ 179114 w 914921"/>
                      <a:gd name="connsiteY9" fmla="*/ 35718 h 302528"/>
                      <a:gd name="connsiteX10" fmla="*/ 186258 w 914921"/>
                      <a:gd name="connsiteY10" fmla="*/ 30956 h 302528"/>
                      <a:gd name="connsiteX11" fmla="*/ 200546 w 914921"/>
                      <a:gd name="connsiteY11" fmla="*/ 26193 h 302528"/>
                      <a:gd name="connsiteX12" fmla="*/ 214833 w 914921"/>
                      <a:gd name="connsiteY12" fmla="*/ 21431 h 302528"/>
                      <a:gd name="connsiteX13" fmla="*/ 221977 w 914921"/>
                      <a:gd name="connsiteY13" fmla="*/ 19050 h 302528"/>
                      <a:gd name="connsiteX14" fmla="*/ 229121 w 914921"/>
                      <a:gd name="connsiteY14" fmla="*/ 14287 h 302528"/>
                      <a:gd name="connsiteX15" fmla="*/ 236264 w 914921"/>
                      <a:gd name="connsiteY15" fmla="*/ 11906 h 302528"/>
                      <a:gd name="connsiteX16" fmla="*/ 283889 w 914921"/>
                      <a:gd name="connsiteY16" fmla="*/ 4762 h 302528"/>
                      <a:gd name="connsiteX17" fmla="*/ 410096 w 914921"/>
                      <a:gd name="connsiteY17" fmla="*/ 0 h 302528"/>
                      <a:gd name="connsiteX18" fmla="*/ 483914 w 914921"/>
                      <a:gd name="connsiteY18" fmla="*/ 2381 h 302528"/>
                      <a:gd name="connsiteX19" fmla="*/ 498202 w 914921"/>
                      <a:gd name="connsiteY19" fmla="*/ 9525 h 302528"/>
                      <a:gd name="connsiteX20" fmla="*/ 505346 w 914921"/>
                      <a:gd name="connsiteY20" fmla="*/ 11906 h 302528"/>
                      <a:gd name="connsiteX21" fmla="*/ 512489 w 914921"/>
                      <a:gd name="connsiteY21" fmla="*/ 19050 h 302528"/>
                      <a:gd name="connsiteX22" fmla="*/ 526777 w 914921"/>
                      <a:gd name="connsiteY22" fmla="*/ 23812 h 302528"/>
                      <a:gd name="connsiteX23" fmla="*/ 541064 w 914921"/>
                      <a:gd name="connsiteY23" fmla="*/ 33337 h 302528"/>
                      <a:gd name="connsiteX24" fmla="*/ 555352 w 914921"/>
                      <a:gd name="connsiteY24" fmla="*/ 42862 h 302528"/>
                      <a:gd name="connsiteX25" fmla="*/ 562496 w 914921"/>
                      <a:gd name="connsiteY25" fmla="*/ 47625 h 302528"/>
                      <a:gd name="connsiteX26" fmla="*/ 576783 w 914921"/>
                      <a:gd name="connsiteY26" fmla="*/ 52387 h 302528"/>
                      <a:gd name="connsiteX27" fmla="*/ 598214 w 914921"/>
                      <a:gd name="connsiteY27" fmla="*/ 64293 h 302528"/>
                      <a:gd name="connsiteX28" fmla="*/ 612502 w 914921"/>
                      <a:gd name="connsiteY28" fmla="*/ 71437 h 302528"/>
                      <a:gd name="connsiteX29" fmla="*/ 619646 w 914921"/>
                      <a:gd name="connsiteY29" fmla="*/ 76200 h 302528"/>
                      <a:gd name="connsiteX30" fmla="*/ 626789 w 914921"/>
                      <a:gd name="connsiteY30" fmla="*/ 78581 h 302528"/>
                      <a:gd name="connsiteX31" fmla="*/ 648221 w 914921"/>
                      <a:gd name="connsiteY31" fmla="*/ 90487 h 302528"/>
                      <a:gd name="connsiteX32" fmla="*/ 662508 w 914921"/>
                      <a:gd name="connsiteY32" fmla="*/ 97631 h 302528"/>
                      <a:gd name="connsiteX33" fmla="*/ 669652 w 914921"/>
                      <a:gd name="connsiteY33" fmla="*/ 102393 h 302528"/>
                      <a:gd name="connsiteX34" fmla="*/ 683939 w 914921"/>
                      <a:gd name="connsiteY34" fmla="*/ 107156 h 302528"/>
                      <a:gd name="connsiteX35" fmla="*/ 691083 w 914921"/>
                      <a:gd name="connsiteY35" fmla="*/ 111918 h 302528"/>
                      <a:gd name="connsiteX36" fmla="*/ 707752 w 914921"/>
                      <a:gd name="connsiteY36" fmla="*/ 116681 h 302528"/>
                      <a:gd name="connsiteX37" fmla="*/ 729183 w 914921"/>
                      <a:gd name="connsiteY37" fmla="*/ 123825 h 302528"/>
                      <a:gd name="connsiteX38" fmla="*/ 736327 w 914921"/>
                      <a:gd name="connsiteY38" fmla="*/ 126206 h 302528"/>
                      <a:gd name="connsiteX39" fmla="*/ 786333 w 914921"/>
                      <a:gd name="connsiteY39" fmla="*/ 130968 h 302528"/>
                      <a:gd name="connsiteX40" fmla="*/ 836339 w 914921"/>
                      <a:gd name="connsiteY40" fmla="*/ 147637 h 302528"/>
                      <a:gd name="connsiteX41" fmla="*/ 850627 w 914921"/>
                      <a:gd name="connsiteY41" fmla="*/ 152400 h 302528"/>
                      <a:gd name="connsiteX42" fmla="*/ 857771 w 914921"/>
                      <a:gd name="connsiteY42" fmla="*/ 154781 h 302528"/>
                      <a:gd name="connsiteX43" fmla="*/ 864914 w 914921"/>
                      <a:gd name="connsiteY43" fmla="*/ 159543 h 302528"/>
                      <a:gd name="connsiteX44" fmla="*/ 872058 w 914921"/>
                      <a:gd name="connsiteY44" fmla="*/ 161925 h 302528"/>
                      <a:gd name="connsiteX45" fmla="*/ 886346 w 914921"/>
                      <a:gd name="connsiteY45" fmla="*/ 171450 h 302528"/>
                      <a:gd name="connsiteX46" fmla="*/ 893489 w 914921"/>
                      <a:gd name="connsiteY46" fmla="*/ 176212 h 302528"/>
                      <a:gd name="connsiteX47" fmla="*/ 898252 w 914921"/>
                      <a:gd name="connsiteY47" fmla="*/ 190500 h 302528"/>
                      <a:gd name="connsiteX48" fmla="*/ 900633 w 914921"/>
                      <a:gd name="connsiteY48" fmla="*/ 197643 h 302528"/>
                      <a:gd name="connsiteX49" fmla="*/ 905396 w 914921"/>
                      <a:gd name="connsiteY49" fmla="*/ 204787 h 302528"/>
                      <a:gd name="connsiteX50" fmla="*/ 910158 w 914921"/>
                      <a:gd name="connsiteY50" fmla="*/ 221456 h 302528"/>
                      <a:gd name="connsiteX51" fmla="*/ 914921 w 914921"/>
                      <a:gd name="connsiteY51" fmla="*/ 240506 h 302528"/>
                      <a:gd name="connsiteX52" fmla="*/ 912539 w 914921"/>
                      <a:gd name="connsiteY52" fmla="*/ 252412 h 302528"/>
                      <a:gd name="connsiteX53" fmla="*/ 910158 w 914921"/>
                      <a:gd name="connsiteY53" fmla="*/ 259556 h 302528"/>
                      <a:gd name="connsiteX54" fmla="*/ 903014 w 914921"/>
                      <a:gd name="connsiteY54" fmla="*/ 261937 h 302528"/>
                      <a:gd name="connsiteX55" fmla="*/ 898252 w 914921"/>
                      <a:gd name="connsiteY55" fmla="*/ 269081 h 302528"/>
                      <a:gd name="connsiteX56" fmla="*/ 883964 w 914921"/>
                      <a:gd name="connsiteY56" fmla="*/ 273843 h 302528"/>
                      <a:gd name="connsiteX57" fmla="*/ 862533 w 914921"/>
                      <a:gd name="connsiteY57" fmla="*/ 288131 h 302528"/>
                      <a:gd name="connsiteX58" fmla="*/ 855389 w 914921"/>
                      <a:gd name="connsiteY58" fmla="*/ 292893 h 302528"/>
                      <a:gd name="connsiteX59" fmla="*/ 848246 w 914921"/>
                      <a:gd name="connsiteY59" fmla="*/ 295275 h 302528"/>
                      <a:gd name="connsiteX60" fmla="*/ 833958 w 914921"/>
                      <a:gd name="connsiteY60" fmla="*/ 302418 h 302528"/>
                      <a:gd name="connsiteX61" fmla="*/ 679177 w 914921"/>
                      <a:gd name="connsiteY61" fmla="*/ 292893 h 302528"/>
                      <a:gd name="connsiteX62" fmla="*/ 557733 w 914921"/>
                      <a:gd name="connsiteY62" fmla="*/ 290512 h 302528"/>
                      <a:gd name="connsiteX63" fmla="*/ 438671 w 914921"/>
                      <a:gd name="connsiteY63" fmla="*/ 288131 h 302528"/>
                      <a:gd name="connsiteX64" fmla="*/ 298177 w 914921"/>
                      <a:gd name="connsiteY64" fmla="*/ 285750 h 302528"/>
                      <a:gd name="connsiteX65" fmla="*/ 248171 w 914921"/>
                      <a:gd name="connsiteY65" fmla="*/ 288131 h 302528"/>
                      <a:gd name="connsiteX66" fmla="*/ 83864 w 914921"/>
                      <a:gd name="connsiteY66" fmla="*/ 292893 h 302528"/>
                      <a:gd name="connsiteX67" fmla="*/ 79102 w 914921"/>
                      <a:gd name="connsiteY67" fmla="*/ 278606 h 302528"/>
                      <a:gd name="connsiteX68" fmla="*/ 31477 w 914921"/>
                      <a:gd name="connsiteY68" fmla="*/ 269081 h 302528"/>
                      <a:gd name="connsiteX69" fmla="*/ 24333 w 914921"/>
                      <a:gd name="connsiteY69" fmla="*/ 266700 h 302528"/>
                      <a:gd name="connsiteX70" fmla="*/ 21952 w 914921"/>
                      <a:gd name="connsiteY70" fmla="*/ 254793 h 302528"/>
                      <a:gd name="connsiteX71" fmla="*/ 17189 w 914921"/>
                      <a:gd name="connsiteY71" fmla="*/ 240506 h 302528"/>
                      <a:gd name="connsiteX72" fmla="*/ 14808 w 914921"/>
                      <a:gd name="connsiteY72" fmla="*/ 233362 h 302528"/>
                      <a:gd name="connsiteX73" fmla="*/ 12427 w 914921"/>
                      <a:gd name="connsiteY73" fmla="*/ 226218 h 302528"/>
                      <a:gd name="connsiteX74" fmla="*/ 10046 w 914921"/>
                      <a:gd name="connsiteY74" fmla="*/ 219075 h 302528"/>
                      <a:gd name="connsiteX75" fmla="*/ 12427 w 914921"/>
                      <a:gd name="connsiteY75" fmla="*/ 185737 h 302528"/>
                      <a:gd name="connsiteX76" fmla="*/ 14808 w 914921"/>
                      <a:gd name="connsiteY76" fmla="*/ 178593 h 302528"/>
                      <a:gd name="connsiteX77" fmla="*/ 17189 w 914921"/>
                      <a:gd name="connsiteY77" fmla="*/ 164306 h 302528"/>
                      <a:gd name="connsiteX78" fmla="*/ 14808 w 914921"/>
                      <a:gd name="connsiteY78" fmla="*/ 119062 h 302528"/>
                      <a:gd name="connsiteX79" fmla="*/ 10046 w 914921"/>
                      <a:gd name="connsiteY79" fmla="*/ 109537 h 302528"/>
                      <a:gd name="connsiteX80" fmla="*/ 5283 w 914921"/>
                      <a:gd name="connsiteY80" fmla="*/ 90487 h 302528"/>
                      <a:gd name="connsiteX0" fmla="*/ 5283 w 914921"/>
                      <a:gd name="connsiteY0" fmla="*/ 90993 h 303034"/>
                      <a:gd name="connsiteX1" fmla="*/ 93389 w 914921"/>
                      <a:gd name="connsiteY1" fmla="*/ 88612 h 303034"/>
                      <a:gd name="connsiteX2" fmla="*/ 107677 w 914921"/>
                      <a:gd name="connsiteY2" fmla="*/ 81468 h 303034"/>
                      <a:gd name="connsiteX3" fmla="*/ 114821 w 914921"/>
                      <a:gd name="connsiteY3" fmla="*/ 79087 h 303034"/>
                      <a:gd name="connsiteX4" fmla="*/ 119583 w 914921"/>
                      <a:gd name="connsiteY4" fmla="*/ 71943 h 303034"/>
                      <a:gd name="connsiteX5" fmla="*/ 126727 w 914921"/>
                      <a:gd name="connsiteY5" fmla="*/ 69562 h 303034"/>
                      <a:gd name="connsiteX6" fmla="*/ 143396 w 914921"/>
                      <a:gd name="connsiteY6" fmla="*/ 52893 h 303034"/>
                      <a:gd name="connsiteX7" fmla="*/ 150539 w 914921"/>
                      <a:gd name="connsiteY7" fmla="*/ 48131 h 303034"/>
                      <a:gd name="connsiteX8" fmla="*/ 164827 w 914921"/>
                      <a:gd name="connsiteY8" fmla="*/ 43368 h 303034"/>
                      <a:gd name="connsiteX9" fmla="*/ 179114 w 914921"/>
                      <a:gd name="connsiteY9" fmla="*/ 36224 h 303034"/>
                      <a:gd name="connsiteX10" fmla="*/ 186258 w 914921"/>
                      <a:gd name="connsiteY10" fmla="*/ 31462 h 303034"/>
                      <a:gd name="connsiteX11" fmla="*/ 200546 w 914921"/>
                      <a:gd name="connsiteY11" fmla="*/ 26699 h 303034"/>
                      <a:gd name="connsiteX12" fmla="*/ 214833 w 914921"/>
                      <a:gd name="connsiteY12" fmla="*/ 21937 h 303034"/>
                      <a:gd name="connsiteX13" fmla="*/ 221977 w 914921"/>
                      <a:gd name="connsiteY13" fmla="*/ 19556 h 303034"/>
                      <a:gd name="connsiteX14" fmla="*/ 229121 w 914921"/>
                      <a:gd name="connsiteY14" fmla="*/ 14793 h 303034"/>
                      <a:gd name="connsiteX15" fmla="*/ 236264 w 914921"/>
                      <a:gd name="connsiteY15" fmla="*/ 12412 h 303034"/>
                      <a:gd name="connsiteX16" fmla="*/ 410096 w 914921"/>
                      <a:gd name="connsiteY16" fmla="*/ 506 h 303034"/>
                      <a:gd name="connsiteX17" fmla="*/ 483914 w 914921"/>
                      <a:gd name="connsiteY17" fmla="*/ 2887 h 303034"/>
                      <a:gd name="connsiteX18" fmla="*/ 498202 w 914921"/>
                      <a:gd name="connsiteY18" fmla="*/ 10031 h 303034"/>
                      <a:gd name="connsiteX19" fmla="*/ 505346 w 914921"/>
                      <a:gd name="connsiteY19" fmla="*/ 12412 h 303034"/>
                      <a:gd name="connsiteX20" fmla="*/ 512489 w 914921"/>
                      <a:gd name="connsiteY20" fmla="*/ 19556 h 303034"/>
                      <a:gd name="connsiteX21" fmla="*/ 526777 w 914921"/>
                      <a:gd name="connsiteY21" fmla="*/ 24318 h 303034"/>
                      <a:gd name="connsiteX22" fmla="*/ 541064 w 914921"/>
                      <a:gd name="connsiteY22" fmla="*/ 33843 h 303034"/>
                      <a:gd name="connsiteX23" fmla="*/ 555352 w 914921"/>
                      <a:gd name="connsiteY23" fmla="*/ 43368 h 303034"/>
                      <a:gd name="connsiteX24" fmla="*/ 562496 w 914921"/>
                      <a:gd name="connsiteY24" fmla="*/ 48131 h 303034"/>
                      <a:gd name="connsiteX25" fmla="*/ 576783 w 914921"/>
                      <a:gd name="connsiteY25" fmla="*/ 52893 h 303034"/>
                      <a:gd name="connsiteX26" fmla="*/ 598214 w 914921"/>
                      <a:gd name="connsiteY26" fmla="*/ 64799 h 303034"/>
                      <a:gd name="connsiteX27" fmla="*/ 612502 w 914921"/>
                      <a:gd name="connsiteY27" fmla="*/ 71943 h 303034"/>
                      <a:gd name="connsiteX28" fmla="*/ 619646 w 914921"/>
                      <a:gd name="connsiteY28" fmla="*/ 76706 h 303034"/>
                      <a:gd name="connsiteX29" fmla="*/ 626789 w 914921"/>
                      <a:gd name="connsiteY29" fmla="*/ 79087 h 303034"/>
                      <a:gd name="connsiteX30" fmla="*/ 648221 w 914921"/>
                      <a:gd name="connsiteY30" fmla="*/ 90993 h 303034"/>
                      <a:gd name="connsiteX31" fmla="*/ 662508 w 914921"/>
                      <a:gd name="connsiteY31" fmla="*/ 98137 h 303034"/>
                      <a:gd name="connsiteX32" fmla="*/ 669652 w 914921"/>
                      <a:gd name="connsiteY32" fmla="*/ 102899 h 303034"/>
                      <a:gd name="connsiteX33" fmla="*/ 683939 w 914921"/>
                      <a:gd name="connsiteY33" fmla="*/ 107662 h 303034"/>
                      <a:gd name="connsiteX34" fmla="*/ 691083 w 914921"/>
                      <a:gd name="connsiteY34" fmla="*/ 112424 h 303034"/>
                      <a:gd name="connsiteX35" fmla="*/ 707752 w 914921"/>
                      <a:gd name="connsiteY35" fmla="*/ 117187 h 303034"/>
                      <a:gd name="connsiteX36" fmla="*/ 729183 w 914921"/>
                      <a:gd name="connsiteY36" fmla="*/ 124331 h 303034"/>
                      <a:gd name="connsiteX37" fmla="*/ 736327 w 914921"/>
                      <a:gd name="connsiteY37" fmla="*/ 126712 h 303034"/>
                      <a:gd name="connsiteX38" fmla="*/ 786333 w 914921"/>
                      <a:gd name="connsiteY38" fmla="*/ 131474 h 303034"/>
                      <a:gd name="connsiteX39" fmla="*/ 836339 w 914921"/>
                      <a:gd name="connsiteY39" fmla="*/ 148143 h 303034"/>
                      <a:gd name="connsiteX40" fmla="*/ 850627 w 914921"/>
                      <a:gd name="connsiteY40" fmla="*/ 152906 h 303034"/>
                      <a:gd name="connsiteX41" fmla="*/ 857771 w 914921"/>
                      <a:gd name="connsiteY41" fmla="*/ 155287 h 303034"/>
                      <a:gd name="connsiteX42" fmla="*/ 864914 w 914921"/>
                      <a:gd name="connsiteY42" fmla="*/ 160049 h 303034"/>
                      <a:gd name="connsiteX43" fmla="*/ 872058 w 914921"/>
                      <a:gd name="connsiteY43" fmla="*/ 162431 h 303034"/>
                      <a:gd name="connsiteX44" fmla="*/ 886346 w 914921"/>
                      <a:gd name="connsiteY44" fmla="*/ 171956 h 303034"/>
                      <a:gd name="connsiteX45" fmla="*/ 893489 w 914921"/>
                      <a:gd name="connsiteY45" fmla="*/ 176718 h 303034"/>
                      <a:gd name="connsiteX46" fmla="*/ 898252 w 914921"/>
                      <a:gd name="connsiteY46" fmla="*/ 191006 h 303034"/>
                      <a:gd name="connsiteX47" fmla="*/ 900633 w 914921"/>
                      <a:gd name="connsiteY47" fmla="*/ 198149 h 303034"/>
                      <a:gd name="connsiteX48" fmla="*/ 905396 w 914921"/>
                      <a:gd name="connsiteY48" fmla="*/ 205293 h 303034"/>
                      <a:gd name="connsiteX49" fmla="*/ 910158 w 914921"/>
                      <a:gd name="connsiteY49" fmla="*/ 221962 h 303034"/>
                      <a:gd name="connsiteX50" fmla="*/ 914921 w 914921"/>
                      <a:gd name="connsiteY50" fmla="*/ 241012 h 303034"/>
                      <a:gd name="connsiteX51" fmla="*/ 912539 w 914921"/>
                      <a:gd name="connsiteY51" fmla="*/ 252918 h 303034"/>
                      <a:gd name="connsiteX52" fmla="*/ 910158 w 914921"/>
                      <a:gd name="connsiteY52" fmla="*/ 260062 h 303034"/>
                      <a:gd name="connsiteX53" fmla="*/ 903014 w 914921"/>
                      <a:gd name="connsiteY53" fmla="*/ 262443 h 303034"/>
                      <a:gd name="connsiteX54" fmla="*/ 898252 w 914921"/>
                      <a:gd name="connsiteY54" fmla="*/ 269587 h 303034"/>
                      <a:gd name="connsiteX55" fmla="*/ 883964 w 914921"/>
                      <a:gd name="connsiteY55" fmla="*/ 274349 h 303034"/>
                      <a:gd name="connsiteX56" fmla="*/ 862533 w 914921"/>
                      <a:gd name="connsiteY56" fmla="*/ 288637 h 303034"/>
                      <a:gd name="connsiteX57" fmla="*/ 855389 w 914921"/>
                      <a:gd name="connsiteY57" fmla="*/ 293399 h 303034"/>
                      <a:gd name="connsiteX58" fmla="*/ 848246 w 914921"/>
                      <a:gd name="connsiteY58" fmla="*/ 295781 h 303034"/>
                      <a:gd name="connsiteX59" fmla="*/ 833958 w 914921"/>
                      <a:gd name="connsiteY59" fmla="*/ 302924 h 303034"/>
                      <a:gd name="connsiteX60" fmla="*/ 679177 w 914921"/>
                      <a:gd name="connsiteY60" fmla="*/ 293399 h 303034"/>
                      <a:gd name="connsiteX61" fmla="*/ 557733 w 914921"/>
                      <a:gd name="connsiteY61" fmla="*/ 291018 h 303034"/>
                      <a:gd name="connsiteX62" fmla="*/ 438671 w 914921"/>
                      <a:gd name="connsiteY62" fmla="*/ 288637 h 303034"/>
                      <a:gd name="connsiteX63" fmla="*/ 298177 w 914921"/>
                      <a:gd name="connsiteY63" fmla="*/ 286256 h 303034"/>
                      <a:gd name="connsiteX64" fmla="*/ 248171 w 914921"/>
                      <a:gd name="connsiteY64" fmla="*/ 288637 h 303034"/>
                      <a:gd name="connsiteX65" fmla="*/ 83864 w 914921"/>
                      <a:gd name="connsiteY65" fmla="*/ 293399 h 303034"/>
                      <a:gd name="connsiteX66" fmla="*/ 79102 w 914921"/>
                      <a:gd name="connsiteY66" fmla="*/ 279112 h 303034"/>
                      <a:gd name="connsiteX67" fmla="*/ 31477 w 914921"/>
                      <a:gd name="connsiteY67" fmla="*/ 269587 h 303034"/>
                      <a:gd name="connsiteX68" fmla="*/ 24333 w 914921"/>
                      <a:gd name="connsiteY68" fmla="*/ 267206 h 303034"/>
                      <a:gd name="connsiteX69" fmla="*/ 21952 w 914921"/>
                      <a:gd name="connsiteY69" fmla="*/ 255299 h 303034"/>
                      <a:gd name="connsiteX70" fmla="*/ 17189 w 914921"/>
                      <a:gd name="connsiteY70" fmla="*/ 241012 h 303034"/>
                      <a:gd name="connsiteX71" fmla="*/ 14808 w 914921"/>
                      <a:gd name="connsiteY71" fmla="*/ 233868 h 303034"/>
                      <a:gd name="connsiteX72" fmla="*/ 12427 w 914921"/>
                      <a:gd name="connsiteY72" fmla="*/ 226724 h 303034"/>
                      <a:gd name="connsiteX73" fmla="*/ 10046 w 914921"/>
                      <a:gd name="connsiteY73" fmla="*/ 219581 h 303034"/>
                      <a:gd name="connsiteX74" fmla="*/ 12427 w 914921"/>
                      <a:gd name="connsiteY74" fmla="*/ 186243 h 303034"/>
                      <a:gd name="connsiteX75" fmla="*/ 14808 w 914921"/>
                      <a:gd name="connsiteY75" fmla="*/ 179099 h 303034"/>
                      <a:gd name="connsiteX76" fmla="*/ 17189 w 914921"/>
                      <a:gd name="connsiteY76" fmla="*/ 164812 h 303034"/>
                      <a:gd name="connsiteX77" fmla="*/ 14808 w 914921"/>
                      <a:gd name="connsiteY77" fmla="*/ 119568 h 303034"/>
                      <a:gd name="connsiteX78" fmla="*/ 10046 w 914921"/>
                      <a:gd name="connsiteY78" fmla="*/ 110043 h 303034"/>
                      <a:gd name="connsiteX79" fmla="*/ 5283 w 914921"/>
                      <a:gd name="connsiteY79" fmla="*/ 90993 h 303034"/>
                      <a:gd name="connsiteX0" fmla="*/ 5283 w 914921"/>
                      <a:gd name="connsiteY0" fmla="*/ 90559 h 302600"/>
                      <a:gd name="connsiteX1" fmla="*/ 93389 w 914921"/>
                      <a:gd name="connsiteY1" fmla="*/ 88178 h 302600"/>
                      <a:gd name="connsiteX2" fmla="*/ 107677 w 914921"/>
                      <a:gd name="connsiteY2" fmla="*/ 81034 h 302600"/>
                      <a:gd name="connsiteX3" fmla="*/ 114821 w 914921"/>
                      <a:gd name="connsiteY3" fmla="*/ 78653 h 302600"/>
                      <a:gd name="connsiteX4" fmla="*/ 119583 w 914921"/>
                      <a:gd name="connsiteY4" fmla="*/ 71509 h 302600"/>
                      <a:gd name="connsiteX5" fmla="*/ 126727 w 914921"/>
                      <a:gd name="connsiteY5" fmla="*/ 69128 h 302600"/>
                      <a:gd name="connsiteX6" fmla="*/ 143396 w 914921"/>
                      <a:gd name="connsiteY6" fmla="*/ 52459 h 302600"/>
                      <a:gd name="connsiteX7" fmla="*/ 150539 w 914921"/>
                      <a:gd name="connsiteY7" fmla="*/ 47697 h 302600"/>
                      <a:gd name="connsiteX8" fmla="*/ 164827 w 914921"/>
                      <a:gd name="connsiteY8" fmla="*/ 42934 h 302600"/>
                      <a:gd name="connsiteX9" fmla="*/ 179114 w 914921"/>
                      <a:gd name="connsiteY9" fmla="*/ 35790 h 302600"/>
                      <a:gd name="connsiteX10" fmla="*/ 186258 w 914921"/>
                      <a:gd name="connsiteY10" fmla="*/ 31028 h 302600"/>
                      <a:gd name="connsiteX11" fmla="*/ 200546 w 914921"/>
                      <a:gd name="connsiteY11" fmla="*/ 26265 h 302600"/>
                      <a:gd name="connsiteX12" fmla="*/ 214833 w 914921"/>
                      <a:gd name="connsiteY12" fmla="*/ 21503 h 302600"/>
                      <a:gd name="connsiteX13" fmla="*/ 221977 w 914921"/>
                      <a:gd name="connsiteY13" fmla="*/ 19122 h 302600"/>
                      <a:gd name="connsiteX14" fmla="*/ 229121 w 914921"/>
                      <a:gd name="connsiteY14" fmla="*/ 14359 h 302600"/>
                      <a:gd name="connsiteX15" fmla="*/ 279126 w 914921"/>
                      <a:gd name="connsiteY15" fmla="*/ 4834 h 302600"/>
                      <a:gd name="connsiteX16" fmla="*/ 410096 w 914921"/>
                      <a:gd name="connsiteY16" fmla="*/ 72 h 302600"/>
                      <a:gd name="connsiteX17" fmla="*/ 483914 w 914921"/>
                      <a:gd name="connsiteY17" fmla="*/ 2453 h 302600"/>
                      <a:gd name="connsiteX18" fmla="*/ 498202 w 914921"/>
                      <a:gd name="connsiteY18" fmla="*/ 9597 h 302600"/>
                      <a:gd name="connsiteX19" fmla="*/ 505346 w 914921"/>
                      <a:gd name="connsiteY19" fmla="*/ 11978 h 302600"/>
                      <a:gd name="connsiteX20" fmla="*/ 512489 w 914921"/>
                      <a:gd name="connsiteY20" fmla="*/ 19122 h 302600"/>
                      <a:gd name="connsiteX21" fmla="*/ 526777 w 914921"/>
                      <a:gd name="connsiteY21" fmla="*/ 23884 h 302600"/>
                      <a:gd name="connsiteX22" fmla="*/ 541064 w 914921"/>
                      <a:gd name="connsiteY22" fmla="*/ 33409 h 302600"/>
                      <a:gd name="connsiteX23" fmla="*/ 555352 w 914921"/>
                      <a:gd name="connsiteY23" fmla="*/ 42934 h 302600"/>
                      <a:gd name="connsiteX24" fmla="*/ 562496 w 914921"/>
                      <a:gd name="connsiteY24" fmla="*/ 47697 h 302600"/>
                      <a:gd name="connsiteX25" fmla="*/ 576783 w 914921"/>
                      <a:gd name="connsiteY25" fmla="*/ 52459 h 302600"/>
                      <a:gd name="connsiteX26" fmla="*/ 598214 w 914921"/>
                      <a:gd name="connsiteY26" fmla="*/ 64365 h 302600"/>
                      <a:gd name="connsiteX27" fmla="*/ 612502 w 914921"/>
                      <a:gd name="connsiteY27" fmla="*/ 71509 h 302600"/>
                      <a:gd name="connsiteX28" fmla="*/ 619646 w 914921"/>
                      <a:gd name="connsiteY28" fmla="*/ 76272 h 302600"/>
                      <a:gd name="connsiteX29" fmla="*/ 626789 w 914921"/>
                      <a:gd name="connsiteY29" fmla="*/ 78653 h 302600"/>
                      <a:gd name="connsiteX30" fmla="*/ 648221 w 914921"/>
                      <a:gd name="connsiteY30" fmla="*/ 90559 h 302600"/>
                      <a:gd name="connsiteX31" fmla="*/ 662508 w 914921"/>
                      <a:gd name="connsiteY31" fmla="*/ 97703 h 302600"/>
                      <a:gd name="connsiteX32" fmla="*/ 669652 w 914921"/>
                      <a:gd name="connsiteY32" fmla="*/ 102465 h 302600"/>
                      <a:gd name="connsiteX33" fmla="*/ 683939 w 914921"/>
                      <a:gd name="connsiteY33" fmla="*/ 107228 h 302600"/>
                      <a:gd name="connsiteX34" fmla="*/ 691083 w 914921"/>
                      <a:gd name="connsiteY34" fmla="*/ 111990 h 302600"/>
                      <a:gd name="connsiteX35" fmla="*/ 707752 w 914921"/>
                      <a:gd name="connsiteY35" fmla="*/ 116753 h 302600"/>
                      <a:gd name="connsiteX36" fmla="*/ 729183 w 914921"/>
                      <a:gd name="connsiteY36" fmla="*/ 123897 h 302600"/>
                      <a:gd name="connsiteX37" fmla="*/ 736327 w 914921"/>
                      <a:gd name="connsiteY37" fmla="*/ 126278 h 302600"/>
                      <a:gd name="connsiteX38" fmla="*/ 786333 w 914921"/>
                      <a:gd name="connsiteY38" fmla="*/ 131040 h 302600"/>
                      <a:gd name="connsiteX39" fmla="*/ 836339 w 914921"/>
                      <a:gd name="connsiteY39" fmla="*/ 147709 h 302600"/>
                      <a:gd name="connsiteX40" fmla="*/ 850627 w 914921"/>
                      <a:gd name="connsiteY40" fmla="*/ 152472 h 302600"/>
                      <a:gd name="connsiteX41" fmla="*/ 857771 w 914921"/>
                      <a:gd name="connsiteY41" fmla="*/ 154853 h 302600"/>
                      <a:gd name="connsiteX42" fmla="*/ 864914 w 914921"/>
                      <a:gd name="connsiteY42" fmla="*/ 159615 h 302600"/>
                      <a:gd name="connsiteX43" fmla="*/ 872058 w 914921"/>
                      <a:gd name="connsiteY43" fmla="*/ 161997 h 302600"/>
                      <a:gd name="connsiteX44" fmla="*/ 886346 w 914921"/>
                      <a:gd name="connsiteY44" fmla="*/ 171522 h 302600"/>
                      <a:gd name="connsiteX45" fmla="*/ 893489 w 914921"/>
                      <a:gd name="connsiteY45" fmla="*/ 176284 h 302600"/>
                      <a:gd name="connsiteX46" fmla="*/ 898252 w 914921"/>
                      <a:gd name="connsiteY46" fmla="*/ 190572 h 302600"/>
                      <a:gd name="connsiteX47" fmla="*/ 900633 w 914921"/>
                      <a:gd name="connsiteY47" fmla="*/ 197715 h 302600"/>
                      <a:gd name="connsiteX48" fmla="*/ 905396 w 914921"/>
                      <a:gd name="connsiteY48" fmla="*/ 204859 h 302600"/>
                      <a:gd name="connsiteX49" fmla="*/ 910158 w 914921"/>
                      <a:gd name="connsiteY49" fmla="*/ 221528 h 302600"/>
                      <a:gd name="connsiteX50" fmla="*/ 914921 w 914921"/>
                      <a:gd name="connsiteY50" fmla="*/ 240578 h 302600"/>
                      <a:gd name="connsiteX51" fmla="*/ 912539 w 914921"/>
                      <a:gd name="connsiteY51" fmla="*/ 252484 h 302600"/>
                      <a:gd name="connsiteX52" fmla="*/ 910158 w 914921"/>
                      <a:gd name="connsiteY52" fmla="*/ 259628 h 302600"/>
                      <a:gd name="connsiteX53" fmla="*/ 903014 w 914921"/>
                      <a:gd name="connsiteY53" fmla="*/ 262009 h 302600"/>
                      <a:gd name="connsiteX54" fmla="*/ 898252 w 914921"/>
                      <a:gd name="connsiteY54" fmla="*/ 269153 h 302600"/>
                      <a:gd name="connsiteX55" fmla="*/ 883964 w 914921"/>
                      <a:gd name="connsiteY55" fmla="*/ 273915 h 302600"/>
                      <a:gd name="connsiteX56" fmla="*/ 862533 w 914921"/>
                      <a:gd name="connsiteY56" fmla="*/ 288203 h 302600"/>
                      <a:gd name="connsiteX57" fmla="*/ 855389 w 914921"/>
                      <a:gd name="connsiteY57" fmla="*/ 292965 h 302600"/>
                      <a:gd name="connsiteX58" fmla="*/ 848246 w 914921"/>
                      <a:gd name="connsiteY58" fmla="*/ 295347 h 302600"/>
                      <a:gd name="connsiteX59" fmla="*/ 833958 w 914921"/>
                      <a:gd name="connsiteY59" fmla="*/ 302490 h 302600"/>
                      <a:gd name="connsiteX60" fmla="*/ 679177 w 914921"/>
                      <a:gd name="connsiteY60" fmla="*/ 292965 h 302600"/>
                      <a:gd name="connsiteX61" fmla="*/ 557733 w 914921"/>
                      <a:gd name="connsiteY61" fmla="*/ 290584 h 302600"/>
                      <a:gd name="connsiteX62" fmla="*/ 438671 w 914921"/>
                      <a:gd name="connsiteY62" fmla="*/ 288203 h 302600"/>
                      <a:gd name="connsiteX63" fmla="*/ 298177 w 914921"/>
                      <a:gd name="connsiteY63" fmla="*/ 285822 h 302600"/>
                      <a:gd name="connsiteX64" fmla="*/ 248171 w 914921"/>
                      <a:gd name="connsiteY64" fmla="*/ 288203 h 302600"/>
                      <a:gd name="connsiteX65" fmla="*/ 83864 w 914921"/>
                      <a:gd name="connsiteY65" fmla="*/ 292965 h 302600"/>
                      <a:gd name="connsiteX66" fmla="*/ 79102 w 914921"/>
                      <a:gd name="connsiteY66" fmla="*/ 278678 h 302600"/>
                      <a:gd name="connsiteX67" fmla="*/ 31477 w 914921"/>
                      <a:gd name="connsiteY67" fmla="*/ 269153 h 302600"/>
                      <a:gd name="connsiteX68" fmla="*/ 24333 w 914921"/>
                      <a:gd name="connsiteY68" fmla="*/ 266772 h 302600"/>
                      <a:gd name="connsiteX69" fmla="*/ 21952 w 914921"/>
                      <a:gd name="connsiteY69" fmla="*/ 254865 h 302600"/>
                      <a:gd name="connsiteX70" fmla="*/ 17189 w 914921"/>
                      <a:gd name="connsiteY70" fmla="*/ 240578 h 302600"/>
                      <a:gd name="connsiteX71" fmla="*/ 14808 w 914921"/>
                      <a:gd name="connsiteY71" fmla="*/ 233434 h 302600"/>
                      <a:gd name="connsiteX72" fmla="*/ 12427 w 914921"/>
                      <a:gd name="connsiteY72" fmla="*/ 226290 h 302600"/>
                      <a:gd name="connsiteX73" fmla="*/ 10046 w 914921"/>
                      <a:gd name="connsiteY73" fmla="*/ 219147 h 302600"/>
                      <a:gd name="connsiteX74" fmla="*/ 12427 w 914921"/>
                      <a:gd name="connsiteY74" fmla="*/ 185809 h 302600"/>
                      <a:gd name="connsiteX75" fmla="*/ 14808 w 914921"/>
                      <a:gd name="connsiteY75" fmla="*/ 178665 h 302600"/>
                      <a:gd name="connsiteX76" fmla="*/ 17189 w 914921"/>
                      <a:gd name="connsiteY76" fmla="*/ 164378 h 302600"/>
                      <a:gd name="connsiteX77" fmla="*/ 14808 w 914921"/>
                      <a:gd name="connsiteY77" fmla="*/ 119134 h 302600"/>
                      <a:gd name="connsiteX78" fmla="*/ 10046 w 914921"/>
                      <a:gd name="connsiteY78" fmla="*/ 109609 h 302600"/>
                      <a:gd name="connsiteX79" fmla="*/ 5283 w 914921"/>
                      <a:gd name="connsiteY79" fmla="*/ 90559 h 302600"/>
                      <a:gd name="connsiteX0" fmla="*/ 5283 w 914921"/>
                      <a:gd name="connsiteY0" fmla="*/ 90550 h 302591"/>
                      <a:gd name="connsiteX1" fmla="*/ 93389 w 914921"/>
                      <a:gd name="connsiteY1" fmla="*/ 88169 h 302591"/>
                      <a:gd name="connsiteX2" fmla="*/ 107677 w 914921"/>
                      <a:gd name="connsiteY2" fmla="*/ 81025 h 302591"/>
                      <a:gd name="connsiteX3" fmla="*/ 114821 w 914921"/>
                      <a:gd name="connsiteY3" fmla="*/ 78644 h 302591"/>
                      <a:gd name="connsiteX4" fmla="*/ 119583 w 914921"/>
                      <a:gd name="connsiteY4" fmla="*/ 71500 h 302591"/>
                      <a:gd name="connsiteX5" fmla="*/ 126727 w 914921"/>
                      <a:gd name="connsiteY5" fmla="*/ 69119 h 302591"/>
                      <a:gd name="connsiteX6" fmla="*/ 143396 w 914921"/>
                      <a:gd name="connsiteY6" fmla="*/ 52450 h 302591"/>
                      <a:gd name="connsiteX7" fmla="*/ 150539 w 914921"/>
                      <a:gd name="connsiteY7" fmla="*/ 47688 h 302591"/>
                      <a:gd name="connsiteX8" fmla="*/ 164827 w 914921"/>
                      <a:gd name="connsiteY8" fmla="*/ 42925 h 302591"/>
                      <a:gd name="connsiteX9" fmla="*/ 179114 w 914921"/>
                      <a:gd name="connsiteY9" fmla="*/ 35781 h 302591"/>
                      <a:gd name="connsiteX10" fmla="*/ 186258 w 914921"/>
                      <a:gd name="connsiteY10" fmla="*/ 31019 h 302591"/>
                      <a:gd name="connsiteX11" fmla="*/ 200546 w 914921"/>
                      <a:gd name="connsiteY11" fmla="*/ 26256 h 302591"/>
                      <a:gd name="connsiteX12" fmla="*/ 214833 w 914921"/>
                      <a:gd name="connsiteY12" fmla="*/ 21494 h 302591"/>
                      <a:gd name="connsiteX13" fmla="*/ 221977 w 914921"/>
                      <a:gd name="connsiteY13" fmla="*/ 19113 h 302591"/>
                      <a:gd name="connsiteX14" fmla="*/ 229121 w 914921"/>
                      <a:gd name="connsiteY14" fmla="*/ 14350 h 302591"/>
                      <a:gd name="connsiteX15" fmla="*/ 279126 w 914921"/>
                      <a:gd name="connsiteY15" fmla="*/ 4825 h 302591"/>
                      <a:gd name="connsiteX16" fmla="*/ 410096 w 914921"/>
                      <a:gd name="connsiteY16" fmla="*/ 63 h 302591"/>
                      <a:gd name="connsiteX17" fmla="*/ 483914 w 914921"/>
                      <a:gd name="connsiteY17" fmla="*/ 2444 h 302591"/>
                      <a:gd name="connsiteX18" fmla="*/ 467246 w 914921"/>
                      <a:gd name="connsiteY18" fmla="*/ 7207 h 302591"/>
                      <a:gd name="connsiteX19" fmla="*/ 505346 w 914921"/>
                      <a:gd name="connsiteY19" fmla="*/ 11969 h 302591"/>
                      <a:gd name="connsiteX20" fmla="*/ 512489 w 914921"/>
                      <a:gd name="connsiteY20" fmla="*/ 19113 h 302591"/>
                      <a:gd name="connsiteX21" fmla="*/ 526777 w 914921"/>
                      <a:gd name="connsiteY21" fmla="*/ 23875 h 302591"/>
                      <a:gd name="connsiteX22" fmla="*/ 541064 w 914921"/>
                      <a:gd name="connsiteY22" fmla="*/ 33400 h 302591"/>
                      <a:gd name="connsiteX23" fmla="*/ 555352 w 914921"/>
                      <a:gd name="connsiteY23" fmla="*/ 42925 h 302591"/>
                      <a:gd name="connsiteX24" fmla="*/ 562496 w 914921"/>
                      <a:gd name="connsiteY24" fmla="*/ 47688 h 302591"/>
                      <a:gd name="connsiteX25" fmla="*/ 576783 w 914921"/>
                      <a:gd name="connsiteY25" fmla="*/ 52450 h 302591"/>
                      <a:gd name="connsiteX26" fmla="*/ 598214 w 914921"/>
                      <a:gd name="connsiteY26" fmla="*/ 64356 h 302591"/>
                      <a:gd name="connsiteX27" fmla="*/ 612502 w 914921"/>
                      <a:gd name="connsiteY27" fmla="*/ 71500 h 302591"/>
                      <a:gd name="connsiteX28" fmla="*/ 619646 w 914921"/>
                      <a:gd name="connsiteY28" fmla="*/ 76263 h 302591"/>
                      <a:gd name="connsiteX29" fmla="*/ 626789 w 914921"/>
                      <a:gd name="connsiteY29" fmla="*/ 78644 h 302591"/>
                      <a:gd name="connsiteX30" fmla="*/ 648221 w 914921"/>
                      <a:gd name="connsiteY30" fmla="*/ 90550 h 302591"/>
                      <a:gd name="connsiteX31" fmla="*/ 662508 w 914921"/>
                      <a:gd name="connsiteY31" fmla="*/ 97694 h 302591"/>
                      <a:gd name="connsiteX32" fmla="*/ 669652 w 914921"/>
                      <a:gd name="connsiteY32" fmla="*/ 102456 h 302591"/>
                      <a:gd name="connsiteX33" fmla="*/ 683939 w 914921"/>
                      <a:gd name="connsiteY33" fmla="*/ 107219 h 302591"/>
                      <a:gd name="connsiteX34" fmla="*/ 691083 w 914921"/>
                      <a:gd name="connsiteY34" fmla="*/ 111981 h 302591"/>
                      <a:gd name="connsiteX35" fmla="*/ 707752 w 914921"/>
                      <a:gd name="connsiteY35" fmla="*/ 116744 h 302591"/>
                      <a:gd name="connsiteX36" fmla="*/ 729183 w 914921"/>
                      <a:gd name="connsiteY36" fmla="*/ 123888 h 302591"/>
                      <a:gd name="connsiteX37" fmla="*/ 736327 w 914921"/>
                      <a:gd name="connsiteY37" fmla="*/ 126269 h 302591"/>
                      <a:gd name="connsiteX38" fmla="*/ 786333 w 914921"/>
                      <a:gd name="connsiteY38" fmla="*/ 131031 h 302591"/>
                      <a:gd name="connsiteX39" fmla="*/ 836339 w 914921"/>
                      <a:gd name="connsiteY39" fmla="*/ 147700 h 302591"/>
                      <a:gd name="connsiteX40" fmla="*/ 850627 w 914921"/>
                      <a:gd name="connsiteY40" fmla="*/ 152463 h 302591"/>
                      <a:gd name="connsiteX41" fmla="*/ 857771 w 914921"/>
                      <a:gd name="connsiteY41" fmla="*/ 154844 h 302591"/>
                      <a:gd name="connsiteX42" fmla="*/ 864914 w 914921"/>
                      <a:gd name="connsiteY42" fmla="*/ 159606 h 302591"/>
                      <a:gd name="connsiteX43" fmla="*/ 872058 w 914921"/>
                      <a:gd name="connsiteY43" fmla="*/ 161988 h 302591"/>
                      <a:gd name="connsiteX44" fmla="*/ 886346 w 914921"/>
                      <a:gd name="connsiteY44" fmla="*/ 171513 h 302591"/>
                      <a:gd name="connsiteX45" fmla="*/ 893489 w 914921"/>
                      <a:gd name="connsiteY45" fmla="*/ 176275 h 302591"/>
                      <a:gd name="connsiteX46" fmla="*/ 898252 w 914921"/>
                      <a:gd name="connsiteY46" fmla="*/ 190563 h 302591"/>
                      <a:gd name="connsiteX47" fmla="*/ 900633 w 914921"/>
                      <a:gd name="connsiteY47" fmla="*/ 197706 h 302591"/>
                      <a:gd name="connsiteX48" fmla="*/ 905396 w 914921"/>
                      <a:gd name="connsiteY48" fmla="*/ 204850 h 302591"/>
                      <a:gd name="connsiteX49" fmla="*/ 910158 w 914921"/>
                      <a:gd name="connsiteY49" fmla="*/ 221519 h 302591"/>
                      <a:gd name="connsiteX50" fmla="*/ 914921 w 914921"/>
                      <a:gd name="connsiteY50" fmla="*/ 240569 h 302591"/>
                      <a:gd name="connsiteX51" fmla="*/ 912539 w 914921"/>
                      <a:gd name="connsiteY51" fmla="*/ 252475 h 302591"/>
                      <a:gd name="connsiteX52" fmla="*/ 910158 w 914921"/>
                      <a:gd name="connsiteY52" fmla="*/ 259619 h 302591"/>
                      <a:gd name="connsiteX53" fmla="*/ 903014 w 914921"/>
                      <a:gd name="connsiteY53" fmla="*/ 262000 h 302591"/>
                      <a:gd name="connsiteX54" fmla="*/ 898252 w 914921"/>
                      <a:gd name="connsiteY54" fmla="*/ 269144 h 302591"/>
                      <a:gd name="connsiteX55" fmla="*/ 883964 w 914921"/>
                      <a:gd name="connsiteY55" fmla="*/ 273906 h 302591"/>
                      <a:gd name="connsiteX56" fmla="*/ 862533 w 914921"/>
                      <a:gd name="connsiteY56" fmla="*/ 288194 h 302591"/>
                      <a:gd name="connsiteX57" fmla="*/ 855389 w 914921"/>
                      <a:gd name="connsiteY57" fmla="*/ 292956 h 302591"/>
                      <a:gd name="connsiteX58" fmla="*/ 848246 w 914921"/>
                      <a:gd name="connsiteY58" fmla="*/ 295338 h 302591"/>
                      <a:gd name="connsiteX59" fmla="*/ 833958 w 914921"/>
                      <a:gd name="connsiteY59" fmla="*/ 302481 h 302591"/>
                      <a:gd name="connsiteX60" fmla="*/ 679177 w 914921"/>
                      <a:gd name="connsiteY60" fmla="*/ 292956 h 302591"/>
                      <a:gd name="connsiteX61" fmla="*/ 557733 w 914921"/>
                      <a:gd name="connsiteY61" fmla="*/ 290575 h 302591"/>
                      <a:gd name="connsiteX62" fmla="*/ 438671 w 914921"/>
                      <a:gd name="connsiteY62" fmla="*/ 288194 h 302591"/>
                      <a:gd name="connsiteX63" fmla="*/ 298177 w 914921"/>
                      <a:gd name="connsiteY63" fmla="*/ 285813 h 302591"/>
                      <a:gd name="connsiteX64" fmla="*/ 248171 w 914921"/>
                      <a:gd name="connsiteY64" fmla="*/ 288194 h 302591"/>
                      <a:gd name="connsiteX65" fmla="*/ 83864 w 914921"/>
                      <a:gd name="connsiteY65" fmla="*/ 292956 h 302591"/>
                      <a:gd name="connsiteX66" fmla="*/ 79102 w 914921"/>
                      <a:gd name="connsiteY66" fmla="*/ 278669 h 302591"/>
                      <a:gd name="connsiteX67" fmla="*/ 31477 w 914921"/>
                      <a:gd name="connsiteY67" fmla="*/ 269144 h 302591"/>
                      <a:gd name="connsiteX68" fmla="*/ 24333 w 914921"/>
                      <a:gd name="connsiteY68" fmla="*/ 266763 h 302591"/>
                      <a:gd name="connsiteX69" fmla="*/ 21952 w 914921"/>
                      <a:gd name="connsiteY69" fmla="*/ 254856 h 302591"/>
                      <a:gd name="connsiteX70" fmla="*/ 17189 w 914921"/>
                      <a:gd name="connsiteY70" fmla="*/ 240569 h 302591"/>
                      <a:gd name="connsiteX71" fmla="*/ 14808 w 914921"/>
                      <a:gd name="connsiteY71" fmla="*/ 233425 h 302591"/>
                      <a:gd name="connsiteX72" fmla="*/ 12427 w 914921"/>
                      <a:gd name="connsiteY72" fmla="*/ 226281 h 302591"/>
                      <a:gd name="connsiteX73" fmla="*/ 10046 w 914921"/>
                      <a:gd name="connsiteY73" fmla="*/ 219138 h 302591"/>
                      <a:gd name="connsiteX74" fmla="*/ 12427 w 914921"/>
                      <a:gd name="connsiteY74" fmla="*/ 185800 h 302591"/>
                      <a:gd name="connsiteX75" fmla="*/ 14808 w 914921"/>
                      <a:gd name="connsiteY75" fmla="*/ 178656 h 302591"/>
                      <a:gd name="connsiteX76" fmla="*/ 17189 w 914921"/>
                      <a:gd name="connsiteY76" fmla="*/ 164369 h 302591"/>
                      <a:gd name="connsiteX77" fmla="*/ 14808 w 914921"/>
                      <a:gd name="connsiteY77" fmla="*/ 119125 h 302591"/>
                      <a:gd name="connsiteX78" fmla="*/ 10046 w 914921"/>
                      <a:gd name="connsiteY78" fmla="*/ 109600 h 302591"/>
                      <a:gd name="connsiteX79" fmla="*/ 5283 w 914921"/>
                      <a:gd name="connsiteY79" fmla="*/ 90550 h 302591"/>
                      <a:gd name="connsiteX0" fmla="*/ 5283 w 914921"/>
                      <a:gd name="connsiteY0" fmla="*/ 90586 h 302627"/>
                      <a:gd name="connsiteX1" fmla="*/ 93389 w 914921"/>
                      <a:gd name="connsiteY1" fmla="*/ 88205 h 302627"/>
                      <a:gd name="connsiteX2" fmla="*/ 107677 w 914921"/>
                      <a:gd name="connsiteY2" fmla="*/ 81061 h 302627"/>
                      <a:gd name="connsiteX3" fmla="*/ 114821 w 914921"/>
                      <a:gd name="connsiteY3" fmla="*/ 78680 h 302627"/>
                      <a:gd name="connsiteX4" fmla="*/ 119583 w 914921"/>
                      <a:gd name="connsiteY4" fmla="*/ 71536 h 302627"/>
                      <a:gd name="connsiteX5" fmla="*/ 126727 w 914921"/>
                      <a:gd name="connsiteY5" fmla="*/ 69155 h 302627"/>
                      <a:gd name="connsiteX6" fmla="*/ 143396 w 914921"/>
                      <a:gd name="connsiteY6" fmla="*/ 52486 h 302627"/>
                      <a:gd name="connsiteX7" fmla="*/ 150539 w 914921"/>
                      <a:gd name="connsiteY7" fmla="*/ 47724 h 302627"/>
                      <a:gd name="connsiteX8" fmla="*/ 164827 w 914921"/>
                      <a:gd name="connsiteY8" fmla="*/ 42961 h 302627"/>
                      <a:gd name="connsiteX9" fmla="*/ 179114 w 914921"/>
                      <a:gd name="connsiteY9" fmla="*/ 35817 h 302627"/>
                      <a:gd name="connsiteX10" fmla="*/ 186258 w 914921"/>
                      <a:gd name="connsiteY10" fmla="*/ 31055 h 302627"/>
                      <a:gd name="connsiteX11" fmla="*/ 200546 w 914921"/>
                      <a:gd name="connsiteY11" fmla="*/ 26292 h 302627"/>
                      <a:gd name="connsiteX12" fmla="*/ 214833 w 914921"/>
                      <a:gd name="connsiteY12" fmla="*/ 21530 h 302627"/>
                      <a:gd name="connsiteX13" fmla="*/ 221977 w 914921"/>
                      <a:gd name="connsiteY13" fmla="*/ 19149 h 302627"/>
                      <a:gd name="connsiteX14" fmla="*/ 229121 w 914921"/>
                      <a:gd name="connsiteY14" fmla="*/ 14386 h 302627"/>
                      <a:gd name="connsiteX15" fmla="*/ 279126 w 914921"/>
                      <a:gd name="connsiteY15" fmla="*/ 4861 h 302627"/>
                      <a:gd name="connsiteX16" fmla="*/ 410096 w 914921"/>
                      <a:gd name="connsiteY16" fmla="*/ 99 h 302627"/>
                      <a:gd name="connsiteX17" fmla="*/ 483914 w 914921"/>
                      <a:gd name="connsiteY17" fmla="*/ 2480 h 302627"/>
                      <a:gd name="connsiteX18" fmla="*/ 505346 w 914921"/>
                      <a:gd name="connsiteY18" fmla="*/ 12005 h 302627"/>
                      <a:gd name="connsiteX19" fmla="*/ 512489 w 914921"/>
                      <a:gd name="connsiteY19" fmla="*/ 19149 h 302627"/>
                      <a:gd name="connsiteX20" fmla="*/ 526777 w 914921"/>
                      <a:gd name="connsiteY20" fmla="*/ 23911 h 302627"/>
                      <a:gd name="connsiteX21" fmla="*/ 541064 w 914921"/>
                      <a:gd name="connsiteY21" fmla="*/ 33436 h 302627"/>
                      <a:gd name="connsiteX22" fmla="*/ 555352 w 914921"/>
                      <a:gd name="connsiteY22" fmla="*/ 42961 h 302627"/>
                      <a:gd name="connsiteX23" fmla="*/ 562496 w 914921"/>
                      <a:gd name="connsiteY23" fmla="*/ 47724 h 302627"/>
                      <a:gd name="connsiteX24" fmla="*/ 576783 w 914921"/>
                      <a:gd name="connsiteY24" fmla="*/ 52486 h 302627"/>
                      <a:gd name="connsiteX25" fmla="*/ 598214 w 914921"/>
                      <a:gd name="connsiteY25" fmla="*/ 64392 h 302627"/>
                      <a:gd name="connsiteX26" fmla="*/ 612502 w 914921"/>
                      <a:gd name="connsiteY26" fmla="*/ 71536 h 302627"/>
                      <a:gd name="connsiteX27" fmla="*/ 619646 w 914921"/>
                      <a:gd name="connsiteY27" fmla="*/ 76299 h 302627"/>
                      <a:gd name="connsiteX28" fmla="*/ 626789 w 914921"/>
                      <a:gd name="connsiteY28" fmla="*/ 78680 h 302627"/>
                      <a:gd name="connsiteX29" fmla="*/ 648221 w 914921"/>
                      <a:gd name="connsiteY29" fmla="*/ 90586 h 302627"/>
                      <a:gd name="connsiteX30" fmla="*/ 662508 w 914921"/>
                      <a:gd name="connsiteY30" fmla="*/ 97730 h 302627"/>
                      <a:gd name="connsiteX31" fmla="*/ 669652 w 914921"/>
                      <a:gd name="connsiteY31" fmla="*/ 102492 h 302627"/>
                      <a:gd name="connsiteX32" fmla="*/ 683939 w 914921"/>
                      <a:gd name="connsiteY32" fmla="*/ 107255 h 302627"/>
                      <a:gd name="connsiteX33" fmla="*/ 691083 w 914921"/>
                      <a:gd name="connsiteY33" fmla="*/ 112017 h 302627"/>
                      <a:gd name="connsiteX34" fmla="*/ 707752 w 914921"/>
                      <a:gd name="connsiteY34" fmla="*/ 116780 h 302627"/>
                      <a:gd name="connsiteX35" fmla="*/ 729183 w 914921"/>
                      <a:gd name="connsiteY35" fmla="*/ 123924 h 302627"/>
                      <a:gd name="connsiteX36" fmla="*/ 736327 w 914921"/>
                      <a:gd name="connsiteY36" fmla="*/ 126305 h 302627"/>
                      <a:gd name="connsiteX37" fmla="*/ 786333 w 914921"/>
                      <a:gd name="connsiteY37" fmla="*/ 131067 h 302627"/>
                      <a:gd name="connsiteX38" fmla="*/ 836339 w 914921"/>
                      <a:gd name="connsiteY38" fmla="*/ 147736 h 302627"/>
                      <a:gd name="connsiteX39" fmla="*/ 850627 w 914921"/>
                      <a:gd name="connsiteY39" fmla="*/ 152499 h 302627"/>
                      <a:gd name="connsiteX40" fmla="*/ 857771 w 914921"/>
                      <a:gd name="connsiteY40" fmla="*/ 154880 h 302627"/>
                      <a:gd name="connsiteX41" fmla="*/ 864914 w 914921"/>
                      <a:gd name="connsiteY41" fmla="*/ 159642 h 302627"/>
                      <a:gd name="connsiteX42" fmla="*/ 872058 w 914921"/>
                      <a:gd name="connsiteY42" fmla="*/ 162024 h 302627"/>
                      <a:gd name="connsiteX43" fmla="*/ 886346 w 914921"/>
                      <a:gd name="connsiteY43" fmla="*/ 171549 h 302627"/>
                      <a:gd name="connsiteX44" fmla="*/ 893489 w 914921"/>
                      <a:gd name="connsiteY44" fmla="*/ 176311 h 302627"/>
                      <a:gd name="connsiteX45" fmla="*/ 898252 w 914921"/>
                      <a:gd name="connsiteY45" fmla="*/ 190599 h 302627"/>
                      <a:gd name="connsiteX46" fmla="*/ 900633 w 914921"/>
                      <a:gd name="connsiteY46" fmla="*/ 197742 h 302627"/>
                      <a:gd name="connsiteX47" fmla="*/ 905396 w 914921"/>
                      <a:gd name="connsiteY47" fmla="*/ 204886 h 302627"/>
                      <a:gd name="connsiteX48" fmla="*/ 910158 w 914921"/>
                      <a:gd name="connsiteY48" fmla="*/ 221555 h 302627"/>
                      <a:gd name="connsiteX49" fmla="*/ 914921 w 914921"/>
                      <a:gd name="connsiteY49" fmla="*/ 240605 h 302627"/>
                      <a:gd name="connsiteX50" fmla="*/ 912539 w 914921"/>
                      <a:gd name="connsiteY50" fmla="*/ 252511 h 302627"/>
                      <a:gd name="connsiteX51" fmla="*/ 910158 w 914921"/>
                      <a:gd name="connsiteY51" fmla="*/ 259655 h 302627"/>
                      <a:gd name="connsiteX52" fmla="*/ 903014 w 914921"/>
                      <a:gd name="connsiteY52" fmla="*/ 262036 h 302627"/>
                      <a:gd name="connsiteX53" fmla="*/ 898252 w 914921"/>
                      <a:gd name="connsiteY53" fmla="*/ 269180 h 302627"/>
                      <a:gd name="connsiteX54" fmla="*/ 883964 w 914921"/>
                      <a:gd name="connsiteY54" fmla="*/ 273942 h 302627"/>
                      <a:gd name="connsiteX55" fmla="*/ 862533 w 914921"/>
                      <a:gd name="connsiteY55" fmla="*/ 288230 h 302627"/>
                      <a:gd name="connsiteX56" fmla="*/ 855389 w 914921"/>
                      <a:gd name="connsiteY56" fmla="*/ 292992 h 302627"/>
                      <a:gd name="connsiteX57" fmla="*/ 848246 w 914921"/>
                      <a:gd name="connsiteY57" fmla="*/ 295374 h 302627"/>
                      <a:gd name="connsiteX58" fmla="*/ 833958 w 914921"/>
                      <a:gd name="connsiteY58" fmla="*/ 302517 h 302627"/>
                      <a:gd name="connsiteX59" fmla="*/ 679177 w 914921"/>
                      <a:gd name="connsiteY59" fmla="*/ 292992 h 302627"/>
                      <a:gd name="connsiteX60" fmla="*/ 557733 w 914921"/>
                      <a:gd name="connsiteY60" fmla="*/ 290611 h 302627"/>
                      <a:gd name="connsiteX61" fmla="*/ 438671 w 914921"/>
                      <a:gd name="connsiteY61" fmla="*/ 288230 h 302627"/>
                      <a:gd name="connsiteX62" fmla="*/ 298177 w 914921"/>
                      <a:gd name="connsiteY62" fmla="*/ 285849 h 302627"/>
                      <a:gd name="connsiteX63" fmla="*/ 248171 w 914921"/>
                      <a:gd name="connsiteY63" fmla="*/ 288230 h 302627"/>
                      <a:gd name="connsiteX64" fmla="*/ 83864 w 914921"/>
                      <a:gd name="connsiteY64" fmla="*/ 292992 h 302627"/>
                      <a:gd name="connsiteX65" fmla="*/ 79102 w 914921"/>
                      <a:gd name="connsiteY65" fmla="*/ 278705 h 302627"/>
                      <a:gd name="connsiteX66" fmla="*/ 31477 w 914921"/>
                      <a:gd name="connsiteY66" fmla="*/ 269180 h 302627"/>
                      <a:gd name="connsiteX67" fmla="*/ 24333 w 914921"/>
                      <a:gd name="connsiteY67" fmla="*/ 266799 h 302627"/>
                      <a:gd name="connsiteX68" fmla="*/ 21952 w 914921"/>
                      <a:gd name="connsiteY68" fmla="*/ 254892 h 302627"/>
                      <a:gd name="connsiteX69" fmla="*/ 17189 w 914921"/>
                      <a:gd name="connsiteY69" fmla="*/ 240605 h 302627"/>
                      <a:gd name="connsiteX70" fmla="*/ 14808 w 914921"/>
                      <a:gd name="connsiteY70" fmla="*/ 233461 h 302627"/>
                      <a:gd name="connsiteX71" fmla="*/ 12427 w 914921"/>
                      <a:gd name="connsiteY71" fmla="*/ 226317 h 302627"/>
                      <a:gd name="connsiteX72" fmla="*/ 10046 w 914921"/>
                      <a:gd name="connsiteY72" fmla="*/ 219174 h 302627"/>
                      <a:gd name="connsiteX73" fmla="*/ 12427 w 914921"/>
                      <a:gd name="connsiteY73" fmla="*/ 185836 h 302627"/>
                      <a:gd name="connsiteX74" fmla="*/ 14808 w 914921"/>
                      <a:gd name="connsiteY74" fmla="*/ 178692 h 302627"/>
                      <a:gd name="connsiteX75" fmla="*/ 17189 w 914921"/>
                      <a:gd name="connsiteY75" fmla="*/ 164405 h 302627"/>
                      <a:gd name="connsiteX76" fmla="*/ 14808 w 914921"/>
                      <a:gd name="connsiteY76" fmla="*/ 119161 h 302627"/>
                      <a:gd name="connsiteX77" fmla="*/ 10046 w 914921"/>
                      <a:gd name="connsiteY77" fmla="*/ 109636 h 302627"/>
                      <a:gd name="connsiteX78" fmla="*/ 5283 w 914921"/>
                      <a:gd name="connsiteY78" fmla="*/ 90586 h 3026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</a:cxnLst>
                    <a:rect l="l" t="t" r="r" b="b"/>
                    <a:pathLst>
                      <a:path w="914921" h="302627">
                        <a:moveTo>
                          <a:pt x="5283" y="90586"/>
                        </a:moveTo>
                        <a:cubicBezTo>
                          <a:pt x="19173" y="87014"/>
                          <a:pt x="64046" y="89672"/>
                          <a:pt x="93389" y="88205"/>
                        </a:cubicBezTo>
                        <a:cubicBezTo>
                          <a:pt x="100041" y="87872"/>
                          <a:pt x="102101" y="83849"/>
                          <a:pt x="107677" y="81061"/>
                        </a:cubicBezTo>
                        <a:cubicBezTo>
                          <a:pt x="109922" y="79938"/>
                          <a:pt x="112440" y="79474"/>
                          <a:pt x="114821" y="78680"/>
                        </a:cubicBezTo>
                        <a:cubicBezTo>
                          <a:pt x="116408" y="76299"/>
                          <a:pt x="117348" y="73324"/>
                          <a:pt x="119583" y="71536"/>
                        </a:cubicBezTo>
                        <a:cubicBezTo>
                          <a:pt x="121543" y="69968"/>
                          <a:pt x="124952" y="70930"/>
                          <a:pt x="126727" y="69155"/>
                        </a:cubicBezTo>
                        <a:cubicBezTo>
                          <a:pt x="145833" y="50049"/>
                          <a:pt x="127231" y="57874"/>
                          <a:pt x="143396" y="52486"/>
                        </a:cubicBezTo>
                        <a:cubicBezTo>
                          <a:pt x="145777" y="50899"/>
                          <a:pt x="147924" y="48886"/>
                          <a:pt x="150539" y="47724"/>
                        </a:cubicBezTo>
                        <a:cubicBezTo>
                          <a:pt x="155127" y="45685"/>
                          <a:pt x="160650" y="45746"/>
                          <a:pt x="164827" y="42961"/>
                        </a:cubicBezTo>
                        <a:cubicBezTo>
                          <a:pt x="185301" y="29313"/>
                          <a:pt x="159397" y="45676"/>
                          <a:pt x="179114" y="35817"/>
                        </a:cubicBezTo>
                        <a:cubicBezTo>
                          <a:pt x="181674" y="34537"/>
                          <a:pt x="183643" y="32217"/>
                          <a:pt x="186258" y="31055"/>
                        </a:cubicBezTo>
                        <a:cubicBezTo>
                          <a:pt x="190846" y="29016"/>
                          <a:pt x="195783" y="27880"/>
                          <a:pt x="200546" y="26292"/>
                        </a:cubicBezTo>
                        <a:lnTo>
                          <a:pt x="214833" y="21530"/>
                        </a:lnTo>
                        <a:lnTo>
                          <a:pt x="221977" y="19149"/>
                        </a:lnTo>
                        <a:cubicBezTo>
                          <a:pt x="224358" y="17561"/>
                          <a:pt x="219596" y="16767"/>
                          <a:pt x="229121" y="14386"/>
                        </a:cubicBezTo>
                        <a:cubicBezTo>
                          <a:pt x="238646" y="12005"/>
                          <a:pt x="248964" y="7242"/>
                          <a:pt x="279126" y="4861"/>
                        </a:cubicBezTo>
                        <a:cubicBezTo>
                          <a:pt x="309289" y="2480"/>
                          <a:pt x="375965" y="496"/>
                          <a:pt x="410096" y="99"/>
                        </a:cubicBezTo>
                        <a:cubicBezTo>
                          <a:pt x="444227" y="-298"/>
                          <a:pt x="468039" y="496"/>
                          <a:pt x="483914" y="2480"/>
                        </a:cubicBezTo>
                        <a:cubicBezTo>
                          <a:pt x="499789" y="4464"/>
                          <a:pt x="500584" y="9227"/>
                          <a:pt x="505346" y="12005"/>
                        </a:cubicBezTo>
                        <a:cubicBezTo>
                          <a:pt x="507727" y="14386"/>
                          <a:pt x="509545" y="17514"/>
                          <a:pt x="512489" y="19149"/>
                        </a:cubicBezTo>
                        <a:cubicBezTo>
                          <a:pt x="516877" y="21587"/>
                          <a:pt x="526777" y="23911"/>
                          <a:pt x="526777" y="23911"/>
                        </a:cubicBezTo>
                        <a:cubicBezTo>
                          <a:pt x="542631" y="39765"/>
                          <a:pt x="525557" y="24821"/>
                          <a:pt x="541064" y="33436"/>
                        </a:cubicBezTo>
                        <a:cubicBezTo>
                          <a:pt x="546068" y="36216"/>
                          <a:pt x="550589" y="39786"/>
                          <a:pt x="555352" y="42961"/>
                        </a:cubicBezTo>
                        <a:cubicBezTo>
                          <a:pt x="557733" y="44549"/>
                          <a:pt x="559781" y="46819"/>
                          <a:pt x="562496" y="47724"/>
                        </a:cubicBezTo>
                        <a:lnTo>
                          <a:pt x="576783" y="52486"/>
                        </a:lnTo>
                        <a:cubicBezTo>
                          <a:pt x="593159" y="63403"/>
                          <a:pt x="585641" y="60201"/>
                          <a:pt x="598214" y="64392"/>
                        </a:cubicBezTo>
                        <a:cubicBezTo>
                          <a:pt x="618688" y="78042"/>
                          <a:pt x="592784" y="61677"/>
                          <a:pt x="612502" y="71536"/>
                        </a:cubicBezTo>
                        <a:cubicBezTo>
                          <a:pt x="615062" y="72816"/>
                          <a:pt x="617086" y="75019"/>
                          <a:pt x="619646" y="76299"/>
                        </a:cubicBezTo>
                        <a:cubicBezTo>
                          <a:pt x="621891" y="77421"/>
                          <a:pt x="624595" y="77461"/>
                          <a:pt x="626789" y="78680"/>
                        </a:cubicBezTo>
                        <a:cubicBezTo>
                          <a:pt x="651351" y="92325"/>
                          <a:pt x="632057" y="85199"/>
                          <a:pt x="648221" y="90586"/>
                        </a:cubicBezTo>
                        <a:cubicBezTo>
                          <a:pt x="668677" y="104226"/>
                          <a:pt x="642804" y="87879"/>
                          <a:pt x="662508" y="97730"/>
                        </a:cubicBezTo>
                        <a:cubicBezTo>
                          <a:pt x="665068" y="99010"/>
                          <a:pt x="667037" y="101330"/>
                          <a:pt x="669652" y="102492"/>
                        </a:cubicBezTo>
                        <a:cubicBezTo>
                          <a:pt x="674239" y="104531"/>
                          <a:pt x="679762" y="104471"/>
                          <a:pt x="683939" y="107255"/>
                        </a:cubicBezTo>
                        <a:cubicBezTo>
                          <a:pt x="686320" y="108842"/>
                          <a:pt x="688523" y="110737"/>
                          <a:pt x="691083" y="112017"/>
                        </a:cubicBezTo>
                        <a:cubicBezTo>
                          <a:pt x="695090" y="114021"/>
                          <a:pt x="703929" y="115633"/>
                          <a:pt x="707752" y="116780"/>
                        </a:cubicBezTo>
                        <a:cubicBezTo>
                          <a:pt x="707825" y="116802"/>
                          <a:pt x="725575" y="122721"/>
                          <a:pt x="729183" y="123924"/>
                        </a:cubicBezTo>
                        <a:cubicBezTo>
                          <a:pt x="731564" y="124718"/>
                          <a:pt x="733851" y="125892"/>
                          <a:pt x="736327" y="126305"/>
                        </a:cubicBezTo>
                        <a:cubicBezTo>
                          <a:pt x="762384" y="130648"/>
                          <a:pt x="745797" y="128365"/>
                          <a:pt x="786333" y="131067"/>
                        </a:cubicBezTo>
                        <a:lnTo>
                          <a:pt x="836339" y="147736"/>
                        </a:lnTo>
                        <a:lnTo>
                          <a:pt x="850627" y="152499"/>
                        </a:lnTo>
                        <a:lnTo>
                          <a:pt x="857771" y="154880"/>
                        </a:lnTo>
                        <a:cubicBezTo>
                          <a:pt x="860152" y="156467"/>
                          <a:pt x="862355" y="158362"/>
                          <a:pt x="864914" y="159642"/>
                        </a:cubicBezTo>
                        <a:cubicBezTo>
                          <a:pt x="867159" y="160765"/>
                          <a:pt x="869864" y="160805"/>
                          <a:pt x="872058" y="162024"/>
                        </a:cubicBezTo>
                        <a:cubicBezTo>
                          <a:pt x="877062" y="164804"/>
                          <a:pt x="881583" y="168374"/>
                          <a:pt x="886346" y="171549"/>
                        </a:cubicBezTo>
                        <a:lnTo>
                          <a:pt x="893489" y="176311"/>
                        </a:lnTo>
                        <a:lnTo>
                          <a:pt x="898252" y="190599"/>
                        </a:lnTo>
                        <a:cubicBezTo>
                          <a:pt x="899046" y="192980"/>
                          <a:pt x="899241" y="195654"/>
                          <a:pt x="900633" y="197742"/>
                        </a:cubicBezTo>
                        <a:lnTo>
                          <a:pt x="905396" y="204886"/>
                        </a:lnTo>
                        <a:cubicBezTo>
                          <a:pt x="908047" y="212841"/>
                          <a:pt x="908165" y="212585"/>
                          <a:pt x="910158" y="221555"/>
                        </a:cubicBezTo>
                        <a:cubicBezTo>
                          <a:pt x="913988" y="238793"/>
                          <a:pt x="910665" y="227841"/>
                          <a:pt x="914921" y="240605"/>
                        </a:cubicBezTo>
                        <a:cubicBezTo>
                          <a:pt x="914127" y="244574"/>
                          <a:pt x="913521" y="248585"/>
                          <a:pt x="912539" y="252511"/>
                        </a:cubicBezTo>
                        <a:cubicBezTo>
                          <a:pt x="911930" y="254946"/>
                          <a:pt x="911933" y="257880"/>
                          <a:pt x="910158" y="259655"/>
                        </a:cubicBezTo>
                        <a:cubicBezTo>
                          <a:pt x="908383" y="261430"/>
                          <a:pt x="905395" y="261242"/>
                          <a:pt x="903014" y="262036"/>
                        </a:cubicBezTo>
                        <a:cubicBezTo>
                          <a:pt x="901427" y="264417"/>
                          <a:pt x="900679" y="267663"/>
                          <a:pt x="898252" y="269180"/>
                        </a:cubicBezTo>
                        <a:cubicBezTo>
                          <a:pt x="893995" y="271841"/>
                          <a:pt x="883964" y="273942"/>
                          <a:pt x="883964" y="273942"/>
                        </a:cubicBezTo>
                        <a:lnTo>
                          <a:pt x="862533" y="288230"/>
                        </a:lnTo>
                        <a:cubicBezTo>
                          <a:pt x="860152" y="289817"/>
                          <a:pt x="858104" y="292087"/>
                          <a:pt x="855389" y="292992"/>
                        </a:cubicBezTo>
                        <a:cubicBezTo>
                          <a:pt x="853008" y="293786"/>
                          <a:pt x="850491" y="294251"/>
                          <a:pt x="848246" y="295374"/>
                        </a:cubicBezTo>
                        <a:cubicBezTo>
                          <a:pt x="829792" y="304601"/>
                          <a:pt x="851905" y="296536"/>
                          <a:pt x="833958" y="302517"/>
                        </a:cubicBezTo>
                        <a:cubicBezTo>
                          <a:pt x="806971" y="303707"/>
                          <a:pt x="725214" y="294976"/>
                          <a:pt x="679177" y="292992"/>
                        </a:cubicBezTo>
                        <a:cubicBezTo>
                          <a:pt x="633140" y="291008"/>
                          <a:pt x="584324" y="293389"/>
                          <a:pt x="557733" y="290611"/>
                        </a:cubicBezTo>
                        <a:lnTo>
                          <a:pt x="438671" y="288230"/>
                        </a:lnTo>
                        <a:lnTo>
                          <a:pt x="298177" y="285849"/>
                        </a:lnTo>
                        <a:cubicBezTo>
                          <a:pt x="281508" y="286643"/>
                          <a:pt x="283890" y="287040"/>
                          <a:pt x="248171" y="288230"/>
                        </a:cubicBezTo>
                        <a:cubicBezTo>
                          <a:pt x="212452" y="289420"/>
                          <a:pt x="112042" y="294579"/>
                          <a:pt x="83864" y="292992"/>
                        </a:cubicBezTo>
                        <a:lnTo>
                          <a:pt x="79102" y="278705"/>
                        </a:lnTo>
                        <a:cubicBezTo>
                          <a:pt x="71946" y="257234"/>
                          <a:pt x="79230" y="271693"/>
                          <a:pt x="31477" y="269180"/>
                        </a:cubicBezTo>
                        <a:cubicBezTo>
                          <a:pt x="29096" y="268386"/>
                          <a:pt x="25725" y="268888"/>
                          <a:pt x="24333" y="266799"/>
                        </a:cubicBezTo>
                        <a:cubicBezTo>
                          <a:pt x="22088" y="263431"/>
                          <a:pt x="23017" y="258797"/>
                          <a:pt x="21952" y="254892"/>
                        </a:cubicBezTo>
                        <a:cubicBezTo>
                          <a:pt x="20631" y="250049"/>
                          <a:pt x="18777" y="245367"/>
                          <a:pt x="17189" y="240605"/>
                        </a:cubicBezTo>
                        <a:lnTo>
                          <a:pt x="14808" y="233461"/>
                        </a:lnTo>
                        <a:lnTo>
                          <a:pt x="12427" y="226317"/>
                        </a:lnTo>
                        <a:lnTo>
                          <a:pt x="10046" y="219174"/>
                        </a:lnTo>
                        <a:cubicBezTo>
                          <a:pt x="10840" y="208061"/>
                          <a:pt x="11125" y="196901"/>
                          <a:pt x="12427" y="185836"/>
                        </a:cubicBezTo>
                        <a:cubicBezTo>
                          <a:pt x="12720" y="183343"/>
                          <a:pt x="14264" y="181142"/>
                          <a:pt x="14808" y="178692"/>
                        </a:cubicBezTo>
                        <a:cubicBezTo>
                          <a:pt x="15855" y="173979"/>
                          <a:pt x="16395" y="169167"/>
                          <a:pt x="17189" y="164405"/>
                        </a:cubicBezTo>
                        <a:cubicBezTo>
                          <a:pt x="16395" y="149324"/>
                          <a:pt x="16761" y="134136"/>
                          <a:pt x="14808" y="119161"/>
                        </a:cubicBezTo>
                        <a:cubicBezTo>
                          <a:pt x="14349" y="115641"/>
                          <a:pt x="10816" y="113101"/>
                          <a:pt x="10046" y="109636"/>
                        </a:cubicBezTo>
                        <a:cubicBezTo>
                          <a:pt x="9185" y="105762"/>
                          <a:pt x="-8607" y="94158"/>
                          <a:pt x="5283" y="90586"/>
                        </a:cubicBezTo>
                        <a:close/>
                      </a:path>
                    </a:pathLst>
                  </a:custGeom>
                  <a:solidFill>
                    <a:srgbClr val="FF0000"/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/>
                  </a:p>
                </p:txBody>
              </p:sp>
              <p:sp>
                <p:nvSpPr>
                  <p:cNvPr id="41" name="Forma libre 29">
                    <a:extLst>
                      <a:ext uri="{FF2B5EF4-FFF2-40B4-BE49-F238E27FC236}">
                        <a16:creationId xmlns:a16="http://schemas.microsoft.com/office/drawing/2014/main" id="{464F0D70-DDB7-41D1-8D1D-B6DC291C8053}"/>
                      </a:ext>
                    </a:extLst>
                  </p:cNvPr>
                  <p:cNvSpPr/>
                  <p:nvPr/>
                </p:nvSpPr>
                <p:spPr>
                  <a:xfrm>
                    <a:off x="1767793" y="6213411"/>
                    <a:ext cx="176927" cy="90867"/>
                  </a:xfrm>
                  <a:custGeom>
                    <a:avLst/>
                    <a:gdLst>
                      <a:gd name="connsiteX0" fmla="*/ 67572 w 165203"/>
                      <a:gd name="connsiteY0" fmla="*/ 2811 h 93298"/>
                      <a:gd name="connsiteX1" fmla="*/ 129484 w 165203"/>
                      <a:gd name="connsiteY1" fmla="*/ 429 h 93298"/>
                      <a:gd name="connsiteX2" fmla="*/ 153297 w 165203"/>
                      <a:gd name="connsiteY2" fmla="*/ 9954 h 93298"/>
                      <a:gd name="connsiteX3" fmla="*/ 158059 w 165203"/>
                      <a:gd name="connsiteY3" fmla="*/ 48054 h 93298"/>
                      <a:gd name="connsiteX4" fmla="*/ 160441 w 165203"/>
                      <a:gd name="connsiteY4" fmla="*/ 64723 h 93298"/>
                      <a:gd name="connsiteX5" fmla="*/ 165203 w 165203"/>
                      <a:gd name="connsiteY5" fmla="*/ 79011 h 93298"/>
                      <a:gd name="connsiteX6" fmla="*/ 162822 w 165203"/>
                      <a:gd name="connsiteY6" fmla="*/ 88536 h 93298"/>
                      <a:gd name="connsiteX7" fmla="*/ 148534 w 165203"/>
                      <a:gd name="connsiteY7" fmla="*/ 93298 h 93298"/>
                      <a:gd name="connsiteX8" fmla="*/ 110434 w 165203"/>
                      <a:gd name="connsiteY8" fmla="*/ 90917 h 93298"/>
                      <a:gd name="connsiteX9" fmla="*/ 93766 w 165203"/>
                      <a:gd name="connsiteY9" fmla="*/ 88536 h 93298"/>
                      <a:gd name="connsiteX10" fmla="*/ 5659 w 165203"/>
                      <a:gd name="connsiteY10" fmla="*/ 83773 h 93298"/>
                      <a:gd name="connsiteX11" fmla="*/ 3278 w 165203"/>
                      <a:gd name="connsiteY11" fmla="*/ 48054 h 93298"/>
                      <a:gd name="connsiteX12" fmla="*/ 10422 w 165203"/>
                      <a:gd name="connsiteY12" fmla="*/ 45673 h 93298"/>
                      <a:gd name="connsiteX13" fmla="*/ 17566 w 165203"/>
                      <a:gd name="connsiteY13" fmla="*/ 40911 h 93298"/>
                      <a:gd name="connsiteX14" fmla="*/ 24709 w 165203"/>
                      <a:gd name="connsiteY14" fmla="*/ 38529 h 93298"/>
                      <a:gd name="connsiteX15" fmla="*/ 38997 w 165203"/>
                      <a:gd name="connsiteY15" fmla="*/ 31386 h 93298"/>
                      <a:gd name="connsiteX16" fmla="*/ 53284 w 165203"/>
                      <a:gd name="connsiteY16" fmla="*/ 21861 h 93298"/>
                      <a:gd name="connsiteX17" fmla="*/ 67572 w 165203"/>
                      <a:gd name="connsiteY17" fmla="*/ 2811 h 93298"/>
                      <a:gd name="connsiteX0" fmla="*/ 53284 w 165203"/>
                      <a:gd name="connsiteY0" fmla="*/ 22743 h 94180"/>
                      <a:gd name="connsiteX1" fmla="*/ 129484 w 165203"/>
                      <a:gd name="connsiteY1" fmla="*/ 1311 h 94180"/>
                      <a:gd name="connsiteX2" fmla="*/ 153297 w 165203"/>
                      <a:gd name="connsiteY2" fmla="*/ 10836 h 94180"/>
                      <a:gd name="connsiteX3" fmla="*/ 158059 w 165203"/>
                      <a:gd name="connsiteY3" fmla="*/ 48936 h 94180"/>
                      <a:gd name="connsiteX4" fmla="*/ 160441 w 165203"/>
                      <a:gd name="connsiteY4" fmla="*/ 65605 h 94180"/>
                      <a:gd name="connsiteX5" fmla="*/ 165203 w 165203"/>
                      <a:gd name="connsiteY5" fmla="*/ 79893 h 94180"/>
                      <a:gd name="connsiteX6" fmla="*/ 162822 w 165203"/>
                      <a:gd name="connsiteY6" fmla="*/ 89418 h 94180"/>
                      <a:gd name="connsiteX7" fmla="*/ 148534 w 165203"/>
                      <a:gd name="connsiteY7" fmla="*/ 94180 h 94180"/>
                      <a:gd name="connsiteX8" fmla="*/ 110434 w 165203"/>
                      <a:gd name="connsiteY8" fmla="*/ 91799 h 94180"/>
                      <a:gd name="connsiteX9" fmla="*/ 93766 w 165203"/>
                      <a:gd name="connsiteY9" fmla="*/ 89418 h 94180"/>
                      <a:gd name="connsiteX10" fmla="*/ 5659 w 165203"/>
                      <a:gd name="connsiteY10" fmla="*/ 84655 h 94180"/>
                      <a:gd name="connsiteX11" fmla="*/ 3278 w 165203"/>
                      <a:gd name="connsiteY11" fmla="*/ 48936 h 94180"/>
                      <a:gd name="connsiteX12" fmla="*/ 10422 w 165203"/>
                      <a:gd name="connsiteY12" fmla="*/ 46555 h 94180"/>
                      <a:gd name="connsiteX13" fmla="*/ 17566 w 165203"/>
                      <a:gd name="connsiteY13" fmla="*/ 41793 h 94180"/>
                      <a:gd name="connsiteX14" fmla="*/ 24709 w 165203"/>
                      <a:gd name="connsiteY14" fmla="*/ 39411 h 94180"/>
                      <a:gd name="connsiteX15" fmla="*/ 38997 w 165203"/>
                      <a:gd name="connsiteY15" fmla="*/ 32268 h 94180"/>
                      <a:gd name="connsiteX16" fmla="*/ 53284 w 165203"/>
                      <a:gd name="connsiteY16" fmla="*/ 22743 h 94180"/>
                      <a:gd name="connsiteX0" fmla="*/ 62809 w 165203"/>
                      <a:gd name="connsiteY0" fmla="*/ 3582 h 94069"/>
                      <a:gd name="connsiteX1" fmla="*/ 129484 w 165203"/>
                      <a:gd name="connsiteY1" fmla="*/ 1200 h 94069"/>
                      <a:gd name="connsiteX2" fmla="*/ 153297 w 165203"/>
                      <a:gd name="connsiteY2" fmla="*/ 10725 h 94069"/>
                      <a:gd name="connsiteX3" fmla="*/ 158059 w 165203"/>
                      <a:gd name="connsiteY3" fmla="*/ 48825 h 94069"/>
                      <a:gd name="connsiteX4" fmla="*/ 160441 w 165203"/>
                      <a:gd name="connsiteY4" fmla="*/ 65494 h 94069"/>
                      <a:gd name="connsiteX5" fmla="*/ 165203 w 165203"/>
                      <a:gd name="connsiteY5" fmla="*/ 79782 h 94069"/>
                      <a:gd name="connsiteX6" fmla="*/ 162822 w 165203"/>
                      <a:gd name="connsiteY6" fmla="*/ 89307 h 94069"/>
                      <a:gd name="connsiteX7" fmla="*/ 148534 w 165203"/>
                      <a:gd name="connsiteY7" fmla="*/ 94069 h 94069"/>
                      <a:gd name="connsiteX8" fmla="*/ 110434 w 165203"/>
                      <a:gd name="connsiteY8" fmla="*/ 91688 h 94069"/>
                      <a:gd name="connsiteX9" fmla="*/ 93766 w 165203"/>
                      <a:gd name="connsiteY9" fmla="*/ 89307 h 94069"/>
                      <a:gd name="connsiteX10" fmla="*/ 5659 w 165203"/>
                      <a:gd name="connsiteY10" fmla="*/ 84544 h 94069"/>
                      <a:gd name="connsiteX11" fmla="*/ 3278 w 165203"/>
                      <a:gd name="connsiteY11" fmla="*/ 48825 h 94069"/>
                      <a:gd name="connsiteX12" fmla="*/ 10422 w 165203"/>
                      <a:gd name="connsiteY12" fmla="*/ 46444 h 94069"/>
                      <a:gd name="connsiteX13" fmla="*/ 17566 w 165203"/>
                      <a:gd name="connsiteY13" fmla="*/ 41682 h 94069"/>
                      <a:gd name="connsiteX14" fmla="*/ 24709 w 165203"/>
                      <a:gd name="connsiteY14" fmla="*/ 39300 h 94069"/>
                      <a:gd name="connsiteX15" fmla="*/ 38997 w 165203"/>
                      <a:gd name="connsiteY15" fmla="*/ 32157 h 94069"/>
                      <a:gd name="connsiteX16" fmla="*/ 62809 w 165203"/>
                      <a:gd name="connsiteY16" fmla="*/ 3582 h 94069"/>
                      <a:gd name="connsiteX0" fmla="*/ 62809 w 165203"/>
                      <a:gd name="connsiteY0" fmla="*/ 4020 h 94507"/>
                      <a:gd name="connsiteX1" fmla="*/ 129484 w 165203"/>
                      <a:gd name="connsiteY1" fmla="*/ 1638 h 94507"/>
                      <a:gd name="connsiteX2" fmla="*/ 153297 w 165203"/>
                      <a:gd name="connsiteY2" fmla="*/ 11163 h 94507"/>
                      <a:gd name="connsiteX3" fmla="*/ 158059 w 165203"/>
                      <a:gd name="connsiteY3" fmla="*/ 49263 h 94507"/>
                      <a:gd name="connsiteX4" fmla="*/ 160441 w 165203"/>
                      <a:gd name="connsiteY4" fmla="*/ 65932 h 94507"/>
                      <a:gd name="connsiteX5" fmla="*/ 165203 w 165203"/>
                      <a:gd name="connsiteY5" fmla="*/ 80220 h 94507"/>
                      <a:gd name="connsiteX6" fmla="*/ 162822 w 165203"/>
                      <a:gd name="connsiteY6" fmla="*/ 89745 h 94507"/>
                      <a:gd name="connsiteX7" fmla="*/ 148534 w 165203"/>
                      <a:gd name="connsiteY7" fmla="*/ 94507 h 94507"/>
                      <a:gd name="connsiteX8" fmla="*/ 110434 w 165203"/>
                      <a:gd name="connsiteY8" fmla="*/ 92126 h 94507"/>
                      <a:gd name="connsiteX9" fmla="*/ 93766 w 165203"/>
                      <a:gd name="connsiteY9" fmla="*/ 89745 h 94507"/>
                      <a:gd name="connsiteX10" fmla="*/ 5659 w 165203"/>
                      <a:gd name="connsiteY10" fmla="*/ 84982 h 94507"/>
                      <a:gd name="connsiteX11" fmla="*/ 3278 w 165203"/>
                      <a:gd name="connsiteY11" fmla="*/ 49263 h 94507"/>
                      <a:gd name="connsiteX12" fmla="*/ 10422 w 165203"/>
                      <a:gd name="connsiteY12" fmla="*/ 46882 h 94507"/>
                      <a:gd name="connsiteX13" fmla="*/ 17566 w 165203"/>
                      <a:gd name="connsiteY13" fmla="*/ 42120 h 94507"/>
                      <a:gd name="connsiteX14" fmla="*/ 24709 w 165203"/>
                      <a:gd name="connsiteY14" fmla="*/ 39738 h 94507"/>
                      <a:gd name="connsiteX15" fmla="*/ 62809 w 165203"/>
                      <a:gd name="connsiteY15" fmla="*/ 4020 h 94507"/>
                      <a:gd name="connsiteX0" fmla="*/ 62809 w 165203"/>
                      <a:gd name="connsiteY0" fmla="*/ 4174 h 94661"/>
                      <a:gd name="connsiteX1" fmla="*/ 129484 w 165203"/>
                      <a:gd name="connsiteY1" fmla="*/ 1792 h 94661"/>
                      <a:gd name="connsiteX2" fmla="*/ 153297 w 165203"/>
                      <a:gd name="connsiteY2" fmla="*/ 11317 h 94661"/>
                      <a:gd name="connsiteX3" fmla="*/ 158059 w 165203"/>
                      <a:gd name="connsiteY3" fmla="*/ 49417 h 94661"/>
                      <a:gd name="connsiteX4" fmla="*/ 160441 w 165203"/>
                      <a:gd name="connsiteY4" fmla="*/ 66086 h 94661"/>
                      <a:gd name="connsiteX5" fmla="*/ 165203 w 165203"/>
                      <a:gd name="connsiteY5" fmla="*/ 80374 h 94661"/>
                      <a:gd name="connsiteX6" fmla="*/ 162822 w 165203"/>
                      <a:gd name="connsiteY6" fmla="*/ 89899 h 94661"/>
                      <a:gd name="connsiteX7" fmla="*/ 148534 w 165203"/>
                      <a:gd name="connsiteY7" fmla="*/ 94661 h 94661"/>
                      <a:gd name="connsiteX8" fmla="*/ 110434 w 165203"/>
                      <a:gd name="connsiteY8" fmla="*/ 92280 h 94661"/>
                      <a:gd name="connsiteX9" fmla="*/ 93766 w 165203"/>
                      <a:gd name="connsiteY9" fmla="*/ 89899 h 94661"/>
                      <a:gd name="connsiteX10" fmla="*/ 5659 w 165203"/>
                      <a:gd name="connsiteY10" fmla="*/ 85136 h 94661"/>
                      <a:gd name="connsiteX11" fmla="*/ 3278 w 165203"/>
                      <a:gd name="connsiteY11" fmla="*/ 49417 h 94661"/>
                      <a:gd name="connsiteX12" fmla="*/ 10422 w 165203"/>
                      <a:gd name="connsiteY12" fmla="*/ 47036 h 94661"/>
                      <a:gd name="connsiteX13" fmla="*/ 17566 w 165203"/>
                      <a:gd name="connsiteY13" fmla="*/ 42274 h 94661"/>
                      <a:gd name="connsiteX14" fmla="*/ 62809 w 165203"/>
                      <a:gd name="connsiteY14" fmla="*/ 4174 h 94661"/>
                      <a:gd name="connsiteX0" fmla="*/ 62809 w 165203"/>
                      <a:gd name="connsiteY0" fmla="*/ 4490 h 94977"/>
                      <a:gd name="connsiteX1" fmla="*/ 129484 w 165203"/>
                      <a:gd name="connsiteY1" fmla="*/ 2108 h 94977"/>
                      <a:gd name="connsiteX2" fmla="*/ 153297 w 165203"/>
                      <a:gd name="connsiteY2" fmla="*/ 11633 h 94977"/>
                      <a:gd name="connsiteX3" fmla="*/ 158059 w 165203"/>
                      <a:gd name="connsiteY3" fmla="*/ 49733 h 94977"/>
                      <a:gd name="connsiteX4" fmla="*/ 160441 w 165203"/>
                      <a:gd name="connsiteY4" fmla="*/ 66402 h 94977"/>
                      <a:gd name="connsiteX5" fmla="*/ 165203 w 165203"/>
                      <a:gd name="connsiteY5" fmla="*/ 80690 h 94977"/>
                      <a:gd name="connsiteX6" fmla="*/ 162822 w 165203"/>
                      <a:gd name="connsiteY6" fmla="*/ 90215 h 94977"/>
                      <a:gd name="connsiteX7" fmla="*/ 148534 w 165203"/>
                      <a:gd name="connsiteY7" fmla="*/ 94977 h 94977"/>
                      <a:gd name="connsiteX8" fmla="*/ 110434 w 165203"/>
                      <a:gd name="connsiteY8" fmla="*/ 92596 h 94977"/>
                      <a:gd name="connsiteX9" fmla="*/ 93766 w 165203"/>
                      <a:gd name="connsiteY9" fmla="*/ 90215 h 94977"/>
                      <a:gd name="connsiteX10" fmla="*/ 5659 w 165203"/>
                      <a:gd name="connsiteY10" fmla="*/ 85452 h 94977"/>
                      <a:gd name="connsiteX11" fmla="*/ 3278 w 165203"/>
                      <a:gd name="connsiteY11" fmla="*/ 49733 h 94977"/>
                      <a:gd name="connsiteX12" fmla="*/ 10422 w 165203"/>
                      <a:gd name="connsiteY12" fmla="*/ 47352 h 94977"/>
                      <a:gd name="connsiteX13" fmla="*/ 62809 w 165203"/>
                      <a:gd name="connsiteY13" fmla="*/ 4490 h 94977"/>
                      <a:gd name="connsiteX0" fmla="*/ 62809 w 167379"/>
                      <a:gd name="connsiteY0" fmla="*/ 4490 h 92596"/>
                      <a:gd name="connsiteX1" fmla="*/ 129484 w 167379"/>
                      <a:gd name="connsiteY1" fmla="*/ 2108 h 92596"/>
                      <a:gd name="connsiteX2" fmla="*/ 153297 w 167379"/>
                      <a:gd name="connsiteY2" fmla="*/ 11633 h 92596"/>
                      <a:gd name="connsiteX3" fmla="*/ 158059 w 167379"/>
                      <a:gd name="connsiteY3" fmla="*/ 49733 h 92596"/>
                      <a:gd name="connsiteX4" fmla="*/ 160441 w 167379"/>
                      <a:gd name="connsiteY4" fmla="*/ 66402 h 92596"/>
                      <a:gd name="connsiteX5" fmla="*/ 165203 w 167379"/>
                      <a:gd name="connsiteY5" fmla="*/ 80690 h 92596"/>
                      <a:gd name="connsiteX6" fmla="*/ 162822 w 167379"/>
                      <a:gd name="connsiteY6" fmla="*/ 90215 h 92596"/>
                      <a:gd name="connsiteX7" fmla="*/ 110434 w 167379"/>
                      <a:gd name="connsiteY7" fmla="*/ 92596 h 92596"/>
                      <a:gd name="connsiteX8" fmla="*/ 93766 w 167379"/>
                      <a:gd name="connsiteY8" fmla="*/ 90215 h 92596"/>
                      <a:gd name="connsiteX9" fmla="*/ 5659 w 167379"/>
                      <a:gd name="connsiteY9" fmla="*/ 85452 h 92596"/>
                      <a:gd name="connsiteX10" fmla="*/ 3278 w 167379"/>
                      <a:gd name="connsiteY10" fmla="*/ 49733 h 92596"/>
                      <a:gd name="connsiteX11" fmla="*/ 10422 w 167379"/>
                      <a:gd name="connsiteY11" fmla="*/ 47352 h 92596"/>
                      <a:gd name="connsiteX12" fmla="*/ 62809 w 167379"/>
                      <a:gd name="connsiteY12" fmla="*/ 4490 h 92596"/>
                      <a:gd name="connsiteX0" fmla="*/ 62809 w 168598"/>
                      <a:gd name="connsiteY0" fmla="*/ 4490 h 91131"/>
                      <a:gd name="connsiteX1" fmla="*/ 129484 w 168598"/>
                      <a:gd name="connsiteY1" fmla="*/ 2108 h 91131"/>
                      <a:gd name="connsiteX2" fmla="*/ 153297 w 168598"/>
                      <a:gd name="connsiteY2" fmla="*/ 11633 h 91131"/>
                      <a:gd name="connsiteX3" fmla="*/ 158059 w 168598"/>
                      <a:gd name="connsiteY3" fmla="*/ 49733 h 91131"/>
                      <a:gd name="connsiteX4" fmla="*/ 160441 w 168598"/>
                      <a:gd name="connsiteY4" fmla="*/ 66402 h 91131"/>
                      <a:gd name="connsiteX5" fmla="*/ 165203 w 168598"/>
                      <a:gd name="connsiteY5" fmla="*/ 80690 h 91131"/>
                      <a:gd name="connsiteX6" fmla="*/ 162822 w 168598"/>
                      <a:gd name="connsiteY6" fmla="*/ 90215 h 91131"/>
                      <a:gd name="connsiteX7" fmla="*/ 93766 w 168598"/>
                      <a:gd name="connsiteY7" fmla="*/ 90215 h 91131"/>
                      <a:gd name="connsiteX8" fmla="*/ 5659 w 168598"/>
                      <a:gd name="connsiteY8" fmla="*/ 85452 h 91131"/>
                      <a:gd name="connsiteX9" fmla="*/ 3278 w 168598"/>
                      <a:gd name="connsiteY9" fmla="*/ 49733 h 91131"/>
                      <a:gd name="connsiteX10" fmla="*/ 10422 w 168598"/>
                      <a:gd name="connsiteY10" fmla="*/ 47352 h 91131"/>
                      <a:gd name="connsiteX11" fmla="*/ 62809 w 168598"/>
                      <a:gd name="connsiteY11" fmla="*/ 4490 h 91131"/>
                      <a:gd name="connsiteX0" fmla="*/ 62809 w 175099"/>
                      <a:gd name="connsiteY0" fmla="*/ 4490 h 90837"/>
                      <a:gd name="connsiteX1" fmla="*/ 129484 w 175099"/>
                      <a:gd name="connsiteY1" fmla="*/ 2108 h 90837"/>
                      <a:gd name="connsiteX2" fmla="*/ 153297 w 175099"/>
                      <a:gd name="connsiteY2" fmla="*/ 11633 h 90837"/>
                      <a:gd name="connsiteX3" fmla="*/ 158059 w 175099"/>
                      <a:gd name="connsiteY3" fmla="*/ 49733 h 90837"/>
                      <a:gd name="connsiteX4" fmla="*/ 160441 w 175099"/>
                      <a:gd name="connsiteY4" fmla="*/ 66402 h 90837"/>
                      <a:gd name="connsiteX5" fmla="*/ 165203 w 175099"/>
                      <a:gd name="connsiteY5" fmla="*/ 80690 h 90837"/>
                      <a:gd name="connsiteX6" fmla="*/ 162822 w 175099"/>
                      <a:gd name="connsiteY6" fmla="*/ 90215 h 90837"/>
                      <a:gd name="connsiteX7" fmla="*/ 5659 w 175099"/>
                      <a:gd name="connsiteY7" fmla="*/ 85452 h 90837"/>
                      <a:gd name="connsiteX8" fmla="*/ 3278 w 175099"/>
                      <a:gd name="connsiteY8" fmla="*/ 49733 h 90837"/>
                      <a:gd name="connsiteX9" fmla="*/ 10422 w 175099"/>
                      <a:gd name="connsiteY9" fmla="*/ 47352 h 90837"/>
                      <a:gd name="connsiteX10" fmla="*/ 62809 w 175099"/>
                      <a:gd name="connsiteY10" fmla="*/ 4490 h 90837"/>
                      <a:gd name="connsiteX0" fmla="*/ 62809 w 175765"/>
                      <a:gd name="connsiteY0" fmla="*/ 4490 h 87333"/>
                      <a:gd name="connsiteX1" fmla="*/ 129484 w 175765"/>
                      <a:gd name="connsiteY1" fmla="*/ 2108 h 87333"/>
                      <a:gd name="connsiteX2" fmla="*/ 153297 w 175765"/>
                      <a:gd name="connsiteY2" fmla="*/ 11633 h 87333"/>
                      <a:gd name="connsiteX3" fmla="*/ 158059 w 175765"/>
                      <a:gd name="connsiteY3" fmla="*/ 49733 h 87333"/>
                      <a:gd name="connsiteX4" fmla="*/ 160441 w 175765"/>
                      <a:gd name="connsiteY4" fmla="*/ 66402 h 87333"/>
                      <a:gd name="connsiteX5" fmla="*/ 165203 w 175765"/>
                      <a:gd name="connsiteY5" fmla="*/ 80690 h 87333"/>
                      <a:gd name="connsiteX6" fmla="*/ 5659 w 175765"/>
                      <a:gd name="connsiteY6" fmla="*/ 85452 h 87333"/>
                      <a:gd name="connsiteX7" fmla="*/ 3278 w 175765"/>
                      <a:gd name="connsiteY7" fmla="*/ 49733 h 87333"/>
                      <a:gd name="connsiteX8" fmla="*/ 10422 w 175765"/>
                      <a:gd name="connsiteY8" fmla="*/ 47352 h 87333"/>
                      <a:gd name="connsiteX9" fmla="*/ 62809 w 175765"/>
                      <a:gd name="connsiteY9" fmla="*/ 4490 h 87333"/>
                      <a:gd name="connsiteX0" fmla="*/ 62809 w 173863"/>
                      <a:gd name="connsiteY0" fmla="*/ 4490 h 91562"/>
                      <a:gd name="connsiteX1" fmla="*/ 129484 w 173863"/>
                      <a:gd name="connsiteY1" fmla="*/ 2108 h 91562"/>
                      <a:gd name="connsiteX2" fmla="*/ 153297 w 173863"/>
                      <a:gd name="connsiteY2" fmla="*/ 11633 h 91562"/>
                      <a:gd name="connsiteX3" fmla="*/ 158059 w 173863"/>
                      <a:gd name="connsiteY3" fmla="*/ 49733 h 91562"/>
                      <a:gd name="connsiteX4" fmla="*/ 160441 w 173863"/>
                      <a:gd name="connsiteY4" fmla="*/ 66402 h 91562"/>
                      <a:gd name="connsiteX5" fmla="*/ 162821 w 173863"/>
                      <a:gd name="connsiteY5" fmla="*/ 90215 h 91562"/>
                      <a:gd name="connsiteX6" fmla="*/ 5659 w 173863"/>
                      <a:gd name="connsiteY6" fmla="*/ 85452 h 91562"/>
                      <a:gd name="connsiteX7" fmla="*/ 3278 w 173863"/>
                      <a:gd name="connsiteY7" fmla="*/ 49733 h 91562"/>
                      <a:gd name="connsiteX8" fmla="*/ 10422 w 173863"/>
                      <a:gd name="connsiteY8" fmla="*/ 47352 h 91562"/>
                      <a:gd name="connsiteX9" fmla="*/ 62809 w 173863"/>
                      <a:gd name="connsiteY9" fmla="*/ 4490 h 91562"/>
                      <a:gd name="connsiteX0" fmla="*/ 62809 w 173863"/>
                      <a:gd name="connsiteY0" fmla="*/ 2509 h 89581"/>
                      <a:gd name="connsiteX1" fmla="*/ 153297 w 173863"/>
                      <a:gd name="connsiteY1" fmla="*/ 9652 h 89581"/>
                      <a:gd name="connsiteX2" fmla="*/ 158059 w 173863"/>
                      <a:gd name="connsiteY2" fmla="*/ 47752 h 89581"/>
                      <a:gd name="connsiteX3" fmla="*/ 160441 w 173863"/>
                      <a:gd name="connsiteY3" fmla="*/ 64421 h 89581"/>
                      <a:gd name="connsiteX4" fmla="*/ 162821 w 173863"/>
                      <a:gd name="connsiteY4" fmla="*/ 88234 h 89581"/>
                      <a:gd name="connsiteX5" fmla="*/ 5659 w 173863"/>
                      <a:gd name="connsiteY5" fmla="*/ 83471 h 89581"/>
                      <a:gd name="connsiteX6" fmla="*/ 3278 w 173863"/>
                      <a:gd name="connsiteY6" fmla="*/ 47752 h 89581"/>
                      <a:gd name="connsiteX7" fmla="*/ 10422 w 173863"/>
                      <a:gd name="connsiteY7" fmla="*/ 45371 h 89581"/>
                      <a:gd name="connsiteX8" fmla="*/ 62809 w 173863"/>
                      <a:gd name="connsiteY8" fmla="*/ 2509 h 89581"/>
                      <a:gd name="connsiteX0" fmla="*/ 62809 w 174029"/>
                      <a:gd name="connsiteY0" fmla="*/ 2509 h 89581"/>
                      <a:gd name="connsiteX1" fmla="*/ 153297 w 174029"/>
                      <a:gd name="connsiteY1" fmla="*/ 9652 h 89581"/>
                      <a:gd name="connsiteX2" fmla="*/ 160441 w 174029"/>
                      <a:gd name="connsiteY2" fmla="*/ 64421 h 89581"/>
                      <a:gd name="connsiteX3" fmla="*/ 162821 w 174029"/>
                      <a:gd name="connsiteY3" fmla="*/ 88234 h 89581"/>
                      <a:gd name="connsiteX4" fmla="*/ 5659 w 174029"/>
                      <a:gd name="connsiteY4" fmla="*/ 83471 h 89581"/>
                      <a:gd name="connsiteX5" fmla="*/ 3278 w 174029"/>
                      <a:gd name="connsiteY5" fmla="*/ 47752 h 89581"/>
                      <a:gd name="connsiteX6" fmla="*/ 10422 w 174029"/>
                      <a:gd name="connsiteY6" fmla="*/ 45371 h 89581"/>
                      <a:gd name="connsiteX7" fmla="*/ 62809 w 174029"/>
                      <a:gd name="connsiteY7" fmla="*/ 2509 h 89581"/>
                      <a:gd name="connsiteX0" fmla="*/ 62809 w 175039"/>
                      <a:gd name="connsiteY0" fmla="*/ 2509 h 93622"/>
                      <a:gd name="connsiteX1" fmla="*/ 153297 w 175039"/>
                      <a:gd name="connsiteY1" fmla="*/ 9652 h 93622"/>
                      <a:gd name="connsiteX2" fmla="*/ 162821 w 175039"/>
                      <a:gd name="connsiteY2" fmla="*/ 88234 h 93622"/>
                      <a:gd name="connsiteX3" fmla="*/ 5659 w 175039"/>
                      <a:gd name="connsiteY3" fmla="*/ 83471 h 93622"/>
                      <a:gd name="connsiteX4" fmla="*/ 3278 w 175039"/>
                      <a:gd name="connsiteY4" fmla="*/ 47752 h 93622"/>
                      <a:gd name="connsiteX5" fmla="*/ 10422 w 175039"/>
                      <a:gd name="connsiteY5" fmla="*/ 45371 h 93622"/>
                      <a:gd name="connsiteX6" fmla="*/ 62809 w 175039"/>
                      <a:gd name="connsiteY6" fmla="*/ 2509 h 93622"/>
                      <a:gd name="connsiteX0" fmla="*/ 64188 w 176418"/>
                      <a:gd name="connsiteY0" fmla="*/ 2509 h 93622"/>
                      <a:gd name="connsiteX1" fmla="*/ 154676 w 176418"/>
                      <a:gd name="connsiteY1" fmla="*/ 9652 h 93622"/>
                      <a:gd name="connsiteX2" fmla="*/ 164200 w 176418"/>
                      <a:gd name="connsiteY2" fmla="*/ 88234 h 93622"/>
                      <a:gd name="connsiteX3" fmla="*/ 7038 w 176418"/>
                      <a:gd name="connsiteY3" fmla="*/ 83471 h 93622"/>
                      <a:gd name="connsiteX4" fmla="*/ 4657 w 176418"/>
                      <a:gd name="connsiteY4" fmla="*/ 47752 h 93622"/>
                      <a:gd name="connsiteX5" fmla="*/ 64188 w 176418"/>
                      <a:gd name="connsiteY5" fmla="*/ 2509 h 93622"/>
                      <a:gd name="connsiteX0" fmla="*/ 58954 w 171184"/>
                      <a:gd name="connsiteY0" fmla="*/ 2509 h 93622"/>
                      <a:gd name="connsiteX1" fmla="*/ 149442 w 171184"/>
                      <a:gd name="connsiteY1" fmla="*/ 9652 h 93622"/>
                      <a:gd name="connsiteX2" fmla="*/ 158966 w 171184"/>
                      <a:gd name="connsiteY2" fmla="*/ 88234 h 93622"/>
                      <a:gd name="connsiteX3" fmla="*/ 1804 w 171184"/>
                      <a:gd name="connsiteY3" fmla="*/ 83471 h 93622"/>
                      <a:gd name="connsiteX4" fmla="*/ 11329 w 171184"/>
                      <a:gd name="connsiteY4" fmla="*/ 45371 h 93622"/>
                      <a:gd name="connsiteX5" fmla="*/ 58954 w 171184"/>
                      <a:gd name="connsiteY5" fmla="*/ 2509 h 93622"/>
                      <a:gd name="connsiteX0" fmla="*/ 58954 w 171184"/>
                      <a:gd name="connsiteY0" fmla="*/ 2509 h 92753"/>
                      <a:gd name="connsiteX1" fmla="*/ 149442 w 171184"/>
                      <a:gd name="connsiteY1" fmla="*/ 9652 h 92753"/>
                      <a:gd name="connsiteX2" fmla="*/ 158966 w 171184"/>
                      <a:gd name="connsiteY2" fmla="*/ 88234 h 92753"/>
                      <a:gd name="connsiteX3" fmla="*/ 1804 w 171184"/>
                      <a:gd name="connsiteY3" fmla="*/ 83471 h 92753"/>
                      <a:gd name="connsiteX4" fmla="*/ 11329 w 171184"/>
                      <a:gd name="connsiteY4" fmla="*/ 45371 h 92753"/>
                      <a:gd name="connsiteX5" fmla="*/ 58954 w 171184"/>
                      <a:gd name="connsiteY5" fmla="*/ 2509 h 92753"/>
                      <a:gd name="connsiteX0" fmla="*/ 58954 w 171184"/>
                      <a:gd name="connsiteY0" fmla="*/ 2509 h 92753"/>
                      <a:gd name="connsiteX1" fmla="*/ 149442 w 171184"/>
                      <a:gd name="connsiteY1" fmla="*/ 9652 h 92753"/>
                      <a:gd name="connsiteX2" fmla="*/ 158966 w 171184"/>
                      <a:gd name="connsiteY2" fmla="*/ 88234 h 92753"/>
                      <a:gd name="connsiteX3" fmla="*/ 1804 w 171184"/>
                      <a:gd name="connsiteY3" fmla="*/ 83471 h 92753"/>
                      <a:gd name="connsiteX4" fmla="*/ 11329 w 171184"/>
                      <a:gd name="connsiteY4" fmla="*/ 45371 h 92753"/>
                      <a:gd name="connsiteX5" fmla="*/ 58954 w 171184"/>
                      <a:gd name="connsiteY5" fmla="*/ 2509 h 92753"/>
                      <a:gd name="connsiteX0" fmla="*/ 58954 w 172902"/>
                      <a:gd name="connsiteY0" fmla="*/ 2509 h 87360"/>
                      <a:gd name="connsiteX1" fmla="*/ 149442 w 172902"/>
                      <a:gd name="connsiteY1" fmla="*/ 9652 h 87360"/>
                      <a:gd name="connsiteX2" fmla="*/ 161347 w 172902"/>
                      <a:gd name="connsiteY2" fmla="*/ 81090 h 87360"/>
                      <a:gd name="connsiteX3" fmla="*/ 1804 w 172902"/>
                      <a:gd name="connsiteY3" fmla="*/ 83471 h 87360"/>
                      <a:gd name="connsiteX4" fmla="*/ 11329 w 172902"/>
                      <a:gd name="connsiteY4" fmla="*/ 45371 h 87360"/>
                      <a:gd name="connsiteX5" fmla="*/ 58954 w 172902"/>
                      <a:gd name="connsiteY5" fmla="*/ 2509 h 87360"/>
                      <a:gd name="connsiteX0" fmla="*/ 58954 w 174645"/>
                      <a:gd name="connsiteY0" fmla="*/ 5077 h 90448"/>
                      <a:gd name="connsiteX1" fmla="*/ 154205 w 174645"/>
                      <a:gd name="connsiteY1" fmla="*/ 5076 h 90448"/>
                      <a:gd name="connsiteX2" fmla="*/ 161347 w 174645"/>
                      <a:gd name="connsiteY2" fmla="*/ 83658 h 90448"/>
                      <a:gd name="connsiteX3" fmla="*/ 1804 w 174645"/>
                      <a:gd name="connsiteY3" fmla="*/ 86039 h 90448"/>
                      <a:gd name="connsiteX4" fmla="*/ 11329 w 174645"/>
                      <a:gd name="connsiteY4" fmla="*/ 47939 h 90448"/>
                      <a:gd name="connsiteX5" fmla="*/ 58954 w 174645"/>
                      <a:gd name="connsiteY5" fmla="*/ 5077 h 90448"/>
                      <a:gd name="connsiteX0" fmla="*/ 58954 w 170650"/>
                      <a:gd name="connsiteY0" fmla="*/ 5077 h 90448"/>
                      <a:gd name="connsiteX1" fmla="*/ 154205 w 170650"/>
                      <a:gd name="connsiteY1" fmla="*/ 5076 h 90448"/>
                      <a:gd name="connsiteX2" fmla="*/ 161347 w 170650"/>
                      <a:gd name="connsiteY2" fmla="*/ 83658 h 90448"/>
                      <a:gd name="connsiteX3" fmla="*/ 1804 w 170650"/>
                      <a:gd name="connsiteY3" fmla="*/ 86039 h 90448"/>
                      <a:gd name="connsiteX4" fmla="*/ 11329 w 170650"/>
                      <a:gd name="connsiteY4" fmla="*/ 47939 h 90448"/>
                      <a:gd name="connsiteX5" fmla="*/ 58954 w 170650"/>
                      <a:gd name="connsiteY5" fmla="*/ 5077 h 90448"/>
                      <a:gd name="connsiteX0" fmla="*/ 58954 w 171934"/>
                      <a:gd name="connsiteY0" fmla="*/ 6517 h 92062"/>
                      <a:gd name="connsiteX1" fmla="*/ 158968 w 171934"/>
                      <a:gd name="connsiteY1" fmla="*/ 4135 h 92062"/>
                      <a:gd name="connsiteX2" fmla="*/ 161347 w 171934"/>
                      <a:gd name="connsiteY2" fmla="*/ 85098 h 92062"/>
                      <a:gd name="connsiteX3" fmla="*/ 1804 w 171934"/>
                      <a:gd name="connsiteY3" fmla="*/ 87479 h 92062"/>
                      <a:gd name="connsiteX4" fmla="*/ 11329 w 171934"/>
                      <a:gd name="connsiteY4" fmla="*/ 49379 h 92062"/>
                      <a:gd name="connsiteX5" fmla="*/ 58954 w 171934"/>
                      <a:gd name="connsiteY5" fmla="*/ 6517 h 92062"/>
                      <a:gd name="connsiteX0" fmla="*/ 58954 w 175942"/>
                      <a:gd name="connsiteY0" fmla="*/ 6517 h 92062"/>
                      <a:gd name="connsiteX1" fmla="*/ 158968 w 175942"/>
                      <a:gd name="connsiteY1" fmla="*/ 4135 h 92062"/>
                      <a:gd name="connsiteX2" fmla="*/ 161347 w 175942"/>
                      <a:gd name="connsiteY2" fmla="*/ 85098 h 92062"/>
                      <a:gd name="connsiteX3" fmla="*/ 1804 w 175942"/>
                      <a:gd name="connsiteY3" fmla="*/ 87479 h 92062"/>
                      <a:gd name="connsiteX4" fmla="*/ 11329 w 175942"/>
                      <a:gd name="connsiteY4" fmla="*/ 49379 h 92062"/>
                      <a:gd name="connsiteX5" fmla="*/ 58954 w 175942"/>
                      <a:gd name="connsiteY5" fmla="*/ 6517 h 92062"/>
                      <a:gd name="connsiteX0" fmla="*/ 58954 w 182095"/>
                      <a:gd name="connsiteY0" fmla="*/ 6517 h 92062"/>
                      <a:gd name="connsiteX1" fmla="*/ 170875 w 182095"/>
                      <a:gd name="connsiteY1" fmla="*/ 4135 h 92062"/>
                      <a:gd name="connsiteX2" fmla="*/ 161347 w 182095"/>
                      <a:gd name="connsiteY2" fmla="*/ 85098 h 92062"/>
                      <a:gd name="connsiteX3" fmla="*/ 1804 w 182095"/>
                      <a:gd name="connsiteY3" fmla="*/ 87479 h 92062"/>
                      <a:gd name="connsiteX4" fmla="*/ 11329 w 182095"/>
                      <a:gd name="connsiteY4" fmla="*/ 49379 h 92062"/>
                      <a:gd name="connsiteX5" fmla="*/ 58954 w 182095"/>
                      <a:gd name="connsiteY5" fmla="*/ 6517 h 92062"/>
                      <a:gd name="connsiteX0" fmla="*/ 58954 w 174259"/>
                      <a:gd name="connsiteY0" fmla="*/ 6517 h 92062"/>
                      <a:gd name="connsiteX1" fmla="*/ 170875 w 174259"/>
                      <a:gd name="connsiteY1" fmla="*/ 4135 h 92062"/>
                      <a:gd name="connsiteX2" fmla="*/ 161347 w 174259"/>
                      <a:gd name="connsiteY2" fmla="*/ 85098 h 92062"/>
                      <a:gd name="connsiteX3" fmla="*/ 1804 w 174259"/>
                      <a:gd name="connsiteY3" fmla="*/ 87479 h 92062"/>
                      <a:gd name="connsiteX4" fmla="*/ 11329 w 174259"/>
                      <a:gd name="connsiteY4" fmla="*/ 49379 h 92062"/>
                      <a:gd name="connsiteX5" fmla="*/ 58954 w 174259"/>
                      <a:gd name="connsiteY5" fmla="*/ 6517 h 92062"/>
                      <a:gd name="connsiteX0" fmla="*/ 58954 w 177702"/>
                      <a:gd name="connsiteY0" fmla="*/ 6517 h 92062"/>
                      <a:gd name="connsiteX1" fmla="*/ 170875 w 177702"/>
                      <a:gd name="connsiteY1" fmla="*/ 4135 h 92062"/>
                      <a:gd name="connsiteX2" fmla="*/ 161347 w 177702"/>
                      <a:gd name="connsiteY2" fmla="*/ 85098 h 92062"/>
                      <a:gd name="connsiteX3" fmla="*/ 1804 w 177702"/>
                      <a:gd name="connsiteY3" fmla="*/ 87479 h 92062"/>
                      <a:gd name="connsiteX4" fmla="*/ 11329 w 177702"/>
                      <a:gd name="connsiteY4" fmla="*/ 49379 h 92062"/>
                      <a:gd name="connsiteX5" fmla="*/ 58954 w 177702"/>
                      <a:gd name="connsiteY5" fmla="*/ 6517 h 92062"/>
                      <a:gd name="connsiteX0" fmla="*/ 58954 w 177702"/>
                      <a:gd name="connsiteY0" fmla="*/ 8605 h 94150"/>
                      <a:gd name="connsiteX1" fmla="*/ 170875 w 177702"/>
                      <a:gd name="connsiteY1" fmla="*/ 6223 h 94150"/>
                      <a:gd name="connsiteX2" fmla="*/ 161347 w 177702"/>
                      <a:gd name="connsiteY2" fmla="*/ 87186 h 94150"/>
                      <a:gd name="connsiteX3" fmla="*/ 1804 w 177702"/>
                      <a:gd name="connsiteY3" fmla="*/ 89567 h 94150"/>
                      <a:gd name="connsiteX4" fmla="*/ 11329 w 177702"/>
                      <a:gd name="connsiteY4" fmla="*/ 51467 h 94150"/>
                      <a:gd name="connsiteX5" fmla="*/ 58954 w 177702"/>
                      <a:gd name="connsiteY5" fmla="*/ 8605 h 94150"/>
                      <a:gd name="connsiteX0" fmla="*/ 58954 w 177702"/>
                      <a:gd name="connsiteY0" fmla="*/ 5669 h 90867"/>
                      <a:gd name="connsiteX1" fmla="*/ 170875 w 177702"/>
                      <a:gd name="connsiteY1" fmla="*/ 8049 h 90867"/>
                      <a:gd name="connsiteX2" fmla="*/ 161347 w 177702"/>
                      <a:gd name="connsiteY2" fmla="*/ 84250 h 90867"/>
                      <a:gd name="connsiteX3" fmla="*/ 1804 w 177702"/>
                      <a:gd name="connsiteY3" fmla="*/ 86631 h 90867"/>
                      <a:gd name="connsiteX4" fmla="*/ 11329 w 177702"/>
                      <a:gd name="connsiteY4" fmla="*/ 48531 h 90867"/>
                      <a:gd name="connsiteX5" fmla="*/ 58954 w 177702"/>
                      <a:gd name="connsiteY5" fmla="*/ 5669 h 90867"/>
                      <a:gd name="connsiteX0" fmla="*/ 58954 w 174259"/>
                      <a:gd name="connsiteY0" fmla="*/ 5669 h 90867"/>
                      <a:gd name="connsiteX1" fmla="*/ 170875 w 174259"/>
                      <a:gd name="connsiteY1" fmla="*/ 8049 h 90867"/>
                      <a:gd name="connsiteX2" fmla="*/ 161347 w 174259"/>
                      <a:gd name="connsiteY2" fmla="*/ 84250 h 90867"/>
                      <a:gd name="connsiteX3" fmla="*/ 1804 w 174259"/>
                      <a:gd name="connsiteY3" fmla="*/ 86631 h 90867"/>
                      <a:gd name="connsiteX4" fmla="*/ 11329 w 174259"/>
                      <a:gd name="connsiteY4" fmla="*/ 48531 h 90867"/>
                      <a:gd name="connsiteX5" fmla="*/ 58954 w 174259"/>
                      <a:gd name="connsiteY5" fmla="*/ 5669 h 90867"/>
                      <a:gd name="connsiteX0" fmla="*/ 58954 w 176927"/>
                      <a:gd name="connsiteY0" fmla="*/ 5669 h 90867"/>
                      <a:gd name="connsiteX1" fmla="*/ 170875 w 176927"/>
                      <a:gd name="connsiteY1" fmla="*/ 8049 h 90867"/>
                      <a:gd name="connsiteX2" fmla="*/ 161347 w 176927"/>
                      <a:gd name="connsiteY2" fmla="*/ 84250 h 90867"/>
                      <a:gd name="connsiteX3" fmla="*/ 1804 w 176927"/>
                      <a:gd name="connsiteY3" fmla="*/ 86631 h 90867"/>
                      <a:gd name="connsiteX4" fmla="*/ 11329 w 176927"/>
                      <a:gd name="connsiteY4" fmla="*/ 48531 h 90867"/>
                      <a:gd name="connsiteX5" fmla="*/ 58954 w 176927"/>
                      <a:gd name="connsiteY5" fmla="*/ 5669 h 908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6927" h="90867">
                        <a:moveTo>
                          <a:pt x="58954" y="5669"/>
                        </a:moveTo>
                        <a:cubicBezTo>
                          <a:pt x="82766" y="-284"/>
                          <a:pt x="178813" y="-4254"/>
                          <a:pt x="170875" y="8049"/>
                        </a:cubicBezTo>
                        <a:cubicBezTo>
                          <a:pt x="170876" y="55673"/>
                          <a:pt x="189526" y="71153"/>
                          <a:pt x="161347" y="84250"/>
                        </a:cubicBezTo>
                        <a:cubicBezTo>
                          <a:pt x="133168" y="97347"/>
                          <a:pt x="119278" y="87028"/>
                          <a:pt x="1804" y="86631"/>
                        </a:cubicBezTo>
                        <a:cubicBezTo>
                          <a:pt x="-2808" y="72794"/>
                          <a:pt x="1804" y="62025"/>
                          <a:pt x="11329" y="48531"/>
                        </a:cubicBezTo>
                        <a:cubicBezTo>
                          <a:pt x="20854" y="35037"/>
                          <a:pt x="33951" y="12019"/>
                          <a:pt x="58954" y="5669"/>
                        </a:cubicBezTo>
                        <a:close/>
                      </a:path>
                    </a:pathLst>
                  </a:custGeom>
                  <a:solidFill>
                    <a:schemeClr val="tx1">
                      <a:lumMod val="65000"/>
                      <a:lumOff val="35000"/>
                    </a:scheme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/>
                  </a:p>
                </p:txBody>
              </p:sp>
              <p:sp>
                <p:nvSpPr>
                  <p:cNvPr id="42" name="Forma libre 39">
                    <a:extLst>
                      <a:ext uri="{FF2B5EF4-FFF2-40B4-BE49-F238E27FC236}">
                        <a16:creationId xmlns:a16="http://schemas.microsoft.com/office/drawing/2014/main" id="{CD6E7D0D-973D-40F0-A2BB-E62633A1A76C}"/>
                      </a:ext>
                    </a:extLst>
                  </p:cNvPr>
                  <p:cNvSpPr/>
                  <p:nvPr/>
                </p:nvSpPr>
                <p:spPr>
                  <a:xfrm rot="262920" flipH="1">
                    <a:off x="1953759" y="6219638"/>
                    <a:ext cx="207620" cy="87017"/>
                  </a:xfrm>
                  <a:custGeom>
                    <a:avLst/>
                    <a:gdLst>
                      <a:gd name="connsiteX0" fmla="*/ 67572 w 165203"/>
                      <a:gd name="connsiteY0" fmla="*/ 2811 h 93298"/>
                      <a:gd name="connsiteX1" fmla="*/ 129484 w 165203"/>
                      <a:gd name="connsiteY1" fmla="*/ 429 h 93298"/>
                      <a:gd name="connsiteX2" fmla="*/ 153297 w 165203"/>
                      <a:gd name="connsiteY2" fmla="*/ 9954 h 93298"/>
                      <a:gd name="connsiteX3" fmla="*/ 158059 w 165203"/>
                      <a:gd name="connsiteY3" fmla="*/ 48054 h 93298"/>
                      <a:gd name="connsiteX4" fmla="*/ 160441 w 165203"/>
                      <a:gd name="connsiteY4" fmla="*/ 64723 h 93298"/>
                      <a:gd name="connsiteX5" fmla="*/ 165203 w 165203"/>
                      <a:gd name="connsiteY5" fmla="*/ 79011 h 93298"/>
                      <a:gd name="connsiteX6" fmla="*/ 162822 w 165203"/>
                      <a:gd name="connsiteY6" fmla="*/ 88536 h 93298"/>
                      <a:gd name="connsiteX7" fmla="*/ 148534 w 165203"/>
                      <a:gd name="connsiteY7" fmla="*/ 93298 h 93298"/>
                      <a:gd name="connsiteX8" fmla="*/ 110434 w 165203"/>
                      <a:gd name="connsiteY8" fmla="*/ 90917 h 93298"/>
                      <a:gd name="connsiteX9" fmla="*/ 93766 w 165203"/>
                      <a:gd name="connsiteY9" fmla="*/ 88536 h 93298"/>
                      <a:gd name="connsiteX10" fmla="*/ 5659 w 165203"/>
                      <a:gd name="connsiteY10" fmla="*/ 83773 h 93298"/>
                      <a:gd name="connsiteX11" fmla="*/ 3278 w 165203"/>
                      <a:gd name="connsiteY11" fmla="*/ 48054 h 93298"/>
                      <a:gd name="connsiteX12" fmla="*/ 10422 w 165203"/>
                      <a:gd name="connsiteY12" fmla="*/ 45673 h 93298"/>
                      <a:gd name="connsiteX13" fmla="*/ 17566 w 165203"/>
                      <a:gd name="connsiteY13" fmla="*/ 40911 h 93298"/>
                      <a:gd name="connsiteX14" fmla="*/ 24709 w 165203"/>
                      <a:gd name="connsiteY14" fmla="*/ 38529 h 93298"/>
                      <a:gd name="connsiteX15" fmla="*/ 38997 w 165203"/>
                      <a:gd name="connsiteY15" fmla="*/ 31386 h 93298"/>
                      <a:gd name="connsiteX16" fmla="*/ 53284 w 165203"/>
                      <a:gd name="connsiteY16" fmla="*/ 21861 h 93298"/>
                      <a:gd name="connsiteX17" fmla="*/ 67572 w 165203"/>
                      <a:gd name="connsiteY17" fmla="*/ 2811 h 93298"/>
                      <a:gd name="connsiteX0" fmla="*/ 53284 w 165203"/>
                      <a:gd name="connsiteY0" fmla="*/ 22743 h 94180"/>
                      <a:gd name="connsiteX1" fmla="*/ 129484 w 165203"/>
                      <a:gd name="connsiteY1" fmla="*/ 1311 h 94180"/>
                      <a:gd name="connsiteX2" fmla="*/ 153297 w 165203"/>
                      <a:gd name="connsiteY2" fmla="*/ 10836 h 94180"/>
                      <a:gd name="connsiteX3" fmla="*/ 158059 w 165203"/>
                      <a:gd name="connsiteY3" fmla="*/ 48936 h 94180"/>
                      <a:gd name="connsiteX4" fmla="*/ 160441 w 165203"/>
                      <a:gd name="connsiteY4" fmla="*/ 65605 h 94180"/>
                      <a:gd name="connsiteX5" fmla="*/ 165203 w 165203"/>
                      <a:gd name="connsiteY5" fmla="*/ 79893 h 94180"/>
                      <a:gd name="connsiteX6" fmla="*/ 162822 w 165203"/>
                      <a:gd name="connsiteY6" fmla="*/ 89418 h 94180"/>
                      <a:gd name="connsiteX7" fmla="*/ 148534 w 165203"/>
                      <a:gd name="connsiteY7" fmla="*/ 94180 h 94180"/>
                      <a:gd name="connsiteX8" fmla="*/ 110434 w 165203"/>
                      <a:gd name="connsiteY8" fmla="*/ 91799 h 94180"/>
                      <a:gd name="connsiteX9" fmla="*/ 93766 w 165203"/>
                      <a:gd name="connsiteY9" fmla="*/ 89418 h 94180"/>
                      <a:gd name="connsiteX10" fmla="*/ 5659 w 165203"/>
                      <a:gd name="connsiteY10" fmla="*/ 84655 h 94180"/>
                      <a:gd name="connsiteX11" fmla="*/ 3278 w 165203"/>
                      <a:gd name="connsiteY11" fmla="*/ 48936 h 94180"/>
                      <a:gd name="connsiteX12" fmla="*/ 10422 w 165203"/>
                      <a:gd name="connsiteY12" fmla="*/ 46555 h 94180"/>
                      <a:gd name="connsiteX13" fmla="*/ 17566 w 165203"/>
                      <a:gd name="connsiteY13" fmla="*/ 41793 h 94180"/>
                      <a:gd name="connsiteX14" fmla="*/ 24709 w 165203"/>
                      <a:gd name="connsiteY14" fmla="*/ 39411 h 94180"/>
                      <a:gd name="connsiteX15" fmla="*/ 38997 w 165203"/>
                      <a:gd name="connsiteY15" fmla="*/ 32268 h 94180"/>
                      <a:gd name="connsiteX16" fmla="*/ 53284 w 165203"/>
                      <a:gd name="connsiteY16" fmla="*/ 22743 h 94180"/>
                      <a:gd name="connsiteX0" fmla="*/ 62809 w 165203"/>
                      <a:gd name="connsiteY0" fmla="*/ 3582 h 94069"/>
                      <a:gd name="connsiteX1" fmla="*/ 129484 w 165203"/>
                      <a:gd name="connsiteY1" fmla="*/ 1200 h 94069"/>
                      <a:gd name="connsiteX2" fmla="*/ 153297 w 165203"/>
                      <a:gd name="connsiteY2" fmla="*/ 10725 h 94069"/>
                      <a:gd name="connsiteX3" fmla="*/ 158059 w 165203"/>
                      <a:gd name="connsiteY3" fmla="*/ 48825 h 94069"/>
                      <a:gd name="connsiteX4" fmla="*/ 160441 w 165203"/>
                      <a:gd name="connsiteY4" fmla="*/ 65494 h 94069"/>
                      <a:gd name="connsiteX5" fmla="*/ 165203 w 165203"/>
                      <a:gd name="connsiteY5" fmla="*/ 79782 h 94069"/>
                      <a:gd name="connsiteX6" fmla="*/ 162822 w 165203"/>
                      <a:gd name="connsiteY6" fmla="*/ 89307 h 94069"/>
                      <a:gd name="connsiteX7" fmla="*/ 148534 w 165203"/>
                      <a:gd name="connsiteY7" fmla="*/ 94069 h 94069"/>
                      <a:gd name="connsiteX8" fmla="*/ 110434 w 165203"/>
                      <a:gd name="connsiteY8" fmla="*/ 91688 h 94069"/>
                      <a:gd name="connsiteX9" fmla="*/ 93766 w 165203"/>
                      <a:gd name="connsiteY9" fmla="*/ 89307 h 94069"/>
                      <a:gd name="connsiteX10" fmla="*/ 5659 w 165203"/>
                      <a:gd name="connsiteY10" fmla="*/ 84544 h 94069"/>
                      <a:gd name="connsiteX11" fmla="*/ 3278 w 165203"/>
                      <a:gd name="connsiteY11" fmla="*/ 48825 h 94069"/>
                      <a:gd name="connsiteX12" fmla="*/ 10422 w 165203"/>
                      <a:gd name="connsiteY12" fmla="*/ 46444 h 94069"/>
                      <a:gd name="connsiteX13" fmla="*/ 17566 w 165203"/>
                      <a:gd name="connsiteY13" fmla="*/ 41682 h 94069"/>
                      <a:gd name="connsiteX14" fmla="*/ 24709 w 165203"/>
                      <a:gd name="connsiteY14" fmla="*/ 39300 h 94069"/>
                      <a:gd name="connsiteX15" fmla="*/ 38997 w 165203"/>
                      <a:gd name="connsiteY15" fmla="*/ 32157 h 94069"/>
                      <a:gd name="connsiteX16" fmla="*/ 62809 w 165203"/>
                      <a:gd name="connsiteY16" fmla="*/ 3582 h 94069"/>
                      <a:gd name="connsiteX0" fmla="*/ 62809 w 165203"/>
                      <a:gd name="connsiteY0" fmla="*/ 4020 h 94507"/>
                      <a:gd name="connsiteX1" fmla="*/ 129484 w 165203"/>
                      <a:gd name="connsiteY1" fmla="*/ 1638 h 94507"/>
                      <a:gd name="connsiteX2" fmla="*/ 153297 w 165203"/>
                      <a:gd name="connsiteY2" fmla="*/ 11163 h 94507"/>
                      <a:gd name="connsiteX3" fmla="*/ 158059 w 165203"/>
                      <a:gd name="connsiteY3" fmla="*/ 49263 h 94507"/>
                      <a:gd name="connsiteX4" fmla="*/ 160441 w 165203"/>
                      <a:gd name="connsiteY4" fmla="*/ 65932 h 94507"/>
                      <a:gd name="connsiteX5" fmla="*/ 165203 w 165203"/>
                      <a:gd name="connsiteY5" fmla="*/ 80220 h 94507"/>
                      <a:gd name="connsiteX6" fmla="*/ 162822 w 165203"/>
                      <a:gd name="connsiteY6" fmla="*/ 89745 h 94507"/>
                      <a:gd name="connsiteX7" fmla="*/ 148534 w 165203"/>
                      <a:gd name="connsiteY7" fmla="*/ 94507 h 94507"/>
                      <a:gd name="connsiteX8" fmla="*/ 110434 w 165203"/>
                      <a:gd name="connsiteY8" fmla="*/ 92126 h 94507"/>
                      <a:gd name="connsiteX9" fmla="*/ 93766 w 165203"/>
                      <a:gd name="connsiteY9" fmla="*/ 89745 h 94507"/>
                      <a:gd name="connsiteX10" fmla="*/ 5659 w 165203"/>
                      <a:gd name="connsiteY10" fmla="*/ 84982 h 94507"/>
                      <a:gd name="connsiteX11" fmla="*/ 3278 w 165203"/>
                      <a:gd name="connsiteY11" fmla="*/ 49263 h 94507"/>
                      <a:gd name="connsiteX12" fmla="*/ 10422 w 165203"/>
                      <a:gd name="connsiteY12" fmla="*/ 46882 h 94507"/>
                      <a:gd name="connsiteX13" fmla="*/ 17566 w 165203"/>
                      <a:gd name="connsiteY13" fmla="*/ 42120 h 94507"/>
                      <a:gd name="connsiteX14" fmla="*/ 24709 w 165203"/>
                      <a:gd name="connsiteY14" fmla="*/ 39738 h 94507"/>
                      <a:gd name="connsiteX15" fmla="*/ 62809 w 165203"/>
                      <a:gd name="connsiteY15" fmla="*/ 4020 h 94507"/>
                      <a:gd name="connsiteX0" fmla="*/ 62809 w 165203"/>
                      <a:gd name="connsiteY0" fmla="*/ 4174 h 94661"/>
                      <a:gd name="connsiteX1" fmla="*/ 129484 w 165203"/>
                      <a:gd name="connsiteY1" fmla="*/ 1792 h 94661"/>
                      <a:gd name="connsiteX2" fmla="*/ 153297 w 165203"/>
                      <a:gd name="connsiteY2" fmla="*/ 11317 h 94661"/>
                      <a:gd name="connsiteX3" fmla="*/ 158059 w 165203"/>
                      <a:gd name="connsiteY3" fmla="*/ 49417 h 94661"/>
                      <a:gd name="connsiteX4" fmla="*/ 160441 w 165203"/>
                      <a:gd name="connsiteY4" fmla="*/ 66086 h 94661"/>
                      <a:gd name="connsiteX5" fmla="*/ 165203 w 165203"/>
                      <a:gd name="connsiteY5" fmla="*/ 80374 h 94661"/>
                      <a:gd name="connsiteX6" fmla="*/ 162822 w 165203"/>
                      <a:gd name="connsiteY6" fmla="*/ 89899 h 94661"/>
                      <a:gd name="connsiteX7" fmla="*/ 148534 w 165203"/>
                      <a:gd name="connsiteY7" fmla="*/ 94661 h 94661"/>
                      <a:gd name="connsiteX8" fmla="*/ 110434 w 165203"/>
                      <a:gd name="connsiteY8" fmla="*/ 92280 h 94661"/>
                      <a:gd name="connsiteX9" fmla="*/ 93766 w 165203"/>
                      <a:gd name="connsiteY9" fmla="*/ 89899 h 94661"/>
                      <a:gd name="connsiteX10" fmla="*/ 5659 w 165203"/>
                      <a:gd name="connsiteY10" fmla="*/ 85136 h 94661"/>
                      <a:gd name="connsiteX11" fmla="*/ 3278 w 165203"/>
                      <a:gd name="connsiteY11" fmla="*/ 49417 h 94661"/>
                      <a:gd name="connsiteX12" fmla="*/ 10422 w 165203"/>
                      <a:gd name="connsiteY12" fmla="*/ 47036 h 94661"/>
                      <a:gd name="connsiteX13" fmla="*/ 17566 w 165203"/>
                      <a:gd name="connsiteY13" fmla="*/ 42274 h 94661"/>
                      <a:gd name="connsiteX14" fmla="*/ 62809 w 165203"/>
                      <a:gd name="connsiteY14" fmla="*/ 4174 h 94661"/>
                      <a:gd name="connsiteX0" fmla="*/ 62809 w 165203"/>
                      <a:gd name="connsiteY0" fmla="*/ 4490 h 94977"/>
                      <a:gd name="connsiteX1" fmla="*/ 129484 w 165203"/>
                      <a:gd name="connsiteY1" fmla="*/ 2108 h 94977"/>
                      <a:gd name="connsiteX2" fmla="*/ 153297 w 165203"/>
                      <a:gd name="connsiteY2" fmla="*/ 11633 h 94977"/>
                      <a:gd name="connsiteX3" fmla="*/ 158059 w 165203"/>
                      <a:gd name="connsiteY3" fmla="*/ 49733 h 94977"/>
                      <a:gd name="connsiteX4" fmla="*/ 160441 w 165203"/>
                      <a:gd name="connsiteY4" fmla="*/ 66402 h 94977"/>
                      <a:gd name="connsiteX5" fmla="*/ 165203 w 165203"/>
                      <a:gd name="connsiteY5" fmla="*/ 80690 h 94977"/>
                      <a:gd name="connsiteX6" fmla="*/ 162822 w 165203"/>
                      <a:gd name="connsiteY6" fmla="*/ 90215 h 94977"/>
                      <a:gd name="connsiteX7" fmla="*/ 148534 w 165203"/>
                      <a:gd name="connsiteY7" fmla="*/ 94977 h 94977"/>
                      <a:gd name="connsiteX8" fmla="*/ 110434 w 165203"/>
                      <a:gd name="connsiteY8" fmla="*/ 92596 h 94977"/>
                      <a:gd name="connsiteX9" fmla="*/ 93766 w 165203"/>
                      <a:gd name="connsiteY9" fmla="*/ 90215 h 94977"/>
                      <a:gd name="connsiteX10" fmla="*/ 5659 w 165203"/>
                      <a:gd name="connsiteY10" fmla="*/ 85452 h 94977"/>
                      <a:gd name="connsiteX11" fmla="*/ 3278 w 165203"/>
                      <a:gd name="connsiteY11" fmla="*/ 49733 h 94977"/>
                      <a:gd name="connsiteX12" fmla="*/ 10422 w 165203"/>
                      <a:gd name="connsiteY12" fmla="*/ 47352 h 94977"/>
                      <a:gd name="connsiteX13" fmla="*/ 62809 w 165203"/>
                      <a:gd name="connsiteY13" fmla="*/ 4490 h 94977"/>
                      <a:gd name="connsiteX0" fmla="*/ 62809 w 167379"/>
                      <a:gd name="connsiteY0" fmla="*/ 4490 h 92596"/>
                      <a:gd name="connsiteX1" fmla="*/ 129484 w 167379"/>
                      <a:gd name="connsiteY1" fmla="*/ 2108 h 92596"/>
                      <a:gd name="connsiteX2" fmla="*/ 153297 w 167379"/>
                      <a:gd name="connsiteY2" fmla="*/ 11633 h 92596"/>
                      <a:gd name="connsiteX3" fmla="*/ 158059 w 167379"/>
                      <a:gd name="connsiteY3" fmla="*/ 49733 h 92596"/>
                      <a:gd name="connsiteX4" fmla="*/ 160441 w 167379"/>
                      <a:gd name="connsiteY4" fmla="*/ 66402 h 92596"/>
                      <a:gd name="connsiteX5" fmla="*/ 165203 w 167379"/>
                      <a:gd name="connsiteY5" fmla="*/ 80690 h 92596"/>
                      <a:gd name="connsiteX6" fmla="*/ 162822 w 167379"/>
                      <a:gd name="connsiteY6" fmla="*/ 90215 h 92596"/>
                      <a:gd name="connsiteX7" fmla="*/ 110434 w 167379"/>
                      <a:gd name="connsiteY7" fmla="*/ 92596 h 92596"/>
                      <a:gd name="connsiteX8" fmla="*/ 93766 w 167379"/>
                      <a:gd name="connsiteY8" fmla="*/ 90215 h 92596"/>
                      <a:gd name="connsiteX9" fmla="*/ 5659 w 167379"/>
                      <a:gd name="connsiteY9" fmla="*/ 85452 h 92596"/>
                      <a:gd name="connsiteX10" fmla="*/ 3278 w 167379"/>
                      <a:gd name="connsiteY10" fmla="*/ 49733 h 92596"/>
                      <a:gd name="connsiteX11" fmla="*/ 10422 w 167379"/>
                      <a:gd name="connsiteY11" fmla="*/ 47352 h 92596"/>
                      <a:gd name="connsiteX12" fmla="*/ 62809 w 167379"/>
                      <a:gd name="connsiteY12" fmla="*/ 4490 h 92596"/>
                      <a:gd name="connsiteX0" fmla="*/ 62809 w 168598"/>
                      <a:gd name="connsiteY0" fmla="*/ 4490 h 91131"/>
                      <a:gd name="connsiteX1" fmla="*/ 129484 w 168598"/>
                      <a:gd name="connsiteY1" fmla="*/ 2108 h 91131"/>
                      <a:gd name="connsiteX2" fmla="*/ 153297 w 168598"/>
                      <a:gd name="connsiteY2" fmla="*/ 11633 h 91131"/>
                      <a:gd name="connsiteX3" fmla="*/ 158059 w 168598"/>
                      <a:gd name="connsiteY3" fmla="*/ 49733 h 91131"/>
                      <a:gd name="connsiteX4" fmla="*/ 160441 w 168598"/>
                      <a:gd name="connsiteY4" fmla="*/ 66402 h 91131"/>
                      <a:gd name="connsiteX5" fmla="*/ 165203 w 168598"/>
                      <a:gd name="connsiteY5" fmla="*/ 80690 h 91131"/>
                      <a:gd name="connsiteX6" fmla="*/ 162822 w 168598"/>
                      <a:gd name="connsiteY6" fmla="*/ 90215 h 91131"/>
                      <a:gd name="connsiteX7" fmla="*/ 93766 w 168598"/>
                      <a:gd name="connsiteY7" fmla="*/ 90215 h 91131"/>
                      <a:gd name="connsiteX8" fmla="*/ 5659 w 168598"/>
                      <a:gd name="connsiteY8" fmla="*/ 85452 h 91131"/>
                      <a:gd name="connsiteX9" fmla="*/ 3278 w 168598"/>
                      <a:gd name="connsiteY9" fmla="*/ 49733 h 91131"/>
                      <a:gd name="connsiteX10" fmla="*/ 10422 w 168598"/>
                      <a:gd name="connsiteY10" fmla="*/ 47352 h 91131"/>
                      <a:gd name="connsiteX11" fmla="*/ 62809 w 168598"/>
                      <a:gd name="connsiteY11" fmla="*/ 4490 h 91131"/>
                      <a:gd name="connsiteX0" fmla="*/ 62809 w 175099"/>
                      <a:gd name="connsiteY0" fmla="*/ 4490 h 90837"/>
                      <a:gd name="connsiteX1" fmla="*/ 129484 w 175099"/>
                      <a:gd name="connsiteY1" fmla="*/ 2108 h 90837"/>
                      <a:gd name="connsiteX2" fmla="*/ 153297 w 175099"/>
                      <a:gd name="connsiteY2" fmla="*/ 11633 h 90837"/>
                      <a:gd name="connsiteX3" fmla="*/ 158059 w 175099"/>
                      <a:gd name="connsiteY3" fmla="*/ 49733 h 90837"/>
                      <a:gd name="connsiteX4" fmla="*/ 160441 w 175099"/>
                      <a:gd name="connsiteY4" fmla="*/ 66402 h 90837"/>
                      <a:gd name="connsiteX5" fmla="*/ 165203 w 175099"/>
                      <a:gd name="connsiteY5" fmla="*/ 80690 h 90837"/>
                      <a:gd name="connsiteX6" fmla="*/ 162822 w 175099"/>
                      <a:gd name="connsiteY6" fmla="*/ 90215 h 90837"/>
                      <a:gd name="connsiteX7" fmla="*/ 5659 w 175099"/>
                      <a:gd name="connsiteY7" fmla="*/ 85452 h 90837"/>
                      <a:gd name="connsiteX8" fmla="*/ 3278 w 175099"/>
                      <a:gd name="connsiteY8" fmla="*/ 49733 h 90837"/>
                      <a:gd name="connsiteX9" fmla="*/ 10422 w 175099"/>
                      <a:gd name="connsiteY9" fmla="*/ 47352 h 90837"/>
                      <a:gd name="connsiteX10" fmla="*/ 62809 w 175099"/>
                      <a:gd name="connsiteY10" fmla="*/ 4490 h 90837"/>
                      <a:gd name="connsiteX0" fmla="*/ 62809 w 175765"/>
                      <a:gd name="connsiteY0" fmla="*/ 4490 h 87333"/>
                      <a:gd name="connsiteX1" fmla="*/ 129484 w 175765"/>
                      <a:gd name="connsiteY1" fmla="*/ 2108 h 87333"/>
                      <a:gd name="connsiteX2" fmla="*/ 153297 w 175765"/>
                      <a:gd name="connsiteY2" fmla="*/ 11633 h 87333"/>
                      <a:gd name="connsiteX3" fmla="*/ 158059 w 175765"/>
                      <a:gd name="connsiteY3" fmla="*/ 49733 h 87333"/>
                      <a:gd name="connsiteX4" fmla="*/ 160441 w 175765"/>
                      <a:gd name="connsiteY4" fmla="*/ 66402 h 87333"/>
                      <a:gd name="connsiteX5" fmla="*/ 165203 w 175765"/>
                      <a:gd name="connsiteY5" fmla="*/ 80690 h 87333"/>
                      <a:gd name="connsiteX6" fmla="*/ 5659 w 175765"/>
                      <a:gd name="connsiteY6" fmla="*/ 85452 h 87333"/>
                      <a:gd name="connsiteX7" fmla="*/ 3278 w 175765"/>
                      <a:gd name="connsiteY7" fmla="*/ 49733 h 87333"/>
                      <a:gd name="connsiteX8" fmla="*/ 10422 w 175765"/>
                      <a:gd name="connsiteY8" fmla="*/ 47352 h 87333"/>
                      <a:gd name="connsiteX9" fmla="*/ 62809 w 175765"/>
                      <a:gd name="connsiteY9" fmla="*/ 4490 h 87333"/>
                      <a:gd name="connsiteX0" fmla="*/ 62809 w 173863"/>
                      <a:gd name="connsiteY0" fmla="*/ 4490 h 91562"/>
                      <a:gd name="connsiteX1" fmla="*/ 129484 w 173863"/>
                      <a:gd name="connsiteY1" fmla="*/ 2108 h 91562"/>
                      <a:gd name="connsiteX2" fmla="*/ 153297 w 173863"/>
                      <a:gd name="connsiteY2" fmla="*/ 11633 h 91562"/>
                      <a:gd name="connsiteX3" fmla="*/ 158059 w 173863"/>
                      <a:gd name="connsiteY3" fmla="*/ 49733 h 91562"/>
                      <a:gd name="connsiteX4" fmla="*/ 160441 w 173863"/>
                      <a:gd name="connsiteY4" fmla="*/ 66402 h 91562"/>
                      <a:gd name="connsiteX5" fmla="*/ 162821 w 173863"/>
                      <a:gd name="connsiteY5" fmla="*/ 90215 h 91562"/>
                      <a:gd name="connsiteX6" fmla="*/ 5659 w 173863"/>
                      <a:gd name="connsiteY6" fmla="*/ 85452 h 91562"/>
                      <a:gd name="connsiteX7" fmla="*/ 3278 w 173863"/>
                      <a:gd name="connsiteY7" fmla="*/ 49733 h 91562"/>
                      <a:gd name="connsiteX8" fmla="*/ 10422 w 173863"/>
                      <a:gd name="connsiteY8" fmla="*/ 47352 h 91562"/>
                      <a:gd name="connsiteX9" fmla="*/ 62809 w 173863"/>
                      <a:gd name="connsiteY9" fmla="*/ 4490 h 91562"/>
                      <a:gd name="connsiteX0" fmla="*/ 62809 w 173863"/>
                      <a:gd name="connsiteY0" fmla="*/ 2509 h 89581"/>
                      <a:gd name="connsiteX1" fmla="*/ 153297 w 173863"/>
                      <a:gd name="connsiteY1" fmla="*/ 9652 h 89581"/>
                      <a:gd name="connsiteX2" fmla="*/ 158059 w 173863"/>
                      <a:gd name="connsiteY2" fmla="*/ 47752 h 89581"/>
                      <a:gd name="connsiteX3" fmla="*/ 160441 w 173863"/>
                      <a:gd name="connsiteY3" fmla="*/ 64421 h 89581"/>
                      <a:gd name="connsiteX4" fmla="*/ 162821 w 173863"/>
                      <a:gd name="connsiteY4" fmla="*/ 88234 h 89581"/>
                      <a:gd name="connsiteX5" fmla="*/ 5659 w 173863"/>
                      <a:gd name="connsiteY5" fmla="*/ 83471 h 89581"/>
                      <a:gd name="connsiteX6" fmla="*/ 3278 w 173863"/>
                      <a:gd name="connsiteY6" fmla="*/ 47752 h 89581"/>
                      <a:gd name="connsiteX7" fmla="*/ 10422 w 173863"/>
                      <a:gd name="connsiteY7" fmla="*/ 45371 h 89581"/>
                      <a:gd name="connsiteX8" fmla="*/ 62809 w 173863"/>
                      <a:gd name="connsiteY8" fmla="*/ 2509 h 89581"/>
                      <a:gd name="connsiteX0" fmla="*/ 62809 w 174029"/>
                      <a:gd name="connsiteY0" fmla="*/ 2509 h 89581"/>
                      <a:gd name="connsiteX1" fmla="*/ 153297 w 174029"/>
                      <a:gd name="connsiteY1" fmla="*/ 9652 h 89581"/>
                      <a:gd name="connsiteX2" fmla="*/ 160441 w 174029"/>
                      <a:gd name="connsiteY2" fmla="*/ 64421 h 89581"/>
                      <a:gd name="connsiteX3" fmla="*/ 162821 w 174029"/>
                      <a:gd name="connsiteY3" fmla="*/ 88234 h 89581"/>
                      <a:gd name="connsiteX4" fmla="*/ 5659 w 174029"/>
                      <a:gd name="connsiteY4" fmla="*/ 83471 h 89581"/>
                      <a:gd name="connsiteX5" fmla="*/ 3278 w 174029"/>
                      <a:gd name="connsiteY5" fmla="*/ 47752 h 89581"/>
                      <a:gd name="connsiteX6" fmla="*/ 10422 w 174029"/>
                      <a:gd name="connsiteY6" fmla="*/ 45371 h 89581"/>
                      <a:gd name="connsiteX7" fmla="*/ 62809 w 174029"/>
                      <a:gd name="connsiteY7" fmla="*/ 2509 h 89581"/>
                      <a:gd name="connsiteX0" fmla="*/ 62809 w 175039"/>
                      <a:gd name="connsiteY0" fmla="*/ 2509 h 93622"/>
                      <a:gd name="connsiteX1" fmla="*/ 153297 w 175039"/>
                      <a:gd name="connsiteY1" fmla="*/ 9652 h 93622"/>
                      <a:gd name="connsiteX2" fmla="*/ 162821 w 175039"/>
                      <a:gd name="connsiteY2" fmla="*/ 88234 h 93622"/>
                      <a:gd name="connsiteX3" fmla="*/ 5659 w 175039"/>
                      <a:gd name="connsiteY3" fmla="*/ 83471 h 93622"/>
                      <a:gd name="connsiteX4" fmla="*/ 3278 w 175039"/>
                      <a:gd name="connsiteY4" fmla="*/ 47752 h 93622"/>
                      <a:gd name="connsiteX5" fmla="*/ 10422 w 175039"/>
                      <a:gd name="connsiteY5" fmla="*/ 45371 h 93622"/>
                      <a:gd name="connsiteX6" fmla="*/ 62809 w 175039"/>
                      <a:gd name="connsiteY6" fmla="*/ 2509 h 93622"/>
                      <a:gd name="connsiteX0" fmla="*/ 64188 w 176418"/>
                      <a:gd name="connsiteY0" fmla="*/ 2509 h 93622"/>
                      <a:gd name="connsiteX1" fmla="*/ 154676 w 176418"/>
                      <a:gd name="connsiteY1" fmla="*/ 9652 h 93622"/>
                      <a:gd name="connsiteX2" fmla="*/ 164200 w 176418"/>
                      <a:gd name="connsiteY2" fmla="*/ 88234 h 93622"/>
                      <a:gd name="connsiteX3" fmla="*/ 7038 w 176418"/>
                      <a:gd name="connsiteY3" fmla="*/ 83471 h 93622"/>
                      <a:gd name="connsiteX4" fmla="*/ 4657 w 176418"/>
                      <a:gd name="connsiteY4" fmla="*/ 47752 h 93622"/>
                      <a:gd name="connsiteX5" fmla="*/ 64188 w 176418"/>
                      <a:gd name="connsiteY5" fmla="*/ 2509 h 93622"/>
                      <a:gd name="connsiteX0" fmla="*/ 58954 w 171184"/>
                      <a:gd name="connsiteY0" fmla="*/ 2509 h 93622"/>
                      <a:gd name="connsiteX1" fmla="*/ 149442 w 171184"/>
                      <a:gd name="connsiteY1" fmla="*/ 9652 h 93622"/>
                      <a:gd name="connsiteX2" fmla="*/ 158966 w 171184"/>
                      <a:gd name="connsiteY2" fmla="*/ 88234 h 93622"/>
                      <a:gd name="connsiteX3" fmla="*/ 1804 w 171184"/>
                      <a:gd name="connsiteY3" fmla="*/ 83471 h 93622"/>
                      <a:gd name="connsiteX4" fmla="*/ 11329 w 171184"/>
                      <a:gd name="connsiteY4" fmla="*/ 45371 h 93622"/>
                      <a:gd name="connsiteX5" fmla="*/ 58954 w 171184"/>
                      <a:gd name="connsiteY5" fmla="*/ 2509 h 93622"/>
                      <a:gd name="connsiteX0" fmla="*/ 58954 w 160903"/>
                      <a:gd name="connsiteY0" fmla="*/ 2509 h 100375"/>
                      <a:gd name="connsiteX1" fmla="*/ 149442 w 160903"/>
                      <a:gd name="connsiteY1" fmla="*/ 9652 h 100375"/>
                      <a:gd name="connsiteX2" fmla="*/ 158966 w 160903"/>
                      <a:gd name="connsiteY2" fmla="*/ 88234 h 100375"/>
                      <a:gd name="connsiteX3" fmla="*/ 1804 w 160903"/>
                      <a:gd name="connsiteY3" fmla="*/ 83471 h 100375"/>
                      <a:gd name="connsiteX4" fmla="*/ 11329 w 160903"/>
                      <a:gd name="connsiteY4" fmla="*/ 45371 h 100375"/>
                      <a:gd name="connsiteX5" fmla="*/ 58954 w 160903"/>
                      <a:gd name="connsiteY5" fmla="*/ 2509 h 100375"/>
                      <a:gd name="connsiteX0" fmla="*/ 58954 w 161198"/>
                      <a:gd name="connsiteY0" fmla="*/ 2509 h 103539"/>
                      <a:gd name="connsiteX1" fmla="*/ 149442 w 161198"/>
                      <a:gd name="connsiteY1" fmla="*/ 9652 h 103539"/>
                      <a:gd name="connsiteX2" fmla="*/ 158966 w 161198"/>
                      <a:gd name="connsiteY2" fmla="*/ 88234 h 103539"/>
                      <a:gd name="connsiteX3" fmla="*/ 1804 w 161198"/>
                      <a:gd name="connsiteY3" fmla="*/ 83471 h 103539"/>
                      <a:gd name="connsiteX4" fmla="*/ 11329 w 161198"/>
                      <a:gd name="connsiteY4" fmla="*/ 45371 h 103539"/>
                      <a:gd name="connsiteX5" fmla="*/ 58954 w 161198"/>
                      <a:gd name="connsiteY5" fmla="*/ 2509 h 103539"/>
                      <a:gd name="connsiteX0" fmla="*/ 58954 w 161198"/>
                      <a:gd name="connsiteY0" fmla="*/ 2509 h 99897"/>
                      <a:gd name="connsiteX1" fmla="*/ 149442 w 161198"/>
                      <a:gd name="connsiteY1" fmla="*/ 9652 h 99897"/>
                      <a:gd name="connsiteX2" fmla="*/ 158966 w 161198"/>
                      <a:gd name="connsiteY2" fmla="*/ 88234 h 99897"/>
                      <a:gd name="connsiteX3" fmla="*/ 1804 w 161198"/>
                      <a:gd name="connsiteY3" fmla="*/ 83471 h 99897"/>
                      <a:gd name="connsiteX4" fmla="*/ 11329 w 161198"/>
                      <a:gd name="connsiteY4" fmla="*/ 45371 h 99897"/>
                      <a:gd name="connsiteX5" fmla="*/ 58954 w 161198"/>
                      <a:gd name="connsiteY5" fmla="*/ 2509 h 99897"/>
                      <a:gd name="connsiteX0" fmla="*/ 58954 w 158758"/>
                      <a:gd name="connsiteY0" fmla="*/ 2509 h 93548"/>
                      <a:gd name="connsiteX1" fmla="*/ 149442 w 158758"/>
                      <a:gd name="connsiteY1" fmla="*/ 9652 h 93548"/>
                      <a:gd name="connsiteX2" fmla="*/ 153943 w 158758"/>
                      <a:gd name="connsiteY2" fmla="*/ 80565 h 93548"/>
                      <a:gd name="connsiteX3" fmla="*/ 1804 w 158758"/>
                      <a:gd name="connsiteY3" fmla="*/ 83471 h 93548"/>
                      <a:gd name="connsiteX4" fmla="*/ 11329 w 158758"/>
                      <a:gd name="connsiteY4" fmla="*/ 45371 h 93548"/>
                      <a:gd name="connsiteX5" fmla="*/ 58954 w 158758"/>
                      <a:gd name="connsiteY5" fmla="*/ 2509 h 93548"/>
                      <a:gd name="connsiteX0" fmla="*/ 58954 w 154458"/>
                      <a:gd name="connsiteY0" fmla="*/ 2509 h 93548"/>
                      <a:gd name="connsiteX1" fmla="*/ 149442 w 154458"/>
                      <a:gd name="connsiteY1" fmla="*/ 9652 h 93548"/>
                      <a:gd name="connsiteX2" fmla="*/ 153943 w 154458"/>
                      <a:gd name="connsiteY2" fmla="*/ 80565 h 93548"/>
                      <a:gd name="connsiteX3" fmla="*/ 1804 w 154458"/>
                      <a:gd name="connsiteY3" fmla="*/ 83471 h 93548"/>
                      <a:gd name="connsiteX4" fmla="*/ 11329 w 154458"/>
                      <a:gd name="connsiteY4" fmla="*/ 45371 h 93548"/>
                      <a:gd name="connsiteX5" fmla="*/ 58954 w 154458"/>
                      <a:gd name="connsiteY5" fmla="*/ 2509 h 93548"/>
                      <a:gd name="connsiteX0" fmla="*/ 58954 w 154458"/>
                      <a:gd name="connsiteY0" fmla="*/ 3452 h 94491"/>
                      <a:gd name="connsiteX1" fmla="*/ 149442 w 154458"/>
                      <a:gd name="connsiteY1" fmla="*/ 10595 h 94491"/>
                      <a:gd name="connsiteX2" fmla="*/ 153943 w 154458"/>
                      <a:gd name="connsiteY2" fmla="*/ 81508 h 94491"/>
                      <a:gd name="connsiteX3" fmla="*/ 1804 w 154458"/>
                      <a:gd name="connsiteY3" fmla="*/ 84414 h 94491"/>
                      <a:gd name="connsiteX4" fmla="*/ 11329 w 154458"/>
                      <a:gd name="connsiteY4" fmla="*/ 46314 h 94491"/>
                      <a:gd name="connsiteX5" fmla="*/ 58954 w 154458"/>
                      <a:gd name="connsiteY5" fmla="*/ 3452 h 94491"/>
                      <a:gd name="connsiteX0" fmla="*/ 58954 w 151230"/>
                      <a:gd name="connsiteY0" fmla="*/ 3452 h 86739"/>
                      <a:gd name="connsiteX1" fmla="*/ 149442 w 151230"/>
                      <a:gd name="connsiteY1" fmla="*/ 10595 h 86739"/>
                      <a:gd name="connsiteX2" fmla="*/ 149062 w 151230"/>
                      <a:gd name="connsiteY2" fmla="*/ 71465 h 86739"/>
                      <a:gd name="connsiteX3" fmla="*/ 1804 w 151230"/>
                      <a:gd name="connsiteY3" fmla="*/ 84414 h 86739"/>
                      <a:gd name="connsiteX4" fmla="*/ 11329 w 151230"/>
                      <a:gd name="connsiteY4" fmla="*/ 46314 h 86739"/>
                      <a:gd name="connsiteX5" fmla="*/ 58954 w 151230"/>
                      <a:gd name="connsiteY5" fmla="*/ 3452 h 86739"/>
                      <a:gd name="connsiteX0" fmla="*/ 58954 w 156406"/>
                      <a:gd name="connsiteY0" fmla="*/ 3452 h 85442"/>
                      <a:gd name="connsiteX1" fmla="*/ 149442 w 156406"/>
                      <a:gd name="connsiteY1" fmla="*/ 10595 h 85442"/>
                      <a:gd name="connsiteX2" fmla="*/ 149062 w 156406"/>
                      <a:gd name="connsiteY2" fmla="*/ 71465 h 85442"/>
                      <a:gd name="connsiteX3" fmla="*/ 1804 w 156406"/>
                      <a:gd name="connsiteY3" fmla="*/ 84414 h 85442"/>
                      <a:gd name="connsiteX4" fmla="*/ 11329 w 156406"/>
                      <a:gd name="connsiteY4" fmla="*/ 46314 h 85442"/>
                      <a:gd name="connsiteX5" fmla="*/ 58954 w 156406"/>
                      <a:gd name="connsiteY5" fmla="*/ 3452 h 85442"/>
                      <a:gd name="connsiteX0" fmla="*/ 51058 w 152280"/>
                      <a:gd name="connsiteY0" fmla="*/ 3452 h 72558"/>
                      <a:gd name="connsiteX1" fmla="*/ 141546 w 152280"/>
                      <a:gd name="connsiteY1" fmla="*/ 10595 h 72558"/>
                      <a:gd name="connsiteX2" fmla="*/ 141166 w 152280"/>
                      <a:gd name="connsiteY2" fmla="*/ 71465 h 72558"/>
                      <a:gd name="connsiteX3" fmla="*/ 3433 w 152280"/>
                      <a:gd name="connsiteY3" fmla="*/ 46314 h 72558"/>
                      <a:gd name="connsiteX4" fmla="*/ 51058 w 152280"/>
                      <a:gd name="connsiteY4" fmla="*/ 3452 h 72558"/>
                      <a:gd name="connsiteX0" fmla="*/ 50145 w 151295"/>
                      <a:gd name="connsiteY0" fmla="*/ 3452 h 74979"/>
                      <a:gd name="connsiteX1" fmla="*/ 140633 w 151295"/>
                      <a:gd name="connsiteY1" fmla="*/ 10595 h 74979"/>
                      <a:gd name="connsiteX2" fmla="*/ 140253 w 151295"/>
                      <a:gd name="connsiteY2" fmla="*/ 71465 h 74979"/>
                      <a:gd name="connsiteX3" fmla="*/ 3500 w 151295"/>
                      <a:gd name="connsiteY3" fmla="*/ 60742 h 74979"/>
                      <a:gd name="connsiteX4" fmla="*/ 50145 w 151295"/>
                      <a:gd name="connsiteY4" fmla="*/ 3452 h 74979"/>
                      <a:gd name="connsiteX0" fmla="*/ 49933 w 148560"/>
                      <a:gd name="connsiteY0" fmla="*/ 3452 h 76663"/>
                      <a:gd name="connsiteX1" fmla="*/ 140421 w 148560"/>
                      <a:gd name="connsiteY1" fmla="*/ 10595 h 76663"/>
                      <a:gd name="connsiteX2" fmla="*/ 136277 w 148560"/>
                      <a:gd name="connsiteY2" fmla="*/ 73475 h 76663"/>
                      <a:gd name="connsiteX3" fmla="*/ 3288 w 148560"/>
                      <a:gd name="connsiteY3" fmla="*/ 60742 h 76663"/>
                      <a:gd name="connsiteX4" fmla="*/ 49933 w 148560"/>
                      <a:gd name="connsiteY4" fmla="*/ 3452 h 76663"/>
                      <a:gd name="connsiteX0" fmla="*/ 49933 w 142108"/>
                      <a:gd name="connsiteY0" fmla="*/ 3452 h 83454"/>
                      <a:gd name="connsiteX1" fmla="*/ 140421 w 142108"/>
                      <a:gd name="connsiteY1" fmla="*/ 10595 h 83454"/>
                      <a:gd name="connsiteX2" fmla="*/ 136277 w 142108"/>
                      <a:gd name="connsiteY2" fmla="*/ 73475 h 83454"/>
                      <a:gd name="connsiteX3" fmla="*/ 3288 w 142108"/>
                      <a:gd name="connsiteY3" fmla="*/ 60742 h 83454"/>
                      <a:gd name="connsiteX4" fmla="*/ 49933 w 142108"/>
                      <a:gd name="connsiteY4" fmla="*/ 3452 h 83454"/>
                      <a:gd name="connsiteX0" fmla="*/ 53331 w 152218"/>
                      <a:gd name="connsiteY0" fmla="*/ 3452 h 76574"/>
                      <a:gd name="connsiteX1" fmla="*/ 143819 w 152218"/>
                      <a:gd name="connsiteY1" fmla="*/ 10595 h 76574"/>
                      <a:gd name="connsiteX2" fmla="*/ 139675 w 152218"/>
                      <a:gd name="connsiteY2" fmla="*/ 73475 h 76574"/>
                      <a:gd name="connsiteX3" fmla="*/ 3060 w 152218"/>
                      <a:gd name="connsiteY3" fmla="*/ 60378 h 76574"/>
                      <a:gd name="connsiteX4" fmla="*/ 53331 w 152218"/>
                      <a:gd name="connsiteY4" fmla="*/ 3452 h 76574"/>
                      <a:gd name="connsiteX0" fmla="*/ 63316 w 151187"/>
                      <a:gd name="connsiteY0" fmla="*/ 3073 h 77511"/>
                      <a:gd name="connsiteX1" fmla="*/ 142788 w 151187"/>
                      <a:gd name="connsiteY1" fmla="*/ 11499 h 77511"/>
                      <a:gd name="connsiteX2" fmla="*/ 138644 w 151187"/>
                      <a:gd name="connsiteY2" fmla="*/ 74379 h 77511"/>
                      <a:gd name="connsiteX3" fmla="*/ 2029 w 151187"/>
                      <a:gd name="connsiteY3" fmla="*/ 61282 h 77511"/>
                      <a:gd name="connsiteX4" fmla="*/ 63316 w 151187"/>
                      <a:gd name="connsiteY4" fmla="*/ 3073 h 77511"/>
                      <a:gd name="connsiteX0" fmla="*/ 63316 w 151187"/>
                      <a:gd name="connsiteY0" fmla="*/ 2756 h 77194"/>
                      <a:gd name="connsiteX1" fmla="*/ 142788 w 151187"/>
                      <a:gd name="connsiteY1" fmla="*/ 11182 h 77194"/>
                      <a:gd name="connsiteX2" fmla="*/ 138644 w 151187"/>
                      <a:gd name="connsiteY2" fmla="*/ 74062 h 77194"/>
                      <a:gd name="connsiteX3" fmla="*/ 2029 w 151187"/>
                      <a:gd name="connsiteY3" fmla="*/ 60965 h 77194"/>
                      <a:gd name="connsiteX4" fmla="*/ 63316 w 151187"/>
                      <a:gd name="connsiteY4" fmla="*/ 2756 h 77194"/>
                      <a:gd name="connsiteX0" fmla="*/ 63316 w 148649"/>
                      <a:gd name="connsiteY0" fmla="*/ 2756 h 77194"/>
                      <a:gd name="connsiteX1" fmla="*/ 142788 w 148649"/>
                      <a:gd name="connsiteY1" fmla="*/ 11182 h 77194"/>
                      <a:gd name="connsiteX2" fmla="*/ 138644 w 148649"/>
                      <a:gd name="connsiteY2" fmla="*/ 74062 h 77194"/>
                      <a:gd name="connsiteX3" fmla="*/ 2029 w 148649"/>
                      <a:gd name="connsiteY3" fmla="*/ 60965 h 77194"/>
                      <a:gd name="connsiteX4" fmla="*/ 63316 w 148649"/>
                      <a:gd name="connsiteY4" fmla="*/ 2756 h 77194"/>
                      <a:gd name="connsiteX0" fmla="*/ 62767 w 142463"/>
                      <a:gd name="connsiteY0" fmla="*/ 2756 h 82362"/>
                      <a:gd name="connsiteX1" fmla="*/ 142239 w 142463"/>
                      <a:gd name="connsiteY1" fmla="*/ 11182 h 82362"/>
                      <a:gd name="connsiteX2" fmla="*/ 124988 w 142463"/>
                      <a:gd name="connsiteY2" fmla="*/ 79911 h 82362"/>
                      <a:gd name="connsiteX3" fmla="*/ 1480 w 142463"/>
                      <a:gd name="connsiteY3" fmla="*/ 60965 h 82362"/>
                      <a:gd name="connsiteX4" fmla="*/ 62767 w 142463"/>
                      <a:gd name="connsiteY4" fmla="*/ 2756 h 82362"/>
                      <a:gd name="connsiteX0" fmla="*/ 63173 w 142869"/>
                      <a:gd name="connsiteY0" fmla="*/ 2756 h 83970"/>
                      <a:gd name="connsiteX1" fmla="*/ 142645 w 142869"/>
                      <a:gd name="connsiteY1" fmla="*/ 11182 h 83970"/>
                      <a:gd name="connsiteX2" fmla="*/ 125394 w 142869"/>
                      <a:gd name="connsiteY2" fmla="*/ 79911 h 83970"/>
                      <a:gd name="connsiteX3" fmla="*/ 1468 w 142869"/>
                      <a:gd name="connsiteY3" fmla="*/ 68088 h 83970"/>
                      <a:gd name="connsiteX4" fmla="*/ 63173 w 142869"/>
                      <a:gd name="connsiteY4" fmla="*/ 2756 h 83970"/>
                      <a:gd name="connsiteX0" fmla="*/ 63451 w 144392"/>
                      <a:gd name="connsiteY0" fmla="*/ 2756 h 90737"/>
                      <a:gd name="connsiteX1" fmla="*/ 142923 w 144392"/>
                      <a:gd name="connsiteY1" fmla="*/ 11182 h 90737"/>
                      <a:gd name="connsiteX2" fmla="*/ 132507 w 144392"/>
                      <a:gd name="connsiteY2" fmla="*/ 87762 h 90737"/>
                      <a:gd name="connsiteX3" fmla="*/ 1746 w 144392"/>
                      <a:gd name="connsiteY3" fmla="*/ 68088 h 90737"/>
                      <a:gd name="connsiteX4" fmla="*/ 63451 w 144392"/>
                      <a:gd name="connsiteY4" fmla="*/ 2756 h 90737"/>
                      <a:gd name="connsiteX0" fmla="*/ 77876 w 159885"/>
                      <a:gd name="connsiteY0" fmla="*/ 2756 h 91428"/>
                      <a:gd name="connsiteX1" fmla="*/ 157348 w 159885"/>
                      <a:gd name="connsiteY1" fmla="*/ 11182 h 91428"/>
                      <a:gd name="connsiteX2" fmla="*/ 146932 w 159885"/>
                      <a:gd name="connsiteY2" fmla="*/ 87762 h 91428"/>
                      <a:gd name="connsiteX3" fmla="*/ 1390 w 159885"/>
                      <a:gd name="connsiteY3" fmla="*/ 71381 h 91428"/>
                      <a:gd name="connsiteX4" fmla="*/ 77876 w 159885"/>
                      <a:gd name="connsiteY4" fmla="*/ 2756 h 91428"/>
                      <a:gd name="connsiteX0" fmla="*/ 77876 w 161403"/>
                      <a:gd name="connsiteY0" fmla="*/ 2756 h 91428"/>
                      <a:gd name="connsiteX1" fmla="*/ 157348 w 161403"/>
                      <a:gd name="connsiteY1" fmla="*/ 11182 h 91428"/>
                      <a:gd name="connsiteX2" fmla="*/ 146932 w 161403"/>
                      <a:gd name="connsiteY2" fmla="*/ 87762 h 91428"/>
                      <a:gd name="connsiteX3" fmla="*/ 1390 w 161403"/>
                      <a:gd name="connsiteY3" fmla="*/ 71381 h 91428"/>
                      <a:gd name="connsiteX4" fmla="*/ 77876 w 161403"/>
                      <a:gd name="connsiteY4" fmla="*/ 2756 h 91428"/>
                      <a:gd name="connsiteX0" fmla="*/ 77702 w 158530"/>
                      <a:gd name="connsiteY0" fmla="*/ 2756 h 87017"/>
                      <a:gd name="connsiteX1" fmla="*/ 157174 w 158530"/>
                      <a:gd name="connsiteY1" fmla="*/ 11182 h 87017"/>
                      <a:gd name="connsiteX2" fmla="*/ 141596 w 158530"/>
                      <a:gd name="connsiteY2" fmla="*/ 82467 h 87017"/>
                      <a:gd name="connsiteX3" fmla="*/ 1216 w 158530"/>
                      <a:gd name="connsiteY3" fmla="*/ 71381 h 87017"/>
                      <a:gd name="connsiteX4" fmla="*/ 77702 w 158530"/>
                      <a:gd name="connsiteY4" fmla="*/ 2756 h 870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8530" h="87017">
                        <a:moveTo>
                          <a:pt x="77702" y="2756"/>
                        </a:moveTo>
                        <a:cubicBezTo>
                          <a:pt x="101514" y="-3197"/>
                          <a:pt x="161520" y="894"/>
                          <a:pt x="157174" y="11182"/>
                        </a:cubicBezTo>
                        <a:cubicBezTo>
                          <a:pt x="155441" y="59446"/>
                          <a:pt x="167589" y="72434"/>
                          <a:pt x="141596" y="82467"/>
                        </a:cubicBezTo>
                        <a:cubicBezTo>
                          <a:pt x="115603" y="92500"/>
                          <a:pt x="11865" y="84666"/>
                          <a:pt x="1216" y="71381"/>
                        </a:cubicBezTo>
                        <a:cubicBezTo>
                          <a:pt x="-9433" y="58096"/>
                          <a:pt x="52699" y="9106"/>
                          <a:pt x="77702" y="2756"/>
                        </a:cubicBezTo>
                        <a:close/>
                      </a:path>
                    </a:pathLst>
                  </a:custGeom>
                  <a:solidFill>
                    <a:schemeClr val="tx1">
                      <a:lumMod val="65000"/>
                      <a:lumOff val="35000"/>
                    </a:scheme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/>
                  </a:p>
                </p:txBody>
              </p:sp>
              <p:sp>
                <p:nvSpPr>
                  <p:cNvPr id="43" name="Elipse 42">
                    <a:extLst>
                      <a:ext uri="{FF2B5EF4-FFF2-40B4-BE49-F238E27FC236}">
                        <a16:creationId xmlns:a16="http://schemas.microsoft.com/office/drawing/2014/main" id="{37793878-5973-4FC5-8FBA-964743063DF0}"/>
                      </a:ext>
                    </a:extLst>
                  </p:cNvPr>
                  <p:cNvSpPr/>
                  <p:nvPr/>
                </p:nvSpPr>
                <p:spPr>
                  <a:xfrm>
                    <a:off x="2248456" y="6406907"/>
                    <a:ext cx="141662" cy="141662"/>
                  </a:xfrm>
                  <a:prstGeom prst="ellipse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 w="19050"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/>
                  </a:p>
                </p:txBody>
              </p:sp>
              <p:sp>
                <p:nvSpPr>
                  <p:cNvPr id="44" name="Elipse 43">
                    <a:extLst>
                      <a:ext uri="{FF2B5EF4-FFF2-40B4-BE49-F238E27FC236}">
                        <a16:creationId xmlns:a16="http://schemas.microsoft.com/office/drawing/2014/main" id="{8C0798F6-CFBD-47A1-94F3-0F70DC8EB8E1}"/>
                      </a:ext>
                    </a:extLst>
                  </p:cNvPr>
                  <p:cNvSpPr/>
                  <p:nvPr/>
                </p:nvSpPr>
                <p:spPr>
                  <a:xfrm>
                    <a:off x="1649696" y="6397454"/>
                    <a:ext cx="141662" cy="141662"/>
                  </a:xfrm>
                  <a:prstGeom prst="ellipse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 w="19050"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/>
                  </a:p>
                </p:txBody>
              </p:sp>
            </p:grpSp>
            <p:grpSp>
              <p:nvGrpSpPr>
                <p:cNvPr id="33" name="Grupo 32">
                  <a:extLst>
                    <a:ext uri="{FF2B5EF4-FFF2-40B4-BE49-F238E27FC236}">
                      <a16:creationId xmlns:a16="http://schemas.microsoft.com/office/drawing/2014/main" id="{B0C94964-BDDA-4B5D-AEB2-707E49F99BC3}"/>
                    </a:ext>
                  </a:extLst>
                </p:cNvPr>
                <p:cNvGrpSpPr/>
                <p:nvPr/>
              </p:nvGrpSpPr>
              <p:grpSpPr>
                <a:xfrm>
                  <a:off x="1192600" y="6322194"/>
                  <a:ext cx="352831" cy="148918"/>
                  <a:chOff x="1348997" y="6090748"/>
                  <a:chExt cx="352831" cy="148918"/>
                </a:xfrm>
              </p:grpSpPr>
              <p:sp>
                <p:nvSpPr>
                  <p:cNvPr id="34" name="Elipse 33">
                    <a:extLst>
                      <a:ext uri="{FF2B5EF4-FFF2-40B4-BE49-F238E27FC236}">
                        <a16:creationId xmlns:a16="http://schemas.microsoft.com/office/drawing/2014/main" id="{17AEA2CB-50FF-4E60-9D8D-1C472084BF5F}"/>
                      </a:ext>
                    </a:extLst>
                  </p:cNvPr>
                  <p:cNvSpPr/>
                  <p:nvPr/>
                </p:nvSpPr>
                <p:spPr>
                  <a:xfrm>
                    <a:off x="1545431" y="6131719"/>
                    <a:ext cx="104265" cy="45719"/>
                  </a:xfrm>
                  <a:prstGeom prst="ellipse">
                    <a:avLst/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/>
                  </a:p>
                </p:txBody>
              </p:sp>
              <p:sp>
                <p:nvSpPr>
                  <p:cNvPr id="35" name="Elipse 34">
                    <a:extLst>
                      <a:ext uri="{FF2B5EF4-FFF2-40B4-BE49-F238E27FC236}">
                        <a16:creationId xmlns:a16="http://schemas.microsoft.com/office/drawing/2014/main" id="{4035CB69-56D2-4F64-B78B-AD922594EF19}"/>
                      </a:ext>
                    </a:extLst>
                  </p:cNvPr>
                  <p:cNvSpPr/>
                  <p:nvPr/>
                </p:nvSpPr>
                <p:spPr>
                  <a:xfrm>
                    <a:off x="1409062" y="6090748"/>
                    <a:ext cx="188479" cy="62230"/>
                  </a:xfrm>
                  <a:prstGeom prst="ellipse">
                    <a:avLst/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/>
                  </a:p>
                </p:txBody>
              </p:sp>
              <p:sp>
                <p:nvSpPr>
                  <p:cNvPr id="36" name="Elipse 35">
                    <a:extLst>
                      <a:ext uri="{FF2B5EF4-FFF2-40B4-BE49-F238E27FC236}">
                        <a16:creationId xmlns:a16="http://schemas.microsoft.com/office/drawing/2014/main" id="{835A9CAE-14E8-4CD0-8973-6EE6D5951126}"/>
                      </a:ext>
                    </a:extLst>
                  </p:cNvPr>
                  <p:cNvSpPr/>
                  <p:nvPr/>
                </p:nvSpPr>
                <p:spPr>
                  <a:xfrm flipV="1">
                    <a:off x="1348997" y="6145704"/>
                    <a:ext cx="206842" cy="79052"/>
                  </a:xfrm>
                  <a:prstGeom prst="ellipse">
                    <a:avLst/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/>
                  </a:p>
                </p:txBody>
              </p:sp>
              <p:sp>
                <p:nvSpPr>
                  <p:cNvPr id="37" name="Elipse 36">
                    <a:extLst>
                      <a:ext uri="{FF2B5EF4-FFF2-40B4-BE49-F238E27FC236}">
                        <a16:creationId xmlns:a16="http://schemas.microsoft.com/office/drawing/2014/main" id="{6B3A8B9F-F546-427D-BCDA-9EA906A7144D}"/>
                      </a:ext>
                    </a:extLst>
                  </p:cNvPr>
                  <p:cNvSpPr/>
                  <p:nvPr/>
                </p:nvSpPr>
                <p:spPr>
                  <a:xfrm>
                    <a:off x="1597563" y="6179038"/>
                    <a:ext cx="104265" cy="45719"/>
                  </a:xfrm>
                  <a:prstGeom prst="ellipse">
                    <a:avLst/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/>
                  </a:p>
                </p:txBody>
              </p:sp>
              <p:sp>
                <p:nvSpPr>
                  <p:cNvPr id="38" name="Elipse 37">
                    <a:extLst>
                      <a:ext uri="{FF2B5EF4-FFF2-40B4-BE49-F238E27FC236}">
                        <a16:creationId xmlns:a16="http://schemas.microsoft.com/office/drawing/2014/main" id="{54A04520-0E79-43B1-ABA3-35A63751F5DF}"/>
                      </a:ext>
                    </a:extLst>
                  </p:cNvPr>
                  <p:cNvSpPr/>
                  <p:nvPr/>
                </p:nvSpPr>
                <p:spPr>
                  <a:xfrm>
                    <a:off x="1486445" y="6177525"/>
                    <a:ext cx="141716" cy="62141"/>
                  </a:xfrm>
                  <a:prstGeom prst="ellipse">
                    <a:avLst/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/>
                  </a:p>
                </p:txBody>
              </p:sp>
            </p:grpSp>
          </p:grpSp>
          <p:sp>
            <p:nvSpPr>
              <p:cNvPr id="31" name="Elipse 30">
                <a:extLst>
                  <a:ext uri="{FF2B5EF4-FFF2-40B4-BE49-F238E27FC236}">
                    <a16:creationId xmlns:a16="http://schemas.microsoft.com/office/drawing/2014/main" id="{F1E0B146-82B8-47FF-A509-D5270EF19E9D}"/>
                  </a:ext>
                </a:extLst>
              </p:cNvPr>
              <p:cNvSpPr/>
              <p:nvPr/>
            </p:nvSpPr>
            <p:spPr>
              <a:xfrm flipV="1">
                <a:off x="2657957" y="5925234"/>
                <a:ext cx="151962" cy="5807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71" name="Grupo 70">
            <a:extLst>
              <a:ext uri="{FF2B5EF4-FFF2-40B4-BE49-F238E27FC236}">
                <a16:creationId xmlns:a16="http://schemas.microsoft.com/office/drawing/2014/main" id="{668CDC42-0D91-4EB1-8679-9ED2019D6C79}"/>
              </a:ext>
            </a:extLst>
          </p:cNvPr>
          <p:cNvGrpSpPr/>
          <p:nvPr/>
        </p:nvGrpSpPr>
        <p:grpSpPr>
          <a:xfrm>
            <a:off x="9600977" y="5155843"/>
            <a:ext cx="2583816" cy="1760461"/>
            <a:chOff x="12719713" y="2786789"/>
            <a:chExt cx="2010268" cy="1369679"/>
          </a:xfrm>
        </p:grpSpPr>
        <p:pic>
          <p:nvPicPr>
            <p:cNvPr id="72" name="Imagen 71">
              <a:extLst>
                <a:ext uri="{FF2B5EF4-FFF2-40B4-BE49-F238E27FC236}">
                  <a16:creationId xmlns:a16="http://schemas.microsoft.com/office/drawing/2014/main" id="{E17A8B68-554C-4EA4-B1FC-203533D26C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27813" r="63529"/>
            <a:stretch/>
          </p:blipFill>
          <p:spPr>
            <a:xfrm>
              <a:off x="13019449" y="2786789"/>
              <a:ext cx="1217043" cy="930379"/>
            </a:xfrm>
            <a:prstGeom prst="rect">
              <a:avLst/>
            </a:prstGeom>
          </p:spPr>
        </p:pic>
        <p:pic>
          <p:nvPicPr>
            <p:cNvPr id="73" name="Imagen 72">
              <a:extLst>
                <a:ext uri="{FF2B5EF4-FFF2-40B4-BE49-F238E27FC236}">
                  <a16:creationId xmlns:a16="http://schemas.microsoft.com/office/drawing/2014/main" id="{5FAA78F5-BF93-418F-9375-72B87DD12C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9758" t="27813"/>
            <a:stretch/>
          </p:blipFill>
          <p:spPr>
            <a:xfrm>
              <a:off x="12719713" y="3226089"/>
              <a:ext cx="2010268" cy="930379"/>
            </a:xfrm>
            <a:prstGeom prst="rect">
              <a:avLst/>
            </a:prstGeom>
          </p:spPr>
        </p:pic>
      </p:grpSp>
      <p:grpSp>
        <p:nvGrpSpPr>
          <p:cNvPr id="74" name="Grupo 73">
            <a:extLst>
              <a:ext uri="{FF2B5EF4-FFF2-40B4-BE49-F238E27FC236}">
                <a16:creationId xmlns:a16="http://schemas.microsoft.com/office/drawing/2014/main" id="{DA9B444D-7899-44FF-98DE-AAEEBBF68A57}"/>
              </a:ext>
            </a:extLst>
          </p:cNvPr>
          <p:cNvGrpSpPr/>
          <p:nvPr/>
        </p:nvGrpSpPr>
        <p:grpSpPr>
          <a:xfrm>
            <a:off x="6559605" y="3721893"/>
            <a:ext cx="2279220" cy="1455780"/>
            <a:chOff x="12581268" y="4804012"/>
            <a:chExt cx="1773285" cy="1132630"/>
          </a:xfrm>
        </p:grpSpPr>
        <p:pic>
          <p:nvPicPr>
            <p:cNvPr id="75" name="Imagen 74">
              <a:extLst>
                <a:ext uri="{FF2B5EF4-FFF2-40B4-BE49-F238E27FC236}">
                  <a16:creationId xmlns:a16="http://schemas.microsoft.com/office/drawing/2014/main" id="{C534A280-4FAC-43F5-91AC-DB9B9D310E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" t="11700" r="58191"/>
            <a:stretch/>
          </p:blipFill>
          <p:spPr>
            <a:xfrm>
              <a:off x="12746214" y="4804012"/>
              <a:ext cx="1229093" cy="577624"/>
            </a:xfrm>
            <a:prstGeom prst="rect">
              <a:avLst/>
            </a:prstGeom>
          </p:spPr>
        </p:pic>
        <p:pic>
          <p:nvPicPr>
            <p:cNvPr id="76" name="Imagen 75">
              <a:extLst>
                <a:ext uri="{FF2B5EF4-FFF2-40B4-BE49-F238E27FC236}">
                  <a16:creationId xmlns:a16="http://schemas.microsoft.com/office/drawing/2014/main" id="{4C94F43B-1509-4160-A3D8-9A040F6257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4658" t="1532" r="35024"/>
            <a:stretch/>
          </p:blipFill>
          <p:spPr>
            <a:xfrm>
              <a:off x="12581268" y="5292507"/>
              <a:ext cx="597344" cy="644135"/>
            </a:xfrm>
            <a:prstGeom prst="rect">
              <a:avLst/>
            </a:prstGeom>
          </p:spPr>
        </p:pic>
        <p:pic>
          <p:nvPicPr>
            <p:cNvPr id="77" name="Imagen 76">
              <a:extLst>
                <a:ext uri="{FF2B5EF4-FFF2-40B4-BE49-F238E27FC236}">
                  <a16:creationId xmlns:a16="http://schemas.microsoft.com/office/drawing/2014/main" id="{EF860CA8-7002-40F7-B9B1-4FD5FA0BCE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6195"/>
            <a:stretch/>
          </p:blipFill>
          <p:spPr>
            <a:xfrm>
              <a:off x="13360760" y="5265498"/>
              <a:ext cx="993793" cy="654160"/>
            </a:xfrm>
            <a:prstGeom prst="rect">
              <a:avLst/>
            </a:prstGeom>
          </p:spPr>
        </p:pic>
      </p:grpSp>
      <p:grpSp>
        <p:nvGrpSpPr>
          <p:cNvPr id="78" name="Grupo 77">
            <a:extLst>
              <a:ext uri="{FF2B5EF4-FFF2-40B4-BE49-F238E27FC236}">
                <a16:creationId xmlns:a16="http://schemas.microsoft.com/office/drawing/2014/main" id="{6DC827D8-B010-4FA3-88A8-8F6ED16497AE}"/>
              </a:ext>
            </a:extLst>
          </p:cNvPr>
          <p:cNvGrpSpPr/>
          <p:nvPr/>
        </p:nvGrpSpPr>
        <p:grpSpPr>
          <a:xfrm>
            <a:off x="9769484" y="3686161"/>
            <a:ext cx="2422516" cy="1269829"/>
            <a:chOff x="9005821" y="4436280"/>
            <a:chExt cx="1884773" cy="987956"/>
          </a:xfrm>
        </p:grpSpPr>
        <p:pic>
          <p:nvPicPr>
            <p:cNvPr id="79" name="Imagen 78">
              <a:extLst>
                <a:ext uri="{FF2B5EF4-FFF2-40B4-BE49-F238E27FC236}">
                  <a16:creationId xmlns:a16="http://schemas.microsoft.com/office/drawing/2014/main" id="{FBB98D1B-4DC6-4334-89F4-E4ED8AA86F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607197" y="4754463"/>
              <a:ext cx="1283397" cy="669773"/>
            </a:xfrm>
            <a:prstGeom prst="rect">
              <a:avLst/>
            </a:prstGeom>
          </p:spPr>
        </p:pic>
        <p:pic>
          <p:nvPicPr>
            <p:cNvPr id="80" name="Imagen 79">
              <a:extLst>
                <a:ext uri="{FF2B5EF4-FFF2-40B4-BE49-F238E27FC236}">
                  <a16:creationId xmlns:a16="http://schemas.microsoft.com/office/drawing/2014/main" id="{623806F6-9F24-4EF7-B43D-F38297DBF08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136784" y="4436280"/>
              <a:ext cx="1319115" cy="323783"/>
            </a:xfrm>
            <a:prstGeom prst="rect">
              <a:avLst/>
            </a:prstGeom>
          </p:spPr>
        </p:pic>
        <p:pic>
          <p:nvPicPr>
            <p:cNvPr id="81" name="Imagen 80">
              <a:extLst>
                <a:ext uri="{FF2B5EF4-FFF2-40B4-BE49-F238E27FC236}">
                  <a16:creationId xmlns:a16="http://schemas.microsoft.com/office/drawing/2014/main" id="{6B51B01E-A78D-4BE8-A48F-DDF6946D588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005821" y="4842286"/>
              <a:ext cx="395275" cy="465188"/>
            </a:xfrm>
            <a:prstGeom prst="rect">
              <a:avLst/>
            </a:prstGeom>
          </p:spPr>
        </p:pic>
      </p:grpSp>
      <p:sp>
        <p:nvSpPr>
          <p:cNvPr id="82" name="Rectángulo 81">
            <a:extLst>
              <a:ext uri="{FF2B5EF4-FFF2-40B4-BE49-F238E27FC236}">
                <a16:creationId xmlns:a16="http://schemas.microsoft.com/office/drawing/2014/main" id="{49B2883A-708C-4F3E-AD16-5D2EC97B0DA3}"/>
              </a:ext>
            </a:extLst>
          </p:cNvPr>
          <p:cNvSpPr/>
          <p:nvPr/>
        </p:nvSpPr>
        <p:spPr>
          <a:xfrm>
            <a:off x="6818605" y="2930775"/>
            <a:ext cx="401394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s-ES" sz="1400" dirty="0" err="1"/>
              <a:t>Development</a:t>
            </a:r>
            <a:r>
              <a:rPr lang="es-ES" sz="1400" dirty="0"/>
              <a:t> of experimental </a:t>
            </a:r>
            <a:r>
              <a:rPr lang="es-ES" sz="1400" dirty="0" err="1"/>
              <a:t>methodologies</a:t>
            </a:r>
            <a:endParaRPr lang="es-ES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s-ES" sz="1400" dirty="0" err="1"/>
              <a:t>Emission</a:t>
            </a:r>
            <a:r>
              <a:rPr lang="es-ES" sz="1400" dirty="0"/>
              <a:t> </a:t>
            </a:r>
            <a:r>
              <a:rPr lang="es-ES" sz="1400" dirty="0" err="1"/>
              <a:t>Factors</a:t>
            </a:r>
            <a:r>
              <a:rPr lang="es-ES" sz="1400" dirty="0"/>
              <a:t>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s-ES" sz="1400" dirty="0" err="1"/>
              <a:t>Research</a:t>
            </a:r>
            <a:r>
              <a:rPr lang="es-ES" sz="1400" dirty="0"/>
              <a:t> </a:t>
            </a:r>
            <a:r>
              <a:rPr lang="es-ES" sz="1400" dirty="0" err="1"/>
              <a:t>on</a:t>
            </a:r>
            <a:r>
              <a:rPr lang="es-ES" sz="1400" dirty="0"/>
              <a:t> real </a:t>
            </a:r>
            <a:r>
              <a:rPr lang="es-ES" sz="1400" dirty="0" err="1"/>
              <a:t>enviromental</a:t>
            </a:r>
            <a:r>
              <a:rPr lang="es-ES" sz="1400" dirty="0"/>
              <a:t> </a:t>
            </a:r>
            <a:r>
              <a:rPr lang="es-ES" sz="1400" dirty="0" err="1"/>
              <a:t>effects</a:t>
            </a:r>
            <a:endParaRPr lang="es-ES" sz="1400" dirty="0"/>
          </a:p>
        </p:txBody>
      </p:sp>
      <p:pic>
        <p:nvPicPr>
          <p:cNvPr id="84" name="Imagen 83">
            <a:extLst>
              <a:ext uri="{FF2B5EF4-FFF2-40B4-BE49-F238E27FC236}">
                <a16:creationId xmlns:a16="http://schemas.microsoft.com/office/drawing/2014/main" id="{6E48F837-FCF8-466F-AE34-592AFB32FB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29959" y="5406672"/>
            <a:ext cx="1806214" cy="540241"/>
          </a:xfrm>
          <a:prstGeom prst="rect">
            <a:avLst/>
          </a:prstGeom>
        </p:spPr>
      </p:pic>
      <p:pic>
        <p:nvPicPr>
          <p:cNvPr id="85" name="Imagen 84">
            <a:extLst>
              <a:ext uri="{FF2B5EF4-FFF2-40B4-BE49-F238E27FC236}">
                <a16:creationId xmlns:a16="http://schemas.microsoft.com/office/drawing/2014/main" id="{DAF82D66-929C-4718-8079-04284DE76BD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35427"/>
          <a:stretch/>
        </p:blipFill>
        <p:spPr>
          <a:xfrm>
            <a:off x="3713605" y="6009228"/>
            <a:ext cx="1930609" cy="603026"/>
          </a:xfrm>
          <a:prstGeom prst="rect">
            <a:avLst/>
          </a:prstGeom>
        </p:spPr>
      </p:pic>
      <p:pic>
        <p:nvPicPr>
          <p:cNvPr id="87" name="Imagen 86">
            <a:extLst>
              <a:ext uri="{FF2B5EF4-FFF2-40B4-BE49-F238E27FC236}">
                <a16:creationId xmlns:a16="http://schemas.microsoft.com/office/drawing/2014/main" id="{FA33CB63-4195-426D-922F-14A4E1353AE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6" t="20388" r="23926" b="2947"/>
          <a:stretch/>
        </p:blipFill>
        <p:spPr>
          <a:xfrm>
            <a:off x="3056591" y="5230141"/>
            <a:ext cx="626494" cy="1398920"/>
          </a:xfrm>
          <a:prstGeom prst="rect">
            <a:avLst/>
          </a:prstGeom>
        </p:spPr>
      </p:pic>
      <p:pic>
        <p:nvPicPr>
          <p:cNvPr id="88" name="Imagen 87">
            <a:extLst>
              <a:ext uri="{FF2B5EF4-FFF2-40B4-BE49-F238E27FC236}">
                <a16:creationId xmlns:a16="http://schemas.microsoft.com/office/drawing/2014/main" id="{6BCF50D3-23BD-486D-90B1-3E17C733F0C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19859" y="5234587"/>
            <a:ext cx="795699" cy="1377667"/>
          </a:xfrm>
          <a:prstGeom prst="rect">
            <a:avLst/>
          </a:prstGeom>
        </p:spPr>
      </p:pic>
      <p:pic>
        <p:nvPicPr>
          <p:cNvPr id="89" name="Imagen 88">
            <a:extLst>
              <a:ext uri="{FF2B5EF4-FFF2-40B4-BE49-F238E27FC236}">
                <a16:creationId xmlns:a16="http://schemas.microsoft.com/office/drawing/2014/main" id="{A7D92191-A3D1-4328-83BE-C224035ADF4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6068" y="5522835"/>
            <a:ext cx="1843854" cy="1043905"/>
          </a:xfrm>
          <a:prstGeom prst="rect">
            <a:avLst/>
          </a:prstGeom>
        </p:spPr>
      </p:pic>
      <p:pic>
        <p:nvPicPr>
          <p:cNvPr id="90" name="Imagen 89">
            <a:extLst>
              <a:ext uri="{FF2B5EF4-FFF2-40B4-BE49-F238E27FC236}">
                <a16:creationId xmlns:a16="http://schemas.microsoft.com/office/drawing/2014/main" id="{670BC608-947D-4300-9747-B4F92935340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25653" y="5676792"/>
            <a:ext cx="1539616" cy="991260"/>
          </a:xfrm>
          <a:prstGeom prst="rect">
            <a:avLst/>
          </a:prstGeom>
        </p:spPr>
      </p:pic>
      <p:sp>
        <p:nvSpPr>
          <p:cNvPr id="91" name="TextBox 30">
            <a:extLst>
              <a:ext uri="{FF2B5EF4-FFF2-40B4-BE49-F238E27FC236}">
                <a16:creationId xmlns:a16="http://schemas.microsoft.com/office/drawing/2014/main" id="{EE762A58-1AD2-45AC-B2DF-065CBB38401C}"/>
              </a:ext>
            </a:extLst>
          </p:cNvPr>
          <p:cNvSpPr txBox="1"/>
          <p:nvPr/>
        </p:nvSpPr>
        <p:spPr>
          <a:xfrm>
            <a:off x="223737" y="-68360"/>
            <a:ext cx="12192000" cy="1412776"/>
          </a:xfrm>
          <a:prstGeom prst="rect">
            <a:avLst/>
          </a:prstGeom>
          <a:solidFill>
            <a:srgbClr val="4C7452"/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algn="ctr">
              <a:defRPr sz="4000">
                <a:solidFill>
                  <a:schemeClr val="bg1"/>
                </a:solidFill>
                <a:latin typeface="Georgia"/>
                <a:cs typeface="Georgi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spcAft>
                <a:spcPts val="600"/>
              </a:spcAft>
            </a:pPr>
            <a:r>
              <a:rPr lang="es-ES" sz="2800" dirty="0"/>
              <a:t>	</a:t>
            </a:r>
            <a:r>
              <a:rPr lang="es-ES" sz="2800" b="1" dirty="0"/>
              <a:t>Air </a:t>
            </a:r>
            <a:r>
              <a:rPr lang="es-ES" sz="2800" b="1" dirty="0" err="1"/>
              <a:t>Pollution</a:t>
            </a:r>
            <a:r>
              <a:rPr lang="es-ES" sz="2800" b="1" dirty="0"/>
              <a:t> and </a:t>
            </a:r>
            <a:r>
              <a:rPr lang="es-ES" sz="2800" b="1" dirty="0" err="1"/>
              <a:t>Climate</a:t>
            </a:r>
            <a:r>
              <a:rPr lang="es-ES" sz="2800" b="1" dirty="0"/>
              <a:t> Change 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629192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elogramo 5"/>
          <p:cNvSpPr/>
          <p:nvPr/>
        </p:nvSpPr>
        <p:spPr>
          <a:xfrm>
            <a:off x="1912901" y="1502891"/>
            <a:ext cx="8393542" cy="577828"/>
          </a:xfrm>
          <a:prstGeom prst="parallelogram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bg1">
                  <a:lumMod val="85000"/>
                </a:schemeClr>
              </a:gs>
              <a:gs pos="100000">
                <a:schemeClr val="bg2">
                  <a:lumMod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err="1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Atmospheric</a:t>
            </a:r>
            <a:r>
              <a:rPr lang="es-ES" b="1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s-ES" b="1" dirty="0" err="1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impacts</a:t>
            </a:r>
            <a:r>
              <a:rPr lang="es-ES" b="1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s-ES" b="1" dirty="0" err="1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of</a:t>
            </a:r>
            <a:r>
              <a:rPr lang="es-ES" b="1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s-ES" b="1" dirty="0" err="1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aviation</a:t>
            </a:r>
            <a:r>
              <a:rPr lang="es-ES" b="1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s-ES" b="1" dirty="0" err="1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emissions</a:t>
            </a:r>
            <a:r>
              <a:rPr lang="es-ES" b="1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 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3624020" y="2237658"/>
            <a:ext cx="14374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s-ES" sz="8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7F4C96A-90E1-49C3-89BA-69D603C36973}"/>
              </a:ext>
            </a:extLst>
          </p:cNvPr>
          <p:cNvSpPr txBox="1"/>
          <p:nvPr/>
        </p:nvSpPr>
        <p:spPr>
          <a:xfrm>
            <a:off x="2601913" y="353099"/>
            <a:ext cx="76826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/>
              <a:t>  </a:t>
            </a:r>
            <a:r>
              <a:rPr lang="es-ES" sz="2400" b="1" dirty="0" err="1"/>
              <a:t>Atmospheric</a:t>
            </a:r>
            <a:r>
              <a:rPr lang="es-ES" sz="2400" b="1" dirty="0"/>
              <a:t> </a:t>
            </a:r>
            <a:r>
              <a:rPr lang="es-ES" sz="2400" b="1" dirty="0" err="1"/>
              <a:t>impacts</a:t>
            </a:r>
            <a:r>
              <a:rPr lang="es-ES" sz="2400" b="1" dirty="0"/>
              <a:t> of </a:t>
            </a:r>
            <a:r>
              <a:rPr lang="es-ES" sz="2400" b="1" dirty="0" err="1"/>
              <a:t>transport</a:t>
            </a:r>
            <a:r>
              <a:rPr lang="es-ES" sz="2400" b="1" dirty="0"/>
              <a:t> sector: Road </a:t>
            </a:r>
            <a:r>
              <a:rPr lang="es-ES" sz="2400" b="1" dirty="0" err="1"/>
              <a:t>transport</a:t>
            </a:r>
            <a:endParaRPr lang="es-ES" sz="2400" b="1" dirty="0"/>
          </a:p>
        </p:txBody>
      </p:sp>
      <p:sp>
        <p:nvSpPr>
          <p:cNvPr id="91" name="TextBox 30">
            <a:extLst>
              <a:ext uri="{FF2B5EF4-FFF2-40B4-BE49-F238E27FC236}">
                <a16:creationId xmlns:a16="http://schemas.microsoft.com/office/drawing/2014/main" id="{EE762A58-1AD2-45AC-B2DF-065CBB38401C}"/>
              </a:ext>
            </a:extLst>
          </p:cNvPr>
          <p:cNvSpPr txBox="1"/>
          <p:nvPr/>
        </p:nvSpPr>
        <p:spPr>
          <a:xfrm>
            <a:off x="0" y="5969"/>
            <a:ext cx="12192000" cy="1412776"/>
          </a:xfrm>
          <a:prstGeom prst="rect">
            <a:avLst/>
          </a:prstGeom>
          <a:solidFill>
            <a:srgbClr val="4C7452"/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algn="ctr">
              <a:defRPr sz="4000">
                <a:solidFill>
                  <a:schemeClr val="bg1"/>
                </a:solidFill>
                <a:latin typeface="Georgia"/>
                <a:cs typeface="Georgi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spcAft>
                <a:spcPts val="600"/>
              </a:spcAft>
            </a:pPr>
            <a:r>
              <a:rPr lang="es-ES" sz="2800" dirty="0"/>
              <a:t>	</a:t>
            </a:r>
            <a:r>
              <a:rPr lang="es-ES" sz="2800" b="1" dirty="0"/>
              <a:t>Air </a:t>
            </a:r>
            <a:r>
              <a:rPr lang="es-ES" sz="2800" b="1" dirty="0" err="1"/>
              <a:t>Pollution</a:t>
            </a:r>
            <a:r>
              <a:rPr lang="es-ES" sz="2800" b="1" dirty="0"/>
              <a:t> and </a:t>
            </a:r>
            <a:r>
              <a:rPr lang="es-ES" sz="2800" b="1" dirty="0" err="1"/>
              <a:t>Climate</a:t>
            </a:r>
            <a:r>
              <a:rPr lang="es-ES" sz="2800" b="1" dirty="0"/>
              <a:t> Change </a:t>
            </a:r>
            <a:endParaRPr lang="en-GB" sz="2800" b="1" dirty="0"/>
          </a:p>
        </p:txBody>
      </p:sp>
      <p:pic>
        <p:nvPicPr>
          <p:cNvPr id="83" name="Imagen 82">
            <a:extLst>
              <a:ext uri="{FF2B5EF4-FFF2-40B4-BE49-F238E27FC236}">
                <a16:creationId xmlns:a16="http://schemas.microsoft.com/office/drawing/2014/main" id="{048EA94F-54F8-4387-8B6E-A9DCE9D368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0731" y="4692547"/>
            <a:ext cx="2484787" cy="1397693"/>
          </a:xfrm>
          <a:prstGeom prst="rect">
            <a:avLst/>
          </a:prstGeom>
        </p:spPr>
      </p:pic>
      <p:pic>
        <p:nvPicPr>
          <p:cNvPr id="86" name="Imagen 85">
            <a:extLst>
              <a:ext uri="{FF2B5EF4-FFF2-40B4-BE49-F238E27FC236}">
                <a16:creationId xmlns:a16="http://schemas.microsoft.com/office/drawing/2014/main" id="{2EE8A532-42CA-4266-AD66-BC4CB22A71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776" y="2660320"/>
            <a:ext cx="3453772" cy="2839545"/>
          </a:xfrm>
          <a:prstGeom prst="rect">
            <a:avLst/>
          </a:prstGeom>
        </p:spPr>
      </p:pic>
      <p:pic>
        <p:nvPicPr>
          <p:cNvPr id="92" name="Imagen 91">
            <a:extLst>
              <a:ext uri="{FF2B5EF4-FFF2-40B4-BE49-F238E27FC236}">
                <a16:creationId xmlns:a16="http://schemas.microsoft.com/office/drawing/2014/main" id="{03480002-8A29-4B76-9960-0F1D4245632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394"/>
          <a:stretch/>
        </p:blipFill>
        <p:spPr>
          <a:xfrm>
            <a:off x="5843295" y="4776002"/>
            <a:ext cx="3453772" cy="1929749"/>
          </a:xfrm>
          <a:prstGeom prst="rect">
            <a:avLst/>
          </a:prstGeom>
        </p:spPr>
      </p:pic>
      <p:sp>
        <p:nvSpPr>
          <p:cNvPr id="93" name="CuadroTexto 92">
            <a:extLst>
              <a:ext uri="{FF2B5EF4-FFF2-40B4-BE49-F238E27FC236}">
                <a16:creationId xmlns:a16="http://schemas.microsoft.com/office/drawing/2014/main" id="{BAC3179D-8FC5-48DA-866F-4A17FD53D76D}"/>
              </a:ext>
            </a:extLst>
          </p:cNvPr>
          <p:cNvSpPr txBox="1"/>
          <p:nvPr/>
        </p:nvSpPr>
        <p:spPr>
          <a:xfrm>
            <a:off x="10352543" y="6285763"/>
            <a:ext cx="988925" cy="307777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s-ES" sz="1400" dirty="0">
                <a:solidFill>
                  <a:schemeClr val="bg1"/>
                </a:solidFill>
              </a:rPr>
              <a:t>In </a:t>
            </a:r>
            <a:r>
              <a:rPr lang="es-ES" sz="1400" dirty="0" err="1">
                <a:solidFill>
                  <a:schemeClr val="bg1"/>
                </a:solidFill>
              </a:rPr>
              <a:t>progress</a:t>
            </a:r>
            <a:endParaRPr lang="es-ES" sz="1400" dirty="0">
              <a:solidFill>
                <a:schemeClr val="bg1"/>
              </a:solidFill>
            </a:endParaRPr>
          </a:p>
        </p:txBody>
      </p:sp>
      <p:grpSp>
        <p:nvGrpSpPr>
          <p:cNvPr id="94" name="Grupo 93">
            <a:extLst>
              <a:ext uri="{FF2B5EF4-FFF2-40B4-BE49-F238E27FC236}">
                <a16:creationId xmlns:a16="http://schemas.microsoft.com/office/drawing/2014/main" id="{0DFBEAE1-990B-41F1-9262-90FFA63DEBE9}"/>
              </a:ext>
            </a:extLst>
          </p:cNvPr>
          <p:cNvGrpSpPr/>
          <p:nvPr/>
        </p:nvGrpSpPr>
        <p:grpSpPr>
          <a:xfrm>
            <a:off x="9664238" y="2660320"/>
            <a:ext cx="2132238" cy="1169848"/>
            <a:chOff x="6681595" y="4007792"/>
            <a:chExt cx="2724873" cy="1392826"/>
          </a:xfrm>
        </p:grpSpPr>
        <p:pic>
          <p:nvPicPr>
            <p:cNvPr id="95" name="Imagen 94">
              <a:extLst>
                <a:ext uri="{FF2B5EF4-FFF2-40B4-BE49-F238E27FC236}">
                  <a16:creationId xmlns:a16="http://schemas.microsoft.com/office/drawing/2014/main" id="{DF4E26E9-6F3C-46C2-A3BF-628DC05946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81595" y="4022699"/>
              <a:ext cx="2724873" cy="1377919"/>
            </a:xfrm>
            <a:prstGeom prst="rect">
              <a:avLst/>
            </a:prstGeom>
          </p:spPr>
        </p:pic>
        <p:pic>
          <p:nvPicPr>
            <p:cNvPr id="96" name="Imagen 95">
              <a:extLst>
                <a:ext uri="{FF2B5EF4-FFF2-40B4-BE49-F238E27FC236}">
                  <a16:creationId xmlns:a16="http://schemas.microsoft.com/office/drawing/2014/main" id="{9E57F1D9-B2C8-4F6C-B980-ED96BA3348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" t="13149" r="-2660" b="17515"/>
            <a:stretch/>
          </p:blipFill>
          <p:spPr>
            <a:xfrm>
              <a:off x="8932049" y="4007792"/>
              <a:ext cx="454099" cy="306695"/>
            </a:xfrm>
            <a:prstGeom prst="rect">
              <a:avLst/>
            </a:prstGeom>
          </p:spPr>
        </p:pic>
      </p:grpSp>
      <p:pic>
        <p:nvPicPr>
          <p:cNvPr id="97" name="Imagen 96">
            <a:extLst>
              <a:ext uri="{FF2B5EF4-FFF2-40B4-BE49-F238E27FC236}">
                <a16:creationId xmlns:a16="http://schemas.microsoft.com/office/drawing/2014/main" id="{83013405-E4AC-425C-9749-37785F461D8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43295" y="2299584"/>
            <a:ext cx="3147447" cy="2340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131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elogramo 5"/>
          <p:cNvSpPr/>
          <p:nvPr/>
        </p:nvSpPr>
        <p:spPr>
          <a:xfrm>
            <a:off x="1912901" y="1502891"/>
            <a:ext cx="8393542" cy="577828"/>
          </a:xfrm>
          <a:prstGeom prst="parallelogram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bg1">
                  <a:lumMod val="85000"/>
                </a:schemeClr>
              </a:gs>
              <a:gs pos="100000">
                <a:schemeClr val="bg2">
                  <a:lumMod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err="1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Atmospheric</a:t>
            </a:r>
            <a:r>
              <a:rPr lang="es-ES" b="1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s-ES" b="1" dirty="0" err="1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Modelling</a:t>
            </a:r>
            <a:endParaRPr lang="es-ES" b="1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3624020" y="2237658"/>
            <a:ext cx="14374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s-ES" sz="8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7F4C96A-90E1-49C3-89BA-69D603C36973}"/>
              </a:ext>
            </a:extLst>
          </p:cNvPr>
          <p:cNvSpPr txBox="1"/>
          <p:nvPr/>
        </p:nvSpPr>
        <p:spPr>
          <a:xfrm>
            <a:off x="2601913" y="353099"/>
            <a:ext cx="76826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/>
              <a:t>  </a:t>
            </a:r>
            <a:r>
              <a:rPr lang="es-ES" sz="2400" b="1" dirty="0" err="1"/>
              <a:t>Atmospheric</a:t>
            </a:r>
            <a:r>
              <a:rPr lang="es-ES" sz="2400" b="1" dirty="0"/>
              <a:t> </a:t>
            </a:r>
            <a:r>
              <a:rPr lang="es-ES" sz="2400" b="1" dirty="0" err="1"/>
              <a:t>impacts</a:t>
            </a:r>
            <a:r>
              <a:rPr lang="es-ES" sz="2400" b="1" dirty="0"/>
              <a:t> of </a:t>
            </a:r>
            <a:r>
              <a:rPr lang="es-ES" sz="2400" b="1" dirty="0" err="1"/>
              <a:t>transport</a:t>
            </a:r>
            <a:r>
              <a:rPr lang="es-ES" sz="2400" b="1" dirty="0"/>
              <a:t> sector: Road </a:t>
            </a:r>
            <a:r>
              <a:rPr lang="es-ES" sz="2400" b="1" dirty="0" err="1"/>
              <a:t>transport</a:t>
            </a:r>
            <a:endParaRPr lang="es-ES" sz="2400" b="1" dirty="0"/>
          </a:p>
        </p:txBody>
      </p:sp>
      <p:sp>
        <p:nvSpPr>
          <p:cNvPr id="91" name="TextBox 30">
            <a:extLst>
              <a:ext uri="{FF2B5EF4-FFF2-40B4-BE49-F238E27FC236}">
                <a16:creationId xmlns:a16="http://schemas.microsoft.com/office/drawing/2014/main" id="{EE762A58-1AD2-45AC-B2DF-065CBB38401C}"/>
              </a:ext>
            </a:extLst>
          </p:cNvPr>
          <p:cNvSpPr txBox="1"/>
          <p:nvPr/>
        </p:nvSpPr>
        <p:spPr>
          <a:xfrm>
            <a:off x="0" y="5969"/>
            <a:ext cx="12192000" cy="1412776"/>
          </a:xfrm>
          <a:prstGeom prst="rect">
            <a:avLst/>
          </a:prstGeom>
          <a:solidFill>
            <a:srgbClr val="4C7452"/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algn="ctr">
              <a:defRPr sz="4000">
                <a:solidFill>
                  <a:schemeClr val="bg1"/>
                </a:solidFill>
                <a:latin typeface="Georgia"/>
                <a:cs typeface="Georgi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spcAft>
                <a:spcPts val="600"/>
              </a:spcAft>
            </a:pPr>
            <a:r>
              <a:rPr lang="es-ES" sz="2800" dirty="0"/>
              <a:t>	</a:t>
            </a:r>
            <a:r>
              <a:rPr lang="es-ES" sz="2800" b="1" dirty="0"/>
              <a:t>Air </a:t>
            </a:r>
            <a:r>
              <a:rPr lang="es-ES" sz="2800" b="1" dirty="0" err="1"/>
              <a:t>Pollution</a:t>
            </a:r>
            <a:r>
              <a:rPr lang="es-ES" sz="2800" b="1" dirty="0"/>
              <a:t> and </a:t>
            </a:r>
            <a:r>
              <a:rPr lang="es-ES" sz="2800" b="1" dirty="0" err="1"/>
              <a:t>Climate</a:t>
            </a:r>
            <a:r>
              <a:rPr lang="es-ES" sz="2800" b="1" dirty="0"/>
              <a:t> Change </a:t>
            </a:r>
            <a:endParaRPr lang="en-GB" sz="28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B4F04E5-7B42-4A1A-A71D-079EE47D4B6D}"/>
              </a:ext>
            </a:extLst>
          </p:cNvPr>
          <p:cNvSpPr txBox="1"/>
          <p:nvPr/>
        </p:nvSpPr>
        <p:spPr>
          <a:xfrm>
            <a:off x="287898" y="2168366"/>
            <a:ext cx="730364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Present: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Active participation in Forum for Air Quality Modelling in Europe (FAIRMODE), more than 20 years.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Currently, two researchers serve as the National Focal Points.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CIEMAT leads the WG4 (Microscale assessment and planning) and actively participates in the other WPs.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39E3706-39CA-49D0-B08E-72C7EA2006CB}"/>
              </a:ext>
            </a:extLst>
          </p:cNvPr>
          <p:cNvSpPr txBox="1"/>
          <p:nvPr/>
        </p:nvSpPr>
        <p:spPr>
          <a:xfrm>
            <a:off x="181405" y="4982509"/>
            <a:ext cx="76158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Potential collaboration: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spatial representativeness of monitoring stations,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micro-scale modelling,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harmonization of advanced techniques to ensure regulatory compliance.</a:t>
            </a:r>
          </a:p>
        </p:txBody>
      </p:sp>
      <p:pic>
        <p:nvPicPr>
          <p:cNvPr id="1026" name="Picture 2" descr="Fairmode main">
            <a:extLst>
              <a:ext uri="{FF2B5EF4-FFF2-40B4-BE49-F238E27FC236}">
                <a16:creationId xmlns:a16="http://schemas.microsoft.com/office/drawing/2014/main" id="{78089887-4C82-434B-BAF5-99C5EC48D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4659" y="2097041"/>
            <a:ext cx="3843683" cy="2429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F:\NANDO\DIVISION\fotos\plaza_castilla_33_2_newdomain_mesh1853899_scaled_N_conc_reportconc_mapas6_Fig5.jpg">
            <a:extLst>
              <a:ext uri="{FF2B5EF4-FFF2-40B4-BE49-F238E27FC236}">
                <a16:creationId xmlns:a16="http://schemas.microsoft.com/office/drawing/2014/main" id="{248827C8-EA86-4188-B152-E1B86651E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9281" y="4889256"/>
            <a:ext cx="2819493" cy="167795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B1E25A4-E6B4-4A5D-BDDC-620A74D7A0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7272" y="5014354"/>
            <a:ext cx="1374343" cy="1762358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7F3CE66-83E5-4AFB-8007-ECD941683FF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380" y="3072900"/>
            <a:ext cx="1374343" cy="1894105"/>
          </a:xfrm>
          <a:prstGeom prst="rect">
            <a:avLst/>
          </a:prstGeom>
          <a:ln w="9525"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586113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0">
            <a:extLst>
              <a:ext uri="{FF2B5EF4-FFF2-40B4-BE49-F238E27FC236}">
                <a16:creationId xmlns:a16="http://schemas.microsoft.com/office/drawing/2014/main" id="{417119D4-C0AE-49FE-B9A4-04A19047BDD5}"/>
              </a:ext>
            </a:extLst>
          </p:cNvPr>
          <p:cNvSpPr txBox="1"/>
          <p:nvPr/>
        </p:nvSpPr>
        <p:spPr>
          <a:xfrm>
            <a:off x="0" y="0"/>
            <a:ext cx="12192000" cy="1412776"/>
          </a:xfrm>
          <a:prstGeom prst="rect">
            <a:avLst/>
          </a:prstGeom>
          <a:solidFill>
            <a:srgbClr val="4C7452"/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algn="ctr">
              <a:defRPr sz="4000">
                <a:solidFill>
                  <a:schemeClr val="bg1"/>
                </a:solidFill>
                <a:latin typeface="Georgia"/>
                <a:cs typeface="Georgi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spcAft>
                <a:spcPts val="600"/>
              </a:spcAft>
            </a:pPr>
            <a:r>
              <a:rPr lang="en-GB" sz="2800" dirty="0"/>
              <a:t>	</a:t>
            </a:r>
            <a:r>
              <a:rPr lang="en-GB" sz="2800" b="1" dirty="0"/>
              <a:t>Soils and Ecosystems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A65DD4-9366-4A64-AECE-B6D7EE4A2C36}"/>
              </a:ext>
            </a:extLst>
          </p:cNvPr>
          <p:cNvSpPr txBox="1"/>
          <p:nvPr/>
        </p:nvSpPr>
        <p:spPr>
          <a:xfrm>
            <a:off x="469235" y="1859340"/>
            <a:ext cx="6619821" cy="1569660"/>
          </a:xfrm>
          <a:prstGeom prst="rect">
            <a:avLst/>
          </a:prstGeom>
          <a:solidFill>
            <a:schemeClr val="bg1">
              <a:alpha val="53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accent1">
                  <a:lumMod val="75000"/>
                </a:schemeClr>
              </a:buClr>
              <a:buSzPct val="300000"/>
            </a:pPr>
            <a:endParaRPr lang="en-US" sz="2000" dirty="0"/>
          </a:p>
          <a:p>
            <a:pPr>
              <a:buClr>
                <a:schemeClr val="accent1">
                  <a:lumMod val="75000"/>
                </a:schemeClr>
              </a:buClr>
              <a:buSzPct val="300000"/>
            </a:pPr>
            <a:r>
              <a:rPr lang="en-US" sz="1600" b="1" dirty="0">
                <a:latin typeface="Georgia" panose="02040502050405020303" pitchFamily="18" charset="0"/>
              </a:rPr>
              <a:t>1. Soils and agriculture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en-US" sz="2000" dirty="0"/>
              <a:t>Environmental technologies and recovery of contaminated sites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en-US" sz="2000" dirty="0" err="1"/>
              <a:t>Agrosystems</a:t>
            </a:r>
            <a:r>
              <a:rPr lang="en-US" sz="2000" dirty="0"/>
              <a:t>, circular economy and sustainability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41027C7-0BDC-4930-B16B-87DEE23CF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9057" y="1414668"/>
            <a:ext cx="5004879" cy="5033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DE6859D0-3786-421B-90CA-428F430A600E}"/>
              </a:ext>
            </a:extLst>
          </p:cNvPr>
          <p:cNvSpPr txBox="1"/>
          <p:nvPr/>
        </p:nvSpPr>
        <p:spPr>
          <a:xfrm>
            <a:off x="565247" y="3386925"/>
            <a:ext cx="6619822" cy="3046988"/>
          </a:xfrm>
          <a:prstGeom prst="rect">
            <a:avLst/>
          </a:prstGeom>
          <a:solidFill>
            <a:schemeClr val="bg1">
              <a:alpha val="53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accent1">
                  <a:lumMod val="75000"/>
                </a:schemeClr>
              </a:buClr>
              <a:buSzPct val="300000"/>
            </a:pPr>
            <a:endParaRPr lang="en-US" sz="2000" dirty="0"/>
          </a:p>
          <a:p>
            <a:pPr>
              <a:buClr>
                <a:schemeClr val="accent1">
                  <a:lumMod val="75000"/>
                </a:schemeClr>
              </a:buClr>
              <a:buSzPct val="300000"/>
            </a:pPr>
            <a:r>
              <a:rPr lang="en-GB" sz="1600" b="1" dirty="0">
                <a:latin typeface="Georgia" panose="02040502050405020303" pitchFamily="18" charset="0"/>
              </a:rPr>
              <a:t>2. Atmospheric pollution &amp; Climate Change adaptation Ecotoxicology. </a:t>
            </a:r>
          </a:p>
          <a:p>
            <a:pPr>
              <a:buSzPct val="100000"/>
            </a:pPr>
            <a:endParaRPr lang="en-GB" sz="2000" dirty="0"/>
          </a:p>
          <a:p>
            <a:pPr marL="342900" indent="-342900">
              <a:buSzPct val="100000"/>
              <a:buFont typeface="Wingdings" panose="05000000000000000000" pitchFamily="2" charset="2"/>
              <a:buChar char="§"/>
            </a:pPr>
            <a:r>
              <a:rPr lang="en-GB" sz="2000" dirty="0"/>
              <a:t>Effects of environmental Global Change on ecosystems (</a:t>
            </a:r>
            <a:r>
              <a:rPr lang="en-GB" sz="2000" dirty="0" err="1"/>
              <a:t>agrosystems</a:t>
            </a:r>
            <a:r>
              <a:rPr lang="en-GB" sz="2000" dirty="0"/>
              <a:t>, natural and </a:t>
            </a:r>
            <a:r>
              <a:rPr lang="en-US" sz="2000" dirty="0"/>
              <a:t>vulnerable ecosystems: wetlands, mountain areas, Antarctica…)</a:t>
            </a:r>
          </a:p>
          <a:p>
            <a:pPr marL="342900" indent="-342900">
              <a:buSzPct val="100000"/>
              <a:buFont typeface="Wingdings" panose="05000000000000000000" pitchFamily="2" charset="2"/>
              <a:buChar char="§"/>
            </a:pPr>
            <a:endParaRPr lang="en-GB" sz="2000" dirty="0"/>
          </a:p>
          <a:p>
            <a:pPr marL="342900" indent="-342900">
              <a:buSzPct val="100000"/>
              <a:buFont typeface="Wingdings" panose="05000000000000000000" pitchFamily="2" charset="2"/>
              <a:buChar char="§"/>
            </a:pPr>
            <a:r>
              <a:rPr lang="en-GB" sz="2000" dirty="0"/>
              <a:t>Response of  Mediterranean vegetation to atmospheric changes. </a:t>
            </a:r>
          </a:p>
        </p:txBody>
      </p:sp>
    </p:spTree>
    <p:extLst>
      <p:ext uri="{BB962C8B-B14F-4D97-AF65-F5344CB8AC3E}">
        <p14:creationId xmlns:p14="http://schemas.microsoft.com/office/powerpoint/2010/main" val="2676638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30"/>
          <p:cNvSpPr txBox="1"/>
          <p:nvPr/>
        </p:nvSpPr>
        <p:spPr>
          <a:xfrm>
            <a:off x="0" y="0"/>
            <a:ext cx="12184863" cy="1074906"/>
          </a:xfrm>
          <a:prstGeom prst="rect">
            <a:avLst/>
          </a:prstGeom>
          <a:solidFill>
            <a:srgbClr val="4C7452"/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algn="ctr">
              <a:defRPr sz="4000">
                <a:solidFill>
                  <a:schemeClr val="bg1"/>
                </a:solidFill>
                <a:latin typeface="Georgia"/>
                <a:cs typeface="Georgi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sz="2800" dirty="0"/>
              <a:t>	</a:t>
            </a:r>
            <a:endParaRPr lang="en-GB" sz="2400" dirty="0"/>
          </a:p>
          <a:p>
            <a:r>
              <a:rPr lang="en-GB" sz="2800" dirty="0"/>
              <a:t>Sociotechnical Research</a:t>
            </a:r>
          </a:p>
          <a:p>
            <a:endParaRPr lang="en-GB" sz="1800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99E1ABF-6E1C-42C9-A69D-211850422BBB}"/>
              </a:ext>
            </a:extLst>
          </p:cNvPr>
          <p:cNvSpPr/>
          <p:nvPr/>
        </p:nvSpPr>
        <p:spPr>
          <a:xfrm>
            <a:off x="496883" y="1661414"/>
            <a:ext cx="11640617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700" b="1" dirty="0">
                <a:solidFill>
                  <a:schemeClr val="tx2">
                    <a:lumMod val="75000"/>
                  </a:schemeClr>
                </a:solidFill>
                <a:latin typeface="Georgia"/>
              </a:rPr>
              <a:t>1. Nuclear domain: safety and risk in complex systems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600" dirty="0">
                <a:latin typeface="Georgia"/>
              </a:rPr>
              <a:t>Organizational and safety culture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600" dirty="0">
                <a:latin typeface="Georgia"/>
              </a:rPr>
              <a:t>Decommissioning challenges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600" dirty="0">
                <a:latin typeface="Georgia"/>
              </a:rPr>
              <a:t>Cybersecurity and resilience</a:t>
            </a:r>
          </a:p>
          <a:p>
            <a:pPr marL="742950" lvl="1" indent="-285750">
              <a:spcAft>
                <a:spcPts val="600"/>
              </a:spcAft>
              <a:buFont typeface="Calibri" panose="020F0502020204030204" pitchFamily="34" charset="0"/>
              <a:buChar char="→"/>
            </a:pPr>
            <a:endParaRPr lang="en-US" sz="1600" dirty="0">
              <a:latin typeface="Georgia"/>
            </a:endParaRPr>
          </a:p>
          <a:p>
            <a:pPr marL="742950" lvl="1" indent="-285750">
              <a:spcAft>
                <a:spcPts val="600"/>
              </a:spcAft>
              <a:buFont typeface="Calibri" panose="020F0502020204030204" pitchFamily="34" charset="0"/>
              <a:buChar char="→"/>
            </a:pPr>
            <a:endParaRPr lang="en-US" sz="1600" dirty="0">
              <a:latin typeface="Georgia"/>
            </a:endParaRPr>
          </a:p>
          <a:p>
            <a:pPr>
              <a:spcAft>
                <a:spcPts val="600"/>
              </a:spcAft>
            </a:pPr>
            <a:endParaRPr lang="en-US" b="1" dirty="0">
              <a:latin typeface="Georgia"/>
            </a:endParaRPr>
          </a:p>
          <a:p>
            <a:pPr>
              <a:spcAft>
                <a:spcPts val="600"/>
              </a:spcAft>
            </a:pPr>
            <a:r>
              <a:rPr lang="en-US" sz="1700" b="1" dirty="0">
                <a:solidFill>
                  <a:schemeClr val="tx2">
                    <a:lumMod val="75000"/>
                  </a:schemeClr>
                </a:solidFill>
                <a:latin typeface="Georgia"/>
              </a:rPr>
              <a:t>2. Air pollution, sustainability and climate: social research in sustainability and environmental risks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Georgia"/>
              </a:rPr>
              <a:t>Urban air quality: risk perception and policy acceptance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Georgia"/>
              </a:rPr>
              <a:t>Environmental justice and climate vulnerability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Georgia"/>
              </a:rPr>
              <a:t>Public participation and citizen science</a:t>
            </a:r>
            <a:endParaRPr lang="en-GB" sz="1600" dirty="0">
              <a:latin typeface="Georgia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96E4FB9-1E6A-4E7B-8993-F18A1DCEE2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0004" y="1347282"/>
            <a:ext cx="1884043" cy="189088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747CE8C-B7DA-4FB5-956F-949EE4F47A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9669" y="1347282"/>
            <a:ext cx="1679601" cy="1886566"/>
          </a:xfrm>
          <a:prstGeom prst="rect">
            <a:avLst/>
          </a:prstGeom>
        </p:spPr>
      </p:pic>
      <p:pic>
        <p:nvPicPr>
          <p:cNvPr id="6" name="Imagen 5" descr="Diagrama&#10;&#10;Descripción generada automáticamente">
            <a:extLst>
              <a:ext uri="{FF2B5EF4-FFF2-40B4-BE49-F238E27FC236}">
                <a16:creationId xmlns:a16="http://schemas.microsoft.com/office/drawing/2014/main" id="{FEB5FB32-A59A-4FFE-8669-B35BFA6BBF8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6818075" y="4540327"/>
            <a:ext cx="1872918" cy="1872918"/>
          </a:xfrm>
          <a:custGeom>
            <a:avLst/>
            <a:gdLst/>
            <a:ahLst/>
            <a:cxnLst/>
            <a:rect l="l" t="t" r="r" b="b"/>
            <a:pathLst>
              <a:path w="2593464" h="2593464">
                <a:moveTo>
                  <a:pt x="1296732" y="0"/>
                </a:moveTo>
                <a:cubicBezTo>
                  <a:pt x="2012897" y="0"/>
                  <a:pt x="2593464" y="580567"/>
                  <a:pt x="2593464" y="1296732"/>
                </a:cubicBezTo>
                <a:cubicBezTo>
                  <a:pt x="2593464" y="2012897"/>
                  <a:pt x="2012897" y="2593464"/>
                  <a:pt x="1296732" y="2593464"/>
                </a:cubicBezTo>
                <a:cubicBezTo>
                  <a:pt x="580567" y="2593464"/>
                  <a:pt x="0" y="2012897"/>
                  <a:pt x="0" y="1296732"/>
                </a:cubicBezTo>
                <a:cubicBezTo>
                  <a:pt x="0" y="580567"/>
                  <a:pt x="580567" y="0"/>
                  <a:pt x="1296732" y="0"/>
                </a:cubicBezTo>
                <a:close/>
              </a:path>
            </a:pathLst>
          </a:custGeom>
        </p:spPr>
      </p:pic>
      <p:pic>
        <p:nvPicPr>
          <p:cNvPr id="7" name="Imagen 6" descr="Imagen que contiene Mapa&#10;&#10;Descripción generada automáticamente">
            <a:extLst>
              <a:ext uri="{FF2B5EF4-FFF2-40B4-BE49-F238E27FC236}">
                <a16:creationId xmlns:a16="http://schemas.microsoft.com/office/drawing/2014/main" id="{F684D21E-5D13-4E87-A47E-BE7F2EB0CF0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9084565" y="4298042"/>
            <a:ext cx="2610552" cy="2610552"/>
          </a:xfrm>
          <a:custGeom>
            <a:avLst/>
            <a:gdLst/>
            <a:ahLst/>
            <a:cxnLst/>
            <a:rect l="l" t="t" r="r" b="b"/>
            <a:pathLst>
              <a:path w="2593464" h="2593464">
                <a:moveTo>
                  <a:pt x="1296732" y="0"/>
                </a:moveTo>
                <a:cubicBezTo>
                  <a:pt x="2012897" y="0"/>
                  <a:pt x="2593464" y="580567"/>
                  <a:pt x="2593464" y="1296732"/>
                </a:cubicBezTo>
                <a:cubicBezTo>
                  <a:pt x="2593464" y="2012897"/>
                  <a:pt x="2012897" y="2593464"/>
                  <a:pt x="1296732" y="2593464"/>
                </a:cubicBezTo>
                <a:cubicBezTo>
                  <a:pt x="580567" y="2593464"/>
                  <a:pt x="0" y="2012897"/>
                  <a:pt x="0" y="1296732"/>
                </a:cubicBezTo>
                <a:cubicBezTo>
                  <a:pt x="0" y="580567"/>
                  <a:pt x="580567" y="0"/>
                  <a:pt x="1296732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756070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5740</TotalTime>
  <Words>450</Words>
  <Application>Microsoft Office PowerPoint</Application>
  <PresentationFormat>Panorámica</PresentationFormat>
  <Paragraphs>104</Paragraphs>
  <Slides>10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9" baseType="lpstr">
      <vt:lpstr>55 Helvetica Roman</vt:lpstr>
      <vt:lpstr>Arial</vt:lpstr>
      <vt:lpstr>Calibri</vt:lpstr>
      <vt:lpstr>Calibri Light</vt:lpstr>
      <vt:lpstr>Georgia</vt:lpstr>
      <vt:lpstr>Helvetica Light</vt:lpstr>
      <vt:lpstr>Helvetica Neue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Begoña Artiñano Rodriguez De Torres</dc:creator>
  <cp:lastModifiedBy>Begoña Artiñano Rodriguez De Torres</cp:lastModifiedBy>
  <cp:revision>229</cp:revision>
  <cp:lastPrinted>2026-03-03T13:08:23Z</cp:lastPrinted>
  <dcterms:created xsi:type="dcterms:W3CDTF">2023-02-20T17:00:56Z</dcterms:created>
  <dcterms:modified xsi:type="dcterms:W3CDTF">2026-03-04T07:30:51Z</dcterms:modified>
</cp:coreProperties>
</file>