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6" r:id="rId4"/>
    <p:sldMasterId id="2147483724" r:id="rId5"/>
    <p:sldMasterId id="2147483740" r:id="rId6"/>
    <p:sldMasterId id="2147483756" r:id="rId7"/>
  </p:sldMasterIdLst>
  <p:notesMasterIdLst>
    <p:notesMasterId r:id="rId17"/>
  </p:notesMasterIdLst>
  <p:handoutMasterIdLst>
    <p:handoutMasterId r:id="rId18"/>
  </p:handoutMasterIdLst>
  <p:sldIdLst>
    <p:sldId id="477" r:id="rId8"/>
    <p:sldId id="1210" r:id="rId9"/>
    <p:sldId id="1149" r:id="rId10"/>
    <p:sldId id="1211" r:id="rId11"/>
    <p:sldId id="1218" r:id="rId12"/>
    <p:sldId id="480" r:id="rId13"/>
    <p:sldId id="403" r:id="rId14"/>
    <p:sldId id="326" r:id="rId15"/>
    <p:sldId id="478" r:id="rId16"/>
  </p:sldIdLst>
  <p:sldSz cx="12192000" cy="6858000"/>
  <p:notesSz cx="6858000" cy="9144000"/>
  <p:embeddedFontLst>
    <p:embeddedFont>
      <p:font typeface="EC Square Sans Pro" panose="020B0506040000020004" pitchFamily="34" charset="0"/>
      <p:regular r:id="rId19"/>
      <p:bold r:id="rId20"/>
      <p:italic r:id="rId21"/>
      <p:boldItalic r:id="rId22"/>
    </p:embeddedFont>
    <p:embeddedFont>
      <p:font typeface="EC Square Sans Pro Medium" panose="020B0500000000020004" pitchFamily="34" charset="0"/>
      <p:regular r:id="rId23"/>
      <p: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31EAE6-B36D-BAD8-47FD-013B3E2B5DE8}" name="MCALEAVEY Paul (JRC)" initials="M(" userId="S::paul.mcaleavey@ec.europa.eu::fa59177f-8f61-49e9-94c3-44dcd7e484a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51A5"/>
    <a:srgbClr val="FFFFFF"/>
    <a:srgbClr val="FF9933"/>
    <a:srgbClr val="33B6B7"/>
    <a:srgbClr val="FFF2BD"/>
    <a:srgbClr val="DACEF5"/>
    <a:srgbClr val="D6E0FF"/>
    <a:srgbClr val="D7F7D8"/>
    <a:srgbClr val="D0F2F2"/>
    <a:srgbClr val="CFEE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7" autoAdjust="0"/>
    <p:restoredTop sz="96247" autoAdjust="0"/>
  </p:normalViewPr>
  <p:slideViewPr>
    <p:cSldViewPr snapToGrid="0">
      <p:cViewPr varScale="1">
        <p:scale>
          <a:sx n="108" d="100"/>
          <a:sy n="108" d="100"/>
        </p:scale>
        <p:origin x="10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font" Target="fonts/font2.fntdata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6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pPr/>
              <a:t>04/03/2026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pPr/>
              <a:t>04/03/2026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(CC-BY)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2E71-D5EA-A5E3-4849-E859CACD4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71F525-EAFB-0A31-6DAE-26423A9F65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C32717-9C00-E4ED-C24A-8E016EB68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to GELINA, the Geel electron linear accelerator facility. We are part of the directorate for nuclear safety and security. Let us see what we do and why.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910B8-1544-C337-6B27-2F283803A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24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479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2081B-29C0-3E22-A644-579F742C5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5A4B7A-035C-3D04-3367-E6A9B7F213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E26A67-2A5B-4D99-5229-9700C621F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766F7-3DB3-D899-D54E-98DD762FB0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8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70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Master" Target="../slideMasters/slideMaster4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8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bg>
      <p:bgPr>
        <a:gradFill>
          <a:gsLst>
            <a:gs pos="75000">
              <a:srgbClr val="5DA6C5"/>
            </a:gs>
            <a:gs pos="47000">
              <a:srgbClr val="5781B8"/>
            </a:gs>
            <a:gs pos="4000">
              <a:srgbClr val="4E51A7"/>
            </a:gs>
            <a:gs pos="100000">
              <a:srgbClr val="65D4D5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725D4AB3-EADA-E922-EA70-C927A8FFB8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4824"/>
          <a:stretch>
            <a:fillRect/>
          </a:stretch>
        </p:blipFill>
        <p:spPr>
          <a:xfrm>
            <a:off x="8401069" y="0"/>
            <a:ext cx="3790932" cy="6858000"/>
          </a:xfrm>
          <a:prstGeom prst="rect">
            <a:avLst/>
          </a:prstGeom>
        </p:spPr>
      </p:pic>
      <p:pic>
        <p:nvPicPr>
          <p:cNvPr id="5" name="EC logo" descr="European Commission">
            <a:extLst>
              <a:ext uri="{FF2B5EF4-FFF2-40B4-BE49-F238E27FC236}">
                <a16:creationId xmlns:a16="http://schemas.microsoft.com/office/drawing/2014/main" id="{5BB2D12E-18B3-959D-037B-3FCA2A7027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63383" y="5738784"/>
            <a:ext cx="2544024" cy="941017"/>
          </a:xfrm>
          <a:prstGeom prst="rect">
            <a:avLst/>
          </a:prstGeom>
          <a:noFill/>
        </p:spPr>
      </p:pic>
      <p:sp>
        <p:nvSpPr>
          <p:cNvPr id="7" name="Speaker, venue">
            <a:extLst>
              <a:ext uri="{FF2B5EF4-FFF2-40B4-BE49-F238E27FC236}">
                <a16:creationId xmlns:a16="http://schemas.microsoft.com/office/drawing/2014/main" id="{CD23B510-2F58-56A1-7F6F-515ECCAF73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803275" y="5399738"/>
            <a:ext cx="5724000" cy="684000"/>
          </a:xfrm>
          <a:prstGeom prst="rect">
            <a:avLst/>
          </a:prstGeom>
        </p:spPr>
        <p:txBody>
          <a:bodyPr lIns="0" tIns="0"/>
          <a:lstStyle>
            <a:lvl1pPr marL="0" indent="0" algn="l">
              <a:spcAft>
                <a:spcPts val="400"/>
              </a:spcAft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Subtitle">
            <a:extLst>
              <a:ext uri="{FF2B5EF4-FFF2-40B4-BE49-F238E27FC236}">
                <a16:creationId xmlns:a16="http://schemas.microsoft.com/office/drawing/2014/main" id="{BE9F0F0B-69CC-DFB6-5C7F-41B2FD0B0A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874486"/>
            <a:ext cx="7324003" cy="135170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lnSpc>
                <a:spcPct val="105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F515F952-885D-C605-132C-FFDBD2BCFF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03275" y="575220"/>
            <a:ext cx="7324004" cy="313138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Cover slide </a:t>
            </a:r>
            <a:br>
              <a:rPr lang="en-GB" noProof="0"/>
            </a:br>
            <a:r>
              <a:rPr lang="en-GB" noProof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6644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F781348-A971-C650-1C2C-F01247DDCC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25A8A799-4278-C91F-86A6-4E1871ECEA8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0576" y="2262795"/>
            <a:ext cx="5759999" cy="3240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12224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2" cy="6858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41059CE-58CF-E8C9-E1EB-74C19DA1EFA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E0B2A09-0788-9350-A7CD-88C700F8EF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32970" y="4307150"/>
            <a:ext cx="4559030" cy="60973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720000" bIns="180000" anchor="b" anchorCtr="0">
            <a:spAutoFit/>
          </a:bodyPr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endParaRPr lang="en-GB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3A9B1B70-A89C-89D8-D6D4-4ABCA75BEA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32970" y="4916887"/>
            <a:ext cx="4559030" cy="52349"/>
          </a:xfrm>
          <a:prstGeom prst="rect">
            <a:avLst/>
          </a:prstGeom>
          <a:solidFill>
            <a:srgbClr val="6970D6"/>
          </a:solidFill>
        </p:spPr>
        <p:txBody>
          <a:bodyPr wrap="square" lIns="180000" tIns="360000" rIns="360000" bIns="108000">
            <a:noAutofit/>
          </a:bodyPr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319088" indent="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None/>
              <a:tabLst/>
              <a:defRPr sz="11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118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E9222AD-1A38-FA9E-C702-E8334AA7F4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6095206" y="2215464"/>
            <a:ext cx="5304632" cy="3472414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970721" y="1817827"/>
            <a:ext cx="4246737" cy="4246737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9F12B5C1-FF92-7B0D-F4CC-6E025BE782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0105170-6CDF-42AE-95F8-A7A31A4FBD20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529358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41ADBEC-E3C6-D031-A722-27EF7145D4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6803756" y="2215464"/>
            <a:ext cx="4596082" cy="3472414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3C1570E3-BE36-B211-C4F9-153743C112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970721" y="1817827"/>
            <a:ext cx="4246737" cy="4246737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90CE9F2-8960-C266-3776-8FEE742785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4390939" y="3999008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0016EDA7-C805-1A18-57A1-4BF4380D27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4E10F2DB-699B-CC3E-603D-05C117988A4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2582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and rin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E004AC7-DA27-2C4C-C779-2BC1932257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2862533" y="2158459"/>
            <a:ext cx="3530553" cy="3530553"/>
          </a:xfrm>
          <a:custGeom>
            <a:avLst/>
            <a:gdLst>
              <a:gd name="connsiteX0" fmla="*/ 1704152 w 3408305"/>
              <a:gd name="connsiteY0" fmla="*/ 806685 h 3408305"/>
              <a:gd name="connsiteX1" fmla="*/ 806685 w 3408305"/>
              <a:gd name="connsiteY1" fmla="*/ 1704152 h 3408305"/>
              <a:gd name="connsiteX2" fmla="*/ 1704152 w 3408305"/>
              <a:gd name="connsiteY2" fmla="*/ 2601619 h 3408305"/>
              <a:gd name="connsiteX3" fmla="*/ 2601619 w 3408305"/>
              <a:gd name="connsiteY3" fmla="*/ 1704152 h 3408305"/>
              <a:gd name="connsiteX4" fmla="*/ 1704152 w 3408305"/>
              <a:gd name="connsiteY4" fmla="*/ 806685 h 3408305"/>
              <a:gd name="connsiteX5" fmla="*/ 1704152 w 3408305"/>
              <a:gd name="connsiteY5" fmla="*/ 0 h 3408305"/>
              <a:gd name="connsiteX6" fmla="*/ 3408305 w 3408305"/>
              <a:gd name="connsiteY6" fmla="*/ 1704153 h 3408305"/>
              <a:gd name="connsiteX7" fmla="*/ 1704152 w 3408305"/>
              <a:gd name="connsiteY7" fmla="*/ 3408305 h 3408305"/>
              <a:gd name="connsiteX8" fmla="*/ 0 w 3408305"/>
              <a:gd name="connsiteY8" fmla="*/ 1704153 h 3408305"/>
              <a:gd name="connsiteX9" fmla="*/ 1704152 w 3408305"/>
              <a:gd name="connsiteY9" fmla="*/ 0 h 340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8305" h="3408305">
                <a:moveTo>
                  <a:pt x="1704152" y="806685"/>
                </a:moveTo>
                <a:cubicBezTo>
                  <a:pt x="1208495" y="806685"/>
                  <a:pt x="806685" y="1208495"/>
                  <a:pt x="806685" y="1704152"/>
                </a:cubicBezTo>
                <a:cubicBezTo>
                  <a:pt x="806685" y="2199809"/>
                  <a:pt x="1208495" y="2601619"/>
                  <a:pt x="1704152" y="2601619"/>
                </a:cubicBezTo>
                <a:cubicBezTo>
                  <a:pt x="2199809" y="2601619"/>
                  <a:pt x="2601619" y="2199809"/>
                  <a:pt x="2601619" y="1704152"/>
                </a:cubicBezTo>
                <a:cubicBezTo>
                  <a:pt x="2601619" y="1208495"/>
                  <a:pt x="2199809" y="806685"/>
                  <a:pt x="1704152" y="806685"/>
                </a:cubicBezTo>
                <a:close/>
                <a:moveTo>
                  <a:pt x="1704152" y="0"/>
                </a:moveTo>
                <a:cubicBezTo>
                  <a:pt x="2645331" y="0"/>
                  <a:pt x="3408305" y="762974"/>
                  <a:pt x="3408305" y="1704153"/>
                </a:cubicBezTo>
                <a:cubicBezTo>
                  <a:pt x="3408305" y="2645331"/>
                  <a:pt x="2645331" y="3408305"/>
                  <a:pt x="1704152" y="3408305"/>
                </a:cubicBezTo>
                <a:cubicBezTo>
                  <a:pt x="762974" y="3408305"/>
                  <a:pt x="0" y="2645331"/>
                  <a:pt x="0" y="1704153"/>
                </a:cubicBezTo>
                <a:cubicBezTo>
                  <a:pt x="0" y="762974"/>
                  <a:pt x="762974" y="0"/>
                  <a:pt x="1704152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28800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788196" y="2158459"/>
            <a:ext cx="3530553" cy="3530553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0A1EAAD-49F6-5B62-CE3D-E649452A4F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6803756" y="2932462"/>
            <a:ext cx="4596082" cy="1980502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E1962D3D-8CBE-5865-DA42-41B20F2645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9D65C641-80ED-92F5-E9CE-866F3E44092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501843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rcle image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E9222AD-1A38-FA9E-C702-E8334AA7F4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0574" y="2215464"/>
            <a:ext cx="5304632" cy="3472414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316" y="1817827"/>
            <a:ext cx="4246737" cy="4246737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9F12B5C1-FF92-7B0D-F4CC-6E025BE7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Text Placeholder circle">
            <a:extLst>
              <a:ext uri="{FF2B5EF4-FFF2-40B4-BE49-F238E27FC236}">
                <a16:creationId xmlns:a16="http://schemas.microsoft.com/office/drawing/2014/main" id="{08FA68CA-EC4B-DF4E-5780-D8BE56DA6C6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59288" y="4688486"/>
            <a:ext cx="1358302" cy="1358302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edit</a:t>
            </a:r>
          </a:p>
        </p:txBody>
      </p:sp>
      <p:sp>
        <p:nvSpPr>
          <p:cNvPr id="4" name="Text Placeholder circle">
            <a:extLst>
              <a:ext uri="{FF2B5EF4-FFF2-40B4-BE49-F238E27FC236}">
                <a16:creationId xmlns:a16="http://schemas.microsoft.com/office/drawing/2014/main" id="{1431DE68-941F-EEDA-31C8-E8EE99382E6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531618" y="1817827"/>
            <a:ext cx="1868220" cy="186822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DAF86C97-C0ED-9149-54B7-B74E2193055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873970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BA34A96-317C-00C8-48C0-FDE2793683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6426061" y="4333461"/>
            <a:ext cx="4949031" cy="1714541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21A1CCB-D298-56EF-BD46-6E0551D528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6096000" y="1808065"/>
            <a:ext cx="5297243" cy="1944000"/>
          </a:xfrm>
          <a:prstGeom prst="roundRect">
            <a:avLst/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0C028F17-E0D2-771D-1FE4-90C71C85F2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798757" y="4102788"/>
            <a:ext cx="5263990" cy="1944000"/>
          </a:xfrm>
          <a:prstGeom prst="roundRect">
            <a:avLst/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27E8AFB-2EE2-2D0C-2E65-CB8499E19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790575" y="1977887"/>
            <a:ext cx="4949031" cy="1774176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8FF7620A-8922-6E97-E8F2-672627AD2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08AB6643-8114-72F2-C818-216B8745A35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84592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825FAB2-D10C-6D06-FE11-197B7B180F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88807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82EE2749-4448-E94D-A3B6-E8FD4C9B9E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/>
          </p:nvPr>
        </p:nvSpPr>
        <p:spPr>
          <a:xfrm>
            <a:off x="8028567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A0E92DE-31B1-5CBE-D5AC-9699C31B26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458671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020C457-3C2E-CA42-88B4-5E3F06B1A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/>
          </p:nvPr>
        </p:nvSpPr>
        <p:spPr>
          <a:xfrm>
            <a:off x="4727207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71004B11-A169-8942-2A67-F774A4D88F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1232097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4" name="Picture Placeholder 1">
            <a:extLst>
              <a:ext uri="{FF2B5EF4-FFF2-40B4-BE49-F238E27FC236}">
                <a16:creationId xmlns:a16="http://schemas.microsoft.com/office/drawing/2014/main" id="{BF77687C-AC6F-634F-AC60-81131BCE7F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1372591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6C9C267C-EFF4-28A8-E414-2A63AADFEB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93D46A4-9973-F635-573D-81A79BF8C80B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115775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E3263D3-4AC3-C2FE-B580-0C1067BADF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88807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6345AD70-D200-B51D-70F5-FABD73B096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/>
          </p:nvPr>
        </p:nvSpPr>
        <p:spPr>
          <a:xfrm>
            <a:off x="8136567" y="1985951"/>
            <a:ext cx="2520000" cy="2520000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78114-3740-5B7B-95B1-1B463D508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458671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0663DAB-6777-E1CB-A3B0-ED9397E5E6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5"/>
          </p:nvPr>
        </p:nvSpPr>
        <p:spPr>
          <a:xfrm>
            <a:off x="4836000" y="1985951"/>
            <a:ext cx="2520000" cy="2520000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867656-444B-8DCE-BC67-1507F5BF3A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1232097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812D730C-1747-09C9-D609-2D91757AA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1480591" y="1985951"/>
            <a:ext cx="2520000" cy="2520000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769F7856-BF6C-1B98-5EEC-07015FEC63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F5453783-C65B-DB3C-3358-A418EE21CEDD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791702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ing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2ADE0C2-CAE1-1C73-39CF-CA7C696DE3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888073" y="5033108"/>
            <a:ext cx="3016988" cy="1013680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5AC485BE-1196-5B48-061C-7E02654A9B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6"/>
          </p:nvPr>
        </p:nvSpPr>
        <p:spPr>
          <a:xfrm>
            <a:off x="7940638" y="1872716"/>
            <a:ext cx="2917826" cy="2916238"/>
          </a:xfrm>
          <a:custGeom>
            <a:avLst/>
            <a:gdLst>
              <a:gd name="connsiteX0" fmla="*/ 1458912 w 2917826"/>
              <a:gd name="connsiteY0" fmla="*/ 924910 h 2916238"/>
              <a:gd name="connsiteX1" fmla="*/ 925704 w 2917826"/>
              <a:gd name="connsiteY1" fmla="*/ 1458118 h 2916238"/>
              <a:gd name="connsiteX2" fmla="*/ 1458912 w 2917826"/>
              <a:gd name="connsiteY2" fmla="*/ 1991326 h 2916238"/>
              <a:gd name="connsiteX3" fmla="*/ 1992120 w 2917826"/>
              <a:gd name="connsiteY3" fmla="*/ 1458118 h 2916238"/>
              <a:gd name="connsiteX4" fmla="*/ 1458912 w 2917826"/>
              <a:gd name="connsiteY4" fmla="*/ 924910 h 2916238"/>
              <a:gd name="connsiteX5" fmla="*/ 1458913 w 2917826"/>
              <a:gd name="connsiteY5" fmla="*/ 0 h 2916238"/>
              <a:gd name="connsiteX6" fmla="*/ 2917826 w 2917826"/>
              <a:gd name="connsiteY6" fmla="*/ 1458119 h 2916238"/>
              <a:gd name="connsiteX7" fmla="*/ 1458913 w 2917826"/>
              <a:gd name="connsiteY7" fmla="*/ 2916238 h 2916238"/>
              <a:gd name="connsiteX8" fmla="*/ 0 w 2917826"/>
              <a:gd name="connsiteY8" fmla="*/ 1458119 h 2916238"/>
              <a:gd name="connsiteX9" fmla="*/ 1458913 w 2917826"/>
              <a:gd name="connsiteY9" fmla="*/ 0 h 291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7826" h="2916238">
                <a:moveTo>
                  <a:pt x="1458912" y="924910"/>
                </a:moveTo>
                <a:cubicBezTo>
                  <a:pt x="1164429" y="924910"/>
                  <a:pt x="925704" y="1163635"/>
                  <a:pt x="925704" y="1458118"/>
                </a:cubicBezTo>
                <a:cubicBezTo>
                  <a:pt x="925704" y="1752601"/>
                  <a:pt x="1164429" y="1991326"/>
                  <a:pt x="1458912" y="1991326"/>
                </a:cubicBezTo>
                <a:cubicBezTo>
                  <a:pt x="1753395" y="1991326"/>
                  <a:pt x="1992120" y="1752601"/>
                  <a:pt x="1992120" y="1458118"/>
                </a:cubicBezTo>
                <a:cubicBezTo>
                  <a:pt x="1992120" y="1163635"/>
                  <a:pt x="1753395" y="924910"/>
                  <a:pt x="1458912" y="924910"/>
                </a:cubicBezTo>
                <a:close/>
                <a:moveTo>
                  <a:pt x="1458913" y="0"/>
                </a:moveTo>
                <a:cubicBezTo>
                  <a:pt x="2264648" y="0"/>
                  <a:pt x="2917826" y="652822"/>
                  <a:pt x="2917826" y="1458119"/>
                </a:cubicBezTo>
                <a:cubicBezTo>
                  <a:pt x="2917826" y="2263416"/>
                  <a:pt x="2264648" y="2916238"/>
                  <a:pt x="1458913" y="2916238"/>
                </a:cubicBezTo>
                <a:cubicBezTo>
                  <a:pt x="653178" y="2916238"/>
                  <a:pt x="0" y="2263416"/>
                  <a:pt x="0" y="1458119"/>
                </a:cubicBezTo>
                <a:cubicBezTo>
                  <a:pt x="0" y="652822"/>
                  <a:pt x="653178" y="0"/>
                  <a:pt x="1458913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>
            <a:noAutofit/>
          </a:bodyPr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9879B-9918-BAAC-9B75-C92A513B4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4586713" y="5033108"/>
            <a:ext cx="3016988" cy="1013680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463B0202-3B3B-F2CB-5045-AC91C6A7BC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5"/>
          </p:nvPr>
        </p:nvSpPr>
        <p:spPr>
          <a:xfrm>
            <a:off x="4630908" y="1872716"/>
            <a:ext cx="2917826" cy="2916238"/>
          </a:xfrm>
          <a:custGeom>
            <a:avLst/>
            <a:gdLst>
              <a:gd name="connsiteX0" fmla="*/ 1458912 w 2917826"/>
              <a:gd name="connsiteY0" fmla="*/ 924910 h 2916238"/>
              <a:gd name="connsiteX1" fmla="*/ 925704 w 2917826"/>
              <a:gd name="connsiteY1" fmla="*/ 1458118 h 2916238"/>
              <a:gd name="connsiteX2" fmla="*/ 1458912 w 2917826"/>
              <a:gd name="connsiteY2" fmla="*/ 1991326 h 2916238"/>
              <a:gd name="connsiteX3" fmla="*/ 1992120 w 2917826"/>
              <a:gd name="connsiteY3" fmla="*/ 1458118 h 2916238"/>
              <a:gd name="connsiteX4" fmla="*/ 1458912 w 2917826"/>
              <a:gd name="connsiteY4" fmla="*/ 924910 h 2916238"/>
              <a:gd name="connsiteX5" fmla="*/ 1458913 w 2917826"/>
              <a:gd name="connsiteY5" fmla="*/ 0 h 2916238"/>
              <a:gd name="connsiteX6" fmla="*/ 2917826 w 2917826"/>
              <a:gd name="connsiteY6" fmla="*/ 1458119 h 2916238"/>
              <a:gd name="connsiteX7" fmla="*/ 1458913 w 2917826"/>
              <a:gd name="connsiteY7" fmla="*/ 2916238 h 2916238"/>
              <a:gd name="connsiteX8" fmla="*/ 0 w 2917826"/>
              <a:gd name="connsiteY8" fmla="*/ 1458119 h 2916238"/>
              <a:gd name="connsiteX9" fmla="*/ 1458913 w 2917826"/>
              <a:gd name="connsiteY9" fmla="*/ 0 h 291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7826" h="2916238">
                <a:moveTo>
                  <a:pt x="1458912" y="924910"/>
                </a:moveTo>
                <a:cubicBezTo>
                  <a:pt x="1164429" y="924910"/>
                  <a:pt x="925704" y="1163635"/>
                  <a:pt x="925704" y="1458118"/>
                </a:cubicBezTo>
                <a:cubicBezTo>
                  <a:pt x="925704" y="1752601"/>
                  <a:pt x="1164429" y="1991326"/>
                  <a:pt x="1458912" y="1991326"/>
                </a:cubicBezTo>
                <a:cubicBezTo>
                  <a:pt x="1753395" y="1991326"/>
                  <a:pt x="1992120" y="1752601"/>
                  <a:pt x="1992120" y="1458118"/>
                </a:cubicBezTo>
                <a:cubicBezTo>
                  <a:pt x="1992120" y="1163635"/>
                  <a:pt x="1753395" y="924910"/>
                  <a:pt x="1458912" y="924910"/>
                </a:cubicBezTo>
                <a:close/>
                <a:moveTo>
                  <a:pt x="1458913" y="0"/>
                </a:moveTo>
                <a:cubicBezTo>
                  <a:pt x="2264648" y="0"/>
                  <a:pt x="2917826" y="652822"/>
                  <a:pt x="2917826" y="1458119"/>
                </a:cubicBezTo>
                <a:cubicBezTo>
                  <a:pt x="2917826" y="2263416"/>
                  <a:pt x="2264648" y="2916238"/>
                  <a:pt x="1458913" y="2916238"/>
                </a:cubicBezTo>
                <a:cubicBezTo>
                  <a:pt x="653178" y="2916238"/>
                  <a:pt x="0" y="2263416"/>
                  <a:pt x="0" y="1458119"/>
                </a:cubicBezTo>
                <a:cubicBezTo>
                  <a:pt x="0" y="652822"/>
                  <a:pt x="653178" y="0"/>
                  <a:pt x="1458913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>
            <a:noAutofit/>
          </a:bodyPr>
          <a:lstStyle/>
          <a:p>
            <a:endParaRPr lang="en-B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81DBF9-0BAD-EC52-3C79-A0A92832B6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1232097" y="5033108"/>
            <a:ext cx="3016988" cy="1013680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7" name="Picture Placeholder 1">
            <a:extLst>
              <a:ext uri="{FF2B5EF4-FFF2-40B4-BE49-F238E27FC236}">
                <a16:creationId xmlns:a16="http://schemas.microsoft.com/office/drawing/2014/main" id="{6581423B-21B8-271E-7CD7-AA232F3FBA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1191969" y="1872716"/>
            <a:ext cx="2917826" cy="2916238"/>
          </a:xfrm>
          <a:custGeom>
            <a:avLst/>
            <a:gdLst>
              <a:gd name="connsiteX0" fmla="*/ 1458912 w 2917826"/>
              <a:gd name="connsiteY0" fmla="*/ 924910 h 2916238"/>
              <a:gd name="connsiteX1" fmla="*/ 925704 w 2917826"/>
              <a:gd name="connsiteY1" fmla="*/ 1458118 h 2916238"/>
              <a:gd name="connsiteX2" fmla="*/ 1458912 w 2917826"/>
              <a:gd name="connsiteY2" fmla="*/ 1991326 h 2916238"/>
              <a:gd name="connsiteX3" fmla="*/ 1992120 w 2917826"/>
              <a:gd name="connsiteY3" fmla="*/ 1458118 h 2916238"/>
              <a:gd name="connsiteX4" fmla="*/ 1458912 w 2917826"/>
              <a:gd name="connsiteY4" fmla="*/ 924910 h 2916238"/>
              <a:gd name="connsiteX5" fmla="*/ 1458913 w 2917826"/>
              <a:gd name="connsiteY5" fmla="*/ 0 h 2916238"/>
              <a:gd name="connsiteX6" fmla="*/ 2917826 w 2917826"/>
              <a:gd name="connsiteY6" fmla="*/ 1458119 h 2916238"/>
              <a:gd name="connsiteX7" fmla="*/ 1458913 w 2917826"/>
              <a:gd name="connsiteY7" fmla="*/ 2916238 h 2916238"/>
              <a:gd name="connsiteX8" fmla="*/ 0 w 2917826"/>
              <a:gd name="connsiteY8" fmla="*/ 1458119 h 2916238"/>
              <a:gd name="connsiteX9" fmla="*/ 1458913 w 2917826"/>
              <a:gd name="connsiteY9" fmla="*/ 0 h 291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7826" h="2916238">
                <a:moveTo>
                  <a:pt x="1458912" y="924910"/>
                </a:moveTo>
                <a:cubicBezTo>
                  <a:pt x="1164429" y="924910"/>
                  <a:pt x="925704" y="1163635"/>
                  <a:pt x="925704" y="1458118"/>
                </a:cubicBezTo>
                <a:cubicBezTo>
                  <a:pt x="925704" y="1752601"/>
                  <a:pt x="1164429" y="1991326"/>
                  <a:pt x="1458912" y="1991326"/>
                </a:cubicBezTo>
                <a:cubicBezTo>
                  <a:pt x="1753395" y="1991326"/>
                  <a:pt x="1992120" y="1752601"/>
                  <a:pt x="1992120" y="1458118"/>
                </a:cubicBezTo>
                <a:cubicBezTo>
                  <a:pt x="1992120" y="1163635"/>
                  <a:pt x="1753395" y="924910"/>
                  <a:pt x="1458912" y="924910"/>
                </a:cubicBezTo>
                <a:close/>
                <a:moveTo>
                  <a:pt x="1458913" y="0"/>
                </a:moveTo>
                <a:cubicBezTo>
                  <a:pt x="2264648" y="0"/>
                  <a:pt x="2917826" y="652822"/>
                  <a:pt x="2917826" y="1458119"/>
                </a:cubicBezTo>
                <a:cubicBezTo>
                  <a:pt x="2917826" y="2263416"/>
                  <a:pt x="2264648" y="2916238"/>
                  <a:pt x="1458913" y="2916238"/>
                </a:cubicBezTo>
                <a:cubicBezTo>
                  <a:pt x="653178" y="2916238"/>
                  <a:pt x="0" y="2263416"/>
                  <a:pt x="0" y="1458119"/>
                </a:cubicBezTo>
                <a:cubicBezTo>
                  <a:pt x="0" y="652822"/>
                  <a:pt x="653178" y="0"/>
                  <a:pt x="1458913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>
            <a:noAutofit/>
          </a:bodyPr>
          <a:lstStyle/>
          <a:p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D4EEE6C7-7DB4-2A3F-BE85-FCAC167E52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2BC6063B-91FA-D882-DBBD-A4C1B6C6D3E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5565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">
    <p:bg>
      <p:bgPr>
        <a:gradFill>
          <a:gsLst>
            <a:gs pos="75000">
              <a:srgbClr val="5DA6C5"/>
            </a:gs>
            <a:gs pos="47000">
              <a:srgbClr val="5781B8"/>
            </a:gs>
            <a:gs pos="4000">
              <a:srgbClr val="4E51A7"/>
            </a:gs>
            <a:gs pos="100000">
              <a:srgbClr val="65D4D5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C logo" descr="European Commission">
            <a:extLst>
              <a:ext uri="{FF2B5EF4-FFF2-40B4-BE49-F238E27FC236}">
                <a16:creationId xmlns:a16="http://schemas.microsoft.com/office/drawing/2014/main" id="{3AECCEB1-4DE4-8CB1-B84E-809D6316009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 r="45043"/>
          <a:stretch/>
        </p:blipFill>
        <p:spPr>
          <a:xfrm>
            <a:off x="10729044" y="5893948"/>
            <a:ext cx="1158155" cy="779504"/>
          </a:xfrm>
          <a:prstGeom prst="rect">
            <a:avLst/>
          </a:prstGeom>
          <a:noFill/>
        </p:spPr>
      </p:pic>
      <p:sp>
        <p:nvSpPr>
          <p:cNvPr id="40" name="Subtitle">
            <a:extLst>
              <a:ext uri="{FF2B5EF4-FFF2-40B4-BE49-F238E27FC236}">
                <a16:creationId xmlns:a16="http://schemas.microsoft.com/office/drawing/2014/main" id="{BE9F0F0B-69CC-DFB6-5C7F-41B2FD0B0A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874486"/>
            <a:ext cx="7324003" cy="135170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lnSpc>
                <a:spcPct val="105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A2470777-AF5E-320A-439E-A6DEC5AE3F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03275" y="575220"/>
            <a:ext cx="7324004" cy="313138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Chapter slide </a:t>
            </a:r>
            <a:br>
              <a:rPr lang="en-GB" noProof="0"/>
            </a:br>
            <a:r>
              <a:rPr lang="en-GB" noProof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4905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7447ED4A-A2BB-989C-70D9-92B5B380A4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590952" y="4470898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2B43DA-DC60-3F05-E365-AAEDB6647F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621300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6D1E0F50-BCD0-59B8-7C58-050AA48E41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590952" y="2234594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57B101-D607-2257-C586-C89E072491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212996" y="1802836"/>
            <a:ext cx="3202060" cy="20088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8D48B1D-7593-F5E8-6A08-E01EE51AF0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790575" y="4470898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5F4488-3E52-7CBE-6634-905D25C4D6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277541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44F99697-BF96-9427-DC6D-2B4D7E8EC7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790575" y="2234594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AE53993-AA56-3F32-577F-460A25AF6B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775409" y="1802836"/>
            <a:ext cx="3202059" cy="2007778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7BE2D894-6305-2443-0E9B-4158CE84F9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216B07B7-7B71-C251-EF76-C01D63072BF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6283661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, circ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1486E0D4-7E98-4364-DCDB-805876EC1F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590952" y="4470898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2B43DA-DC60-3F05-E365-AAEDB6647F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621300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659FC6B-87D1-5774-9B87-090956C8C5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590952" y="2234594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57B101-D607-2257-C586-C89E072491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212996" y="1802836"/>
            <a:ext cx="3202060" cy="20088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FA31A8E-B52B-13ED-BBA3-B41682ECA6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790575" y="4470898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5F4488-3E52-7CBE-6634-905D25C4D6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277541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C5AE8296-3D46-E5B2-90EC-D71A52170D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790575" y="2234594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AE53993-AA56-3F32-577F-460A25AF6B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775409" y="1802836"/>
            <a:ext cx="3202059" cy="2007778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10" name="Text Placeholder circle">
            <a:extLst>
              <a:ext uri="{FF2B5EF4-FFF2-40B4-BE49-F238E27FC236}">
                <a16:creationId xmlns:a16="http://schemas.microsoft.com/office/drawing/2014/main" id="{55A8AC3E-ED12-82DB-963F-BD2F7FE70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4877728" y="2675091"/>
            <a:ext cx="2520000" cy="252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edit</a:t>
            </a: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6A2DE0CF-53AF-7B0B-F708-62183C4A04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EC030558-FB0F-6926-53C1-86267E8113E5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8063864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3F1862DA-5AF0-C82E-AE39-659BAFF76D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>
          <a:xfrm>
            <a:off x="8674187" y="4504961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F268277-9F3E-948B-E041-10F52143DC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6277250" y="4070689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  <a:ln>
            <a:noFill/>
          </a:ln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62605D5-D15C-6EFD-BD6E-2CB29D5F5A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8674187" y="2194248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90CE9F2-8960-C266-3776-8FEE742785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270539" y="1753303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056C46-17AC-DF86-EA0C-94B68D9E5D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790576" y="4504961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4FFF937-EA2A-E65F-1F04-F8423509A5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3854370" y="4070689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  <a:ln>
            <a:noFill/>
          </a:ln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D0A2921B-BBAA-F008-752F-9F14DF8C75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90576" y="2194248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3854371" y="1753303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33B980E-7E1D-4A47-2295-BBE00666F4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F362F445-6051-9908-6B6B-059200DED082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41796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B99795D-F125-DE42-4FA9-30C157D6C6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9285220" y="4456481"/>
            <a:ext cx="1558098" cy="1108854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2EC4A908-6AA7-6EF5-3F8C-3E2123B02E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6"/>
          </p:nvPr>
        </p:nvSpPr>
        <p:spPr>
          <a:xfrm>
            <a:off x="9179528" y="222448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endParaRPr lang="en-BE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D4838CCE-87D7-E2E4-52A4-ABB0A889E5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7303789" y="2547486"/>
            <a:ext cx="1558098" cy="1120965"/>
          </a:xfrm>
          <a:prstGeom prst="rect">
            <a:avLst/>
          </a:prstGeom>
        </p:spPr>
        <p:txBody>
          <a:bodyPr anchor="b" anchorCtr="0"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1BEF6E2A-104A-E781-0ABB-DED36AE03A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8"/>
          </p:nvPr>
        </p:nvSpPr>
        <p:spPr>
          <a:xfrm>
            <a:off x="7199357" y="412742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endParaRPr lang="en-B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9312B99-D282-3ECB-A854-597C198BA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5310278" y="4456481"/>
            <a:ext cx="1558098" cy="1108854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7367E657-41BA-424C-58A6-2D16DC04A1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5"/>
          </p:nvPr>
        </p:nvSpPr>
        <p:spPr>
          <a:xfrm>
            <a:off x="5219187" y="222448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endParaRPr lang="en-BE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BBE5318-675A-6664-E231-A89054B58D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3343448" y="2547486"/>
            <a:ext cx="1558098" cy="1120965"/>
          </a:xfrm>
          <a:prstGeom prst="rect">
            <a:avLst/>
          </a:prstGeom>
        </p:spPr>
        <p:txBody>
          <a:bodyPr anchor="b" anchorCtr="0"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C67A05AD-8EBF-6C2A-8CA4-C65DE3AB6A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7"/>
          </p:nvPr>
        </p:nvSpPr>
        <p:spPr>
          <a:xfrm>
            <a:off x="3239017" y="412742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endParaRPr lang="en-B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56B8A8-5CBC-9350-FFDF-F4EA48BE40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1348681" y="4456481"/>
            <a:ext cx="1558098" cy="1108854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2" name="Picture Placeholder 1">
            <a:extLst>
              <a:ext uri="{FF2B5EF4-FFF2-40B4-BE49-F238E27FC236}">
                <a16:creationId xmlns:a16="http://schemas.microsoft.com/office/drawing/2014/main" id="{EE475443-D40F-BA1A-D414-5897F96574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4"/>
          </p:nvPr>
        </p:nvSpPr>
        <p:spPr>
          <a:xfrm>
            <a:off x="1258847" y="222448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endParaRPr lang="en-BE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D2DF1DDC-0402-55BC-A9AD-DCF1C83C30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EE5D71F4-B27D-B648-38A3-643A127C577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2454603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813D306-D678-F601-3082-D18615D57F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9686735" y="4564046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id="{752944DE-4A22-4E1B-8D95-500094EA0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/>
          </p:nvPr>
        </p:nvSpPr>
        <p:spPr>
          <a:xfrm>
            <a:off x="9537661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6D0781D-8884-4989-E707-645C9D2F1E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7939488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1F18D641-7E0D-7828-FE13-4B8D189B88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/>
          </p:nvPr>
        </p:nvSpPr>
        <p:spPr>
          <a:xfrm>
            <a:off x="7788244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61A54BA-26D1-D4FB-C6EC-0A1E584A39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6192243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FC5CCB63-D943-8F2D-5F92-7CD281A2D2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/>
          </p:nvPr>
        </p:nvSpPr>
        <p:spPr>
          <a:xfrm>
            <a:off x="6038827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DE28EF6-61AC-D5F0-55FA-E930C35AE5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>
          <a:xfrm>
            <a:off x="4444998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0237F1D1-C412-2166-7A8B-F6B3B0383E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5"/>
          </p:nvPr>
        </p:nvSpPr>
        <p:spPr>
          <a:xfrm>
            <a:off x="4289410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3D9197-6DDA-F7EC-814F-35598A03CB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>
          <a:xfrm>
            <a:off x="2697753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349C422D-57BE-2C0E-C883-FFEA802AA6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2539993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BC64151-F3F5-CEEC-6E61-C0D124D6AE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950508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4" name="Picture Placeholder 1">
            <a:extLst>
              <a:ext uri="{FF2B5EF4-FFF2-40B4-BE49-F238E27FC236}">
                <a16:creationId xmlns:a16="http://schemas.microsoft.com/office/drawing/2014/main" id="{FD2B75CA-4BDF-14CB-BA7F-6E6541C9CA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/>
          </p:nvPr>
        </p:nvSpPr>
        <p:spPr>
          <a:xfrm>
            <a:off x="790576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45EBBC4-7324-E0A4-7B1E-76B995F4C4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A3FE1678-6BBF-A285-8ACD-02F5267E890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40050369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ircle imag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0980338D-1E37-2BB2-AB6D-1A0C06A507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7423583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582AB74E-A1FA-768E-B3C6-7D9CF8664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7"/>
          </p:nvPr>
        </p:nvSpPr>
        <p:spPr>
          <a:xfrm>
            <a:off x="9190544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2CD33947-428F-F3BC-84EF-0CDD4882BE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2"/>
          </p:nvPr>
        </p:nvSpPr>
        <p:spPr>
          <a:xfrm>
            <a:off x="7424555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5" name="Circle">
            <a:extLst>
              <a:ext uri="{FF2B5EF4-FFF2-40B4-BE49-F238E27FC236}">
                <a16:creationId xmlns:a16="http://schemas.microsoft.com/office/drawing/2014/main" id="{30111986-B22C-41D1-C71A-E467C6A577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5"/>
          </p:nvPr>
        </p:nvSpPr>
        <p:spPr>
          <a:xfrm>
            <a:off x="4803155" y="2631811"/>
            <a:ext cx="2581200" cy="25812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C4855FD-FCBC-E295-BE64-49A00CF121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9"/>
          </p:nvPr>
        </p:nvSpPr>
        <p:spPr>
          <a:xfrm>
            <a:off x="3024187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56377B9-AA2B-1FAC-738F-58AEA61F1F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0"/>
          </p:nvPr>
        </p:nvSpPr>
        <p:spPr>
          <a:xfrm>
            <a:off x="1238399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18F04D23-7466-3204-D663-73DCF67EA3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8"/>
          </p:nvPr>
        </p:nvSpPr>
        <p:spPr>
          <a:xfrm>
            <a:off x="3025159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D2DF1DDC-0402-55BC-A9AD-DCF1C83C30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1B3DAD12-387C-F8E9-4B51-0F90D6A8F034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512735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0980338D-1E37-2BB2-AB6D-1A0C06A507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7423583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582AB74E-A1FA-768E-B3C6-7D9CF8664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7"/>
          </p:nvPr>
        </p:nvSpPr>
        <p:spPr>
          <a:xfrm>
            <a:off x="9190544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2CD33947-428F-F3BC-84EF-0CDD4882BE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2"/>
          </p:nvPr>
        </p:nvSpPr>
        <p:spPr>
          <a:xfrm>
            <a:off x="7424555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3D5C0CD4-E911-C6C7-88BD-62C712B011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2"/>
          </p:nvPr>
        </p:nvSpPr>
        <p:spPr>
          <a:xfrm>
            <a:off x="4803217" y="2627624"/>
            <a:ext cx="2596664" cy="2596664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C4855FD-FCBC-E295-BE64-49A00CF121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9"/>
          </p:nvPr>
        </p:nvSpPr>
        <p:spPr>
          <a:xfrm>
            <a:off x="3024187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56377B9-AA2B-1FAC-738F-58AEA61F1F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0"/>
          </p:nvPr>
        </p:nvSpPr>
        <p:spPr>
          <a:xfrm>
            <a:off x="1238399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18F04D23-7466-3204-D663-73DCF67EA3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8"/>
          </p:nvPr>
        </p:nvSpPr>
        <p:spPr>
          <a:xfrm>
            <a:off x="3025159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D2DF1DDC-0402-55BC-A9AD-DCF1C83C30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89907D88-6902-7261-E878-3000927BD7A4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190250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icture Placeholder 8">
            <a:extLst>
              <a:ext uri="{FF2B5EF4-FFF2-40B4-BE49-F238E27FC236}">
                <a16:creationId xmlns:a16="http://schemas.microsoft.com/office/drawing/2014/main" id="{FB60CE53-9624-F058-2873-25F09A81AD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1"/>
          </p:nvPr>
        </p:nvSpPr>
        <p:spPr>
          <a:xfrm>
            <a:off x="7979324" y="401687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07" name="Picture Placeholder 7">
            <a:extLst>
              <a:ext uri="{FF2B5EF4-FFF2-40B4-BE49-F238E27FC236}">
                <a16:creationId xmlns:a16="http://schemas.microsoft.com/office/drawing/2014/main" id="{E81757EF-A637-1B88-7CB2-5637FD2D5E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0"/>
          </p:nvPr>
        </p:nvSpPr>
        <p:spPr>
          <a:xfrm>
            <a:off x="6185535" y="511415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06" name="Picture Placeholder 6">
            <a:extLst>
              <a:ext uri="{FF2B5EF4-FFF2-40B4-BE49-F238E27FC236}">
                <a16:creationId xmlns:a16="http://schemas.microsoft.com/office/drawing/2014/main" id="{B848D501-1E0B-FDEE-0B28-2F843AEE86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9"/>
          </p:nvPr>
        </p:nvSpPr>
        <p:spPr>
          <a:xfrm>
            <a:off x="6185535" y="401687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05" name="Picture Placeholder 5">
            <a:extLst>
              <a:ext uri="{FF2B5EF4-FFF2-40B4-BE49-F238E27FC236}">
                <a16:creationId xmlns:a16="http://schemas.microsoft.com/office/drawing/2014/main" id="{8E2B3FB2-8D21-A10B-3100-3C086D0D1C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8"/>
          </p:nvPr>
        </p:nvSpPr>
        <p:spPr>
          <a:xfrm>
            <a:off x="4387215" y="511415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04" name="Picture Placeholder 4">
            <a:extLst>
              <a:ext uri="{FF2B5EF4-FFF2-40B4-BE49-F238E27FC236}">
                <a16:creationId xmlns:a16="http://schemas.microsoft.com/office/drawing/2014/main" id="{028A7DF6-5937-F8FC-DC27-52E2E059C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7"/>
          </p:nvPr>
        </p:nvSpPr>
        <p:spPr>
          <a:xfrm>
            <a:off x="4387215" y="401687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144" name="Picture Placeholder 3">
            <a:extLst>
              <a:ext uri="{FF2B5EF4-FFF2-40B4-BE49-F238E27FC236}">
                <a16:creationId xmlns:a16="http://schemas.microsoft.com/office/drawing/2014/main" id="{7551FFA7-FC96-0C4E-7BAF-0AA9D2A550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6"/>
          </p:nvPr>
        </p:nvSpPr>
        <p:spPr>
          <a:xfrm>
            <a:off x="790575" y="401687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>
              <a:defRPr lang="en-BE" sz="1600" dirty="0"/>
            </a:lvl1pPr>
          </a:lstStyle>
          <a:p>
            <a:pPr marL="0" lvl="0" indent="0" algn="ctr">
              <a:buNone/>
            </a:pPr>
            <a:endParaRPr lang="en-BE"/>
          </a:p>
        </p:txBody>
      </p:sp>
      <p:sp>
        <p:nvSpPr>
          <p:cNvPr id="142" name="Picture Placeholder 2">
            <a:extLst>
              <a:ext uri="{FF2B5EF4-FFF2-40B4-BE49-F238E27FC236}">
                <a16:creationId xmlns:a16="http://schemas.microsoft.com/office/drawing/2014/main" id="{901A4E63-35E0-4E22-7F0F-22B61061D5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4392410" y="1822310"/>
            <a:ext cx="7007427" cy="2015999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>
              <a:defRPr lang="en-BE" sz="1600" dirty="0"/>
            </a:lvl1pPr>
          </a:lstStyle>
          <a:p>
            <a:pPr marL="0" lvl="0" indent="0" algn="ctr">
              <a:buNone/>
            </a:pPr>
            <a:endParaRPr lang="en-BE"/>
          </a:p>
        </p:txBody>
      </p:sp>
      <p:sp>
        <p:nvSpPr>
          <p:cNvPr id="143" name="Picture Placeholder 1">
            <a:extLst>
              <a:ext uri="{FF2B5EF4-FFF2-40B4-BE49-F238E27FC236}">
                <a16:creationId xmlns:a16="http://schemas.microsoft.com/office/drawing/2014/main" id="{1672F6F7-B5C6-A5AC-1A63-FE1D6D652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790575" y="182231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>
              <a:defRPr lang="en-BE" sz="1600" dirty="0"/>
            </a:lvl1pPr>
          </a:lstStyle>
          <a:p>
            <a:pPr marL="0" lvl="0" indent="0" algn="ctr">
              <a:buNone/>
            </a:pP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734CDD21-B44A-79F5-89A6-085C800363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91A508F8-CD2E-4C61-CFCC-BEE1CD04986E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474609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to m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B986473-9296-C548-A3D6-DAB8AE4D1B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968570" y="4016586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51A8639A-3B9F-5EC6-4C8C-FFAD60243C6C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380698" y="4016586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CA769A42-B0B0-CFD4-5032-90AE3663AF5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00667" y="4030788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5EADED87-D09E-B437-2EFF-E27E952293B8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4377623" y="1812882"/>
            <a:ext cx="7021552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2CF8E89-1F21-F6E0-C134-CF1F700BDD4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00667" y="1812882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B991D6BE-CBB6-D9DE-F8EA-8F201C76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C1B9AF2D-1A0A-F5D5-2AD3-12146A3D579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650838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to m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13BC340A-F58E-4116-6CE2-C20DEA6379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1"/>
          </p:nvPr>
        </p:nvSpPr>
        <p:spPr>
          <a:xfrm>
            <a:off x="4377623" y="4030788"/>
            <a:ext cx="7021552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91E5177-7E3E-0CA7-3764-BFD362BB50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4"/>
          </p:nvPr>
        </p:nvSpPr>
        <p:spPr>
          <a:xfrm>
            <a:off x="800667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D849283-C19A-8178-0641-051FCC2124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7968570" y="1818928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8EF6AD2-832B-3CFA-47AE-7819BB8C0C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4380698" y="1818928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7" name="Picture Placeholder 1">
            <a:extLst>
              <a:ext uri="{FF2B5EF4-FFF2-40B4-BE49-F238E27FC236}">
                <a16:creationId xmlns:a16="http://schemas.microsoft.com/office/drawing/2014/main" id="{3E585325-7B22-0598-C4E6-2E6C4EE39F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800667" y="183313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B991D6BE-CBB6-D9DE-F8EA-8F201C763E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552E62C0-1C25-FE7B-2816-06D04DEEC42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4270785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68DF9FA3-520D-226E-FE5C-8C0AB77F13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790574" y="1798638"/>
            <a:ext cx="10609261" cy="4248150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24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20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8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6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5pPr>
          </a:lstStyle>
          <a:p>
            <a:pPr lvl="0"/>
            <a:r>
              <a:rPr lang="en-GB" dirty="0"/>
              <a:t>Click to edit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5209256F-2ACF-82E0-4B63-2250C7FA31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701915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t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C50206F-1D7C-2FB1-A0D3-5DA2924E30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6"/>
          </p:nvPr>
        </p:nvSpPr>
        <p:spPr>
          <a:xfrm>
            <a:off x="7956532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95F5A97-589A-1BA8-A55C-E5B6997993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5"/>
          </p:nvPr>
        </p:nvSpPr>
        <p:spPr>
          <a:xfrm>
            <a:off x="4376777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0D9E2B3-A6C0-6479-3793-AD1614E09B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4"/>
          </p:nvPr>
        </p:nvSpPr>
        <p:spPr>
          <a:xfrm>
            <a:off x="797022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2AC9806-4F38-D448-3B25-40EB532765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8"/>
          </p:nvPr>
        </p:nvSpPr>
        <p:spPr>
          <a:xfrm>
            <a:off x="6181822" y="1820988"/>
            <a:ext cx="5197984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BECECE09-1D5A-F633-ECF5-08C4B8BDE9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7"/>
          </p:nvPr>
        </p:nvSpPr>
        <p:spPr>
          <a:xfrm>
            <a:off x="797022" y="1820988"/>
            <a:ext cx="5197984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8F6820F-64CB-AE71-E9F8-40898D8BF4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2D1588CB-C99E-7CA1-D7CC-3F0822458D5F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773248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t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x background">
            <a:extLst>
              <a:ext uri="{FF2B5EF4-FFF2-40B4-BE49-F238E27FC236}">
                <a16:creationId xmlns:a16="http://schemas.microsoft.com/office/drawing/2014/main" id="{EF318BA3-19A6-FC19-BF4F-AFF5E62EAF8B}"/>
              </a:ext>
            </a:extLst>
          </p:cNvPr>
          <p:cNvSpPr/>
          <p:nvPr userDrawn="1"/>
        </p:nvSpPr>
        <p:spPr>
          <a:xfrm>
            <a:off x="4712491" y="2085293"/>
            <a:ext cx="4208188" cy="2174882"/>
          </a:xfrm>
          <a:prstGeom prst="roundRect">
            <a:avLst>
              <a:gd name="adj" fmla="val 876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b"/>
          <a:lstStyle/>
          <a:p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4C21DFD8-0832-38AF-2CA8-ABF8057A8A6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30263" y="2103186"/>
            <a:ext cx="3484890" cy="2156988"/>
          </a:xfrm>
          <a:prstGeom prst="roundRect">
            <a:avLst>
              <a:gd name="adj" fmla="val 5491"/>
            </a:avLst>
          </a:prstGeom>
          <a:solidFill>
            <a:schemeClr val="bg1">
              <a:lumMod val="95000"/>
            </a:schemeClr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BE"/>
              <a:t>picture</a:t>
            </a:r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34C09383-50E0-39CC-6F29-523832012E69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9118017" y="2103186"/>
            <a:ext cx="2090119" cy="137296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9" name="box background">
            <a:extLst>
              <a:ext uri="{FF2B5EF4-FFF2-40B4-BE49-F238E27FC236}">
                <a16:creationId xmlns:a16="http://schemas.microsoft.com/office/drawing/2014/main" id="{BBF8B340-4A17-43D7-BC95-A298D63B9CB8}"/>
              </a:ext>
            </a:extLst>
          </p:cNvPr>
          <p:cNvSpPr/>
          <p:nvPr userDrawn="1"/>
        </p:nvSpPr>
        <p:spPr>
          <a:xfrm>
            <a:off x="9118018" y="3593148"/>
            <a:ext cx="2101727" cy="2453640"/>
          </a:xfrm>
          <a:prstGeom prst="roundRect">
            <a:avLst>
              <a:gd name="adj" fmla="val 1064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251999" rtlCol="0" anchor="b"/>
          <a:lstStyle/>
          <a:p>
            <a:pPr algn="ctr"/>
            <a:r>
              <a:rPr lang="en-US">
                <a:solidFill>
                  <a:schemeClr val="tx1"/>
                </a:solidFill>
              </a:rPr>
              <a:t>Lorem ipsum</a:t>
            </a:r>
            <a:endParaRPr lang="en-US" sz="700">
              <a:solidFill>
                <a:schemeClr val="tx1"/>
              </a:solidFill>
            </a:endParaRPr>
          </a:p>
        </p:txBody>
      </p: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C615DE24-197D-61C8-FFD4-4F714A9600AF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118017" y="3590610"/>
            <a:ext cx="2090119" cy="245364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6144CC3F-70BE-C3CE-20A9-F2D2005EFC3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030263" y="757172"/>
            <a:ext cx="1656000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40353809-100A-E9EB-B4D3-4CBA8874311D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2871944" y="757172"/>
            <a:ext cx="1656000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06AC82F5-8D4E-A415-07AB-34E041FE592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712935" y="757172"/>
            <a:ext cx="3167555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5" name="Text Placeholder 1">
            <a:extLst>
              <a:ext uri="{FF2B5EF4-FFF2-40B4-BE49-F238E27FC236}">
                <a16:creationId xmlns:a16="http://schemas.microsoft.com/office/drawing/2014/main" id="{A906A151-7B41-0638-0E40-CDF085809A31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053543" y="757172"/>
            <a:ext cx="3167555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0" name="Text Placeholder 1">
            <a:extLst>
              <a:ext uri="{FF2B5EF4-FFF2-40B4-BE49-F238E27FC236}">
                <a16:creationId xmlns:a16="http://schemas.microsoft.com/office/drawing/2014/main" id="{B46A0D9A-DFC9-35DA-B3EB-EE6E0B380A2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030263" y="4436784"/>
            <a:ext cx="2130266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1" name="Text Placeholder 1">
            <a:extLst>
              <a:ext uri="{FF2B5EF4-FFF2-40B4-BE49-F238E27FC236}">
                <a16:creationId xmlns:a16="http://schemas.microsoft.com/office/drawing/2014/main" id="{203C0C30-AFDA-7709-193B-E251C93988F1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3361352" y="4436784"/>
            <a:ext cx="1153800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2" name="Text Placeholder 1">
            <a:extLst>
              <a:ext uri="{FF2B5EF4-FFF2-40B4-BE49-F238E27FC236}">
                <a16:creationId xmlns:a16="http://schemas.microsoft.com/office/drawing/2014/main" id="{0607F714-E8B5-3869-031B-3A7E2AEFCC6F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4722415" y="4436784"/>
            <a:ext cx="2006521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3" name="Text Placeholder 1">
            <a:extLst>
              <a:ext uri="{FF2B5EF4-FFF2-40B4-BE49-F238E27FC236}">
                <a16:creationId xmlns:a16="http://schemas.microsoft.com/office/drawing/2014/main" id="{D6946E3F-F9EA-50A5-513A-A5164DEF43A0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901195" y="4436784"/>
            <a:ext cx="2015999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6" name="Slide Number">
            <a:extLst>
              <a:ext uri="{FF2B5EF4-FFF2-40B4-BE49-F238E27FC236}">
                <a16:creationId xmlns:a16="http://schemas.microsoft.com/office/drawing/2014/main" id="{4B8F5750-EFAA-CB17-D1E6-FE59CF6D743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004671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ackground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EA5953C1-CDD4-D150-3A79-366ACD550B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5D105BF3-FC31-9DD0-66AC-C7FEFDBF22B0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354093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7680">
          <p15:clr>
            <a:srgbClr val="FBAE40"/>
          </p15:clr>
        </p15:guide>
        <p15:guide id="3" pos="498">
          <p15:clr>
            <a:srgbClr val="FBAE40"/>
          </p15:clr>
        </p15:guide>
        <p15:guide id="6" pos="7181">
          <p15:clr>
            <a:srgbClr val="FBAE40"/>
          </p15:clr>
        </p15:guide>
        <p15:guide id="7" orient="horz">
          <p15:clr>
            <a:srgbClr val="FBAE40"/>
          </p15:clr>
        </p15:guide>
        <p15:guide id="8" orient="horz" pos="4320">
          <p15:clr>
            <a:srgbClr val="FBAE40"/>
          </p15:clr>
        </p15:guide>
        <p15:guide id="9" orient="horz" pos="1133">
          <p15:clr>
            <a:srgbClr val="FBAE40"/>
          </p15:clr>
        </p15:guide>
        <p15:guide id="10" orient="horz" pos="2471">
          <p15:clr>
            <a:srgbClr val="FBAE40"/>
          </p15:clr>
        </p15:guide>
        <p15:guide id="11" orient="horz" pos="3809">
          <p15:clr>
            <a:srgbClr val="FBAE40"/>
          </p15:clr>
        </p15:guide>
        <p15:guide id="1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Grey background">
    <p:bg>
      <p:bgPr>
        <a:solidFill>
          <a:srgbClr val="4E52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C logo" descr="European Commission">
            <a:extLst>
              <a:ext uri="{FF2B5EF4-FFF2-40B4-BE49-F238E27FC236}">
                <a16:creationId xmlns:a16="http://schemas.microsoft.com/office/drawing/2014/main" id="{1ABFEDB5-36D3-593E-1D1D-1C012A6CD96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 r="45043"/>
          <a:stretch/>
        </p:blipFill>
        <p:spPr>
          <a:xfrm>
            <a:off x="10729044" y="5893948"/>
            <a:ext cx="1158155" cy="779504"/>
          </a:xfrm>
          <a:prstGeom prst="rect">
            <a:avLst/>
          </a:prstGeom>
          <a:noFill/>
        </p:spPr>
      </p:pic>
      <p:sp>
        <p:nvSpPr>
          <p:cNvPr id="5" name="Title">
            <a:extLst>
              <a:ext uri="{FF2B5EF4-FFF2-40B4-BE49-F238E27FC236}">
                <a16:creationId xmlns:a16="http://schemas.microsoft.com/office/drawing/2014/main" id="{EA5953C1-CDD4-D150-3A79-366ACD550B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5554DF69-DD6E-7A41-66CF-700CF476AC2F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>
                <a:solidFill>
                  <a:schemeClr val="bg1"/>
                </a:solidFill>
              </a:rPr>
              <a:pPr/>
              <a:t>‹#›</a:t>
            </a:fld>
            <a:endParaRPr lang="en-BE" sz="10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3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7680">
          <p15:clr>
            <a:srgbClr val="FBAE40"/>
          </p15:clr>
        </p15:guide>
        <p15:guide id="3" pos="498">
          <p15:clr>
            <a:srgbClr val="FBAE40"/>
          </p15:clr>
        </p15:guide>
        <p15:guide id="6" pos="7181">
          <p15:clr>
            <a:srgbClr val="FBAE40"/>
          </p15:clr>
        </p15:guide>
        <p15:guide id="7" orient="horz">
          <p15:clr>
            <a:srgbClr val="FBAE40"/>
          </p15:clr>
        </p15:guide>
        <p15:guide id="8" orient="horz" pos="4320">
          <p15:clr>
            <a:srgbClr val="FBAE40"/>
          </p15:clr>
        </p15:guide>
        <p15:guide id="9" orient="horz" pos="1133">
          <p15:clr>
            <a:srgbClr val="FBAE40"/>
          </p15:clr>
        </p15:guide>
        <p15:guide id="10" orient="horz" pos="2471">
          <p15:clr>
            <a:srgbClr val="FBAE40"/>
          </p15:clr>
        </p15:guide>
        <p15:guide id="11" orient="horz" pos="3809">
          <p15:clr>
            <a:srgbClr val="FBAE40"/>
          </p15:clr>
        </p15:guide>
        <p15:guide id="1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CAD29EBB-D18E-1467-ED43-AED25FD23C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35000">
                <a:srgbClr val="5781B8"/>
              </a:gs>
              <a:gs pos="0">
                <a:srgbClr val="4E52A6"/>
              </a:gs>
              <a:gs pos="100000">
                <a:srgbClr val="63D2D4"/>
              </a:gs>
            </a:gsLst>
            <a:lin ang="18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0" rtlCol="0" anchor="t" anchorCtr="0"/>
          <a:lstStyle/>
          <a:p>
            <a:pPr indent="0" algn="l">
              <a:buNone/>
            </a:pPr>
            <a:endParaRPr lang="en-BE" sz="1400" spc="-30">
              <a:solidFill>
                <a:schemeClr val="tx1"/>
              </a:solidFill>
              <a:ea typeface="+mn-lt"/>
              <a:cs typeface="+mn-lt"/>
            </a:endParaRPr>
          </a:p>
        </p:txBody>
      </p:sp>
      <p:grpSp>
        <p:nvGrpSpPr>
          <p:cNvPr id="3" name="Disclaimer">
            <a:extLst>
              <a:ext uri="{FF2B5EF4-FFF2-40B4-BE49-F238E27FC236}">
                <a16:creationId xmlns:a16="http://schemas.microsoft.com/office/drawing/2014/main" id="{7D927E25-1711-442E-7B4B-0A2ED022FF5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03275" y="4257985"/>
            <a:ext cx="8941016" cy="1271439"/>
            <a:chOff x="803275" y="4257985"/>
            <a:chExt cx="8941016" cy="1271439"/>
          </a:xfrm>
        </p:grpSpPr>
        <p:sp>
          <p:nvSpPr>
            <p:cNvPr id="2" name="Disclaimer">
              <a:extLst>
                <a:ext uri="{FF2B5EF4-FFF2-40B4-BE49-F238E27FC236}">
                  <a16:creationId xmlns:a16="http://schemas.microsoft.com/office/drawing/2014/main" id="{48E87B2E-8ADA-D267-8D3F-9F22BD9D181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803275" y="4652301"/>
              <a:ext cx="8941016" cy="8771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© European Union 2025</a:t>
              </a:r>
              <a:endParaRPr sz="1200">
                <a:solidFill>
                  <a:schemeClr val="tx1"/>
                </a:solidFill>
                <a:latin typeface="+mj-lt"/>
              </a:endParaRPr>
            </a:p>
            <a:p>
              <a:pPr marL="0" marR="0" lvl="0" indent="0" algn="l" rtl="0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Unless otherwise noted the reuse of this presentation is authorised under the </a:t>
              </a:r>
              <a:r>
                <a:rPr lang="en-GB" sz="1200" u="sng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 BY 4.0</a:t>
              </a:r>
              <a:r>
                <a:rPr lang="en-GB" sz="120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 license. For any use or reproduction of elements that are not owned by the EU, permission may need to be sought directly from the respective right holders.</a:t>
              </a:r>
              <a:endParaRPr sz="1200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6" name="Creative Commons logo">
              <a:extLst>
                <a:ext uri="{FF2B5EF4-FFF2-40B4-BE49-F238E27FC236}">
                  <a16:creationId xmlns:a16="http://schemas.microsoft.com/office/drawing/2014/main" id="{8A984090-6A79-31E7-E62E-9ABC0722A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171" y="4257985"/>
              <a:ext cx="1023496" cy="358097"/>
            </a:xfrm>
            <a:prstGeom prst="rect">
              <a:avLst/>
            </a:prstGeom>
          </p:spPr>
        </p:pic>
      </p:grpSp>
      <p:sp>
        <p:nvSpPr>
          <p:cNvPr id="9" name="Subtitle 1"/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756089"/>
            <a:ext cx="10003692" cy="2908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8" name="Title"/>
          <p:cNvSpPr>
            <a:spLocks noGrp="1"/>
          </p:cNvSpPr>
          <p:nvPr>
            <p:ph type="ctrTitle"/>
          </p:nvPr>
        </p:nvSpPr>
        <p:spPr>
          <a:xfrm>
            <a:off x="803275" y="1122363"/>
            <a:ext cx="10800760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pic>
        <p:nvPicPr>
          <p:cNvPr id="5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ECB7CE66-2815-30D0-D6DF-CC8A352ACC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51138"/>
          <a:stretch>
            <a:fillRect/>
          </a:stretch>
        </p:blipFill>
        <p:spPr>
          <a:xfrm>
            <a:off x="8401069" y="0"/>
            <a:ext cx="379093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03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CAD29EBB-D18E-1467-ED43-AED25FD23C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35000">
                <a:srgbClr val="5781B8"/>
              </a:gs>
              <a:gs pos="0">
                <a:srgbClr val="4E52A6"/>
              </a:gs>
              <a:gs pos="100000">
                <a:srgbClr val="63D2D4"/>
              </a:gs>
            </a:gsLst>
            <a:lin ang="18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0" rtlCol="0" anchor="t" anchorCtr="0"/>
          <a:lstStyle/>
          <a:p>
            <a:pPr indent="0" algn="l">
              <a:buNone/>
            </a:pPr>
            <a:endParaRPr lang="en-BE" sz="1400" spc="-30"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8" name="Title"/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803275" y="1122363"/>
            <a:ext cx="10800760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pic>
        <p:nvPicPr>
          <p:cNvPr id="2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55E0EFE4-F2C2-D835-C82F-01D5F83AF9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51138"/>
          <a:stretch>
            <a:fillRect/>
          </a:stretch>
        </p:blipFill>
        <p:spPr>
          <a:xfrm>
            <a:off x="8401069" y="0"/>
            <a:ext cx="379093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747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3CAF3E-2BE2-E057-C4C6-5170A4DC16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12192003" cy="342900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020968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84385" y="3855676"/>
            <a:ext cx="10003692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8078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8DF9FA3-520D-226E-FE5C-8C0AB77F13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790574" y="1798638"/>
            <a:ext cx="10609261" cy="4248150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5209256F-2ACF-82E0-4B63-2250C7FA31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942DC99E-864D-0443-9B87-09A7E3D4B56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86813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"/>
          <a:stretch/>
        </p:blipFill>
        <p:spPr>
          <a:xfrm>
            <a:off x="-4145" y="-17645"/>
            <a:ext cx="12200290" cy="689329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 userDrawn="1"/>
        </p:nvSpPr>
        <p:spPr>
          <a:xfrm>
            <a:off x="1077013" y="1122363"/>
            <a:ext cx="10284602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284602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7314009" y="5391727"/>
            <a:ext cx="4049315" cy="87745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Speaker</a:t>
            </a:r>
            <a:br>
              <a:rPr lang="en-GB" noProof="0" dirty="0"/>
            </a:br>
            <a:r>
              <a:rPr lang="en-GB" noProof="0" dirty="0"/>
              <a:t>Venue and date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1229413" y="1274763"/>
            <a:ext cx="10284602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114" y="2005487"/>
            <a:ext cx="10264612" cy="1325563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08926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cover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C74736-FFEB-8230-3CBC-306C483158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"/>
            <a:ext cx="12192000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284602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284602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4782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725" y="6114334"/>
            <a:ext cx="2004317" cy="58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5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AA9F0A5-0A99-FE1B-8BA6-A039D57272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3"/>
          </p:nvPr>
        </p:nvSpPr>
        <p:spPr>
          <a:xfrm>
            <a:off x="6227279" y="2698190"/>
            <a:ext cx="5184146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2"/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6232768" y="1798637"/>
            <a:ext cx="5167070" cy="70643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64B5D55F-B2F9-8F22-3A75-F8D4AEA6D3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2"/>
          </p:nvPr>
        </p:nvSpPr>
        <p:spPr>
          <a:xfrm>
            <a:off x="790575" y="2698190"/>
            <a:ext cx="5184146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3" name="Text Placeholder 1"/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790576" y="1798637"/>
            <a:ext cx="5184145" cy="706437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6F3C4D5A-CBA4-3B89-3175-603AB0D5BB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A9BB881F-1B20-A35E-FE34-9B6BBD35AE6F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946336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67154" y="1825624"/>
            <a:ext cx="10267462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95769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2525" y="1825625"/>
            <a:ext cx="5002090" cy="41703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>
              <a:buClr>
                <a:schemeClr val="accent5"/>
              </a:buClr>
              <a:buFont typeface="Arial"/>
              <a:buNone/>
              <a:defRPr/>
            </a:lvl1pPr>
          </a:lstStyle>
          <a:p>
            <a:pPr lvl="0"/>
            <a:endParaRPr lang="en-GB" noProof="0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5pPr>
          </a:lstStyle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 dirty="0"/>
              <a:t>Insert text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endParaRPr lang="en-GB" noProof="0" dirty="0"/>
          </a:p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231845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1" hasCustomPrompt="1"/>
          </p:nvPr>
        </p:nvSpPr>
        <p:spPr>
          <a:xfrm>
            <a:off x="623252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/>
              <a:buNone/>
              <a:defRPr strike="noStrike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6420069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970722" y="1825625"/>
            <a:ext cx="3229533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 baseline="0"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476002" y="1825624"/>
            <a:ext cx="3239996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 dirty="0"/>
              <a:t>Insert text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7990763" y="1825624"/>
            <a:ext cx="3239998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 dirty="0"/>
              <a:t>Insert text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25055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722" y="1681163"/>
            <a:ext cx="5003999" cy="823912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70722" y="2597727"/>
            <a:ext cx="5003999" cy="339826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2768" y="1681163"/>
            <a:ext cx="5003999" cy="823912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32768" y="2597727"/>
            <a:ext cx="5003999" cy="339826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51924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750540"/>
            <a:ext cx="12192000" cy="42454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59511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615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14048" y="1992572"/>
            <a:ext cx="8010798" cy="3616657"/>
          </a:xfrm>
          <a:prstGeom prst="rect">
            <a:avLst/>
          </a:prstGeo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2170344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662614" y="1825625"/>
            <a:ext cx="4583519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662614" y="586765"/>
            <a:ext cx="4581771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15172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63280" y="-62165"/>
            <a:ext cx="12318560" cy="3468939"/>
          </a:xfrm>
          <a:prstGeom prst="rect">
            <a:avLst/>
          </a:prstGeom>
          <a:solidFill>
            <a:schemeClr val="bg2"/>
          </a:solidFill>
          <a:ln w="28575" cmpd="sng">
            <a:solidFill>
              <a:schemeClr val="accent5"/>
            </a:solidFill>
          </a:ln>
        </p:spPr>
        <p:txBody>
          <a:bodyPr/>
          <a:lstStyle>
            <a:lvl1pPr marL="0" indent="0">
              <a:buClr>
                <a:schemeClr val="accent2"/>
              </a:buClr>
              <a:buFont typeface="Arial"/>
              <a:buNone/>
              <a:defRPr/>
            </a:lvl1pPr>
          </a:lstStyle>
          <a:p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385" y="2818576"/>
            <a:ext cx="10287000" cy="628377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57385" y="3630613"/>
            <a:ext cx="10287000" cy="2365375"/>
          </a:xfrm>
          <a:prstGeom prst="rect">
            <a:avLst/>
          </a:prstGeom>
        </p:spPr>
        <p:txBody>
          <a:bodyPr/>
          <a:lstStyle>
            <a:lvl1pPr marL="0" indent="-342900" algn="l">
              <a:buClr>
                <a:schemeClr val="accent5"/>
              </a:buClr>
              <a:buFont typeface="Arial"/>
              <a:buNone/>
              <a:defRPr/>
            </a:lvl1pPr>
            <a:lvl2pPr marL="800100" indent="-342900">
              <a:buClr>
                <a:schemeClr val="accent5"/>
              </a:buClr>
              <a:buFont typeface="Arial"/>
              <a:buNone/>
              <a:defRPr/>
            </a:lvl2pPr>
            <a:lvl3pPr marL="1200150" indent="-285750">
              <a:buClr>
                <a:schemeClr val="accent5"/>
              </a:buClr>
              <a:buFont typeface="Arial"/>
              <a:buNone/>
              <a:defRPr/>
            </a:lvl3pPr>
            <a:lvl4pPr marL="1657350" indent="-285750">
              <a:buClr>
                <a:schemeClr val="accent5"/>
              </a:buClr>
              <a:buFont typeface="Arial"/>
              <a:buNone/>
              <a:defRPr/>
            </a:lvl4pPr>
            <a:lvl5pPr marL="2114550" indent="-285750">
              <a:buClr>
                <a:schemeClr val="accent5"/>
              </a:buClr>
              <a:buFont typeface="Arial"/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488876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F77687C-AC6F-634F-AC60-81131BCE7FC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8201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A1F17483-D7EC-5F47-B284-CA9DDB1A89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78392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020C457-3C2E-CA42-88B4-5E3F06B1AE9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338313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B33CC6E2-D391-D44C-9F83-EE43AEFB9D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78504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2EE2749-4448-E94D-A3B6-E8FD4C9B9E3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841783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92FCF7F-70FF-AF43-824A-E78383E715E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181974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3291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587151F-CB0B-88B8-FDBD-28C34A2DE8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20"/>
          </p:nvPr>
        </p:nvSpPr>
        <p:spPr>
          <a:xfrm>
            <a:off x="8056081" y="2698190"/>
            <a:ext cx="3349799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3" name="Text Placeholder 3"/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790576" y="1798637"/>
            <a:ext cx="3349799" cy="706437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83E255-04CA-63F3-11D3-C1A7222A5C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9"/>
          </p:nvPr>
        </p:nvSpPr>
        <p:spPr>
          <a:xfrm>
            <a:off x="4428298" y="2698190"/>
            <a:ext cx="3349799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2"/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4432907" y="1798637"/>
            <a:ext cx="3349799" cy="70643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C8FCE1F-222F-0BC6-4937-3305132E1F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8"/>
          </p:nvPr>
        </p:nvSpPr>
        <p:spPr>
          <a:xfrm>
            <a:off x="790576" y="2698190"/>
            <a:ext cx="3349799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0A827F33-D01B-C18D-1700-94E1DF78C9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8055783" y="1798637"/>
            <a:ext cx="3349799" cy="70643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6F3C4D5A-CBA4-3B89-3175-603AB0D5BB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FB338EF-E8F2-D5CE-00E7-A4A8CBFA0FDD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401087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5F365213-848B-024E-A456-0D200676FA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33074" y="1750540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1F0C252E-54B1-624A-B251-93ACB24B4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33075" y="3907988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EC7BFE4B-D881-0841-972F-3BB3E43AAF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7391" y="1750540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26D230BA-B3D4-3543-AD14-9F6C784D2F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49106" y="3907988"/>
            <a:ext cx="1620000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l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6151C0D4-98EF-D447-A8C6-142CA23E3F1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70722" y="1750540"/>
            <a:ext cx="1663928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r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3298D3D7-E8BE-DE4C-9995-3011560B905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27393" y="3907988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5AA5AF97-B62D-1649-9296-29B8A162A14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8650" y="3897313"/>
            <a:ext cx="1656000" cy="2098675"/>
          </a:xfrm>
          <a:prstGeom prst="rect">
            <a:avLst/>
          </a:prstGeom>
          <a:noFill/>
        </p:spPr>
        <p:txBody>
          <a:bodyPr tIns="90000"/>
          <a:lstStyle>
            <a:lvl1pPr marL="0" indent="0" algn="r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018AC41E-3877-BF47-AA29-7A9F0F0A096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49106" y="1750540"/>
            <a:ext cx="1620000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l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57201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8857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0430CE-3EAA-0F5F-3032-04C3EBD4B3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3" cy="342900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020968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84385" y="3855676"/>
            <a:ext cx="10003692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9258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bg>
      <p:bgPr>
        <a:gradFill>
          <a:gsLst>
            <a:gs pos="75000">
              <a:srgbClr val="5DA6C5"/>
            </a:gs>
            <a:gs pos="47000">
              <a:srgbClr val="5781B8"/>
            </a:gs>
            <a:gs pos="4000">
              <a:srgbClr val="4E51A7"/>
            </a:gs>
            <a:gs pos="100000">
              <a:srgbClr val="65D4D5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725D4AB3-EADA-E922-EA70-C927A8FFB8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4824"/>
          <a:stretch>
            <a:fillRect/>
          </a:stretch>
        </p:blipFill>
        <p:spPr>
          <a:xfrm>
            <a:off x="8401069" y="0"/>
            <a:ext cx="3790932" cy="6858000"/>
          </a:xfrm>
          <a:prstGeom prst="rect">
            <a:avLst/>
          </a:prstGeom>
        </p:spPr>
      </p:pic>
      <p:pic>
        <p:nvPicPr>
          <p:cNvPr id="5" name="EC logo" descr="European Commission">
            <a:extLst>
              <a:ext uri="{FF2B5EF4-FFF2-40B4-BE49-F238E27FC236}">
                <a16:creationId xmlns:a16="http://schemas.microsoft.com/office/drawing/2014/main" id="{5BB2D12E-18B3-959D-037B-3FCA2A7027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63383" y="5738784"/>
            <a:ext cx="2544024" cy="941017"/>
          </a:xfrm>
          <a:prstGeom prst="rect">
            <a:avLst/>
          </a:prstGeom>
          <a:noFill/>
        </p:spPr>
      </p:pic>
      <p:sp>
        <p:nvSpPr>
          <p:cNvPr id="7" name="Speaker, venue">
            <a:extLst>
              <a:ext uri="{FF2B5EF4-FFF2-40B4-BE49-F238E27FC236}">
                <a16:creationId xmlns:a16="http://schemas.microsoft.com/office/drawing/2014/main" id="{CD23B510-2F58-56A1-7F6F-515ECCAF73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803275" y="5399738"/>
            <a:ext cx="5724000" cy="684000"/>
          </a:xfrm>
          <a:prstGeom prst="rect">
            <a:avLst/>
          </a:prstGeom>
        </p:spPr>
        <p:txBody>
          <a:bodyPr lIns="0" tIns="0"/>
          <a:lstStyle>
            <a:lvl1pPr marL="0" indent="0" algn="l">
              <a:spcAft>
                <a:spcPts val="400"/>
              </a:spcAft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Subtitle">
            <a:extLst>
              <a:ext uri="{FF2B5EF4-FFF2-40B4-BE49-F238E27FC236}">
                <a16:creationId xmlns:a16="http://schemas.microsoft.com/office/drawing/2014/main" id="{BE9F0F0B-69CC-DFB6-5C7F-41B2FD0B0A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874486"/>
            <a:ext cx="7324003" cy="135170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lnSpc>
                <a:spcPct val="105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F515F952-885D-C605-132C-FFDBD2BCFF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03275" y="575220"/>
            <a:ext cx="7324004" cy="313138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Cover slide </a:t>
            </a:r>
            <a:br>
              <a:rPr lang="en-GB" noProof="0"/>
            </a:br>
            <a:r>
              <a:rPr lang="en-GB" noProof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6563512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">
    <p:bg>
      <p:bgPr>
        <a:gradFill>
          <a:gsLst>
            <a:gs pos="75000">
              <a:srgbClr val="5DA6C5"/>
            </a:gs>
            <a:gs pos="47000">
              <a:srgbClr val="5781B8"/>
            </a:gs>
            <a:gs pos="4000">
              <a:srgbClr val="4E51A7"/>
            </a:gs>
            <a:gs pos="100000">
              <a:srgbClr val="65D4D5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C logo" descr="European Commission">
            <a:extLst>
              <a:ext uri="{FF2B5EF4-FFF2-40B4-BE49-F238E27FC236}">
                <a16:creationId xmlns:a16="http://schemas.microsoft.com/office/drawing/2014/main" id="{3AECCEB1-4DE4-8CB1-B84E-809D6316009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 r="45043"/>
          <a:stretch/>
        </p:blipFill>
        <p:spPr>
          <a:xfrm>
            <a:off x="10729044" y="5893948"/>
            <a:ext cx="1158155" cy="779504"/>
          </a:xfrm>
          <a:prstGeom prst="rect">
            <a:avLst/>
          </a:prstGeom>
          <a:noFill/>
        </p:spPr>
      </p:pic>
      <p:sp>
        <p:nvSpPr>
          <p:cNvPr id="40" name="Subtitle">
            <a:extLst>
              <a:ext uri="{FF2B5EF4-FFF2-40B4-BE49-F238E27FC236}">
                <a16:creationId xmlns:a16="http://schemas.microsoft.com/office/drawing/2014/main" id="{BE9F0F0B-69CC-DFB6-5C7F-41B2FD0B0A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874486"/>
            <a:ext cx="7324003" cy="135170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lnSpc>
                <a:spcPct val="105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A2470777-AF5E-320A-439E-A6DEC5AE3F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03275" y="575220"/>
            <a:ext cx="7324004" cy="313138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Chapter slide </a:t>
            </a:r>
            <a:br>
              <a:rPr lang="en-GB" noProof="0"/>
            </a:br>
            <a:r>
              <a:rPr lang="en-GB" noProof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98617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68DF9FA3-520D-226E-FE5C-8C0AB77F13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790574" y="1798638"/>
            <a:ext cx="10609261" cy="4248150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5209256F-2ACF-82E0-4B63-2250C7FA31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F6BB3B9-1656-8CC1-621D-BE00C0BE3CC3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449046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AA9F0A5-0A99-FE1B-8BA6-A039D57272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3"/>
          </p:nvPr>
        </p:nvSpPr>
        <p:spPr>
          <a:xfrm>
            <a:off x="6227279" y="2698190"/>
            <a:ext cx="5184146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2"/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6232768" y="1798637"/>
            <a:ext cx="5167070" cy="70643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64B5D55F-B2F9-8F22-3A75-F8D4AEA6D3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2"/>
          </p:nvPr>
        </p:nvSpPr>
        <p:spPr>
          <a:xfrm>
            <a:off x="790575" y="2698190"/>
            <a:ext cx="5184146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3" name="Text Placeholder 1"/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790576" y="1798637"/>
            <a:ext cx="5184145" cy="706437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6F3C4D5A-CBA4-3B89-3175-603AB0D5BB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A9BB881F-1B20-A35E-FE34-9B6BBD35AE6F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480354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587151F-CB0B-88B8-FDBD-28C34A2DE8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20"/>
          </p:nvPr>
        </p:nvSpPr>
        <p:spPr>
          <a:xfrm>
            <a:off x="8056081" y="2698190"/>
            <a:ext cx="3349799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3" name="Text Placeholder 3"/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790576" y="1798637"/>
            <a:ext cx="3349799" cy="706437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83E255-04CA-63F3-11D3-C1A7222A5C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9"/>
          </p:nvPr>
        </p:nvSpPr>
        <p:spPr>
          <a:xfrm>
            <a:off x="4428298" y="2698190"/>
            <a:ext cx="3349799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2"/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4432907" y="1798637"/>
            <a:ext cx="3349799" cy="70643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C8FCE1F-222F-0BC6-4937-3305132E1F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8"/>
          </p:nvPr>
        </p:nvSpPr>
        <p:spPr>
          <a:xfrm>
            <a:off x="790576" y="2698190"/>
            <a:ext cx="3349799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0A827F33-D01B-C18D-1700-94E1DF78C9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8055783" y="1798637"/>
            <a:ext cx="3349799" cy="70643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6F3C4D5A-CBA4-3B89-3175-603AB0D5BB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FB338EF-E8F2-D5CE-00E7-A4A8CBFA0FDD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823746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">
            <a:extLst>
              <a:ext uri="{FF2B5EF4-FFF2-40B4-BE49-F238E27FC236}">
                <a16:creationId xmlns:a16="http://schemas.microsoft.com/office/drawing/2014/main" id="{5B72939D-61BD-4609-D476-6D997AC794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0" y="1798638"/>
            <a:ext cx="12192000" cy="4068762"/>
          </a:xfrm>
          <a:prstGeom prst="rect">
            <a:avLst/>
          </a:prstGeom>
          <a:solidFill>
            <a:srgbClr val="D6E0FF"/>
          </a:solidFill>
        </p:spPr>
        <p:txBody>
          <a:bodyPr tIns="126000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136C2E53-89B6-D5FC-0588-C7BC762658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59FFC6F-5B5B-BB27-6860-A3B5EC97959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833592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6EBA33BF-8381-4378-70B7-B234C3E865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832010" y="1805204"/>
            <a:ext cx="4889521" cy="4241583"/>
          </a:xfrm>
          <a:prstGeom prst="roundRect">
            <a:avLst>
              <a:gd name="adj" fmla="val 9481"/>
            </a:avLst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ext Placeholder">
            <a:extLst>
              <a:ext uri="{FF2B5EF4-FFF2-40B4-BE49-F238E27FC236}">
                <a16:creationId xmlns:a16="http://schemas.microsoft.com/office/drawing/2014/main" id="{843ADEED-3715-BB94-D668-EC772D36B2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6096000" y="2674767"/>
            <a:ext cx="5303838" cy="2552142"/>
          </a:xfrm>
          <a:prstGeom prst="rect">
            <a:avLst/>
          </a:prstGeom>
          <a:noFill/>
        </p:spPr>
        <p:txBody>
          <a:bodyPr lIns="360000" tIns="360000" rIns="360000" bIns="360000" anchor="ctr" anchorCtr="0"/>
          <a:lstStyle>
            <a:lvl1pPr marL="0" indent="0" algn="ctr">
              <a:buNone/>
              <a:defRPr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Quote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9776D06F-22B3-C8E6-815C-922071D7F8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F6B83DC-84D3-4BAE-839E-1656E3EE16FE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526163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">
            <a:extLst>
              <a:ext uri="{FF2B5EF4-FFF2-40B4-BE49-F238E27FC236}">
                <a16:creationId xmlns:a16="http://schemas.microsoft.com/office/drawing/2014/main" id="{5B72939D-61BD-4609-D476-6D997AC794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0" y="1798638"/>
            <a:ext cx="12192000" cy="4068762"/>
          </a:xfrm>
          <a:prstGeom prst="rect">
            <a:avLst/>
          </a:prstGeom>
          <a:solidFill>
            <a:srgbClr val="D6E0FF"/>
          </a:solidFill>
        </p:spPr>
        <p:txBody>
          <a:bodyPr tIns="126000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136C2E53-89B6-D5FC-0588-C7BC762658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59FFC6F-5B5B-BB27-6860-A3B5EC97959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762637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">
            <a:extLst>
              <a:ext uri="{FF2B5EF4-FFF2-40B4-BE49-F238E27FC236}">
                <a16:creationId xmlns:a16="http://schemas.microsoft.com/office/drawing/2014/main" id="{DFBD9765-3C72-06D1-09D8-10CDE03BBE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6096001" y="1805204"/>
            <a:ext cx="5303838" cy="4241583"/>
          </a:xfrm>
          <a:prstGeom prst="roundRect">
            <a:avLst>
              <a:gd name="adj" fmla="val 8983"/>
            </a:avLst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Text Placeholder">
            <a:extLst>
              <a:ext uri="{FF2B5EF4-FFF2-40B4-BE49-F238E27FC236}">
                <a16:creationId xmlns:a16="http://schemas.microsoft.com/office/drawing/2014/main" id="{E4E583BE-0611-D157-910C-723414A4A6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5" y="2358000"/>
            <a:ext cx="4985536" cy="3474000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AA0E8AFA-B815-894A-CDD8-718FCA065C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9C5041D-2DA5-80C0-E0FA-80521700E9B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338932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04BD840-2156-E332-09E0-EDA53FBD65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4" y="2358000"/>
            <a:ext cx="4978311" cy="3474000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F781348-A971-C650-1C2C-F01247DDCC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41059CE-58CF-E8C9-E1EB-74C19DA1EFA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623750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F781348-A971-C650-1C2C-F01247DDCC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41059CE-58CF-E8C9-E1EB-74C19DA1EFA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25A8A799-4278-C91F-86A6-4E1871ECEA8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0576" y="2262795"/>
            <a:ext cx="5759999" cy="3240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3466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2" cy="6858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41059CE-58CF-E8C9-E1EB-74C19DA1EFA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E0B2A09-0788-9350-A7CD-88C700F8EF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32970" y="4307150"/>
            <a:ext cx="4559030" cy="60973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720000" bIns="180000" anchor="b" anchorCtr="0">
            <a:spAutoFit/>
          </a:bodyPr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3A9B1B70-A89C-89D8-D6D4-4ABCA75BEA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32970" y="4916887"/>
            <a:ext cx="4559030" cy="52349"/>
          </a:xfrm>
          <a:prstGeom prst="rect">
            <a:avLst/>
          </a:prstGeom>
          <a:solidFill>
            <a:srgbClr val="6970D6"/>
          </a:solidFill>
        </p:spPr>
        <p:txBody>
          <a:bodyPr wrap="square" lIns="180000" tIns="360000" rIns="360000" bIns="108000">
            <a:noAutofit/>
          </a:bodyPr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319088" indent="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None/>
              <a:tabLst/>
              <a:defRPr sz="11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0727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E9222AD-1A38-FA9E-C702-E8334AA7F4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6095206" y="2215464"/>
            <a:ext cx="5304632" cy="3472414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970721" y="1817827"/>
            <a:ext cx="4246737" cy="4246737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9F12B5C1-FF92-7B0D-F4CC-6E025BE782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0105170-6CDF-42AE-95F8-A7A31A4FBD20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96814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41ADBEC-E3C6-D031-A722-27EF7145D4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6803756" y="2215464"/>
            <a:ext cx="4596082" cy="3472414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3C1570E3-BE36-B211-C4F9-153743C112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970721" y="1817827"/>
            <a:ext cx="4246737" cy="4246737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90CE9F2-8960-C266-3776-8FEE742785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4390939" y="3999008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0016EDA7-C805-1A18-57A1-4BF4380D27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4E10F2DB-699B-CC3E-603D-05C117988A4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2645564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and rin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E004AC7-DA27-2C4C-C779-2BC1932257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2862533" y="2158459"/>
            <a:ext cx="3530553" cy="3530553"/>
          </a:xfrm>
          <a:custGeom>
            <a:avLst/>
            <a:gdLst>
              <a:gd name="connsiteX0" fmla="*/ 1704152 w 3408305"/>
              <a:gd name="connsiteY0" fmla="*/ 806685 h 3408305"/>
              <a:gd name="connsiteX1" fmla="*/ 806685 w 3408305"/>
              <a:gd name="connsiteY1" fmla="*/ 1704152 h 3408305"/>
              <a:gd name="connsiteX2" fmla="*/ 1704152 w 3408305"/>
              <a:gd name="connsiteY2" fmla="*/ 2601619 h 3408305"/>
              <a:gd name="connsiteX3" fmla="*/ 2601619 w 3408305"/>
              <a:gd name="connsiteY3" fmla="*/ 1704152 h 3408305"/>
              <a:gd name="connsiteX4" fmla="*/ 1704152 w 3408305"/>
              <a:gd name="connsiteY4" fmla="*/ 806685 h 3408305"/>
              <a:gd name="connsiteX5" fmla="*/ 1704152 w 3408305"/>
              <a:gd name="connsiteY5" fmla="*/ 0 h 3408305"/>
              <a:gd name="connsiteX6" fmla="*/ 3408305 w 3408305"/>
              <a:gd name="connsiteY6" fmla="*/ 1704153 h 3408305"/>
              <a:gd name="connsiteX7" fmla="*/ 1704152 w 3408305"/>
              <a:gd name="connsiteY7" fmla="*/ 3408305 h 3408305"/>
              <a:gd name="connsiteX8" fmla="*/ 0 w 3408305"/>
              <a:gd name="connsiteY8" fmla="*/ 1704153 h 3408305"/>
              <a:gd name="connsiteX9" fmla="*/ 1704152 w 3408305"/>
              <a:gd name="connsiteY9" fmla="*/ 0 h 340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8305" h="3408305">
                <a:moveTo>
                  <a:pt x="1704152" y="806685"/>
                </a:moveTo>
                <a:cubicBezTo>
                  <a:pt x="1208495" y="806685"/>
                  <a:pt x="806685" y="1208495"/>
                  <a:pt x="806685" y="1704152"/>
                </a:cubicBezTo>
                <a:cubicBezTo>
                  <a:pt x="806685" y="2199809"/>
                  <a:pt x="1208495" y="2601619"/>
                  <a:pt x="1704152" y="2601619"/>
                </a:cubicBezTo>
                <a:cubicBezTo>
                  <a:pt x="2199809" y="2601619"/>
                  <a:pt x="2601619" y="2199809"/>
                  <a:pt x="2601619" y="1704152"/>
                </a:cubicBezTo>
                <a:cubicBezTo>
                  <a:pt x="2601619" y="1208495"/>
                  <a:pt x="2199809" y="806685"/>
                  <a:pt x="1704152" y="806685"/>
                </a:cubicBezTo>
                <a:close/>
                <a:moveTo>
                  <a:pt x="1704152" y="0"/>
                </a:moveTo>
                <a:cubicBezTo>
                  <a:pt x="2645331" y="0"/>
                  <a:pt x="3408305" y="762974"/>
                  <a:pt x="3408305" y="1704153"/>
                </a:cubicBezTo>
                <a:cubicBezTo>
                  <a:pt x="3408305" y="2645331"/>
                  <a:pt x="2645331" y="3408305"/>
                  <a:pt x="1704152" y="3408305"/>
                </a:cubicBezTo>
                <a:cubicBezTo>
                  <a:pt x="762974" y="3408305"/>
                  <a:pt x="0" y="2645331"/>
                  <a:pt x="0" y="1704153"/>
                </a:cubicBezTo>
                <a:cubicBezTo>
                  <a:pt x="0" y="762974"/>
                  <a:pt x="762974" y="0"/>
                  <a:pt x="1704152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28800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788196" y="2158459"/>
            <a:ext cx="3530553" cy="3530553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0A1EAAD-49F6-5B62-CE3D-E649452A4F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6803756" y="2932462"/>
            <a:ext cx="4596082" cy="1980502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E1962D3D-8CBE-5865-DA42-41B20F2645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9D65C641-80ED-92F5-E9CE-866F3E44092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0021411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rcle image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E9222AD-1A38-FA9E-C702-E8334AA7F4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0574" y="2215464"/>
            <a:ext cx="5304632" cy="3472414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316" y="1817827"/>
            <a:ext cx="4246737" cy="4246737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9F12B5C1-FF92-7B0D-F4CC-6E025BE7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circle">
            <a:extLst>
              <a:ext uri="{FF2B5EF4-FFF2-40B4-BE49-F238E27FC236}">
                <a16:creationId xmlns:a16="http://schemas.microsoft.com/office/drawing/2014/main" id="{08FA68CA-EC4B-DF4E-5780-D8BE56DA6C6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59288" y="4688486"/>
            <a:ext cx="1358302" cy="1358302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circle">
            <a:extLst>
              <a:ext uri="{FF2B5EF4-FFF2-40B4-BE49-F238E27FC236}">
                <a16:creationId xmlns:a16="http://schemas.microsoft.com/office/drawing/2014/main" id="{1431DE68-941F-EEDA-31C8-E8EE99382E6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531618" y="1817827"/>
            <a:ext cx="1868220" cy="186822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DAF86C97-C0ED-9149-54B7-B74E2193055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06276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BA34A96-317C-00C8-48C0-FDE2793683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6426061" y="4333461"/>
            <a:ext cx="4949031" cy="1714541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21A1CCB-D298-56EF-BD46-6E0551D528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6096000" y="1808065"/>
            <a:ext cx="5297243" cy="1944000"/>
          </a:xfrm>
          <a:prstGeom prst="roundRect">
            <a:avLst/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0C028F17-E0D2-771D-1FE4-90C71C85F2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798757" y="4102788"/>
            <a:ext cx="5263990" cy="1944000"/>
          </a:xfrm>
          <a:prstGeom prst="roundRect">
            <a:avLst/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27E8AFB-2EE2-2D0C-2E65-CB8499E19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790575" y="1977887"/>
            <a:ext cx="4949031" cy="1774176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8FF7620A-8922-6E97-E8F2-672627AD2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08AB6643-8114-72F2-C818-216B8745A35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217374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825FAB2-D10C-6D06-FE11-197B7B180F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88807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82EE2749-4448-E94D-A3B6-E8FD4C9B9E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/>
          </p:nvPr>
        </p:nvSpPr>
        <p:spPr>
          <a:xfrm>
            <a:off x="8028567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A0E92DE-31B1-5CBE-D5AC-9699C31B26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458671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020C457-3C2E-CA42-88B4-5E3F06B1A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/>
          </p:nvPr>
        </p:nvSpPr>
        <p:spPr>
          <a:xfrm>
            <a:off x="4727207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71004B11-A169-8942-2A67-F774A4D88F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1232097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4" name="Picture Placeholder 1">
            <a:extLst>
              <a:ext uri="{FF2B5EF4-FFF2-40B4-BE49-F238E27FC236}">
                <a16:creationId xmlns:a16="http://schemas.microsoft.com/office/drawing/2014/main" id="{BF77687C-AC6F-634F-AC60-81131BCE7F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1372591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6C9C267C-EFF4-28A8-E414-2A63AADFEB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93D46A4-9973-F635-573D-81A79BF8C80B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65987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6EBA33BF-8381-4378-70B7-B234C3E865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832010" y="1805204"/>
            <a:ext cx="4889521" cy="4241583"/>
          </a:xfrm>
          <a:prstGeom prst="roundRect">
            <a:avLst>
              <a:gd name="adj" fmla="val 9481"/>
            </a:avLst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2" name="Text Placeholder">
            <a:extLst>
              <a:ext uri="{FF2B5EF4-FFF2-40B4-BE49-F238E27FC236}">
                <a16:creationId xmlns:a16="http://schemas.microsoft.com/office/drawing/2014/main" id="{843ADEED-3715-BB94-D668-EC772D36B2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6096000" y="2674767"/>
            <a:ext cx="5303838" cy="2552142"/>
          </a:xfrm>
          <a:prstGeom prst="rect">
            <a:avLst/>
          </a:prstGeom>
          <a:noFill/>
        </p:spPr>
        <p:txBody>
          <a:bodyPr lIns="360000" tIns="360000" rIns="360000" bIns="360000" anchor="ctr" anchorCtr="0"/>
          <a:lstStyle>
            <a:lvl1pPr marL="0" indent="0" algn="ctr">
              <a:buNone/>
              <a:defRPr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Quote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9776D06F-22B3-C8E6-815C-922071D7F8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F6B83DC-84D3-4BAE-839E-1656E3EE16FE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291357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E3263D3-4AC3-C2FE-B580-0C1067BADF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88807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6345AD70-D200-B51D-70F5-FABD73B096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/>
          </p:nvPr>
        </p:nvSpPr>
        <p:spPr>
          <a:xfrm>
            <a:off x="8136567" y="1985951"/>
            <a:ext cx="2520000" cy="2520000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78114-3740-5B7B-95B1-1B463D508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458671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0663DAB-6777-E1CB-A3B0-ED9397E5E6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5"/>
          </p:nvPr>
        </p:nvSpPr>
        <p:spPr>
          <a:xfrm>
            <a:off x="4836000" y="1985951"/>
            <a:ext cx="2520000" cy="2520000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867656-444B-8DCE-BC67-1507F5BF3A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1232097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812D730C-1747-09C9-D609-2D91757AA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1480591" y="1985951"/>
            <a:ext cx="2520000" cy="2520000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769F7856-BF6C-1B98-5EEC-07015FEC63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F5453783-C65B-DB3C-3358-A418EE21CEDD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5317367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ing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2ADE0C2-CAE1-1C73-39CF-CA7C696DE3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888073" y="5033108"/>
            <a:ext cx="3016988" cy="1013680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5AC485BE-1196-5B48-061C-7E02654A9B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6"/>
          </p:nvPr>
        </p:nvSpPr>
        <p:spPr>
          <a:xfrm>
            <a:off x="7940638" y="1872716"/>
            <a:ext cx="2917826" cy="2916238"/>
          </a:xfrm>
          <a:custGeom>
            <a:avLst/>
            <a:gdLst>
              <a:gd name="connsiteX0" fmla="*/ 1458912 w 2917826"/>
              <a:gd name="connsiteY0" fmla="*/ 924910 h 2916238"/>
              <a:gd name="connsiteX1" fmla="*/ 925704 w 2917826"/>
              <a:gd name="connsiteY1" fmla="*/ 1458118 h 2916238"/>
              <a:gd name="connsiteX2" fmla="*/ 1458912 w 2917826"/>
              <a:gd name="connsiteY2" fmla="*/ 1991326 h 2916238"/>
              <a:gd name="connsiteX3" fmla="*/ 1992120 w 2917826"/>
              <a:gd name="connsiteY3" fmla="*/ 1458118 h 2916238"/>
              <a:gd name="connsiteX4" fmla="*/ 1458912 w 2917826"/>
              <a:gd name="connsiteY4" fmla="*/ 924910 h 2916238"/>
              <a:gd name="connsiteX5" fmla="*/ 1458913 w 2917826"/>
              <a:gd name="connsiteY5" fmla="*/ 0 h 2916238"/>
              <a:gd name="connsiteX6" fmla="*/ 2917826 w 2917826"/>
              <a:gd name="connsiteY6" fmla="*/ 1458119 h 2916238"/>
              <a:gd name="connsiteX7" fmla="*/ 1458913 w 2917826"/>
              <a:gd name="connsiteY7" fmla="*/ 2916238 h 2916238"/>
              <a:gd name="connsiteX8" fmla="*/ 0 w 2917826"/>
              <a:gd name="connsiteY8" fmla="*/ 1458119 h 2916238"/>
              <a:gd name="connsiteX9" fmla="*/ 1458913 w 2917826"/>
              <a:gd name="connsiteY9" fmla="*/ 0 h 291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7826" h="2916238">
                <a:moveTo>
                  <a:pt x="1458912" y="924910"/>
                </a:moveTo>
                <a:cubicBezTo>
                  <a:pt x="1164429" y="924910"/>
                  <a:pt x="925704" y="1163635"/>
                  <a:pt x="925704" y="1458118"/>
                </a:cubicBezTo>
                <a:cubicBezTo>
                  <a:pt x="925704" y="1752601"/>
                  <a:pt x="1164429" y="1991326"/>
                  <a:pt x="1458912" y="1991326"/>
                </a:cubicBezTo>
                <a:cubicBezTo>
                  <a:pt x="1753395" y="1991326"/>
                  <a:pt x="1992120" y="1752601"/>
                  <a:pt x="1992120" y="1458118"/>
                </a:cubicBezTo>
                <a:cubicBezTo>
                  <a:pt x="1992120" y="1163635"/>
                  <a:pt x="1753395" y="924910"/>
                  <a:pt x="1458912" y="924910"/>
                </a:cubicBezTo>
                <a:close/>
                <a:moveTo>
                  <a:pt x="1458913" y="0"/>
                </a:moveTo>
                <a:cubicBezTo>
                  <a:pt x="2264648" y="0"/>
                  <a:pt x="2917826" y="652822"/>
                  <a:pt x="2917826" y="1458119"/>
                </a:cubicBezTo>
                <a:cubicBezTo>
                  <a:pt x="2917826" y="2263416"/>
                  <a:pt x="2264648" y="2916238"/>
                  <a:pt x="1458913" y="2916238"/>
                </a:cubicBezTo>
                <a:cubicBezTo>
                  <a:pt x="653178" y="2916238"/>
                  <a:pt x="0" y="2263416"/>
                  <a:pt x="0" y="1458119"/>
                </a:cubicBezTo>
                <a:cubicBezTo>
                  <a:pt x="0" y="652822"/>
                  <a:pt x="653178" y="0"/>
                  <a:pt x="1458913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9879B-9918-BAAC-9B75-C92A513B4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4586713" y="5033108"/>
            <a:ext cx="3016988" cy="1013680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463B0202-3B3B-F2CB-5045-AC91C6A7BC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5"/>
          </p:nvPr>
        </p:nvSpPr>
        <p:spPr>
          <a:xfrm>
            <a:off x="4630908" y="1872716"/>
            <a:ext cx="2917826" cy="2916238"/>
          </a:xfrm>
          <a:custGeom>
            <a:avLst/>
            <a:gdLst>
              <a:gd name="connsiteX0" fmla="*/ 1458912 w 2917826"/>
              <a:gd name="connsiteY0" fmla="*/ 924910 h 2916238"/>
              <a:gd name="connsiteX1" fmla="*/ 925704 w 2917826"/>
              <a:gd name="connsiteY1" fmla="*/ 1458118 h 2916238"/>
              <a:gd name="connsiteX2" fmla="*/ 1458912 w 2917826"/>
              <a:gd name="connsiteY2" fmla="*/ 1991326 h 2916238"/>
              <a:gd name="connsiteX3" fmla="*/ 1992120 w 2917826"/>
              <a:gd name="connsiteY3" fmla="*/ 1458118 h 2916238"/>
              <a:gd name="connsiteX4" fmla="*/ 1458912 w 2917826"/>
              <a:gd name="connsiteY4" fmla="*/ 924910 h 2916238"/>
              <a:gd name="connsiteX5" fmla="*/ 1458913 w 2917826"/>
              <a:gd name="connsiteY5" fmla="*/ 0 h 2916238"/>
              <a:gd name="connsiteX6" fmla="*/ 2917826 w 2917826"/>
              <a:gd name="connsiteY6" fmla="*/ 1458119 h 2916238"/>
              <a:gd name="connsiteX7" fmla="*/ 1458913 w 2917826"/>
              <a:gd name="connsiteY7" fmla="*/ 2916238 h 2916238"/>
              <a:gd name="connsiteX8" fmla="*/ 0 w 2917826"/>
              <a:gd name="connsiteY8" fmla="*/ 1458119 h 2916238"/>
              <a:gd name="connsiteX9" fmla="*/ 1458913 w 2917826"/>
              <a:gd name="connsiteY9" fmla="*/ 0 h 291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7826" h="2916238">
                <a:moveTo>
                  <a:pt x="1458912" y="924910"/>
                </a:moveTo>
                <a:cubicBezTo>
                  <a:pt x="1164429" y="924910"/>
                  <a:pt x="925704" y="1163635"/>
                  <a:pt x="925704" y="1458118"/>
                </a:cubicBezTo>
                <a:cubicBezTo>
                  <a:pt x="925704" y="1752601"/>
                  <a:pt x="1164429" y="1991326"/>
                  <a:pt x="1458912" y="1991326"/>
                </a:cubicBezTo>
                <a:cubicBezTo>
                  <a:pt x="1753395" y="1991326"/>
                  <a:pt x="1992120" y="1752601"/>
                  <a:pt x="1992120" y="1458118"/>
                </a:cubicBezTo>
                <a:cubicBezTo>
                  <a:pt x="1992120" y="1163635"/>
                  <a:pt x="1753395" y="924910"/>
                  <a:pt x="1458912" y="924910"/>
                </a:cubicBezTo>
                <a:close/>
                <a:moveTo>
                  <a:pt x="1458913" y="0"/>
                </a:moveTo>
                <a:cubicBezTo>
                  <a:pt x="2264648" y="0"/>
                  <a:pt x="2917826" y="652822"/>
                  <a:pt x="2917826" y="1458119"/>
                </a:cubicBezTo>
                <a:cubicBezTo>
                  <a:pt x="2917826" y="2263416"/>
                  <a:pt x="2264648" y="2916238"/>
                  <a:pt x="1458913" y="2916238"/>
                </a:cubicBezTo>
                <a:cubicBezTo>
                  <a:pt x="653178" y="2916238"/>
                  <a:pt x="0" y="2263416"/>
                  <a:pt x="0" y="1458119"/>
                </a:cubicBezTo>
                <a:cubicBezTo>
                  <a:pt x="0" y="652822"/>
                  <a:pt x="653178" y="0"/>
                  <a:pt x="1458913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81DBF9-0BAD-EC52-3C79-A0A92832B6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1232097" y="5033108"/>
            <a:ext cx="3016988" cy="1013680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7" name="Picture Placeholder 1">
            <a:extLst>
              <a:ext uri="{FF2B5EF4-FFF2-40B4-BE49-F238E27FC236}">
                <a16:creationId xmlns:a16="http://schemas.microsoft.com/office/drawing/2014/main" id="{6581423B-21B8-271E-7CD7-AA232F3FBA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1191969" y="1872716"/>
            <a:ext cx="2917826" cy="2916238"/>
          </a:xfrm>
          <a:custGeom>
            <a:avLst/>
            <a:gdLst>
              <a:gd name="connsiteX0" fmla="*/ 1458912 w 2917826"/>
              <a:gd name="connsiteY0" fmla="*/ 924910 h 2916238"/>
              <a:gd name="connsiteX1" fmla="*/ 925704 w 2917826"/>
              <a:gd name="connsiteY1" fmla="*/ 1458118 h 2916238"/>
              <a:gd name="connsiteX2" fmla="*/ 1458912 w 2917826"/>
              <a:gd name="connsiteY2" fmla="*/ 1991326 h 2916238"/>
              <a:gd name="connsiteX3" fmla="*/ 1992120 w 2917826"/>
              <a:gd name="connsiteY3" fmla="*/ 1458118 h 2916238"/>
              <a:gd name="connsiteX4" fmla="*/ 1458912 w 2917826"/>
              <a:gd name="connsiteY4" fmla="*/ 924910 h 2916238"/>
              <a:gd name="connsiteX5" fmla="*/ 1458913 w 2917826"/>
              <a:gd name="connsiteY5" fmla="*/ 0 h 2916238"/>
              <a:gd name="connsiteX6" fmla="*/ 2917826 w 2917826"/>
              <a:gd name="connsiteY6" fmla="*/ 1458119 h 2916238"/>
              <a:gd name="connsiteX7" fmla="*/ 1458913 w 2917826"/>
              <a:gd name="connsiteY7" fmla="*/ 2916238 h 2916238"/>
              <a:gd name="connsiteX8" fmla="*/ 0 w 2917826"/>
              <a:gd name="connsiteY8" fmla="*/ 1458119 h 2916238"/>
              <a:gd name="connsiteX9" fmla="*/ 1458913 w 2917826"/>
              <a:gd name="connsiteY9" fmla="*/ 0 h 291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7826" h="2916238">
                <a:moveTo>
                  <a:pt x="1458912" y="924910"/>
                </a:moveTo>
                <a:cubicBezTo>
                  <a:pt x="1164429" y="924910"/>
                  <a:pt x="925704" y="1163635"/>
                  <a:pt x="925704" y="1458118"/>
                </a:cubicBezTo>
                <a:cubicBezTo>
                  <a:pt x="925704" y="1752601"/>
                  <a:pt x="1164429" y="1991326"/>
                  <a:pt x="1458912" y="1991326"/>
                </a:cubicBezTo>
                <a:cubicBezTo>
                  <a:pt x="1753395" y="1991326"/>
                  <a:pt x="1992120" y="1752601"/>
                  <a:pt x="1992120" y="1458118"/>
                </a:cubicBezTo>
                <a:cubicBezTo>
                  <a:pt x="1992120" y="1163635"/>
                  <a:pt x="1753395" y="924910"/>
                  <a:pt x="1458912" y="924910"/>
                </a:cubicBezTo>
                <a:close/>
                <a:moveTo>
                  <a:pt x="1458913" y="0"/>
                </a:moveTo>
                <a:cubicBezTo>
                  <a:pt x="2264648" y="0"/>
                  <a:pt x="2917826" y="652822"/>
                  <a:pt x="2917826" y="1458119"/>
                </a:cubicBezTo>
                <a:cubicBezTo>
                  <a:pt x="2917826" y="2263416"/>
                  <a:pt x="2264648" y="2916238"/>
                  <a:pt x="1458913" y="2916238"/>
                </a:cubicBezTo>
                <a:cubicBezTo>
                  <a:pt x="653178" y="2916238"/>
                  <a:pt x="0" y="2263416"/>
                  <a:pt x="0" y="1458119"/>
                </a:cubicBezTo>
                <a:cubicBezTo>
                  <a:pt x="0" y="652822"/>
                  <a:pt x="653178" y="0"/>
                  <a:pt x="1458913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D4EEE6C7-7DB4-2A3F-BE85-FCAC167E52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2BC6063B-91FA-D882-DBBD-A4C1B6C6D3E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6042697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7447ED4A-A2BB-989C-70D9-92B5B380A4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590952" y="4470898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2B43DA-DC60-3F05-E365-AAEDB6647F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621300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6D1E0F50-BCD0-59B8-7C58-050AA48E41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590952" y="2234594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57B101-D607-2257-C586-C89E072491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212996" y="1802836"/>
            <a:ext cx="3202060" cy="20088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8D48B1D-7593-F5E8-6A08-E01EE51AF0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790575" y="4470898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5F4488-3E52-7CBE-6634-905D25C4D6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277541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44F99697-BF96-9427-DC6D-2B4D7E8EC7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790575" y="2234594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AE53993-AA56-3F32-577F-460A25AF6B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775409" y="1802836"/>
            <a:ext cx="3202059" cy="2007778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7BE2D894-6305-2443-0E9B-4158CE84F9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216B07B7-7B71-C251-EF76-C01D63072BF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98555364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, circ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1486E0D4-7E98-4364-DCDB-805876EC1F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590952" y="4470898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2B43DA-DC60-3F05-E365-AAEDB6647F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621300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659FC6B-87D1-5774-9B87-090956C8C5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590952" y="2234594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57B101-D607-2257-C586-C89E072491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212996" y="1802836"/>
            <a:ext cx="3202060" cy="20088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FA31A8E-B52B-13ED-BBA3-B41682ECA6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790575" y="4470898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5F4488-3E52-7CBE-6634-905D25C4D6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277541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C5AE8296-3D46-E5B2-90EC-D71A52170D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790575" y="2234594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AE53993-AA56-3F32-577F-460A25AF6B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775409" y="1802836"/>
            <a:ext cx="3202059" cy="2007778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10" name="Text Placeholder circle">
            <a:extLst>
              <a:ext uri="{FF2B5EF4-FFF2-40B4-BE49-F238E27FC236}">
                <a16:creationId xmlns:a16="http://schemas.microsoft.com/office/drawing/2014/main" id="{55A8AC3E-ED12-82DB-963F-BD2F7FE70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4877728" y="2675091"/>
            <a:ext cx="2520000" cy="252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6A2DE0CF-53AF-7B0B-F708-62183C4A04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EC030558-FB0F-6926-53C1-86267E8113E5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4507241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3F1862DA-5AF0-C82E-AE39-659BAFF76D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>
          <a:xfrm>
            <a:off x="8674187" y="4504961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F268277-9F3E-948B-E041-10F52143DC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6277250" y="4070689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  <a:ln>
            <a:noFill/>
          </a:ln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62605D5-D15C-6EFD-BD6E-2CB29D5F5A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8674187" y="2194248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90CE9F2-8960-C266-3776-8FEE742785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270539" y="1753303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056C46-17AC-DF86-EA0C-94B68D9E5D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790576" y="4504961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4FFF937-EA2A-E65F-1F04-F8423509A5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3854370" y="4070689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  <a:ln>
            <a:noFill/>
          </a:ln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D0A2921B-BBAA-F008-752F-9F14DF8C75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90576" y="2194248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3854371" y="1753303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33B980E-7E1D-4A47-2295-BBE00666F4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F362F445-6051-9908-6B6B-059200DED082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6181239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B99795D-F125-DE42-4FA9-30C157D6C6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9285220" y="4456481"/>
            <a:ext cx="1558098" cy="1108854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2EC4A908-6AA7-6EF5-3F8C-3E2123B02E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6"/>
          </p:nvPr>
        </p:nvSpPr>
        <p:spPr>
          <a:xfrm>
            <a:off x="9179528" y="222448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D4838CCE-87D7-E2E4-52A4-ABB0A889E5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7303789" y="2547486"/>
            <a:ext cx="1558098" cy="1120965"/>
          </a:xfrm>
          <a:prstGeom prst="rect">
            <a:avLst/>
          </a:prstGeom>
        </p:spPr>
        <p:txBody>
          <a:bodyPr anchor="b" anchorCtr="0"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1BEF6E2A-104A-E781-0ABB-DED36AE03A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8"/>
          </p:nvPr>
        </p:nvSpPr>
        <p:spPr>
          <a:xfrm>
            <a:off x="7199357" y="412742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9312B99-D282-3ECB-A854-597C198BA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5310278" y="4456481"/>
            <a:ext cx="1558098" cy="1108854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7367E657-41BA-424C-58A6-2D16DC04A1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5"/>
          </p:nvPr>
        </p:nvSpPr>
        <p:spPr>
          <a:xfrm>
            <a:off x="5219187" y="222448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BBE5318-675A-6664-E231-A89054B58D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3343448" y="2547486"/>
            <a:ext cx="1558098" cy="1120965"/>
          </a:xfrm>
          <a:prstGeom prst="rect">
            <a:avLst/>
          </a:prstGeom>
        </p:spPr>
        <p:txBody>
          <a:bodyPr anchor="b" anchorCtr="0"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C67A05AD-8EBF-6C2A-8CA4-C65DE3AB6A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7"/>
          </p:nvPr>
        </p:nvSpPr>
        <p:spPr>
          <a:xfrm>
            <a:off x="3239017" y="412742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56B8A8-5CBC-9350-FFDF-F4EA48BE40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1348681" y="4456481"/>
            <a:ext cx="1558098" cy="1108854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1">
            <a:extLst>
              <a:ext uri="{FF2B5EF4-FFF2-40B4-BE49-F238E27FC236}">
                <a16:creationId xmlns:a16="http://schemas.microsoft.com/office/drawing/2014/main" id="{EE475443-D40F-BA1A-D414-5897F96574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4"/>
          </p:nvPr>
        </p:nvSpPr>
        <p:spPr>
          <a:xfrm>
            <a:off x="1258847" y="222448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D2DF1DDC-0402-55BC-A9AD-DCF1C83C30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EE5D71F4-B27D-B648-38A3-643A127C577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4153018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813D306-D678-F601-3082-D18615D57F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9686735" y="4564046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id="{752944DE-4A22-4E1B-8D95-500094EA0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/>
          </p:nvPr>
        </p:nvSpPr>
        <p:spPr>
          <a:xfrm>
            <a:off x="9537661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6D0781D-8884-4989-E707-645C9D2F1E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7939488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1F18D641-7E0D-7828-FE13-4B8D189B88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/>
          </p:nvPr>
        </p:nvSpPr>
        <p:spPr>
          <a:xfrm>
            <a:off x="7788244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61A54BA-26D1-D4FB-C6EC-0A1E584A39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6192243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FC5CCB63-D943-8F2D-5F92-7CD281A2D2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/>
          </p:nvPr>
        </p:nvSpPr>
        <p:spPr>
          <a:xfrm>
            <a:off x="6038827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DE28EF6-61AC-D5F0-55FA-E930C35AE5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>
          <a:xfrm>
            <a:off x="4444998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0237F1D1-C412-2166-7A8B-F6B3B0383E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5"/>
          </p:nvPr>
        </p:nvSpPr>
        <p:spPr>
          <a:xfrm>
            <a:off x="4289410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3D9197-6DDA-F7EC-814F-35598A03CB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>
          <a:xfrm>
            <a:off x="2697753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349C422D-57BE-2C0E-C883-FFEA802AA6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2539993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BC64151-F3F5-CEEC-6E61-C0D124D6AE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950508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1">
            <a:extLst>
              <a:ext uri="{FF2B5EF4-FFF2-40B4-BE49-F238E27FC236}">
                <a16:creationId xmlns:a16="http://schemas.microsoft.com/office/drawing/2014/main" id="{FD2B75CA-4BDF-14CB-BA7F-6E6541C9CA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/>
          </p:nvPr>
        </p:nvSpPr>
        <p:spPr>
          <a:xfrm>
            <a:off x="790576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45EBBC4-7324-E0A4-7B1E-76B995F4C4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A3FE1678-6BBF-A285-8ACD-02F5267E890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406979228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ircle imag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0980338D-1E37-2BB2-AB6D-1A0C06A507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7423583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582AB74E-A1FA-768E-B3C6-7D9CF8664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7"/>
          </p:nvPr>
        </p:nvSpPr>
        <p:spPr>
          <a:xfrm>
            <a:off x="9190544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2CD33947-428F-F3BC-84EF-0CDD4882BE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2"/>
          </p:nvPr>
        </p:nvSpPr>
        <p:spPr>
          <a:xfrm>
            <a:off x="7424555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5" name="Circle">
            <a:extLst>
              <a:ext uri="{FF2B5EF4-FFF2-40B4-BE49-F238E27FC236}">
                <a16:creationId xmlns:a16="http://schemas.microsoft.com/office/drawing/2014/main" id="{30111986-B22C-41D1-C71A-E467C6A577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5"/>
          </p:nvPr>
        </p:nvSpPr>
        <p:spPr>
          <a:xfrm>
            <a:off x="4803155" y="2631811"/>
            <a:ext cx="2581200" cy="25812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C4855FD-FCBC-E295-BE64-49A00CF121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9"/>
          </p:nvPr>
        </p:nvSpPr>
        <p:spPr>
          <a:xfrm>
            <a:off x="3024187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56377B9-AA2B-1FAC-738F-58AEA61F1F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0"/>
          </p:nvPr>
        </p:nvSpPr>
        <p:spPr>
          <a:xfrm>
            <a:off x="1238399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18F04D23-7466-3204-D663-73DCF67EA3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8"/>
          </p:nvPr>
        </p:nvSpPr>
        <p:spPr>
          <a:xfrm>
            <a:off x="3025159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D2DF1DDC-0402-55BC-A9AD-DCF1C83C30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1B3DAD12-387C-F8E9-4B51-0F90D6A8F034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42891664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0980338D-1E37-2BB2-AB6D-1A0C06A507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7423583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582AB74E-A1FA-768E-B3C6-7D9CF8664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7"/>
          </p:nvPr>
        </p:nvSpPr>
        <p:spPr>
          <a:xfrm>
            <a:off x="9190544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2CD33947-428F-F3BC-84EF-0CDD4882BE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2"/>
          </p:nvPr>
        </p:nvSpPr>
        <p:spPr>
          <a:xfrm>
            <a:off x="7424555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3D5C0CD4-E911-C6C7-88BD-62C712B011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2"/>
          </p:nvPr>
        </p:nvSpPr>
        <p:spPr>
          <a:xfrm>
            <a:off x="4803217" y="2627624"/>
            <a:ext cx="2596664" cy="2596664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C4855FD-FCBC-E295-BE64-49A00CF121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9"/>
          </p:nvPr>
        </p:nvSpPr>
        <p:spPr>
          <a:xfrm>
            <a:off x="3024187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56377B9-AA2B-1FAC-738F-58AEA61F1F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0"/>
          </p:nvPr>
        </p:nvSpPr>
        <p:spPr>
          <a:xfrm>
            <a:off x="1238399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18F04D23-7466-3204-D663-73DCF67EA3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8"/>
          </p:nvPr>
        </p:nvSpPr>
        <p:spPr>
          <a:xfrm>
            <a:off x="3025159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sz="1800"/>
              <a:t>Click icon to add picture</a:t>
            </a:r>
            <a:endParaRPr lang="en-BE" sz="180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D2DF1DDC-0402-55BC-A9AD-DCF1C83C30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89907D88-6902-7261-E878-3000927BD7A4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8519981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icture Placeholder 8">
            <a:extLst>
              <a:ext uri="{FF2B5EF4-FFF2-40B4-BE49-F238E27FC236}">
                <a16:creationId xmlns:a16="http://schemas.microsoft.com/office/drawing/2014/main" id="{FB60CE53-9624-F058-2873-25F09A81AD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1"/>
          </p:nvPr>
        </p:nvSpPr>
        <p:spPr>
          <a:xfrm>
            <a:off x="7979324" y="401687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07" name="Picture Placeholder 7">
            <a:extLst>
              <a:ext uri="{FF2B5EF4-FFF2-40B4-BE49-F238E27FC236}">
                <a16:creationId xmlns:a16="http://schemas.microsoft.com/office/drawing/2014/main" id="{E81757EF-A637-1B88-7CB2-5637FD2D5E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0"/>
          </p:nvPr>
        </p:nvSpPr>
        <p:spPr>
          <a:xfrm>
            <a:off x="6185535" y="511415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06" name="Picture Placeholder 6">
            <a:extLst>
              <a:ext uri="{FF2B5EF4-FFF2-40B4-BE49-F238E27FC236}">
                <a16:creationId xmlns:a16="http://schemas.microsoft.com/office/drawing/2014/main" id="{B848D501-1E0B-FDEE-0B28-2F843AEE86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9"/>
          </p:nvPr>
        </p:nvSpPr>
        <p:spPr>
          <a:xfrm>
            <a:off x="6185535" y="401687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05" name="Picture Placeholder 5">
            <a:extLst>
              <a:ext uri="{FF2B5EF4-FFF2-40B4-BE49-F238E27FC236}">
                <a16:creationId xmlns:a16="http://schemas.microsoft.com/office/drawing/2014/main" id="{8E2B3FB2-8D21-A10B-3100-3C086D0D1C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8"/>
          </p:nvPr>
        </p:nvSpPr>
        <p:spPr>
          <a:xfrm>
            <a:off x="4387215" y="511415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04" name="Picture Placeholder 4">
            <a:extLst>
              <a:ext uri="{FF2B5EF4-FFF2-40B4-BE49-F238E27FC236}">
                <a16:creationId xmlns:a16="http://schemas.microsoft.com/office/drawing/2014/main" id="{028A7DF6-5937-F8FC-DC27-52E2E059C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7"/>
          </p:nvPr>
        </p:nvSpPr>
        <p:spPr>
          <a:xfrm>
            <a:off x="4387215" y="401687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144" name="Picture Placeholder 3">
            <a:extLst>
              <a:ext uri="{FF2B5EF4-FFF2-40B4-BE49-F238E27FC236}">
                <a16:creationId xmlns:a16="http://schemas.microsoft.com/office/drawing/2014/main" id="{7551FFA7-FC96-0C4E-7BAF-0AA9D2A550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6"/>
          </p:nvPr>
        </p:nvSpPr>
        <p:spPr>
          <a:xfrm>
            <a:off x="790575" y="401687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>
              <a:defRPr lang="en-BE" sz="16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  <p:sp>
        <p:nvSpPr>
          <p:cNvPr id="142" name="Picture Placeholder 2">
            <a:extLst>
              <a:ext uri="{FF2B5EF4-FFF2-40B4-BE49-F238E27FC236}">
                <a16:creationId xmlns:a16="http://schemas.microsoft.com/office/drawing/2014/main" id="{901A4E63-35E0-4E22-7F0F-22B61061D5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4392410" y="1822310"/>
            <a:ext cx="7007427" cy="2015999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>
              <a:defRPr lang="en-BE" sz="16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  <p:sp>
        <p:nvSpPr>
          <p:cNvPr id="143" name="Picture Placeholder 1">
            <a:extLst>
              <a:ext uri="{FF2B5EF4-FFF2-40B4-BE49-F238E27FC236}">
                <a16:creationId xmlns:a16="http://schemas.microsoft.com/office/drawing/2014/main" id="{1672F6F7-B5C6-A5AC-1A63-FE1D6D652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790575" y="182231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>
              <a:defRPr lang="en-BE" sz="16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734CDD21-B44A-79F5-89A6-085C800363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91A508F8-CD2E-4C61-CFCC-BEE1CD04986E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033670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">
            <a:extLst>
              <a:ext uri="{FF2B5EF4-FFF2-40B4-BE49-F238E27FC236}">
                <a16:creationId xmlns:a16="http://schemas.microsoft.com/office/drawing/2014/main" id="{DFBD9765-3C72-06D1-09D8-10CDE03BBE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6096001" y="1805204"/>
            <a:ext cx="5303838" cy="4241583"/>
          </a:xfrm>
          <a:prstGeom prst="roundRect">
            <a:avLst>
              <a:gd name="adj" fmla="val 8983"/>
            </a:avLst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10" name="Text Placeholder">
            <a:extLst>
              <a:ext uri="{FF2B5EF4-FFF2-40B4-BE49-F238E27FC236}">
                <a16:creationId xmlns:a16="http://schemas.microsoft.com/office/drawing/2014/main" id="{E4E583BE-0611-D157-910C-723414A4A6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5" y="2358000"/>
            <a:ext cx="4985536" cy="3474000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AA0E8AFA-B815-894A-CDD8-718FCA065C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9C5041D-2DA5-80C0-E0FA-80521700E9B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649063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to m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B986473-9296-C548-A3D6-DAB8AE4D1B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968570" y="4016586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51A8639A-3B9F-5EC6-4C8C-FFAD60243C6C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380698" y="4016586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CA769A42-B0B0-CFD4-5032-90AE3663AF5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00667" y="4030788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5EADED87-D09E-B437-2EFF-E27E952293B8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4377623" y="1812882"/>
            <a:ext cx="7021552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2CF8E89-1F21-F6E0-C134-CF1F700BDD4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00667" y="1812882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B991D6BE-CBB6-D9DE-F8EA-8F201C76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C1B9AF2D-1A0A-F5D5-2AD3-12146A3D579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028829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to m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13BC340A-F58E-4116-6CE2-C20DEA6379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1"/>
          </p:nvPr>
        </p:nvSpPr>
        <p:spPr>
          <a:xfrm>
            <a:off x="4377623" y="4030788"/>
            <a:ext cx="7021552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91E5177-7E3E-0CA7-3764-BFD362BB50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4"/>
          </p:nvPr>
        </p:nvSpPr>
        <p:spPr>
          <a:xfrm>
            <a:off x="800667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D849283-C19A-8178-0641-051FCC2124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7968570" y="1818928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8EF6AD2-832B-3CFA-47AE-7819BB8C0C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4380698" y="1818928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7" name="Picture Placeholder 1">
            <a:extLst>
              <a:ext uri="{FF2B5EF4-FFF2-40B4-BE49-F238E27FC236}">
                <a16:creationId xmlns:a16="http://schemas.microsoft.com/office/drawing/2014/main" id="{3E585325-7B22-0598-C4E6-2E6C4EE39F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800667" y="183313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B991D6BE-CBB6-D9DE-F8EA-8F201C763E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552E62C0-1C25-FE7B-2816-06D04DEEC42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25724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t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C50206F-1D7C-2FB1-A0D3-5DA2924E30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6"/>
          </p:nvPr>
        </p:nvSpPr>
        <p:spPr>
          <a:xfrm>
            <a:off x="7956532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95F5A97-589A-1BA8-A55C-E5B6997993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5"/>
          </p:nvPr>
        </p:nvSpPr>
        <p:spPr>
          <a:xfrm>
            <a:off x="4376777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0D9E2B3-A6C0-6479-3793-AD1614E09B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4"/>
          </p:nvPr>
        </p:nvSpPr>
        <p:spPr>
          <a:xfrm>
            <a:off x="797022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2AC9806-4F38-D448-3B25-40EB532765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8"/>
          </p:nvPr>
        </p:nvSpPr>
        <p:spPr>
          <a:xfrm>
            <a:off x="6181822" y="1820988"/>
            <a:ext cx="5197984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BECECE09-1D5A-F633-ECF5-08C4B8BDE9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7"/>
          </p:nvPr>
        </p:nvSpPr>
        <p:spPr>
          <a:xfrm>
            <a:off x="797022" y="1820988"/>
            <a:ext cx="5197984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8F6820F-64CB-AE71-E9F8-40898D8BF4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2D1588CB-C99E-7CA1-D7CC-3F0822458D5F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432010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t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x background">
            <a:extLst>
              <a:ext uri="{FF2B5EF4-FFF2-40B4-BE49-F238E27FC236}">
                <a16:creationId xmlns:a16="http://schemas.microsoft.com/office/drawing/2014/main" id="{EF318BA3-19A6-FC19-BF4F-AFF5E62EAF8B}"/>
              </a:ext>
            </a:extLst>
          </p:cNvPr>
          <p:cNvSpPr/>
          <p:nvPr userDrawn="1"/>
        </p:nvSpPr>
        <p:spPr>
          <a:xfrm>
            <a:off x="4712491" y="2085293"/>
            <a:ext cx="4208188" cy="2174882"/>
          </a:xfrm>
          <a:prstGeom prst="roundRect">
            <a:avLst>
              <a:gd name="adj" fmla="val 876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b"/>
          <a:lstStyle/>
          <a:p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4C21DFD8-0832-38AF-2CA8-ABF8057A8A6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30263" y="2103186"/>
            <a:ext cx="3484890" cy="2156988"/>
          </a:xfrm>
          <a:prstGeom prst="roundRect">
            <a:avLst>
              <a:gd name="adj" fmla="val 5491"/>
            </a:avLst>
          </a:prstGeom>
          <a:solidFill>
            <a:schemeClr val="bg1">
              <a:lumMod val="95000"/>
            </a:schemeClr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BE"/>
              <a:t>picture</a:t>
            </a:r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34C09383-50E0-39CC-6F29-523832012E69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9118017" y="2103186"/>
            <a:ext cx="2090119" cy="137296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box background">
            <a:extLst>
              <a:ext uri="{FF2B5EF4-FFF2-40B4-BE49-F238E27FC236}">
                <a16:creationId xmlns:a16="http://schemas.microsoft.com/office/drawing/2014/main" id="{BBF8B340-4A17-43D7-BC95-A298D63B9CB8}"/>
              </a:ext>
            </a:extLst>
          </p:cNvPr>
          <p:cNvSpPr/>
          <p:nvPr userDrawn="1"/>
        </p:nvSpPr>
        <p:spPr>
          <a:xfrm>
            <a:off x="9118018" y="3593148"/>
            <a:ext cx="2101727" cy="2453640"/>
          </a:xfrm>
          <a:prstGeom prst="roundRect">
            <a:avLst>
              <a:gd name="adj" fmla="val 1064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251999" rtlCol="0" anchor="b"/>
          <a:lstStyle/>
          <a:p>
            <a:pPr algn="ctr"/>
            <a:r>
              <a:rPr lang="en-US">
                <a:solidFill>
                  <a:schemeClr val="tx1"/>
                </a:solidFill>
              </a:rPr>
              <a:t>Lorem ipsum</a:t>
            </a:r>
            <a:endParaRPr lang="en-US" sz="700">
              <a:solidFill>
                <a:schemeClr val="tx1"/>
              </a:solidFill>
            </a:endParaRPr>
          </a:p>
        </p:txBody>
      </p: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C615DE24-197D-61C8-FFD4-4F714A9600AF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118017" y="3590610"/>
            <a:ext cx="2090119" cy="245364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6144CC3F-70BE-C3CE-20A9-F2D2005EFC3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030263" y="757172"/>
            <a:ext cx="1656000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40353809-100A-E9EB-B4D3-4CBA8874311D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2871944" y="757172"/>
            <a:ext cx="1656000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06AC82F5-8D4E-A415-07AB-34E041FE592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712935" y="757172"/>
            <a:ext cx="3167555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1">
            <a:extLst>
              <a:ext uri="{FF2B5EF4-FFF2-40B4-BE49-F238E27FC236}">
                <a16:creationId xmlns:a16="http://schemas.microsoft.com/office/drawing/2014/main" id="{A906A151-7B41-0638-0E40-CDF085809A31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053543" y="757172"/>
            <a:ext cx="3167555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1">
            <a:extLst>
              <a:ext uri="{FF2B5EF4-FFF2-40B4-BE49-F238E27FC236}">
                <a16:creationId xmlns:a16="http://schemas.microsoft.com/office/drawing/2014/main" id="{B46A0D9A-DFC9-35DA-B3EB-EE6E0B380A2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030263" y="4436784"/>
            <a:ext cx="2130266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1">
            <a:extLst>
              <a:ext uri="{FF2B5EF4-FFF2-40B4-BE49-F238E27FC236}">
                <a16:creationId xmlns:a16="http://schemas.microsoft.com/office/drawing/2014/main" id="{203C0C30-AFDA-7709-193B-E251C93988F1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3361352" y="4436784"/>
            <a:ext cx="1153800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1">
            <a:extLst>
              <a:ext uri="{FF2B5EF4-FFF2-40B4-BE49-F238E27FC236}">
                <a16:creationId xmlns:a16="http://schemas.microsoft.com/office/drawing/2014/main" id="{0607F714-E8B5-3869-031B-3A7E2AEFCC6F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4722415" y="4436784"/>
            <a:ext cx="2006521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">
            <a:extLst>
              <a:ext uri="{FF2B5EF4-FFF2-40B4-BE49-F238E27FC236}">
                <a16:creationId xmlns:a16="http://schemas.microsoft.com/office/drawing/2014/main" id="{D6946E3F-F9EA-50A5-513A-A5164DEF43A0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901195" y="4436784"/>
            <a:ext cx="2015999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Slide Number">
            <a:extLst>
              <a:ext uri="{FF2B5EF4-FFF2-40B4-BE49-F238E27FC236}">
                <a16:creationId xmlns:a16="http://schemas.microsoft.com/office/drawing/2014/main" id="{4B8F5750-EFAA-CB17-D1E6-FE59CF6D743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835347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ackground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EA5953C1-CDD4-D150-3A79-366ACD550B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5D105BF3-FC31-9DD0-66AC-C7FEFDBF22B0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81235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7680">
          <p15:clr>
            <a:srgbClr val="FBAE40"/>
          </p15:clr>
        </p15:guide>
        <p15:guide id="3" pos="498">
          <p15:clr>
            <a:srgbClr val="FBAE40"/>
          </p15:clr>
        </p15:guide>
        <p15:guide id="6" pos="7181">
          <p15:clr>
            <a:srgbClr val="FBAE40"/>
          </p15:clr>
        </p15:guide>
        <p15:guide id="7" orient="horz">
          <p15:clr>
            <a:srgbClr val="FBAE40"/>
          </p15:clr>
        </p15:guide>
        <p15:guide id="8" orient="horz" pos="4320">
          <p15:clr>
            <a:srgbClr val="FBAE40"/>
          </p15:clr>
        </p15:guide>
        <p15:guide id="9" orient="horz" pos="1133">
          <p15:clr>
            <a:srgbClr val="FBAE40"/>
          </p15:clr>
        </p15:guide>
        <p15:guide id="10" orient="horz" pos="2471">
          <p15:clr>
            <a:srgbClr val="FBAE40"/>
          </p15:clr>
        </p15:guide>
        <p15:guide id="11" orient="horz" pos="3809">
          <p15:clr>
            <a:srgbClr val="FBAE40"/>
          </p15:clr>
        </p15:guide>
        <p15:guide id="12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Grey background">
    <p:bg>
      <p:bgPr>
        <a:solidFill>
          <a:srgbClr val="4E52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C logo" descr="European Commission">
            <a:extLst>
              <a:ext uri="{FF2B5EF4-FFF2-40B4-BE49-F238E27FC236}">
                <a16:creationId xmlns:a16="http://schemas.microsoft.com/office/drawing/2014/main" id="{1ABFEDB5-36D3-593E-1D1D-1C012A6CD96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 r="45043"/>
          <a:stretch/>
        </p:blipFill>
        <p:spPr>
          <a:xfrm>
            <a:off x="10729044" y="5893948"/>
            <a:ext cx="1158155" cy="779504"/>
          </a:xfrm>
          <a:prstGeom prst="rect">
            <a:avLst/>
          </a:prstGeom>
          <a:noFill/>
        </p:spPr>
      </p:pic>
      <p:sp>
        <p:nvSpPr>
          <p:cNvPr id="5" name="Title">
            <a:extLst>
              <a:ext uri="{FF2B5EF4-FFF2-40B4-BE49-F238E27FC236}">
                <a16:creationId xmlns:a16="http://schemas.microsoft.com/office/drawing/2014/main" id="{EA5953C1-CDD4-D150-3A79-366ACD550B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5554DF69-DD6E-7A41-66CF-700CF476AC2F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>
                <a:solidFill>
                  <a:schemeClr val="bg1"/>
                </a:solidFill>
              </a:rPr>
              <a:pPr/>
              <a:t>‹#›</a:t>
            </a:fld>
            <a:endParaRPr lang="en-BE" sz="10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078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7680">
          <p15:clr>
            <a:srgbClr val="FBAE40"/>
          </p15:clr>
        </p15:guide>
        <p15:guide id="3" pos="498">
          <p15:clr>
            <a:srgbClr val="FBAE40"/>
          </p15:clr>
        </p15:guide>
        <p15:guide id="6" pos="7181">
          <p15:clr>
            <a:srgbClr val="FBAE40"/>
          </p15:clr>
        </p15:guide>
        <p15:guide id="7" orient="horz">
          <p15:clr>
            <a:srgbClr val="FBAE40"/>
          </p15:clr>
        </p15:guide>
        <p15:guide id="8" orient="horz" pos="4320">
          <p15:clr>
            <a:srgbClr val="FBAE40"/>
          </p15:clr>
        </p15:guide>
        <p15:guide id="9" orient="horz" pos="1133">
          <p15:clr>
            <a:srgbClr val="FBAE40"/>
          </p15:clr>
        </p15:guide>
        <p15:guide id="10" orient="horz" pos="2471">
          <p15:clr>
            <a:srgbClr val="FBAE40"/>
          </p15:clr>
        </p15:guide>
        <p15:guide id="11" orient="horz" pos="3809">
          <p15:clr>
            <a:srgbClr val="FBAE40"/>
          </p15:clr>
        </p15:guide>
        <p15:guide id="12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CAD29EBB-D18E-1467-ED43-AED25FD23C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35000">
                <a:srgbClr val="5781B8"/>
              </a:gs>
              <a:gs pos="0">
                <a:srgbClr val="4E52A6"/>
              </a:gs>
              <a:gs pos="100000">
                <a:srgbClr val="63D2D4"/>
              </a:gs>
            </a:gsLst>
            <a:lin ang="18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0" rtlCol="0" anchor="t" anchorCtr="0"/>
          <a:lstStyle/>
          <a:p>
            <a:pPr indent="0" algn="l">
              <a:buNone/>
            </a:pPr>
            <a:endParaRPr lang="en-BE" sz="1400" spc="-30">
              <a:solidFill>
                <a:schemeClr val="tx1"/>
              </a:solidFill>
              <a:ea typeface="+mn-lt"/>
              <a:cs typeface="+mn-lt"/>
            </a:endParaRPr>
          </a:p>
        </p:txBody>
      </p:sp>
      <p:grpSp>
        <p:nvGrpSpPr>
          <p:cNvPr id="3" name="Disclaimer">
            <a:extLst>
              <a:ext uri="{FF2B5EF4-FFF2-40B4-BE49-F238E27FC236}">
                <a16:creationId xmlns:a16="http://schemas.microsoft.com/office/drawing/2014/main" id="{7D927E25-1711-442E-7B4B-0A2ED022FF5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03275" y="4257985"/>
            <a:ext cx="8941016" cy="1271439"/>
            <a:chOff x="803275" y="4257985"/>
            <a:chExt cx="8941016" cy="1271439"/>
          </a:xfrm>
        </p:grpSpPr>
        <p:sp>
          <p:nvSpPr>
            <p:cNvPr id="2" name="Disclaimer">
              <a:extLst>
                <a:ext uri="{FF2B5EF4-FFF2-40B4-BE49-F238E27FC236}">
                  <a16:creationId xmlns:a16="http://schemas.microsoft.com/office/drawing/2014/main" id="{48E87B2E-8ADA-D267-8D3F-9F22BD9D181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803275" y="4652301"/>
              <a:ext cx="8941016" cy="8771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© European Union 2025</a:t>
              </a:r>
              <a:endParaRPr sz="1200">
                <a:solidFill>
                  <a:schemeClr val="tx1"/>
                </a:solidFill>
                <a:latin typeface="+mj-lt"/>
              </a:endParaRPr>
            </a:p>
            <a:p>
              <a:pPr marL="0" marR="0" lvl="0" indent="0" algn="l" rtl="0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Unless otherwise noted the reuse of this presentation is authorised under the </a:t>
              </a:r>
              <a:r>
                <a:rPr lang="en-GB" sz="1200" u="sng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 BY 4.0</a:t>
              </a:r>
              <a:r>
                <a:rPr lang="en-GB" sz="120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 license. For any use or reproduction of elements that are not owned by the EU, permission may need to be sought directly from the respective right holders.</a:t>
              </a:r>
              <a:endParaRPr sz="1200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6" name="Creative Commons logo">
              <a:extLst>
                <a:ext uri="{FF2B5EF4-FFF2-40B4-BE49-F238E27FC236}">
                  <a16:creationId xmlns:a16="http://schemas.microsoft.com/office/drawing/2014/main" id="{8A984090-6A79-31E7-E62E-9ABC0722A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171" y="4257985"/>
              <a:ext cx="1023496" cy="358097"/>
            </a:xfrm>
            <a:prstGeom prst="rect">
              <a:avLst/>
            </a:prstGeom>
          </p:spPr>
        </p:pic>
      </p:grpSp>
      <p:sp>
        <p:nvSpPr>
          <p:cNvPr id="9" name="Subtitle 1"/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756089"/>
            <a:ext cx="10003692" cy="2908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8" name="Title"/>
          <p:cNvSpPr>
            <a:spLocks noGrp="1"/>
          </p:cNvSpPr>
          <p:nvPr>
            <p:ph type="ctrTitle"/>
          </p:nvPr>
        </p:nvSpPr>
        <p:spPr>
          <a:xfrm>
            <a:off x="803275" y="1122363"/>
            <a:ext cx="10800760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pic>
        <p:nvPicPr>
          <p:cNvPr id="5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ECB7CE66-2815-30D0-D6DF-CC8A352ACC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51138"/>
          <a:stretch>
            <a:fillRect/>
          </a:stretch>
        </p:blipFill>
        <p:spPr>
          <a:xfrm>
            <a:off x="8401069" y="0"/>
            <a:ext cx="379093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87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CAD29EBB-D18E-1467-ED43-AED25FD23C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35000">
                <a:srgbClr val="5781B8"/>
              </a:gs>
              <a:gs pos="0">
                <a:srgbClr val="4E52A6"/>
              </a:gs>
              <a:gs pos="100000">
                <a:srgbClr val="63D2D4"/>
              </a:gs>
            </a:gsLst>
            <a:lin ang="18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0" rtlCol="0" anchor="t" anchorCtr="0"/>
          <a:lstStyle/>
          <a:p>
            <a:pPr indent="0" algn="l">
              <a:buNone/>
            </a:pPr>
            <a:endParaRPr lang="en-BE" sz="1400" spc="-30"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8" name="Title"/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803275" y="1122363"/>
            <a:ext cx="10800760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pic>
        <p:nvPicPr>
          <p:cNvPr id="2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55E0EFE4-F2C2-D835-C82F-01D5F83AF9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51138"/>
          <a:stretch>
            <a:fillRect/>
          </a:stretch>
        </p:blipFill>
        <p:spPr>
          <a:xfrm>
            <a:off x="8401069" y="0"/>
            <a:ext cx="379093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05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662614" y="586765"/>
            <a:ext cx="4581771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662614" y="1825625"/>
            <a:ext cx="4583519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71857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04BD840-2156-E332-09E0-EDA53FBD65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4" y="2358000"/>
            <a:ext cx="4978311" cy="3474000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F781348-A971-C650-1C2C-F01247DDCC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41059CE-58CF-E8C9-E1EB-74C19DA1EFA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57315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3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73.xml"/><Relationship Id="rId34" Type="http://schemas.openxmlformats.org/officeDocument/2006/relationships/slideLayout" Target="../slideLayouts/slideLayout86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slideLayout" Target="../slideLayouts/slideLayout77.xml"/><Relationship Id="rId33" Type="http://schemas.openxmlformats.org/officeDocument/2006/relationships/slideLayout" Target="../slideLayouts/slideLayout85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29" Type="http://schemas.openxmlformats.org/officeDocument/2006/relationships/slideLayout" Target="../slideLayouts/slideLayout81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76.xml"/><Relationship Id="rId32" Type="http://schemas.openxmlformats.org/officeDocument/2006/relationships/slideLayout" Target="../slideLayouts/slideLayout84.xml"/><Relationship Id="rId37" Type="http://schemas.openxmlformats.org/officeDocument/2006/relationships/theme" Target="../theme/theme4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28" Type="http://schemas.openxmlformats.org/officeDocument/2006/relationships/slideLayout" Target="../slideLayouts/slideLayout80.xml"/><Relationship Id="rId36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31" Type="http://schemas.openxmlformats.org/officeDocument/2006/relationships/slideLayout" Target="../slideLayouts/slideLayout83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Relationship Id="rId27" Type="http://schemas.openxmlformats.org/officeDocument/2006/relationships/slideLayout" Target="../slideLayouts/slideLayout79.xml"/><Relationship Id="rId30" Type="http://schemas.openxmlformats.org/officeDocument/2006/relationships/slideLayout" Target="../slideLayouts/slideLayout82.xml"/><Relationship Id="rId35" Type="http://schemas.openxmlformats.org/officeDocument/2006/relationships/slideLayout" Target="../slideLayouts/slideLayout87.xml"/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C logo">
            <a:extLst>
              <a:ext uri="{FF2B5EF4-FFF2-40B4-BE49-F238E27FC236}">
                <a16:creationId xmlns:a16="http://schemas.microsoft.com/office/drawing/2014/main" id="{D325E9B3-95EA-068F-1BB1-991DF1221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8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67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9" r:id="rId2"/>
    <p:sldLayoutId id="2147483680" r:id="rId3"/>
    <p:sldLayoutId id="2147483683" r:id="rId4"/>
    <p:sldLayoutId id="2147483718" r:id="rId5"/>
    <p:sldLayoutId id="2147483684" r:id="rId6"/>
    <p:sldLayoutId id="2147483686" r:id="rId7"/>
    <p:sldLayoutId id="2147483712" r:id="rId8"/>
    <p:sldLayoutId id="2147483713" r:id="rId9"/>
    <p:sldLayoutId id="2147483730" r:id="rId10"/>
    <p:sldLayoutId id="2147483731" r:id="rId11"/>
    <p:sldLayoutId id="2147483691" r:id="rId12"/>
    <p:sldLayoutId id="2147483692" r:id="rId13"/>
    <p:sldLayoutId id="2147483698" r:id="rId14"/>
    <p:sldLayoutId id="2147483723" r:id="rId15"/>
    <p:sldLayoutId id="2147483685" r:id="rId16"/>
    <p:sldLayoutId id="2147483688" r:id="rId17"/>
    <p:sldLayoutId id="2147483693" r:id="rId18"/>
    <p:sldLayoutId id="2147483697" r:id="rId19"/>
    <p:sldLayoutId id="2147483689" r:id="rId20"/>
    <p:sldLayoutId id="2147483690" r:id="rId21"/>
    <p:sldLayoutId id="2147483694" r:id="rId22"/>
    <p:sldLayoutId id="2147483695" r:id="rId23"/>
    <p:sldLayoutId id="2147483696" r:id="rId24"/>
    <p:sldLayoutId id="2147483719" r:id="rId25"/>
    <p:sldLayoutId id="2147483720" r:id="rId26"/>
    <p:sldLayoutId id="2147483699" r:id="rId27"/>
    <p:sldLayoutId id="2147483722" r:id="rId28"/>
    <p:sldLayoutId id="2147483700" r:id="rId29"/>
    <p:sldLayoutId id="2147483701" r:id="rId30"/>
    <p:sldLayoutId id="2147483729" r:id="rId31"/>
    <p:sldLayoutId id="2147483703" r:id="rId32"/>
    <p:sldLayoutId id="2147483717" r:id="rId33"/>
    <p:sldLayoutId id="2147483705" r:id="rId34"/>
    <p:sldLayoutId id="2147483721" r:id="rId35"/>
    <p:sldLayoutId id="2147483739" r:id="rId3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498">
          <p15:clr>
            <a:srgbClr val="F26B43"/>
          </p15:clr>
        </p15:guide>
        <p15:guide id="4" pos="7181">
          <p15:clr>
            <a:srgbClr val="F26B43"/>
          </p15:clr>
        </p15:guide>
        <p15:guide id="5" orient="horz">
          <p15:clr>
            <a:srgbClr val="F26B43"/>
          </p15:clr>
        </p15:guide>
        <p15:guide id="6" orient="horz" pos="4320">
          <p15:clr>
            <a:srgbClr val="F26B43"/>
          </p15:clr>
        </p15:guide>
        <p15:guide id="7" orient="horz" pos="1133">
          <p15:clr>
            <a:srgbClr val="F26B43"/>
          </p15:clr>
        </p15:guide>
        <p15:guide id="8" orient="horz" pos="380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C logo">
            <a:extLst>
              <a:ext uri="{FF2B5EF4-FFF2-40B4-BE49-F238E27FC236}">
                <a16:creationId xmlns:a16="http://schemas.microsoft.com/office/drawing/2014/main" id="{D325E9B3-95EA-068F-1BB1-991DF1221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sp>
        <p:nvSpPr>
          <p:cNvPr id="2" name="Slide Number">
            <a:extLst>
              <a:ext uri="{FF2B5EF4-FFF2-40B4-BE49-F238E27FC236}">
                <a16:creationId xmlns:a16="http://schemas.microsoft.com/office/drawing/2014/main" id="{928336C1-1B33-AD91-91C6-F3F67D5856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790574" y="6282780"/>
            <a:ext cx="415926" cy="24184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1000"/>
            </a:lvl1pPr>
          </a:lstStyle>
          <a:p>
            <a:fld id="{A7A86C49-B7E3-104F-B035-865A47D3B65A}" type="slidenum">
              <a:rPr lang="en-BE" smtClean="0"/>
              <a:pPr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6276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498">
          <p15:clr>
            <a:srgbClr val="F26B43"/>
          </p15:clr>
        </p15:guide>
        <p15:guide id="4" pos="7181">
          <p15:clr>
            <a:srgbClr val="F26B43"/>
          </p15:clr>
        </p15:guide>
        <p15:guide id="5" orient="horz">
          <p15:clr>
            <a:srgbClr val="F26B43"/>
          </p15:clr>
        </p15:guide>
        <p15:guide id="6" orient="horz" pos="4320">
          <p15:clr>
            <a:srgbClr val="F26B43"/>
          </p15:clr>
        </p15:guide>
        <p15:guide id="7" orient="horz" pos="1133">
          <p15:clr>
            <a:srgbClr val="F26B43"/>
          </p15:clr>
        </p15:guide>
        <p15:guide id="8" orient="horz" pos="380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C-JRC-logo_horizontal_EN_pos_transparent-background.png"/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2" t="10944" r="6669" b="9113"/>
          <a:stretch/>
        </p:blipFill>
        <p:spPr>
          <a:xfrm>
            <a:off x="9945929" y="6177847"/>
            <a:ext cx="1727997" cy="467228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902658" y="6436338"/>
            <a:ext cx="44438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indent="0" algn="l">
              <a:buClr>
                <a:schemeClr val="accent5"/>
              </a:buClr>
              <a:buFont typeface="Arial"/>
              <a:buNone/>
            </a:pPr>
            <a:fld id="{7CDCD853-BF31-41A2-A1D4-0871305F302F}" type="slidenum">
              <a:rPr lang="en-GB" sz="120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</a:rPr>
              <a:pPr marL="0" indent="0" algn="l">
                <a:buClr>
                  <a:schemeClr val="accent5"/>
                </a:buClr>
                <a:buFont typeface="Arial"/>
                <a:buNone/>
              </a:pPr>
              <a:t>‹#›</a:t>
            </a:fld>
            <a:endParaRPr lang="en-GB" sz="1600" noProof="0" dirty="0">
              <a:ln>
                <a:noFill/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99653" y="6411461"/>
            <a:ext cx="1" cy="446539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02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78">
          <p15:clr>
            <a:srgbClr val="F26B43"/>
          </p15:clr>
        </p15:guide>
        <p15:guide id="2" pos="50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C logo">
            <a:extLst>
              <a:ext uri="{FF2B5EF4-FFF2-40B4-BE49-F238E27FC236}">
                <a16:creationId xmlns:a16="http://schemas.microsoft.com/office/drawing/2014/main" id="{D325E9B3-95EA-068F-1BB1-991DF1221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8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5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76" r:id="rId20"/>
    <p:sldLayoutId id="2147483777" r:id="rId21"/>
    <p:sldLayoutId id="2147483778" r:id="rId22"/>
    <p:sldLayoutId id="2147483779" r:id="rId23"/>
    <p:sldLayoutId id="2147483780" r:id="rId24"/>
    <p:sldLayoutId id="2147483781" r:id="rId25"/>
    <p:sldLayoutId id="2147483782" r:id="rId26"/>
    <p:sldLayoutId id="2147483783" r:id="rId27"/>
    <p:sldLayoutId id="2147483784" r:id="rId28"/>
    <p:sldLayoutId id="2147483785" r:id="rId29"/>
    <p:sldLayoutId id="2147483786" r:id="rId30"/>
    <p:sldLayoutId id="2147483787" r:id="rId31"/>
    <p:sldLayoutId id="2147483788" r:id="rId32"/>
    <p:sldLayoutId id="2147483789" r:id="rId33"/>
    <p:sldLayoutId id="2147483790" r:id="rId34"/>
    <p:sldLayoutId id="2147483791" r:id="rId35"/>
    <p:sldLayoutId id="2147483792" r:id="rId3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498">
          <p15:clr>
            <a:srgbClr val="F26B43"/>
          </p15:clr>
        </p15:guide>
        <p15:guide id="4" pos="7181">
          <p15:clr>
            <a:srgbClr val="F26B43"/>
          </p15:clr>
        </p15:guide>
        <p15:guide id="5" orient="horz">
          <p15:clr>
            <a:srgbClr val="F26B43"/>
          </p15:clr>
        </p15:guide>
        <p15:guide id="6" orient="horz" pos="4320">
          <p15:clr>
            <a:srgbClr val="F26B43"/>
          </p15:clr>
        </p15:guide>
        <p15:guide id="7" orient="horz" pos="1133">
          <p15:clr>
            <a:srgbClr val="F26B43"/>
          </p15:clr>
        </p15:guide>
        <p15:guide id="8" orient="horz" pos="380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7.em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5" Type="http://schemas.openxmlformats.org/officeDocument/2006/relationships/hyperlink" Target="file:///E:\WRK\2023\02%20Templates\2023.3103%20-%202023.01655%20-%20Support%20request%20for%20the%20JRC%20Templates\10%20wrk%20to%20make%20new%20template\Joint-research-centre.ec.europa.eu" TargetMode="Externa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7887D-DD56-FA00-5019-128008F02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7488BE3-B2EA-2BB0-0DA3-10D22CD15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275" y="3132499"/>
            <a:ext cx="9053957" cy="2093689"/>
          </a:xfrm>
        </p:spPr>
        <p:txBody>
          <a:bodyPr/>
          <a:lstStyle/>
          <a:p>
            <a:r>
              <a:rPr lang="en-US" sz="3600" dirty="0"/>
              <a:t>Nuclear data and measurement standards</a:t>
            </a:r>
          </a:p>
          <a:p>
            <a:r>
              <a:rPr lang="en-US" sz="2000" b="1" i="1" dirty="0">
                <a:solidFill>
                  <a:srgbClr val="FCE06D"/>
                </a:solidFill>
              </a:rPr>
              <a:t>Measurements matter: Nuclear measurement expertise for EU policies</a:t>
            </a:r>
          </a:p>
          <a:p>
            <a:endParaRPr lang="en-US" sz="3600" dirty="0"/>
          </a:p>
          <a:p>
            <a:pPr algn="ctr"/>
            <a:endParaRPr lang="en-US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DD851A-E848-E9E1-A8F3-B2331DD3AA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275" y="575220"/>
            <a:ext cx="7324004" cy="2484851"/>
          </a:xfrm>
        </p:spPr>
        <p:txBody>
          <a:bodyPr/>
          <a:lstStyle/>
          <a:p>
            <a:r>
              <a:rPr lang="en-US" dirty="0"/>
              <a:t>CIEMAT-JRC Collaboration	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6599C5-2C84-9679-682C-BC73F89A2A12}"/>
              </a:ext>
            </a:extLst>
          </p:cNvPr>
          <p:cNvSpPr txBox="1"/>
          <p:nvPr/>
        </p:nvSpPr>
        <p:spPr>
          <a:xfrm>
            <a:off x="3258573" y="5086253"/>
            <a:ext cx="6094476" cy="644545"/>
          </a:xfrm>
          <a:prstGeom prst="rect">
            <a:avLst/>
          </a:prstGeom>
        </p:spPr>
        <p:txBody>
          <a:bodyPr lIns="0" tIns="0"/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2B91C5"/>
              </a:buClr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</a:lvl3pPr>
            <a:lvl4pPr marL="1600200" indent="-228600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/>
            </a:lvl4pPr>
            <a:lvl5pPr marL="2057400" indent="-228600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Arjan Plompen, Carlos Paradela Dobarro</a:t>
            </a:r>
          </a:p>
          <a:p>
            <a:r>
              <a:rPr lang="en-US" dirty="0"/>
              <a:t>Directorate G – Nuclear Safety &amp; Security</a:t>
            </a:r>
          </a:p>
          <a:p>
            <a:r>
              <a:rPr lang="en-US" dirty="0"/>
              <a:t>Unit G.6 – Nuclear Data and Measurement Standards</a:t>
            </a:r>
          </a:p>
        </p:txBody>
      </p:sp>
    </p:spTree>
    <p:extLst>
      <p:ext uri="{BB962C8B-B14F-4D97-AF65-F5344CB8AC3E}">
        <p14:creationId xmlns:p14="http://schemas.microsoft.com/office/powerpoint/2010/main" val="312345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66F10-376E-3ABA-80EF-4F130EAA5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EB8FB-5DC4-C76B-D2D5-1883EB48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Unit Nuclear Data and Measurement Standards</a:t>
            </a:r>
            <a:endParaRPr lang="en-BE" sz="3600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FC4179A-2CEC-277D-0A70-6F3DB6638E5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67154" y="1825624"/>
            <a:ext cx="5004000" cy="4170363"/>
          </a:xfrm>
        </p:spPr>
        <p:txBody>
          <a:bodyPr>
            <a:normAutofit/>
          </a:bodyPr>
          <a:lstStyle/>
          <a:p>
            <a:pPr marL="342900"/>
            <a:r>
              <a:rPr lang="en-US" sz="2000" dirty="0"/>
              <a:t>Nuclear data for nuclear safety</a:t>
            </a:r>
          </a:p>
          <a:p>
            <a:pPr marL="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US" sz="2000" dirty="0"/>
              <a:t>Reference materials for nuclear safeguards and non-proliferation</a:t>
            </a:r>
          </a:p>
          <a:p>
            <a:pPr marL="342900">
              <a:buFont typeface="Arial" panose="020B0604020202020204" pitchFamily="34" charset="0"/>
              <a:buChar char="•"/>
            </a:pPr>
            <a:endParaRPr lang="en-IE" sz="2000" dirty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IE" sz="2000" dirty="0"/>
              <a:t>Harmonisation</a:t>
            </a:r>
            <a:r>
              <a:rPr lang="en-US" sz="2000" dirty="0"/>
              <a:t> of measurements of radioactivity in the environment</a:t>
            </a:r>
          </a:p>
          <a:p>
            <a:endParaRPr lang="en-GB" dirty="0"/>
          </a:p>
        </p:txBody>
      </p:sp>
      <p:pic>
        <p:nvPicPr>
          <p:cNvPr id="5" name="Content Placeholder 7" descr="Aerial view of a city&#10;&#10;AI-generated content may be incorrect.">
            <a:extLst>
              <a:ext uri="{FF2B5EF4-FFF2-40B4-BE49-F238E27FC236}">
                <a16:creationId xmlns:a16="http://schemas.microsoft.com/office/drawing/2014/main" id="{CA47F9BD-CA8C-272B-4715-3F1FA39F82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7" r="5010"/>
          <a:stretch>
            <a:fillRect/>
          </a:stretch>
        </p:blipFill>
        <p:spPr>
          <a:xfrm>
            <a:off x="7071198" y="1642749"/>
            <a:ext cx="5108600" cy="4257537"/>
          </a:xfrm>
          <a:prstGeom prst="rect">
            <a:avLst/>
          </a:prstGeom>
          <a:noFill/>
        </p:spPr>
      </p:pic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3365BB06-6480-47B0-6846-B74AAC1C83A3}"/>
              </a:ext>
            </a:extLst>
          </p:cNvPr>
          <p:cNvSpPr txBox="1">
            <a:spLocks/>
          </p:cNvSpPr>
          <p:nvPr/>
        </p:nvSpPr>
        <p:spPr>
          <a:xfrm>
            <a:off x="1034528" y="4311224"/>
            <a:ext cx="1164514" cy="679040"/>
          </a:xfrm>
          <a:prstGeom prst="rect">
            <a:avLst/>
          </a:prstGeom>
        </p:spPr>
        <p:txBody>
          <a:bodyPr anchor="b" anchorCtr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 Science</a:t>
            </a: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0F9DA649-E5AF-77EE-4481-61CEC63E52B1}"/>
              </a:ext>
            </a:extLst>
          </p:cNvPr>
          <p:cNvSpPr txBox="1">
            <a:spLocks/>
          </p:cNvSpPr>
          <p:nvPr/>
        </p:nvSpPr>
        <p:spPr>
          <a:xfrm>
            <a:off x="2261841" y="4311224"/>
            <a:ext cx="1329202" cy="679040"/>
          </a:xfrm>
          <a:prstGeom prst="rect">
            <a:avLst/>
          </a:prstGeom>
        </p:spPr>
        <p:txBody>
          <a:bodyPr anchor="b" anchorCtr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Science networking and partnering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2DB9F716-399D-CC9D-8E76-1D0DA9A8C207}"/>
              </a:ext>
            </a:extLst>
          </p:cNvPr>
          <p:cNvSpPr txBox="1">
            <a:spLocks/>
          </p:cNvSpPr>
          <p:nvPr/>
        </p:nvSpPr>
        <p:spPr>
          <a:xfrm>
            <a:off x="3725002" y="4311224"/>
            <a:ext cx="1214906" cy="679040"/>
          </a:xfrm>
          <a:prstGeom prst="rect">
            <a:avLst/>
          </a:prstGeom>
        </p:spPr>
        <p:txBody>
          <a:bodyPr anchor="b" anchorCtr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Scientific excellence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EC0224-6594-6EEC-26FB-B839E7D97D69}"/>
              </a:ext>
            </a:extLst>
          </p:cNvPr>
          <p:cNvSpPr>
            <a:spLocks/>
          </p:cNvSpPr>
          <p:nvPr/>
        </p:nvSpPr>
        <p:spPr>
          <a:xfrm>
            <a:off x="1266772" y="5383901"/>
            <a:ext cx="784800" cy="784800"/>
          </a:xfrm>
          <a:prstGeom prst="ellipse">
            <a:avLst/>
          </a:prstGeom>
          <a:solidFill>
            <a:srgbClr val="4E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31E071C-0EEC-5FAD-DC26-B4039DBB5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43684" y="5524301"/>
            <a:ext cx="504000" cy="50400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1C0AC2A-B346-6B78-F7FD-BC64EFFC4746}"/>
              </a:ext>
            </a:extLst>
          </p:cNvPr>
          <p:cNvSpPr>
            <a:spLocks/>
          </p:cNvSpPr>
          <p:nvPr/>
        </p:nvSpPr>
        <p:spPr>
          <a:xfrm>
            <a:off x="2602835" y="5383901"/>
            <a:ext cx="784800" cy="784800"/>
          </a:xfrm>
          <a:prstGeom prst="ellipse">
            <a:avLst/>
          </a:prstGeom>
          <a:solidFill>
            <a:srgbClr val="4E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0F7EC4D8-E76A-2980-8EF2-9E17A3C835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43235" y="5524301"/>
            <a:ext cx="504000" cy="504000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DE2FE598-A486-24B4-9918-49FBA533C156}"/>
              </a:ext>
            </a:extLst>
          </p:cNvPr>
          <p:cNvSpPr>
            <a:spLocks/>
          </p:cNvSpPr>
          <p:nvPr/>
        </p:nvSpPr>
        <p:spPr>
          <a:xfrm>
            <a:off x="4002386" y="5383901"/>
            <a:ext cx="784800" cy="784800"/>
          </a:xfrm>
          <a:prstGeom prst="ellipse">
            <a:avLst/>
          </a:prstGeom>
          <a:solidFill>
            <a:srgbClr val="4E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117B5FF-0CE0-F617-2120-BA1A6CFD61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42786" y="5542407"/>
            <a:ext cx="504000" cy="504000"/>
          </a:xfrm>
          <a:prstGeom prst="rect">
            <a:avLst/>
          </a:prstGeom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CF5FB5AC-EEC4-AB67-9547-699E4D1E71D5}"/>
              </a:ext>
            </a:extLst>
          </p:cNvPr>
          <p:cNvSpPr>
            <a:spLocks/>
          </p:cNvSpPr>
          <p:nvPr/>
        </p:nvSpPr>
        <p:spPr>
          <a:xfrm>
            <a:off x="5276360" y="5388346"/>
            <a:ext cx="790030" cy="790030"/>
          </a:xfrm>
          <a:prstGeom prst="ellipse">
            <a:avLst/>
          </a:prstGeom>
          <a:solidFill>
            <a:srgbClr val="4E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7AA8E322-E22A-65D1-8533-6AF63E2D465E}"/>
              </a:ext>
            </a:extLst>
          </p:cNvPr>
          <p:cNvSpPr txBox="1">
            <a:spLocks/>
          </p:cNvSpPr>
          <p:nvPr/>
        </p:nvSpPr>
        <p:spPr>
          <a:xfrm>
            <a:off x="4907913" y="4445901"/>
            <a:ext cx="1449192" cy="528754"/>
          </a:xfrm>
          <a:prstGeom prst="rect">
            <a:avLst/>
          </a:prstGeom>
        </p:spPr>
        <p:txBody>
          <a:bodyPr anchor="b" anchorCtr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Knowledge transfer</a:t>
            </a: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6496D0CC-0FEE-A1A9-9057-D9A4EA30F9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19375" y="5544899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9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72E24-3AD1-E12A-A698-9C69D1D27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CFB0615-9EDC-0408-ACFE-9506A909931D}"/>
              </a:ext>
            </a:extLst>
          </p:cNvPr>
          <p:cNvGrpSpPr/>
          <p:nvPr/>
        </p:nvGrpSpPr>
        <p:grpSpPr>
          <a:xfrm>
            <a:off x="745436" y="1663200"/>
            <a:ext cx="3373408" cy="3844715"/>
            <a:chOff x="745436" y="1663200"/>
            <a:chExt cx="3373408" cy="3844715"/>
          </a:xfrm>
        </p:grpSpPr>
        <p:sp>
          <p:nvSpPr>
            <p:cNvPr id="6" name="Text Placeholder 1">
              <a:extLst>
                <a:ext uri="{FF2B5EF4-FFF2-40B4-BE49-F238E27FC236}">
                  <a16:creationId xmlns:a16="http://schemas.microsoft.com/office/drawing/2014/main" id="{C0AE2CE0-E3A7-8B00-13F7-91D87C839DF0}"/>
                </a:ext>
              </a:extLst>
            </p:cNvPr>
            <p:cNvSpPr txBox="1">
              <a:spLocks/>
            </p:cNvSpPr>
            <p:nvPr/>
          </p:nvSpPr>
          <p:spPr>
            <a:xfrm>
              <a:off x="1414996" y="4796131"/>
              <a:ext cx="2034288" cy="711784"/>
            </a:xfrm>
            <a:prstGeom prst="rect">
              <a:avLst/>
            </a:prstGeom>
          </p:spPr>
          <p:txBody>
            <a:bodyPr anchor="t" anchorCtr="0"/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B91C5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PF4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B91C5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Nuclear safety: technology and skills</a:t>
              </a:r>
            </a:p>
          </p:txBody>
        </p:sp>
        <p:pic>
          <p:nvPicPr>
            <p:cNvPr id="28" name="Picture 27" descr="A person and person looking at papers&#10;&#10;AI-generated content may be incorrect.">
              <a:extLst>
                <a:ext uri="{FF2B5EF4-FFF2-40B4-BE49-F238E27FC236}">
                  <a16:creationId xmlns:a16="http://schemas.microsoft.com/office/drawing/2014/main" id="{96CEF39E-4AA9-76A5-4823-4B6E00D1E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436" y="1663200"/>
              <a:ext cx="3373408" cy="3373408"/>
            </a:xfrm>
            <a:prstGeom prst="rect">
              <a:avLst/>
            </a:prstGeom>
          </p:spPr>
        </p:pic>
      </p:grpSp>
      <p:sp>
        <p:nvSpPr>
          <p:cNvPr id="19" name="Title">
            <a:extLst>
              <a:ext uri="{FF2B5EF4-FFF2-40B4-BE49-F238E27FC236}">
                <a16:creationId xmlns:a16="http://schemas.microsoft.com/office/drawing/2014/main" id="{D82A9729-3FEF-F2A0-DE60-6A2493B25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JRC portfolios to which the </a:t>
            </a:r>
            <a:r>
              <a:rPr lang="en-GB"/>
              <a:t>unit contributes</a:t>
            </a:r>
            <a:endParaRPr lang="en-BE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2BB5FE-4498-4C91-4AF5-3C6DEDDDCD97}"/>
              </a:ext>
            </a:extLst>
          </p:cNvPr>
          <p:cNvGrpSpPr/>
          <p:nvPr/>
        </p:nvGrpSpPr>
        <p:grpSpPr>
          <a:xfrm>
            <a:off x="3319725" y="1730525"/>
            <a:ext cx="3373200" cy="3971028"/>
            <a:chOff x="3841766" y="1730525"/>
            <a:chExt cx="3373200" cy="3971028"/>
          </a:xfrm>
        </p:grpSpPr>
        <p:sp>
          <p:nvSpPr>
            <p:cNvPr id="2" name="Text Placeholder 1">
              <a:extLst>
                <a:ext uri="{FF2B5EF4-FFF2-40B4-BE49-F238E27FC236}">
                  <a16:creationId xmlns:a16="http://schemas.microsoft.com/office/drawing/2014/main" id="{3E33B8A5-0A2A-7C50-B8AD-5D73D8717C5F}"/>
                </a:ext>
              </a:extLst>
            </p:cNvPr>
            <p:cNvSpPr txBox="1">
              <a:spLocks/>
            </p:cNvSpPr>
            <p:nvPr/>
          </p:nvSpPr>
          <p:spPr>
            <a:xfrm>
              <a:off x="4423745" y="4796131"/>
              <a:ext cx="2251366" cy="905422"/>
            </a:xfrm>
            <a:prstGeom prst="rect">
              <a:avLst/>
            </a:prstGeom>
          </p:spPr>
          <p:txBody>
            <a:bodyPr anchor="t" anchorCtr="0"/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B91C5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PF5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B91C5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Small modular reactors and innovative reactor systems</a:t>
              </a:r>
            </a:p>
          </p:txBody>
        </p:sp>
        <p:pic>
          <p:nvPicPr>
            <p:cNvPr id="7" name="Picture 6" descr="A hand holding a stylus and drawing on a tablet&#10;&#10;AI-generated content may be incorrect.">
              <a:extLst>
                <a:ext uri="{FF2B5EF4-FFF2-40B4-BE49-F238E27FC236}">
                  <a16:creationId xmlns:a16="http://schemas.microsoft.com/office/drawing/2014/main" id="{BE3D1E94-66EB-4E2D-77D5-80FC4853A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1766" y="1730525"/>
              <a:ext cx="3373200" cy="33732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1FD5F8E-B568-5EBC-5F5F-E2C496A0C31B}"/>
              </a:ext>
            </a:extLst>
          </p:cNvPr>
          <p:cNvGrpSpPr/>
          <p:nvPr/>
        </p:nvGrpSpPr>
        <p:grpSpPr>
          <a:xfrm>
            <a:off x="8467886" y="1663200"/>
            <a:ext cx="3373200" cy="4027595"/>
            <a:chOff x="8467886" y="1663200"/>
            <a:chExt cx="3373200" cy="4027595"/>
          </a:xfrm>
        </p:grpSpPr>
        <p:sp>
          <p:nvSpPr>
            <p:cNvPr id="8" name="Text Placeholder 1">
              <a:extLst>
                <a:ext uri="{FF2B5EF4-FFF2-40B4-BE49-F238E27FC236}">
                  <a16:creationId xmlns:a16="http://schemas.microsoft.com/office/drawing/2014/main" id="{185C2AEA-A752-1615-F7E8-7A7BB539C627}"/>
                </a:ext>
              </a:extLst>
            </p:cNvPr>
            <p:cNvSpPr txBox="1">
              <a:spLocks/>
            </p:cNvSpPr>
            <p:nvPr/>
          </p:nvSpPr>
          <p:spPr>
            <a:xfrm>
              <a:off x="8964937" y="4796131"/>
              <a:ext cx="2332902" cy="894664"/>
            </a:xfrm>
            <a:prstGeom prst="rect">
              <a:avLst/>
            </a:prstGeom>
          </p:spPr>
          <p:txBody>
            <a:bodyPr anchor="t" anchorCtr="0"/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B91C5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PF16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B91C5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Nuclear safeguards</a:t>
              </a:r>
            </a:p>
          </p:txBody>
        </p:sp>
        <p:pic>
          <p:nvPicPr>
            <p:cNvPr id="9" name="Picture 8" descr="A person wearing virtual reality goggles&#10;&#10;AI-generated content may be incorrect.">
              <a:extLst>
                <a:ext uri="{FF2B5EF4-FFF2-40B4-BE49-F238E27FC236}">
                  <a16:creationId xmlns:a16="http://schemas.microsoft.com/office/drawing/2014/main" id="{014FA8DF-B4FA-C919-C6DE-55B42856C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7886" y="1663200"/>
              <a:ext cx="3373200" cy="33732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E89E05-1F85-DEF9-0D62-C8BAB8404C6E}"/>
              </a:ext>
            </a:extLst>
          </p:cNvPr>
          <p:cNvGrpSpPr/>
          <p:nvPr/>
        </p:nvGrpSpPr>
        <p:grpSpPr>
          <a:xfrm>
            <a:off x="5893806" y="1663200"/>
            <a:ext cx="3373200" cy="4179459"/>
            <a:chOff x="6193763" y="1663200"/>
            <a:chExt cx="3373200" cy="4179459"/>
          </a:xfrm>
        </p:grpSpPr>
        <p:sp>
          <p:nvSpPr>
            <p:cNvPr id="10" name="Text Placeholder 1">
              <a:extLst>
                <a:ext uri="{FF2B5EF4-FFF2-40B4-BE49-F238E27FC236}">
                  <a16:creationId xmlns:a16="http://schemas.microsoft.com/office/drawing/2014/main" id="{8CFC7ED3-876A-DE55-32D2-6B7C16BC4329}"/>
                </a:ext>
              </a:extLst>
            </p:cNvPr>
            <p:cNvSpPr txBox="1">
              <a:spLocks/>
            </p:cNvSpPr>
            <p:nvPr/>
          </p:nvSpPr>
          <p:spPr>
            <a:xfrm>
              <a:off x="6597646" y="4796130"/>
              <a:ext cx="2524876" cy="1046529"/>
            </a:xfrm>
            <a:prstGeom prst="rect">
              <a:avLst/>
            </a:prstGeom>
          </p:spPr>
          <p:txBody>
            <a:bodyPr anchor="t" anchorCtr="0"/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800"/>
                </a:spcAft>
                <a:buClr>
                  <a:srgbClr val="2B91C5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B91C5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PF14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B91C5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Societal resilience, systemic disruptive events and risks: enhancing anticipation, preparedness and response</a:t>
              </a:r>
            </a:p>
          </p:txBody>
        </p:sp>
        <p:pic>
          <p:nvPicPr>
            <p:cNvPr id="11" name="Picture 10" descr="A person in a vest looking at a computer screen&#10;&#10;AI-generated content may be incorrect.">
              <a:extLst>
                <a:ext uri="{FF2B5EF4-FFF2-40B4-BE49-F238E27FC236}">
                  <a16:creationId xmlns:a16="http://schemas.microsoft.com/office/drawing/2014/main" id="{89A075FB-0CC3-C37B-F35F-5F694B0F2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3763" y="1663200"/>
              <a:ext cx="3373200" cy="3373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695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A1228-7A34-A48D-99D9-4D9F17DC6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877F3-0738-3ED4-AF0F-BE3B476B0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Unit Nuclear Data Measurements and Standards</a:t>
            </a:r>
            <a:endParaRPr lang="en-BE" sz="3600" dirty="0"/>
          </a:p>
        </p:txBody>
      </p:sp>
      <p:pic>
        <p:nvPicPr>
          <p:cNvPr id="5" name="Content Placeholder 7" descr="Aerial view of a city&#10;&#10;AI-generated content may be incorrect.">
            <a:extLst>
              <a:ext uri="{FF2B5EF4-FFF2-40B4-BE49-F238E27FC236}">
                <a16:creationId xmlns:a16="http://schemas.microsoft.com/office/drawing/2014/main" id="{E6504B2A-5100-B916-B764-4C894D1593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7" r="5010"/>
          <a:stretch>
            <a:fillRect/>
          </a:stretch>
        </p:blipFill>
        <p:spPr>
          <a:xfrm>
            <a:off x="7071198" y="1642749"/>
            <a:ext cx="5108600" cy="4257537"/>
          </a:xfrm>
          <a:prstGeom prst="rect">
            <a:avLst/>
          </a:prstGeom>
          <a:noFill/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18DA5F3E-1890-FBD1-684E-CCD3C9A50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000" y="1610563"/>
            <a:ext cx="535000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3399"/>
              </a:buClr>
              <a:buFont typeface="Wingdings" pitchFamily="2" charset="2"/>
              <a:buChar char="§"/>
              <a:defRPr sz="2400" b="1">
                <a:solidFill>
                  <a:srgbClr val="00339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6600"/>
              </a:buClr>
              <a:buChar char="•"/>
              <a:defRPr sz="2200" b="1">
                <a:solidFill>
                  <a:srgbClr val="00660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−"/>
              <a:defRPr b="1">
                <a:solidFill>
                  <a:srgbClr val="33339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GELINA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neutron time-of-flight facility for high-resolution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neutron measurements</a:t>
            </a:r>
          </a:p>
        </p:txBody>
      </p:sp>
      <p:sp>
        <p:nvSpPr>
          <p:cNvPr id="8" name="TextBox 27">
            <a:extLst>
              <a:ext uri="{FF2B5EF4-FFF2-40B4-BE49-F238E27FC236}">
                <a16:creationId xmlns:a16="http://schemas.microsoft.com/office/drawing/2014/main" id="{4A7B3BDC-C543-9F4C-01F9-39570C2E3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000" y="2577500"/>
            <a:ext cx="50348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3399"/>
              </a:buClr>
              <a:buFont typeface="Wingdings" pitchFamily="2" charset="2"/>
              <a:buChar char="§"/>
              <a:defRPr sz="2400" b="1">
                <a:solidFill>
                  <a:srgbClr val="00339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6600"/>
              </a:buClr>
              <a:buChar char="•"/>
              <a:defRPr sz="2200" b="1">
                <a:solidFill>
                  <a:srgbClr val="00660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−"/>
              <a:defRPr b="1">
                <a:solidFill>
                  <a:srgbClr val="33339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MONNET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tandem accelerator based fast neutron source</a:t>
            </a:r>
          </a:p>
        </p:txBody>
      </p:sp>
      <p:sp>
        <p:nvSpPr>
          <p:cNvPr id="9" name="TextBox 30">
            <a:extLst>
              <a:ext uri="{FF2B5EF4-FFF2-40B4-BE49-F238E27FC236}">
                <a16:creationId xmlns:a16="http://schemas.microsoft.com/office/drawing/2014/main" id="{5D1C5721-31A1-BD4D-D694-7B38FD8D4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000" y="3313605"/>
            <a:ext cx="425283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ClrTx/>
              <a:buFontTx/>
              <a:buNone/>
              <a:defRPr sz="1846" b="1">
                <a:solidFill>
                  <a:srgbClr val="0F5494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06600"/>
              </a:buClr>
              <a:buChar char="•"/>
              <a:defRPr sz="2200" b="1">
                <a:solidFill>
                  <a:srgbClr val="00660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−"/>
              <a:defRPr b="1">
                <a:solidFill>
                  <a:srgbClr val="33339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TARGET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nuclear target preparation laboratories</a:t>
            </a:r>
          </a:p>
        </p:txBody>
      </p:sp>
      <p:pic>
        <p:nvPicPr>
          <p:cNvPr id="10" name="Picture 30">
            <a:extLst>
              <a:ext uri="{FF2B5EF4-FFF2-40B4-BE49-F238E27FC236}">
                <a16:creationId xmlns:a16="http://schemas.microsoft.com/office/drawing/2014/main" id="{719863E8-A320-2E00-96DE-C538D6E8A78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570" y="4739647"/>
            <a:ext cx="1058824" cy="720000"/>
          </a:xfrm>
          <a:prstGeom prst="rect">
            <a:avLst/>
          </a:prstGeom>
          <a:ln w="12700">
            <a:solidFill>
              <a:srgbClr val="0099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30">
            <a:extLst>
              <a:ext uri="{FF2B5EF4-FFF2-40B4-BE49-F238E27FC236}">
                <a16:creationId xmlns:a16="http://schemas.microsoft.com/office/drawing/2014/main" id="{0170BA34-49DA-A59B-EEBE-253189FB1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000" y="4785815"/>
            <a:ext cx="463355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3399"/>
              </a:buClr>
              <a:buFont typeface="Wingdings" pitchFamily="2" charset="2"/>
              <a:buChar char="§"/>
              <a:defRPr sz="2400" b="1">
                <a:solidFill>
                  <a:srgbClr val="00339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6600"/>
              </a:buClr>
              <a:buChar char="•"/>
              <a:defRPr sz="2200" b="1">
                <a:solidFill>
                  <a:srgbClr val="00660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−"/>
              <a:defRPr b="1">
                <a:solidFill>
                  <a:srgbClr val="33339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HADES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low-level gamma-spectrometry laboratory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F85900E-3AA2-6FE8-58C1-204939F9909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570" y="2392834"/>
            <a:ext cx="1058824" cy="720000"/>
          </a:xfrm>
          <a:prstGeom prst="rect">
            <a:avLst/>
          </a:prstGeom>
          <a:ln w="12700">
            <a:solidFill>
              <a:srgbClr val="0033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372397-D66C-9358-06E9-8E417C7A188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570" y="1610563"/>
            <a:ext cx="1058824" cy="720000"/>
          </a:xfrm>
          <a:prstGeom prst="rect">
            <a:avLst/>
          </a:prstGeom>
          <a:ln w="12700">
            <a:solidFill>
              <a:srgbClr val="003399"/>
            </a:solidFill>
          </a:ln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9A2ACA0F-5707-3326-EDCA-5631F384E01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570" y="3175105"/>
            <a:ext cx="1058824" cy="720000"/>
          </a:xfrm>
          <a:prstGeom prst="rect">
            <a:avLst/>
          </a:prstGeom>
          <a:ln w="12700">
            <a:solidFill>
              <a:srgbClr val="0033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28">
            <a:extLst>
              <a:ext uri="{FF2B5EF4-FFF2-40B4-BE49-F238E27FC236}">
                <a16:creationId xmlns:a16="http://schemas.microsoft.com/office/drawing/2014/main" id="{5032D6A3-216A-D40D-EBF8-D09854A15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000" y="5521920"/>
            <a:ext cx="522709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3399"/>
              </a:buClr>
              <a:buFont typeface="Wingdings" pitchFamily="2" charset="2"/>
              <a:buChar char="§"/>
              <a:defRPr sz="2400" b="1">
                <a:solidFill>
                  <a:srgbClr val="00339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6600"/>
              </a:buClr>
              <a:buChar char="•"/>
              <a:defRPr sz="2200" b="1">
                <a:solidFill>
                  <a:srgbClr val="00660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−"/>
              <a:defRPr b="1">
                <a:solidFill>
                  <a:srgbClr val="33339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RADMET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laboratories for standardisation of radionuclide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activity</a:t>
            </a:r>
          </a:p>
        </p:txBody>
      </p:sp>
      <p:sp>
        <p:nvSpPr>
          <p:cNvPr id="16" name="TextBox 29">
            <a:extLst>
              <a:ext uri="{FF2B5EF4-FFF2-40B4-BE49-F238E27FC236}">
                <a16:creationId xmlns:a16="http://schemas.microsoft.com/office/drawing/2014/main" id="{3F4A6B18-B624-036A-A17B-9566AB7E2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000" y="3953459"/>
            <a:ext cx="522709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3399"/>
              </a:buClr>
              <a:buFont typeface="Wingdings" pitchFamily="2" charset="2"/>
              <a:buChar char="§"/>
              <a:defRPr sz="2400" b="1">
                <a:solidFill>
                  <a:srgbClr val="00339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6600"/>
              </a:buClr>
              <a:buChar char="•"/>
              <a:defRPr sz="2200" b="1">
                <a:solidFill>
                  <a:srgbClr val="00660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−"/>
              <a:defRPr b="1">
                <a:solidFill>
                  <a:srgbClr val="33339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METRO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nuclear reference material and measurement facility</a:t>
            </a:r>
          </a:p>
        </p:txBody>
      </p:sp>
      <p:pic>
        <p:nvPicPr>
          <p:cNvPr id="17" name="Picture 12">
            <a:extLst>
              <a:ext uri="{FF2B5EF4-FFF2-40B4-BE49-F238E27FC236}">
                <a16:creationId xmlns:a16="http://schemas.microsoft.com/office/drawing/2014/main" id="{9ED44FDA-F372-D0DF-6003-BDCA75D6E6E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570" y="3957376"/>
            <a:ext cx="1058824" cy="720000"/>
          </a:xfrm>
          <a:prstGeom prst="rect">
            <a:avLst/>
          </a:prstGeom>
          <a:ln w="12700">
            <a:solidFill>
              <a:srgbClr val="FF66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2" descr="0584">
            <a:extLst>
              <a:ext uri="{FF2B5EF4-FFF2-40B4-BE49-F238E27FC236}">
                <a16:creationId xmlns:a16="http://schemas.microsoft.com/office/drawing/2014/main" id="{E8DB1C8B-EC30-7793-C3BD-F174E2B0FE1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570" y="5521920"/>
            <a:ext cx="1058824" cy="720000"/>
          </a:xfrm>
          <a:prstGeom prst="rect">
            <a:avLst/>
          </a:prstGeom>
          <a:ln w="12700">
            <a:solidFill>
              <a:srgbClr val="0099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69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7BA04-3925-1B87-D0FF-5E1A1690E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0361E2-3DB3-416A-4ABC-2588A58C827E}"/>
              </a:ext>
            </a:extLst>
          </p:cNvPr>
          <p:cNvSpPr txBox="1">
            <a:spLocks/>
          </p:cNvSpPr>
          <p:nvPr/>
        </p:nvSpPr>
        <p:spPr>
          <a:xfrm>
            <a:off x="790573" y="2215464"/>
            <a:ext cx="5666787" cy="347241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5425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4E51A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Structured voluntary collaboration (OECD-NEA, IAEA)</a:t>
            </a:r>
          </a:p>
          <a:p>
            <a:pPr marL="225425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4E51A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projects</a:t>
            </a:r>
          </a:p>
          <a:p>
            <a:pPr marL="225425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4E51A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Collaboration agreements</a:t>
            </a:r>
          </a:p>
          <a:p>
            <a:pPr marL="225425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4E51A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 access</a:t>
            </a:r>
          </a:p>
          <a:p>
            <a:pPr marL="225425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4E51A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5425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4E51A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 external users/year, 7 PhD + MSc students/year through open access</a:t>
            </a:r>
          </a:p>
          <a:p>
            <a:pPr marL="225425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4E51A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5425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4E51A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Workshops and training activities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7C6708-CF1F-A410-866E-833016B6F9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-2"/>
          <a:stretch>
            <a:fillRect/>
          </a:stretch>
        </p:blipFill>
        <p:spPr>
          <a:xfrm>
            <a:off x="6642316" y="1817827"/>
            <a:ext cx="4246737" cy="4246737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F67921-738F-327E-21C9-B703DE2B2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6" y="575220"/>
            <a:ext cx="10609262" cy="782357"/>
          </a:xfrm>
        </p:spPr>
        <p:txBody>
          <a:bodyPr vert="horz" lIns="0" tIns="45720" rIns="0" bIns="0" rtlCol="0" anchor="ctr" anchorCtr="0">
            <a:normAutofit/>
          </a:bodyPr>
          <a:lstStyle/>
          <a:p>
            <a:r>
              <a:rPr lang="en-GB" kern="1200">
                <a:latin typeface="+mj-lt"/>
                <a:ea typeface="+mj-ea"/>
                <a:cs typeface="+mj-cs"/>
              </a:rPr>
              <a:t>Sharing our laboratories and expertise</a:t>
            </a:r>
            <a:endParaRPr lang="en-GB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2C412537-BFD0-9752-4F3A-BA5F72BEC79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998464" y="4480560"/>
            <a:ext cx="1837944" cy="1737360"/>
          </a:xfrm>
        </p:spPr>
        <p:txBody>
          <a:bodyPr/>
          <a:lstStyle/>
          <a:p>
            <a:pPr>
              <a:spcAft>
                <a:spcPts val="0"/>
              </a:spcAft>
            </a:pPr>
            <a:endParaRPr lang="en-US" dirty="0"/>
          </a:p>
          <a:p>
            <a:pPr>
              <a:spcAft>
                <a:spcPts val="0"/>
              </a:spcAft>
            </a:pPr>
            <a:r>
              <a:rPr lang="en-US" dirty="0"/>
              <a:t>IAEA</a:t>
            </a:r>
          </a:p>
          <a:p>
            <a:pPr>
              <a:spcAft>
                <a:spcPts val="0"/>
              </a:spcAft>
            </a:pPr>
            <a:r>
              <a:rPr lang="en-US" dirty="0"/>
              <a:t>OECD-NEA</a:t>
            </a:r>
          </a:p>
          <a:p>
            <a:pPr>
              <a:spcAft>
                <a:spcPts val="0"/>
              </a:spcAft>
            </a:pPr>
            <a:r>
              <a:rPr lang="en-US" dirty="0"/>
              <a:t>Int. partners</a:t>
            </a:r>
          </a:p>
          <a:p>
            <a:pPr>
              <a:spcAft>
                <a:spcPts val="0"/>
              </a:spcAft>
            </a:pPr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F38621F-AB98-D5E6-C09C-130F8F8052E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531618" y="1817827"/>
            <a:ext cx="1868220" cy="1868220"/>
          </a:xfrm>
        </p:spPr>
        <p:txBody>
          <a:bodyPr/>
          <a:lstStyle/>
          <a:p>
            <a:r>
              <a:rPr lang="en-US" dirty="0"/>
              <a:t>European Union Member States</a:t>
            </a:r>
          </a:p>
        </p:txBody>
      </p:sp>
    </p:spTree>
    <p:extLst>
      <p:ext uri="{BB962C8B-B14F-4D97-AF65-F5344CB8AC3E}">
        <p14:creationId xmlns:p14="http://schemas.microsoft.com/office/powerpoint/2010/main" val="145181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7BA09B-C1C9-4FB8-3A00-2E2FD7CFE8F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IE" sz="1800" dirty="0"/>
              <a:t>Strong leadership CIEMAT in European Nuclear Data projects (APRENDE, SANDA, CHANDA, ANDES, NUDATRA, slides Daniel Cano Ott, CIEMAT) and a strong involvement of JRC.</a:t>
            </a:r>
          </a:p>
          <a:p>
            <a:r>
              <a:rPr lang="en-IE" sz="1800" dirty="0"/>
              <a:t>Strong direct collaboration between JRC and CIEMAT through</a:t>
            </a:r>
          </a:p>
          <a:p>
            <a:pPr lvl="1"/>
            <a:r>
              <a:rPr lang="en-IE" sz="1600" dirty="0"/>
              <a:t>JRC Open Access</a:t>
            </a:r>
          </a:p>
          <a:p>
            <a:pPr lvl="1"/>
            <a:r>
              <a:rPr lang="en-IE" sz="1600" dirty="0"/>
              <a:t>JRC Target preparation laboratory</a:t>
            </a:r>
          </a:p>
          <a:p>
            <a:pPr lvl="1"/>
            <a:r>
              <a:rPr lang="en-IE" sz="1600" dirty="0"/>
              <a:t>n_TOF project</a:t>
            </a:r>
          </a:p>
          <a:p>
            <a:pPr lvl="1"/>
            <a:r>
              <a:rPr lang="en-IE" sz="1600" dirty="0"/>
              <a:t>OECD-NEA Databank Joint Evaluated Fission and Fusion nuclear data library project (JEFF project).</a:t>
            </a:r>
          </a:p>
          <a:p>
            <a:pPr lvl="1"/>
            <a:r>
              <a:rPr lang="en-IE" sz="1600" dirty="0"/>
              <a:t>IAEA Coordinated Research Projects and the International Nuclear Data Evaluation Network (INDEN)</a:t>
            </a:r>
          </a:p>
          <a:p>
            <a:pPr lvl="2"/>
            <a:r>
              <a:rPr lang="en-IE" sz="1400" dirty="0"/>
              <a:t>IAEA GC Side Event Providing the best nuclear data for tomorrow’s nuclear solutions (26-9-2023); Opening talk by CIEMAT Director General, Y. Benito; moderated by JRC Dir.G U. Engelmann.</a:t>
            </a:r>
          </a:p>
          <a:p>
            <a:pPr lvl="1"/>
            <a:r>
              <a:rPr lang="en-IE" sz="1600" dirty="0"/>
              <a:t>Potential for further collaboration in radionuclide metrology and </a:t>
            </a:r>
            <a:r>
              <a:rPr lang="en-IE" sz="1600"/>
              <a:t>environmental radioactivity</a:t>
            </a:r>
            <a:endParaRPr lang="en-IE" sz="1600" dirty="0"/>
          </a:p>
          <a:p>
            <a:r>
              <a:rPr lang="en-IE" sz="1800" dirty="0"/>
              <a:t>Based on the exchange of expertise, staff, samples/targets, unique infrastructure and cutting-edge equipment – CA will facilitate further collaboration (exchange of staff, equipment, targets).</a:t>
            </a:r>
          </a:p>
          <a:p>
            <a:r>
              <a:rPr lang="en-IE" sz="1800" dirty="0"/>
              <a:t>Based on a shared interest to offer best science for societal interests (innovation and safety of nuclear energy) and an independent source of expertise on nuclear data for applications. </a:t>
            </a:r>
          </a:p>
          <a:p>
            <a:pPr lvl="1"/>
            <a:endParaRPr lang="en-IE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3B480BC-B87F-99B3-7C41-127DCA876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558125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020968" cy="1240348"/>
          </a:xfrm>
        </p:spPr>
        <p:txBody>
          <a:bodyPr/>
          <a:lstStyle/>
          <a:p>
            <a:r>
              <a:rPr lang="en-GB" sz="4800" dirty="0"/>
              <a:t>Thank you </a:t>
            </a:r>
            <a:br>
              <a:rPr lang="en-GB" sz="4800" dirty="0">
                <a:latin typeface="EC Square Sans Pro Medium" panose="020B0500000000020004" pitchFamily="34" charset="0"/>
              </a:rPr>
            </a:br>
            <a:r>
              <a:rPr lang="en-GB" sz="3800" spc="80" dirty="0">
                <a:latin typeface="+mn-lt"/>
              </a:rPr>
              <a:t>and keep in touch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077012" y="4299419"/>
            <a:ext cx="5459909" cy="2111429"/>
          </a:xfrm>
        </p:spPr>
        <p:txBody>
          <a:bodyPr wrap="square" anchor="t" anchorCtr="0"/>
          <a:lstStyle/>
          <a:p>
            <a:r>
              <a:rPr lang="en-GB" sz="1000" b="1" dirty="0"/>
              <a:t>© </a:t>
            </a:r>
            <a:r>
              <a:rPr lang="en-US" sz="1000" b="1" dirty="0"/>
              <a:t>European Atomic Energy Community, 2026</a:t>
            </a:r>
            <a:endParaRPr lang="en-GB" sz="1000" b="1" dirty="0"/>
          </a:p>
          <a:p>
            <a:r>
              <a:rPr lang="en-GB" sz="1000" dirty="0"/>
              <a:t>Unless otherwise noted the reuse of this presentation is authorised under </a:t>
            </a:r>
            <a:br>
              <a:rPr lang="en-GB" sz="1000" dirty="0"/>
            </a:br>
            <a:r>
              <a:rPr lang="en-GB" sz="1000" dirty="0"/>
              <a:t>the </a:t>
            </a:r>
            <a:r>
              <a:rPr lang="en-GB" sz="1000" dirty="0">
                <a:hlinkClick r:id="rId3"/>
              </a:rPr>
              <a:t>CC BY 4.0 </a:t>
            </a:r>
            <a:r>
              <a:rPr lang="en-GB" sz="1000" dirty="0"/>
              <a:t>license. For any use or reproduction of elements that are not </a:t>
            </a:r>
            <a:br>
              <a:rPr lang="en-GB" sz="1000" dirty="0"/>
            </a:br>
            <a:r>
              <a:rPr lang="en-GB" sz="1000" dirty="0"/>
              <a:t>owned by the EU, permission may need to be sought directly from </a:t>
            </a:r>
            <a:br>
              <a:rPr lang="en-GB" sz="1000" dirty="0"/>
            </a:br>
            <a:r>
              <a:rPr lang="en-GB" sz="1000" dirty="0"/>
              <a:t>the respective right holders.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103" y="3887283"/>
            <a:ext cx="1023496" cy="358097"/>
          </a:xfrm>
          <a:prstGeom prst="rect">
            <a:avLst/>
          </a:prstGeom>
        </p:spPr>
      </p:pic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6664323" y="4724400"/>
            <a:ext cx="990602" cy="990600"/>
            <a:chOff x="6418" y="2491"/>
            <a:chExt cx="317" cy="317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6418" y="2491"/>
              <a:ext cx="31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0" name="Group 205"/>
            <p:cNvGrpSpPr>
              <a:grpSpLocks/>
            </p:cNvGrpSpPr>
            <p:nvPr/>
          </p:nvGrpSpPr>
          <p:grpSpPr bwMode="auto">
            <a:xfrm>
              <a:off x="6418" y="2491"/>
              <a:ext cx="317" cy="164"/>
              <a:chOff x="6418" y="2491"/>
              <a:chExt cx="317" cy="164"/>
            </a:xfrm>
          </p:grpSpPr>
          <p:sp>
            <p:nvSpPr>
              <p:cNvPr id="262" name="Rectangle 5"/>
              <p:cNvSpPr>
                <a:spLocks noChangeArrowheads="1"/>
              </p:cNvSpPr>
              <p:nvPr/>
            </p:nvSpPr>
            <p:spPr bwMode="auto">
              <a:xfrm>
                <a:off x="6514" y="249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" name="Rectangle 6"/>
              <p:cNvSpPr>
                <a:spLocks noChangeArrowheads="1"/>
              </p:cNvSpPr>
              <p:nvPr/>
            </p:nvSpPr>
            <p:spPr bwMode="auto">
              <a:xfrm>
                <a:off x="6524" y="249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" name="Rectangle 7"/>
              <p:cNvSpPr>
                <a:spLocks noChangeArrowheads="1"/>
              </p:cNvSpPr>
              <p:nvPr/>
            </p:nvSpPr>
            <p:spPr bwMode="auto">
              <a:xfrm>
                <a:off x="6552" y="249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" name="Rectangle 8"/>
              <p:cNvSpPr>
                <a:spLocks noChangeArrowheads="1"/>
              </p:cNvSpPr>
              <p:nvPr/>
            </p:nvSpPr>
            <p:spPr bwMode="auto">
              <a:xfrm>
                <a:off x="6562" y="249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" name="Rectangle 9"/>
              <p:cNvSpPr>
                <a:spLocks noChangeArrowheads="1"/>
              </p:cNvSpPr>
              <p:nvPr/>
            </p:nvSpPr>
            <p:spPr bwMode="auto">
              <a:xfrm>
                <a:off x="6571" y="2491"/>
                <a:ext cx="11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" name="Rectangle 10"/>
              <p:cNvSpPr>
                <a:spLocks noChangeArrowheads="1"/>
              </p:cNvSpPr>
              <p:nvPr/>
            </p:nvSpPr>
            <p:spPr bwMode="auto">
              <a:xfrm>
                <a:off x="6591" y="249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" name="Rectangle 11"/>
              <p:cNvSpPr>
                <a:spLocks noChangeArrowheads="1"/>
              </p:cNvSpPr>
              <p:nvPr/>
            </p:nvSpPr>
            <p:spPr bwMode="auto">
              <a:xfrm>
                <a:off x="6601" y="249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" name="Rectangle 12"/>
              <p:cNvSpPr>
                <a:spLocks noChangeArrowheads="1"/>
              </p:cNvSpPr>
              <p:nvPr/>
            </p:nvSpPr>
            <p:spPr bwMode="auto">
              <a:xfrm>
                <a:off x="6629" y="249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" name="Rectangle 13"/>
              <p:cNvSpPr>
                <a:spLocks noChangeArrowheads="1"/>
              </p:cNvSpPr>
              <p:nvPr/>
            </p:nvSpPr>
            <p:spPr bwMode="auto">
              <a:xfrm>
                <a:off x="6639" y="249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" name="Rectangle 14"/>
              <p:cNvSpPr>
                <a:spLocks noChangeArrowheads="1"/>
              </p:cNvSpPr>
              <p:nvPr/>
            </p:nvSpPr>
            <p:spPr bwMode="auto">
              <a:xfrm>
                <a:off x="6648" y="249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" name="Rectangle 15"/>
              <p:cNvSpPr>
                <a:spLocks noChangeArrowheads="1"/>
              </p:cNvSpPr>
              <p:nvPr/>
            </p:nvSpPr>
            <p:spPr bwMode="auto">
              <a:xfrm>
                <a:off x="6505" y="2501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" name="Rectangle 16"/>
              <p:cNvSpPr>
                <a:spLocks noChangeArrowheads="1"/>
              </p:cNvSpPr>
              <p:nvPr/>
            </p:nvSpPr>
            <p:spPr bwMode="auto">
              <a:xfrm>
                <a:off x="6514" y="2501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" name="Rectangle 17"/>
              <p:cNvSpPr>
                <a:spLocks noChangeArrowheads="1"/>
              </p:cNvSpPr>
              <p:nvPr/>
            </p:nvSpPr>
            <p:spPr bwMode="auto">
              <a:xfrm>
                <a:off x="6562" y="2501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" name="Rectangle 18"/>
              <p:cNvSpPr>
                <a:spLocks noChangeArrowheads="1"/>
              </p:cNvSpPr>
              <p:nvPr/>
            </p:nvSpPr>
            <p:spPr bwMode="auto">
              <a:xfrm>
                <a:off x="6582" y="2501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" name="Rectangle 19"/>
              <p:cNvSpPr>
                <a:spLocks noChangeArrowheads="1"/>
              </p:cNvSpPr>
              <p:nvPr/>
            </p:nvSpPr>
            <p:spPr bwMode="auto">
              <a:xfrm>
                <a:off x="6610" y="2501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" name="Rectangle 20"/>
              <p:cNvSpPr>
                <a:spLocks noChangeArrowheads="1"/>
              </p:cNvSpPr>
              <p:nvPr/>
            </p:nvSpPr>
            <p:spPr bwMode="auto">
              <a:xfrm>
                <a:off x="6620" y="2501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" name="Rectangle 21"/>
              <p:cNvSpPr>
                <a:spLocks noChangeArrowheads="1"/>
              </p:cNvSpPr>
              <p:nvPr/>
            </p:nvSpPr>
            <p:spPr bwMode="auto">
              <a:xfrm>
                <a:off x="6629" y="2501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" name="Rectangle 22"/>
              <p:cNvSpPr>
                <a:spLocks noChangeArrowheads="1"/>
              </p:cNvSpPr>
              <p:nvPr/>
            </p:nvSpPr>
            <p:spPr bwMode="auto">
              <a:xfrm>
                <a:off x="6639" y="2501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" name="Rectangle 23"/>
              <p:cNvSpPr>
                <a:spLocks noChangeArrowheads="1"/>
              </p:cNvSpPr>
              <p:nvPr/>
            </p:nvSpPr>
            <p:spPr bwMode="auto">
              <a:xfrm>
                <a:off x="6505" y="2510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" name="Rectangle 24"/>
              <p:cNvSpPr>
                <a:spLocks noChangeArrowheads="1"/>
              </p:cNvSpPr>
              <p:nvPr/>
            </p:nvSpPr>
            <p:spPr bwMode="auto">
              <a:xfrm>
                <a:off x="6514" y="2510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" name="Rectangle 25"/>
              <p:cNvSpPr>
                <a:spLocks noChangeArrowheads="1"/>
              </p:cNvSpPr>
              <p:nvPr/>
            </p:nvSpPr>
            <p:spPr bwMode="auto">
              <a:xfrm>
                <a:off x="6533" y="2510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" name="Rectangle 26"/>
              <p:cNvSpPr>
                <a:spLocks noChangeArrowheads="1"/>
              </p:cNvSpPr>
              <p:nvPr/>
            </p:nvSpPr>
            <p:spPr bwMode="auto">
              <a:xfrm>
                <a:off x="6552" y="2510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" name="Rectangle 27"/>
              <p:cNvSpPr>
                <a:spLocks noChangeArrowheads="1"/>
              </p:cNvSpPr>
              <p:nvPr/>
            </p:nvSpPr>
            <p:spPr bwMode="auto">
              <a:xfrm>
                <a:off x="6582" y="2510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" name="Rectangle 28"/>
              <p:cNvSpPr>
                <a:spLocks noChangeArrowheads="1"/>
              </p:cNvSpPr>
              <p:nvPr/>
            </p:nvSpPr>
            <p:spPr bwMode="auto">
              <a:xfrm>
                <a:off x="6601" y="2510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" name="Rectangle 29"/>
              <p:cNvSpPr>
                <a:spLocks noChangeArrowheads="1"/>
              </p:cNvSpPr>
              <p:nvPr/>
            </p:nvSpPr>
            <p:spPr bwMode="auto">
              <a:xfrm>
                <a:off x="6639" y="2510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" name="Rectangle 30"/>
              <p:cNvSpPr>
                <a:spLocks noChangeArrowheads="1"/>
              </p:cNvSpPr>
              <p:nvPr/>
            </p:nvSpPr>
            <p:spPr bwMode="auto">
              <a:xfrm>
                <a:off x="6505" y="2520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" name="Rectangle 31"/>
              <p:cNvSpPr>
                <a:spLocks noChangeArrowheads="1"/>
              </p:cNvSpPr>
              <p:nvPr/>
            </p:nvSpPr>
            <p:spPr bwMode="auto">
              <a:xfrm>
                <a:off x="6524" y="2520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" name="Rectangle 32"/>
              <p:cNvSpPr>
                <a:spLocks noChangeArrowheads="1"/>
              </p:cNvSpPr>
              <p:nvPr/>
            </p:nvSpPr>
            <p:spPr bwMode="auto">
              <a:xfrm>
                <a:off x="6533" y="2520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" name="Rectangle 33"/>
              <p:cNvSpPr>
                <a:spLocks noChangeArrowheads="1"/>
              </p:cNvSpPr>
              <p:nvPr/>
            </p:nvSpPr>
            <p:spPr bwMode="auto">
              <a:xfrm>
                <a:off x="6543" y="2520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" name="Rectangle 34"/>
              <p:cNvSpPr>
                <a:spLocks noChangeArrowheads="1"/>
              </p:cNvSpPr>
              <p:nvPr/>
            </p:nvSpPr>
            <p:spPr bwMode="auto">
              <a:xfrm>
                <a:off x="6562" y="2520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" name="Rectangle 35"/>
              <p:cNvSpPr>
                <a:spLocks noChangeArrowheads="1"/>
              </p:cNvSpPr>
              <p:nvPr/>
            </p:nvSpPr>
            <p:spPr bwMode="auto">
              <a:xfrm>
                <a:off x="6582" y="2520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" name="Rectangle 36"/>
              <p:cNvSpPr>
                <a:spLocks noChangeArrowheads="1"/>
              </p:cNvSpPr>
              <p:nvPr/>
            </p:nvSpPr>
            <p:spPr bwMode="auto">
              <a:xfrm>
                <a:off x="6601" y="2520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" name="Rectangle 37"/>
              <p:cNvSpPr>
                <a:spLocks noChangeArrowheads="1"/>
              </p:cNvSpPr>
              <p:nvPr/>
            </p:nvSpPr>
            <p:spPr bwMode="auto">
              <a:xfrm>
                <a:off x="6620" y="2520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" name="Rectangle 38"/>
              <p:cNvSpPr>
                <a:spLocks noChangeArrowheads="1"/>
              </p:cNvSpPr>
              <p:nvPr/>
            </p:nvSpPr>
            <p:spPr bwMode="auto">
              <a:xfrm>
                <a:off x="6639" y="2520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6" name="Rectangle 39"/>
              <p:cNvSpPr>
                <a:spLocks noChangeArrowheads="1"/>
              </p:cNvSpPr>
              <p:nvPr/>
            </p:nvSpPr>
            <p:spPr bwMode="auto">
              <a:xfrm>
                <a:off x="6505" y="2529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7" name="Rectangle 40"/>
              <p:cNvSpPr>
                <a:spLocks noChangeArrowheads="1"/>
              </p:cNvSpPr>
              <p:nvPr/>
            </p:nvSpPr>
            <p:spPr bwMode="auto">
              <a:xfrm>
                <a:off x="6524" y="2529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8" name="Rectangle 41"/>
              <p:cNvSpPr>
                <a:spLocks noChangeArrowheads="1"/>
              </p:cNvSpPr>
              <p:nvPr/>
            </p:nvSpPr>
            <p:spPr bwMode="auto">
              <a:xfrm>
                <a:off x="6533" y="2529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9" name="Rectangle 42"/>
              <p:cNvSpPr>
                <a:spLocks noChangeArrowheads="1"/>
              </p:cNvSpPr>
              <p:nvPr/>
            </p:nvSpPr>
            <p:spPr bwMode="auto">
              <a:xfrm>
                <a:off x="6571" y="2529"/>
                <a:ext cx="11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0" name="Rectangle 43"/>
              <p:cNvSpPr>
                <a:spLocks noChangeArrowheads="1"/>
              </p:cNvSpPr>
              <p:nvPr/>
            </p:nvSpPr>
            <p:spPr bwMode="auto">
              <a:xfrm>
                <a:off x="6582" y="2529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1" name="Rectangle 44"/>
              <p:cNvSpPr>
                <a:spLocks noChangeArrowheads="1"/>
              </p:cNvSpPr>
              <p:nvPr/>
            </p:nvSpPr>
            <p:spPr bwMode="auto">
              <a:xfrm>
                <a:off x="6601" y="2529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2" name="Rectangle 45"/>
              <p:cNvSpPr>
                <a:spLocks noChangeArrowheads="1"/>
              </p:cNvSpPr>
              <p:nvPr/>
            </p:nvSpPr>
            <p:spPr bwMode="auto">
              <a:xfrm>
                <a:off x="6620" y="2529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3" name="Rectangle 46"/>
              <p:cNvSpPr>
                <a:spLocks noChangeArrowheads="1"/>
              </p:cNvSpPr>
              <p:nvPr/>
            </p:nvSpPr>
            <p:spPr bwMode="auto">
              <a:xfrm>
                <a:off x="6629" y="2529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4" name="Rectangle 47"/>
              <p:cNvSpPr>
                <a:spLocks noChangeArrowheads="1"/>
              </p:cNvSpPr>
              <p:nvPr/>
            </p:nvSpPr>
            <p:spPr bwMode="auto">
              <a:xfrm>
                <a:off x="6495" y="2539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" name="Rectangle 48"/>
              <p:cNvSpPr>
                <a:spLocks noChangeArrowheads="1"/>
              </p:cNvSpPr>
              <p:nvPr/>
            </p:nvSpPr>
            <p:spPr bwMode="auto">
              <a:xfrm>
                <a:off x="6514" y="2539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" name="Rectangle 49"/>
              <p:cNvSpPr>
                <a:spLocks noChangeArrowheads="1"/>
              </p:cNvSpPr>
              <p:nvPr/>
            </p:nvSpPr>
            <p:spPr bwMode="auto">
              <a:xfrm>
                <a:off x="6533" y="2539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" name="Rectangle 50"/>
              <p:cNvSpPr>
                <a:spLocks noChangeArrowheads="1"/>
              </p:cNvSpPr>
              <p:nvPr/>
            </p:nvSpPr>
            <p:spPr bwMode="auto">
              <a:xfrm>
                <a:off x="6610" y="2539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" name="Rectangle 51"/>
              <p:cNvSpPr>
                <a:spLocks noChangeArrowheads="1"/>
              </p:cNvSpPr>
              <p:nvPr/>
            </p:nvSpPr>
            <p:spPr bwMode="auto">
              <a:xfrm>
                <a:off x="6620" y="2539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" name="Rectangle 52"/>
              <p:cNvSpPr>
                <a:spLocks noChangeArrowheads="1"/>
              </p:cNvSpPr>
              <p:nvPr/>
            </p:nvSpPr>
            <p:spPr bwMode="auto">
              <a:xfrm>
                <a:off x="6629" y="2539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" name="Rectangle 53"/>
              <p:cNvSpPr>
                <a:spLocks noChangeArrowheads="1"/>
              </p:cNvSpPr>
              <p:nvPr/>
            </p:nvSpPr>
            <p:spPr bwMode="auto">
              <a:xfrm>
                <a:off x="6639" y="2539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" name="Rectangle 54"/>
              <p:cNvSpPr>
                <a:spLocks noChangeArrowheads="1"/>
              </p:cNvSpPr>
              <p:nvPr/>
            </p:nvSpPr>
            <p:spPr bwMode="auto">
              <a:xfrm>
                <a:off x="6495" y="254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" name="Rectangle 55"/>
              <p:cNvSpPr>
                <a:spLocks noChangeArrowheads="1"/>
              </p:cNvSpPr>
              <p:nvPr/>
            </p:nvSpPr>
            <p:spPr bwMode="auto">
              <a:xfrm>
                <a:off x="6514" y="254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" name="Rectangle 56"/>
              <p:cNvSpPr>
                <a:spLocks noChangeArrowheads="1"/>
              </p:cNvSpPr>
              <p:nvPr/>
            </p:nvSpPr>
            <p:spPr bwMode="auto">
              <a:xfrm>
                <a:off x="6533" y="254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" name="Rectangle 57"/>
              <p:cNvSpPr>
                <a:spLocks noChangeArrowheads="1"/>
              </p:cNvSpPr>
              <p:nvPr/>
            </p:nvSpPr>
            <p:spPr bwMode="auto">
              <a:xfrm>
                <a:off x="6552" y="254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" name="Rectangle 58"/>
              <p:cNvSpPr>
                <a:spLocks noChangeArrowheads="1"/>
              </p:cNvSpPr>
              <p:nvPr/>
            </p:nvSpPr>
            <p:spPr bwMode="auto">
              <a:xfrm>
                <a:off x="6571" y="2548"/>
                <a:ext cx="11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" name="Rectangle 59"/>
              <p:cNvSpPr>
                <a:spLocks noChangeArrowheads="1"/>
              </p:cNvSpPr>
              <p:nvPr/>
            </p:nvSpPr>
            <p:spPr bwMode="auto">
              <a:xfrm>
                <a:off x="6591" y="254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" name="Rectangle 60"/>
              <p:cNvSpPr>
                <a:spLocks noChangeArrowheads="1"/>
              </p:cNvSpPr>
              <p:nvPr/>
            </p:nvSpPr>
            <p:spPr bwMode="auto">
              <a:xfrm>
                <a:off x="6610" y="254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" name="Rectangle 61"/>
              <p:cNvSpPr>
                <a:spLocks noChangeArrowheads="1"/>
              </p:cNvSpPr>
              <p:nvPr/>
            </p:nvSpPr>
            <p:spPr bwMode="auto">
              <a:xfrm>
                <a:off x="6629" y="254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" name="Rectangle 62"/>
              <p:cNvSpPr>
                <a:spLocks noChangeArrowheads="1"/>
              </p:cNvSpPr>
              <p:nvPr/>
            </p:nvSpPr>
            <p:spPr bwMode="auto">
              <a:xfrm>
                <a:off x="6648" y="254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" name="Rectangle 63"/>
              <p:cNvSpPr>
                <a:spLocks noChangeArrowheads="1"/>
              </p:cNvSpPr>
              <p:nvPr/>
            </p:nvSpPr>
            <p:spPr bwMode="auto">
              <a:xfrm>
                <a:off x="6514" y="255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" name="Rectangle 64"/>
              <p:cNvSpPr>
                <a:spLocks noChangeArrowheads="1"/>
              </p:cNvSpPr>
              <p:nvPr/>
            </p:nvSpPr>
            <p:spPr bwMode="auto">
              <a:xfrm>
                <a:off x="6533" y="255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" name="Rectangle 65"/>
              <p:cNvSpPr>
                <a:spLocks noChangeArrowheads="1"/>
              </p:cNvSpPr>
              <p:nvPr/>
            </p:nvSpPr>
            <p:spPr bwMode="auto">
              <a:xfrm>
                <a:off x="6582" y="255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" name="Rectangle 66"/>
              <p:cNvSpPr>
                <a:spLocks noChangeArrowheads="1"/>
              </p:cNvSpPr>
              <p:nvPr/>
            </p:nvSpPr>
            <p:spPr bwMode="auto">
              <a:xfrm>
                <a:off x="6601" y="255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" name="Rectangle 67"/>
              <p:cNvSpPr>
                <a:spLocks noChangeArrowheads="1"/>
              </p:cNvSpPr>
              <p:nvPr/>
            </p:nvSpPr>
            <p:spPr bwMode="auto">
              <a:xfrm>
                <a:off x="6610" y="255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" name="Rectangle 68"/>
              <p:cNvSpPr>
                <a:spLocks noChangeArrowheads="1"/>
              </p:cNvSpPr>
              <p:nvPr/>
            </p:nvSpPr>
            <p:spPr bwMode="auto">
              <a:xfrm>
                <a:off x="6620" y="255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" name="Rectangle 69"/>
              <p:cNvSpPr>
                <a:spLocks noChangeArrowheads="1"/>
              </p:cNvSpPr>
              <p:nvPr/>
            </p:nvSpPr>
            <p:spPr bwMode="auto">
              <a:xfrm>
                <a:off x="6648" y="255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" name="Rectangle 70"/>
              <p:cNvSpPr>
                <a:spLocks noChangeArrowheads="1"/>
              </p:cNvSpPr>
              <p:nvPr/>
            </p:nvSpPr>
            <p:spPr bwMode="auto">
              <a:xfrm>
                <a:off x="6418" y="256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" name="Rectangle 71"/>
              <p:cNvSpPr>
                <a:spLocks noChangeArrowheads="1"/>
              </p:cNvSpPr>
              <p:nvPr/>
            </p:nvSpPr>
            <p:spPr bwMode="auto">
              <a:xfrm>
                <a:off x="6447" y="256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" name="Rectangle 72"/>
              <p:cNvSpPr>
                <a:spLocks noChangeArrowheads="1"/>
              </p:cNvSpPr>
              <p:nvPr/>
            </p:nvSpPr>
            <p:spPr bwMode="auto">
              <a:xfrm>
                <a:off x="6466" y="256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" name="Rectangle 73"/>
              <p:cNvSpPr>
                <a:spLocks noChangeArrowheads="1"/>
              </p:cNvSpPr>
              <p:nvPr/>
            </p:nvSpPr>
            <p:spPr bwMode="auto">
              <a:xfrm>
                <a:off x="6475" y="256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" name="Rectangle 74"/>
              <p:cNvSpPr>
                <a:spLocks noChangeArrowheads="1"/>
              </p:cNvSpPr>
              <p:nvPr/>
            </p:nvSpPr>
            <p:spPr bwMode="auto">
              <a:xfrm>
                <a:off x="6495" y="256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" name="Rectangle 75"/>
              <p:cNvSpPr>
                <a:spLocks noChangeArrowheads="1"/>
              </p:cNvSpPr>
              <p:nvPr/>
            </p:nvSpPr>
            <p:spPr bwMode="auto">
              <a:xfrm>
                <a:off x="6514" y="256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" name="Rectangle 76"/>
              <p:cNvSpPr>
                <a:spLocks noChangeArrowheads="1"/>
              </p:cNvSpPr>
              <p:nvPr/>
            </p:nvSpPr>
            <p:spPr bwMode="auto">
              <a:xfrm>
                <a:off x="6524" y="256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" name="Rectangle 77"/>
              <p:cNvSpPr>
                <a:spLocks noChangeArrowheads="1"/>
              </p:cNvSpPr>
              <p:nvPr/>
            </p:nvSpPr>
            <p:spPr bwMode="auto">
              <a:xfrm>
                <a:off x="6543" y="256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" name="Rectangle 78"/>
              <p:cNvSpPr>
                <a:spLocks noChangeArrowheads="1"/>
              </p:cNvSpPr>
              <p:nvPr/>
            </p:nvSpPr>
            <p:spPr bwMode="auto">
              <a:xfrm>
                <a:off x="6552" y="256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" name="Rectangle 79"/>
              <p:cNvSpPr>
                <a:spLocks noChangeArrowheads="1"/>
              </p:cNvSpPr>
              <p:nvPr/>
            </p:nvSpPr>
            <p:spPr bwMode="auto">
              <a:xfrm>
                <a:off x="6562" y="256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" name="Rectangle 80"/>
              <p:cNvSpPr>
                <a:spLocks noChangeArrowheads="1"/>
              </p:cNvSpPr>
              <p:nvPr/>
            </p:nvSpPr>
            <p:spPr bwMode="auto">
              <a:xfrm>
                <a:off x="6571" y="2568"/>
                <a:ext cx="11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" name="Rectangle 81"/>
              <p:cNvSpPr>
                <a:spLocks noChangeArrowheads="1"/>
              </p:cNvSpPr>
              <p:nvPr/>
            </p:nvSpPr>
            <p:spPr bwMode="auto">
              <a:xfrm>
                <a:off x="6591" y="256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" name="Rectangle 82"/>
              <p:cNvSpPr>
                <a:spLocks noChangeArrowheads="1"/>
              </p:cNvSpPr>
              <p:nvPr/>
            </p:nvSpPr>
            <p:spPr bwMode="auto">
              <a:xfrm>
                <a:off x="6601" y="256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" name="Rectangle 83"/>
              <p:cNvSpPr>
                <a:spLocks noChangeArrowheads="1"/>
              </p:cNvSpPr>
              <p:nvPr/>
            </p:nvSpPr>
            <p:spPr bwMode="auto">
              <a:xfrm>
                <a:off x="6620" y="256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" name="Rectangle 84"/>
              <p:cNvSpPr>
                <a:spLocks noChangeArrowheads="1"/>
              </p:cNvSpPr>
              <p:nvPr/>
            </p:nvSpPr>
            <p:spPr bwMode="auto">
              <a:xfrm>
                <a:off x="6658" y="2568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" name="Rectangle 85"/>
              <p:cNvSpPr>
                <a:spLocks noChangeArrowheads="1"/>
              </p:cNvSpPr>
              <p:nvPr/>
            </p:nvSpPr>
            <p:spPr bwMode="auto">
              <a:xfrm>
                <a:off x="6678" y="2568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" name="Rectangle 86"/>
              <p:cNvSpPr>
                <a:spLocks noChangeArrowheads="1"/>
              </p:cNvSpPr>
              <p:nvPr/>
            </p:nvSpPr>
            <p:spPr bwMode="auto">
              <a:xfrm>
                <a:off x="6428" y="2578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" name="Rectangle 87"/>
              <p:cNvSpPr>
                <a:spLocks noChangeArrowheads="1"/>
              </p:cNvSpPr>
              <p:nvPr/>
            </p:nvSpPr>
            <p:spPr bwMode="auto">
              <a:xfrm>
                <a:off x="6437" y="2578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" name="Rectangle 88"/>
              <p:cNvSpPr>
                <a:spLocks noChangeArrowheads="1"/>
              </p:cNvSpPr>
              <p:nvPr/>
            </p:nvSpPr>
            <p:spPr bwMode="auto">
              <a:xfrm>
                <a:off x="6514" y="2578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" name="Rectangle 89"/>
              <p:cNvSpPr>
                <a:spLocks noChangeArrowheads="1"/>
              </p:cNvSpPr>
              <p:nvPr/>
            </p:nvSpPr>
            <p:spPr bwMode="auto">
              <a:xfrm>
                <a:off x="6533" y="2578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" name="Rectangle 90"/>
              <p:cNvSpPr>
                <a:spLocks noChangeArrowheads="1"/>
              </p:cNvSpPr>
              <p:nvPr/>
            </p:nvSpPr>
            <p:spPr bwMode="auto">
              <a:xfrm>
                <a:off x="6571" y="2578"/>
                <a:ext cx="11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" name="Rectangle 91"/>
              <p:cNvSpPr>
                <a:spLocks noChangeArrowheads="1"/>
              </p:cNvSpPr>
              <p:nvPr/>
            </p:nvSpPr>
            <p:spPr bwMode="auto">
              <a:xfrm>
                <a:off x="6610" y="2578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" name="Rectangle 92"/>
              <p:cNvSpPr>
                <a:spLocks noChangeArrowheads="1"/>
              </p:cNvSpPr>
              <p:nvPr/>
            </p:nvSpPr>
            <p:spPr bwMode="auto">
              <a:xfrm>
                <a:off x="6629" y="2578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" name="Rectangle 93"/>
              <p:cNvSpPr>
                <a:spLocks noChangeArrowheads="1"/>
              </p:cNvSpPr>
              <p:nvPr/>
            </p:nvSpPr>
            <p:spPr bwMode="auto">
              <a:xfrm>
                <a:off x="6648" y="2578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" name="Rectangle 94"/>
              <p:cNvSpPr>
                <a:spLocks noChangeArrowheads="1"/>
              </p:cNvSpPr>
              <p:nvPr/>
            </p:nvSpPr>
            <p:spPr bwMode="auto">
              <a:xfrm>
                <a:off x="6658" y="2578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" name="Rectangle 95"/>
              <p:cNvSpPr>
                <a:spLocks noChangeArrowheads="1"/>
              </p:cNvSpPr>
              <p:nvPr/>
            </p:nvSpPr>
            <p:spPr bwMode="auto">
              <a:xfrm>
                <a:off x="6668" y="2578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" name="Rectangle 96"/>
              <p:cNvSpPr>
                <a:spLocks noChangeArrowheads="1"/>
              </p:cNvSpPr>
              <p:nvPr/>
            </p:nvSpPr>
            <p:spPr bwMode="auto">
              <a:xfrm>
                <a:off x="6678" y="2578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" name="Rectangle 97"/>
              <p:cNvSpPr>
                <a:spLocks noChangeArrowheads="1"/>
              </p:cNvSpPr>
              <p:nvPr/>
            </p:nvSpPr>
            <p:spPr bwMode="auto">
              <a:xfrm>
                <a:off x="6716" y="2578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" name="Rectangle 98"/>
              <p:cNvSpPr>
                <a:spLocks noChangeArrowheads="1"/>
              </p:cNvSpPr>
              <p:nvPr/>
            </p:nvSpPr>
            <p:spPr bwMode="auto">
              <a:xfrm>
                <a:off x="6725" y="2578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" name="Rectangle 99"/>
              <p:cNvSpPr>
                <a:spLocks noChangeArrowheads="1"/>
              </p:cNvSpPr>
              <p:nvPr/>
            </p:nvSpPr>
            <p:spPr bwMode="auto">
              <a:xfrm>
                <a:off x="6418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" name="Rectangle 100"/>
              <p:cNvSpPr>
                <a:spLocks noChangeArrowheads="1"/>
              </p:cNvSpPr>
              <p:nvPr/>
            </p:nvSpPr>
            <p:spPr bwMode="auto">
              <a:xfrm>
                <a:off x="6428" y="2587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" name="Rectangle 101"/>
              <p:cNvSpPr>
                <a:spLocks noChangeArrowheads="1"/>
              </p:cNvSpPr>
              <p:nvPr/>
            </p:nvSpPr>
            <p:spPr bwMode="auto">
              <a:xfrm>
                <a:off x="6437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" name="Rectangle 102"/>
              <p:cNvSpPr>
                <a:spLocks noChangeArrowheads="1"/>
              </p:cNvSpPr>
              <p:nvPr/>
            </p:nvSpPr>
            <p:spPr bwMode="auto">
              <a:xfrm>
                <a:off x="6447" y="2587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" name="Rectangle 103"/>
              <p:cNvSpPr>
                <a:spLocks noChangeArrowheads="1"/>
              </p:cNvSpPr>
              <p:nvPr/>
            </p:nvSpPr>
            <p:spPr bwMode="auto">
              <a:xfrm>
                <a:off x="6466" y="2587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" name="Rectangle 104"/>
              <p:cNvSpPr>
                <a:spLocks noChangeArrowheads="1"/>
              </p:cNvSpPr>
              <p:nvPr/>
            </p:nvSpPr>
            <p:spPr bwMode="auto">
              <a:xfrm>
                <a:off x="6475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" name="Rectangle 105"/>
              <p:cNvSpPr>
                <a:spLocks noChangeArrowheads="1"/>
              </p:cNvSpPr>
              <p:nvPr/>
            </p:nvSpPr>
            <p:spPr bwMode="auto">
              <a:xfrm>
                <a:off x="6485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" name="Rectangle 106"/>
              <p:cNvSpPr>
                <a:spLocks noChangeArrowheads="1"/>
              </p:cNvSpPr>
              <p:nvPr/>
            </p:nvSpPr>
            <p:spPr bwMode="auto">
              <a:xfrm>
                <a:off x="6505" y="2587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" name="Rectangle 107"/>
              <p:cNvSpPr>
                <a:spLocks noChangeArrowheads="1"/>
              </p:cNvSpPr>
              <p:nvPr/>
            </p:nvSpPr>
            <p:spPr bwMode="auto">
              <a:xfrm>
                <a:off x="6514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5" name="Rectangle 108"/>
              <p:cNvSpPr>
                <a:spLocks noChangeArrowheads="1"/>
              </p:cNvSpPr>
              <p:nvPr/>
            </p:nvSpPr>
            <p:spPr bwMode="auto">
              <a:xfrm>
                <a:off x="6524" y="2587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Rectangle 109"/>
              <p:cNvSpPr>
                <a:spLocks noChangeArrowheads="1"/>
              </p:cNvSpPr>
              <p:nvPr/>
            </p:nvSpPr>
            <p:spPr bwMode="auto">
              <a:xfrm>
                <a:off x="6533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Rectangle 110"/>
              <p:cNvSpPr>
                <a:spLocks noChangeArrowheads="1"/>
              </p:cNvSpPr>
              <p:nvPr/>
            </p:nvSpPr>
            <p:spPr bwMode="auto">
              <a:xfrm>
                <a:off x="6582" y="2587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Rectangle 111"/>
              <p:cNvSpPr>
                <a:spLocks noChangeArrowheads="1"/>
              </p:cNvSpPr>
              <p:nvPr/>
            </p:nvSpPr>
            <p:spPr bwMode="auto">
              <a:xfrm>
                <a:off x="6601" y="2587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Rectangle 112"/>
              <p:cNvSpPr>
                <a:spLocks noChangeArrowheads="1"/>
              </p:cNvSpPr>
              <p:nvPr/>
            </p:nvSpPr>
            <p:spPr bwMode="auto">
              <a:xfrm>
                <a:off x="6610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Rectangle 113"/>
              <p:cNvSpPr>
                <a:spLocks noChangeArrowheads="1"/>
              </p:cNvSpPr>
              <p:nvPr/>
            </p:nvSpPr>
            <p:spPr bwMode="auto">
              <a:xfrm>
                <a:off x="6620" y="2587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Rectangle 114"/>
              <p:cNvSpPr>
                <a:spLocks noChangeArrowheads="1"/>
              </p:cNvSpPr>
              <p:nvPr/>
            </p:nvSpPr>
            <p:spPr bwMode="auto">
              <a:xfrm>
                <a:off x="6629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Rectangle 115"/>
              <p:cNvSpPr>
                <a:spLocks noChangeArrowheads="1"/>
              </p:cNvSpPr>
              <p:nvPr/>
            </p:nvSpPr>
            <p:spPr bwMode="auto">
              <a:xfrm>
                <a:off x="6648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Rectangle 116"/>
              <p:cNvSpPr>
                <a:spLocks noChangeArrowheads="1"/>
              </p:cNvSpPr>
              <p:nvPr/>
            </p:nvSpPr>
            <p:spPr bwMode="auto">
              <a:xfrm>
                <a:off x="6658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Rectangle 117"/>
              <p:cNvSpPr>
                <a:spLocks noChangeArrowheads="1"/>
              </p:cNvSpPr>
              <p:nvPr/>
            </p:nvSpPr>
            <p:spPr bwMode="auto">
              <a:xfrm>
                <a:off x="6668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Rectangle 118"/>
              <p:cNvSpPr>
                <a:spLocks noChangeArrowheads="1"/>
              </p:cNvSpPr>
              <p:nvPr/>
            </p:nvSpPr>
            <p:spPr bwMode="auto">
              <a:xfrm>
                <a:off x="6678" y="2587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Rectangle 119"/>
              <p:cNvSpPr>
                <a:spLocks noChangeArrowheads="1"/>
              </p:cNvSpPr>
              <p:nvPr/>
            </p:nvSpPr>
            <p:spPr bwMode="auto">
              <a:xfrm>
                <a:off x="6687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Rectangle 120"/>
              <p:cNvSpPr>
                <a:spLocks noChangeArrowheads="1"/>
              </p:cNvSpPr>
              <p:nvPr/>
            </p:nvSpPr>
            <p:spPr bwMode="auto">
              <a:xfrm>
                <a:off x="6706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Rectangle 121"/>
              <p:cNvSpPr>
                <a:spLocks noChangeArrowheads="1"/>
              </p:cNvSpPr>
              <p:nvPr/>
            </p:nvSpPr>
            <p:spPr bwMode="auto">
              <a:xfrm>
                <a:off x="6725" y="2587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Rectangle 122"/>
              <p:cNvSpPr>
                <a:spLocks noChangeArrowheads="1"/>
              </p:cNvSpPr>
              <p:nvPr/>
            </p:nvSpPr>
            <p:spPr bwMode="auto">
              <a:xfrm>
                <a:off x="6418" y="2597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Rectangle 123"/>
              <p:cNvSpPr>
                <a:spLocks noChangeArrowheads="1"/>
              </p:cNvSpPr>
              <p:nvPr/>
            </p:nvSpPr>
            <p:spPr bwMode="auto">
              <a:xfrm>
                <a:off x="6485" y="2597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Rectangle 124"/>
              <p:cNvSpPr>
                <a:spLocks noChangeArrowheads="1"/>
              </p:cNvSpPr>
              <p:nvPr/>
            </p:nvSpPr>
            <p:spPr bwMode="auto">
              <a:xfrm>
                <a:off x="6505" y="2597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Rectangle 125"/>
              <p:cNvSpPr>
                <a:spLocks noChangeArrowheads="1"/>
              </p:cNvSpPr>
              <p:nvPr/>
            </p:nvSpPr>
            <p:spPr bwMode="auto">
              <a:xfrm>
                <a:off x="6524" y="2597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Rectangle 126"/>
              <p:cNvSpPr>
                <a:spLocks noChangeArrowheads="1"/>
              </p:cNvSpPr>
              <p:nvPr/>
            </p:nvSpPr>
            <p:spPr bwMode="auto">
              <a:xfrm>
                <a:off x="6533" y="2597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Rectangle 127"/>
              <p:cNvSpPr>
                <a:spLocks noChangeArrowheads="1"/>
              </p:cNvSpPr>
              <p:nvPr/>
            </p:nvSpPr>
            <p:spPr bwMode="auto">
              <a:xfrm>
                <a:off x="6552" y="2597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Rectangle 128"/>
              <p:cNvSpPr>
                <a:spLocks noChangeArrowheads="1"/>
              </p:cNvSpPr>
              <p:nvPr/>
            </p:nvSpPr>
            <p:spPr bwMode="auto">
              <a:xfrm>
                <a:off x="6582" y="2597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Rectangle 129"/>
              <p:cNvSpPr>
                <a:spLocks noChangeArrowheads="1"/>
              </p:cNvSpPr>
              <p:nvPr/>
            </p:nvSpPr>
            <p:spPr bwMode="auto">
              <a:xfrm>
                <a:off x="6610" y="2597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Rectangle 130"/>
              <p:cNvSpPr>
                <a:spLocks noChangeArrowheads="1"/>
              </p:cNvSpPr>
              <p:nvPr/>
            </p:nvSpPr>
            <p:spPr bwMode="auto">
              <a:xfrm>
                <a:off x="6639" y="2597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Rectangle 131"/>
              <p:cNvSpPr>
                <a:spLocks noChangeArrowheads="1"/>
              </p:cNvSpPr>
              <p:nvPr/>
            </p:nvSpPr>
            <p:spPr bwMode="auto">
              <a:xfrm>
                <a:off x="6648" y="2597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Rectangle 132"/>
              <p:cNvSpPr>
                <a:spLocks noChangeArrowheads="1"/>
              </p:cNvSpPr>
              <p:nvPr/>
            </p:nvSpPr>
            <p:spPr bwMode="auto">
              <a:xfrm>
                <a:off x="6668" y="2597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Rectangle 133"/>
              <p:cNvSpPr>
                <a:spLocks noChangeArrowheads="1"/>
              </p:cNvSpPr>
              <p:nvPr/>
            </p:nvSpPr>
            <p:spPr bwMode="auto">
              <a:xfrm>
                <a:off x="6687" y="2597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Rectangle 134"/>
              <p:cNvSpPr>
                <a:spLocks noChangeArrowheads="1"/>
              </p:cNvSpPr>
              <p:nvPr/>
            </p:nvSpPr>
            <p:spPr bwMode="auto">
              <a:xfrm>
                <a:off x="6697" y="2597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Rectangle 135"/>
              <p:cNvSpPr>
                <a:spLocks noChangeArrowheads="1"/>
              </p:cNvSpPr>
              <p:nvPr/>
            </p:nvSpPr>
            <p:spPr bwMode="auto">
              <a:xfrm>
                <a:off x="6716" y="2597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Rectangle 136"/>
              <p:cNvSpPr>
                <a:spLocks noChangeArrowheads="1"/>
              </p:cNvSpPr>
              <p:nvPr/>
            </p:nvSpPr>
            <p:spPr bwMode="auto">
              <a:xfrm>
                <a:off x="6418" y="2606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Rectangle 137"/>
              <p:cNvSpPr>
                <a:spLocks noChangeArrowheads="1"/>
              </p:cNvSpPr>
              <p:nvPr/>
            </p:nvSpPr>
            <p:spPr bwMode="auto">
              <a:xfrm>
                <a:off x="6428" y="2606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Rectangle 138"/>
              <p:cNvSpPr>
                <a:spLocks noChangeArrowheads="1"/>
              </p:cNvSpPr>
              <p:nvPr/>
            </p:nvSpPr>
            <p:spPr bwMode="auto">
              <a:xfrm>
                <a:off x="6437" y="2606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Rectangle 139"/>
              <p:cNvSpPr>
                <a:spLocks noChangeArrowheads="1"/>
              </p:cNvSpPr>
              <p:nvPr/>
            </p:nvSpPr>
            <p:spPr bwMode="auto">
              <a:xfrm>
                <a:off x="6447" y="2606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Rectangle 140"/>
              <p:cNvSpPr>
                <a:spLocks noChangeArrowheads="1"/>
              </p:cNvSpPr>
              <p:nvPr/>
            </p:nvSpPr>
            <p:spPr bwMode="auto">
              <a:xfrm>
                <a:off x="6456" y="2606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8" name="Rectangle 141"/>
              <p:cNvSpPr>
                <a:spLocks noChangeArrowheads="1"/>
              </p:cNvSpPr>
              <p:nvPr/>
            </p:nvSpPr>
            <p:spPr bwMode="auto">
              <a:xfrm>
                <a:off x="6475" y="2606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9" name="Rectangle 142"/>
              <p:cNvSpPr>
                <a:spLocks noChangeArrowheads="1"/>
              </p:cNvSpPr>
              <p:nvPr/>
            </p:nvSpPr>
            <p:spPr bwMode="auto">
              <a:xfrm>
                <a:off x="6485" y="2606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0" name="Rectangle 143"/>
              <p:cNvSpPr>
                <a:spLocks noChangeArrowheads="1"/>
              </p:cNvSpPr>
              <p:nvPr/>
            </p:nvSpPr>
            <p:spPr bwMode="auto">
              <a:xfrm>
                <a:off x="6495" y="2606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1" name="Rectangle 144"/>
              <p:cNvSpPr>
                <a:spLocks noChangeArrowheads="1"/>
              </p:cNvSpPr>
              <p:nvPr/>
            </p:nvSpPr>
            <p:spPr bwMode="auto">
              <a:xfrm>
                <a:off x="6505" y="2606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2" name="Rectangle 145"/>
              <p:cNvSpPr>
                <a:spLocks noChangeArrowheads="1"/>
              </p:cNvSpPr>
              <p:nvPr/>
            </p:nvSpPr>
            <p:spPr bwMode="auto">
              <a:xfrm>
                <a:off x="6524" y="2606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3" name="Rectangle 146"/>
              <p:cNvSpPr>
                <a:spLocks noChangeArrowheads="1"/>
              </p:cNvSpPr>
              <p:nvPr/>
            </p:nvSpPr>
            <p:spPr bwMode="auto">
              <a:xfrm>
                <a:off x="6533" y="2606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4" name="Rectangle 147"/>
              <p:cNvSpPr>
                <a:spLocks noChangeArrowheads="1"/>
              </p:cNvSpPr>
              <p:nvPr/>
            </p:nvSpPr>
            <p:spPr bwMode="auto">
              <a:xfrm>
                <a:off x="6639" y="2606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5" name="Rectangle 148"/>
              <p:cNvSpPr>
                <a:spLocks noChangeArrowheads="1"/>
              </p:cNvSpPr>
              <p:nvPr/>
            </p:nvSpPr>
            <p:spPr bwMode="auto">
              <a:xfrm>
                <a:off x="6648" y="2606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6" name="Rectangle 149"/>
              <p:cNvSpPr>
                <a:spLocks noChangeArrowheads="1"/>
              </p:cNvSpPr>
              <p:nvPr/>
            </p:nvSpPr>
            <p:spPr bwMode="auto">
              <a:xfrm>
                <a:off x="6668" y="2606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7" name="Rectangle 150"/>
              <p:cNvSpPr>
                <a:spLocks noChangeArrowheads="1"/>
              </p:cNvSpPr>
              <p:nvPr/>
            </p:nvSpPr>
            <p:spPr bwMode="auto">
              <a:xfrm>
                <a:off x="6697" y="2606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8" name="Rectangle 151"/>
              <p:cNvSpPr>
                <a:spLocks noChangeArrowheads="1"/>
              </p:cNvSpPr>
              <p:nvPr/>
            </p:nvSpPr>
            <p:spPr bwMode="auto">
              <a:xfrm>
                <a:off x="6716" y="2606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9" name="Rectangle 152"/>
              <p:cNvSpPr>
                <a:spLocks noChangeArrowheads="1"/>
              </p:cNvSpPr>
              <p:nvPr/>
            </p:nvSpPr>
            <p:spPr bwMode="auto">
              <a:xfrm>
                <a:off x="6418" y="2616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" name="Rectangle 153"/>
              <p:cNvSpPr>
                <a:spLocks noChangeArrowheads="1"/>
              </p:cNvSpPr>
              <p:nvPr/>
            </p:nvSpPr>
            <p:spPr bwMode="auto">
              <a:xfrm>
                <a:off x="6466" y="2616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" name="Rectangle 154"/>
              <p:cNvSpPr>
                <a:spLocks noChangeArrowheads="1"/>
              </p:cNvSpPr>
              <p:nvPr/>
            </p:nvSpPr>
            <p:spPr bwMode="auto">
              <a:xfrm>
                <a:off x="6495" y="2616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" name="Rectangle 155"/>
              <p:cNvSpPr>
                <a:spLocks noChangeArrowheads="1"/>
              </p:cNvSpPr>
              <p:nvPr/>
            </p:nvSpPr>
            <p:spPr bwMode="auto">
              <a:xfrm>
                <a:off x="6505" y="2616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" name="Rectangle 156"/>
              <p:cNvSpPr>
                <a:spLocks noChangeArrowheads="1"/>
              </p:cNvSpPr>
              <p:nvPr/>
            </p:nvSpPr>
            <p:spPr bwMode="auto">
              <a:xfrm>
                <a:off x="6533" y="2616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" name="Rectangle 157"/>
              <p:cNvSpPr>
                <a:spLocks noChangeArrowheads="1"/>
              </p:cNvSpPr>
              <p:nvPr/>
            </p:nvSpPr>
            <p:spPr bwMode="auto">
              <a:xfrm>
                <a:off x="6562" y="2616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" name="Rectangle 158"/>
              <p:cNvSpPr>
                <a:spLocks noChangeArrowheads="1"/>
              </p:cNvSpPr>
              <p:nvPr/>
            </p:nvSpPr>
            <p:spPr bwMode="auto">
              <a:xfrm>
                <a:off x="6571" y="2616"/>
                <a:ext cx="11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" name="Rectangle 159"/>
              <p:cNvSpPr>
                <a:spLocks noChangeArrowheads="1"/>
              </p:cNvSpPr>
              <p:nvPr/>
            </p:nvSpPr>
            <p:spPr bwMode="auto">
              <a:xfrm>
                <a:off x="6620" y="2616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" name="Rectangle 160"/>
              <p:cNvSpPr>
                <a:spLocks noChangeArrowheads="1"/>
              </p:cNvSpPr>
              <p:nvPr/>
            </p:nvSpPr>
            <p:spPr bwMode="auto">
              <a:xfrm>
                <a:off x="6629" y="2616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" name="Rectangle 161"/>
              <p:cNvSpPr>
                <a:spLocks noChangeArrowheads="1"/>
              </p:cNvSpPr>
              <p:nvPr/>
            </p:nvSpPr>
            <p:spPr bwMode="auto">
              <a:xfrm>
                <a:off x="6639" y="2616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" name="Rectangle 162"/>
              <p:cNvSpPr>
                <a:spLocks noChangeArrowheads="1"/>
              </p:cNvSpPr>
              <p:nvPr/>
            </p:nvSpPr>
            <p:spPr bwMode="auto">
              <a:xfrm>
                <a:off x="6668" y="2616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" name="Rectangle 163"/>
              <p:cNvSpPr>
                <a:spLocks noChangeArrowheads="1"/>
              </p:cNvSpPr>
              <p:nvPr/>
            </p:nvSpPr>
            <p:spPr bwMode="auto">
              <a:xfrm>
                <a:off x="6687" y="2616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" name="Rectangle 164"/>
              <p:cNvSpPr>
                <a:spLocks noChangeArrowheads="1"/>
              </p:cNvSpPr>
              <p:nvPr/>
            </p:nvSpPr>
            <p:spPr bwMode="auto">
              <a:xfrm>
                <a:off x="6716" y="2616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" name="Rectangle 165"/>
              <p:cNvSpPr>
                <a:spLocks noChangeArrowheads="1"/>
              </p:cNvSpPr>
              <p:nvPr/>
            </p:nvSpPr>
            <p:spPr bwMode="auto">
              <a:xfrm>
                <a:off x="6725" y="2616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" name="Rectangle 166"/>
              <p:cNvSpPr>
                <a:spLocks noChangeArrowheads="1"/>
              </p:cNvSpPr>
              <p:nvPr/>
            </p:nvSpPr>
            <p:spPr bwMode="auto">
              <a:xfrm>
                <a:off x="6437" y="2625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" name="Rectangle 167"/>
              <p:cNvSpPr>
                <a:spLocks noChangeArrowheads="1"/>
              </p:cNvSpPr>
              <p:nvPr/>
            </p:nvSpPr>
            <p:spPr bwMode="auto">
              <a:xfrm>
                <a:off x="6466" y="2625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" name="Rectangle 168"/>
              <p:cNvSpPr>
                <a:spLocks noChangeArrowheads="1"/>
              </p:cNvSpPr>
              <p:nvPr/>
            </p:nvSpPr>
            <p:spPr bwMode="auto">
              <a:xfrm>
                <a:off x="6475" y="2625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" name="Rectangle 169"/>
              <p:cNvSpPr>
                <a:spLocks noChangeArrowheads="1"/>
              </p:cNvSpPr>
              <p:nvPr/>
            </p:nvSpPr>
            <p:spPr bwMode="auto">
              <a:xfrm>
                <a:off x="6505" y="2625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" name="Rectangle 170"/>
              <p:cNvSpPr>
                <a:spLocks noChangeArrowheads="1"/>
              </p:cNvSpPr>
              <p:nvPr/>
            </p:nvSpPr>
            <p:spPr bwMode="auto">
              <a:xfrm>
                <a:off x="6514" y="2625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" name="Rectangle 171"/>
              <p:cNvSpPr>
                <a:spLocks noChangeArrowheads="1"/>
              </p:cNvSpPr>
              <p:nvPr/>
            </p:nvSpPr>
            <p:spPr bwMode="auto">
              <a:xfrm>
                <a:off x="6524" y="2625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" name="Rectangle 172"/>
              <p:cNvSpPr>
                <a:spLocks noChangeArrowheads="1"/>
              </p:cNvSpPr>
              <p:nvPr/>
            </p:nvSpPr>
            <p:spPr bwMode="auto">
              <a:xfrm>
                <a:off x="6533" y="2625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" name="Rectangle 173"/>
              <p:cNvSpPr>
                <a:spLocks noChangeArrowheads="1"/>
              </p:cNvSpPr>
              <p:nvPr/>
            </p:nvSpPr>
            <p:spPr bwMode="auto">
              <a:xfrm>
                <a:off x="6582" y="2625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" name="Rectangle 174"/>
              <p:cNvSpPr>
                <a:spLocks noChangeArrowheads="1"/>
              </p:cNvSpPr>
              <p:nvPr/>
            </p:nvSpPr>
            <p:spPr bwMode="auto">
              <a:xfrm>
                <a:off x="6610" y="2625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" name="Rectangle 175"/>
              <p:cNvSpPr>
                <a:spLocks noChangeArrowheads="1"/>
              </p:cNvSpPr>
              <p:nvPr/>
            </p:nvSpPr>
            <p:spPr bwMode="auto">
              <a:xfrm>
                <a:off x="6620" y="2625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" name="Rectangle 176"/>
              <p:cNvSpPr>
                <a:spLocks noChangeArrowheads="1"/>
              </p:cNvSpPr>
              <p:nvPr/>
            </p:nvSpPr>
            <p:spPr bwMode="auto">
              <a:xfrm>
                <a:off x="6629" y="2625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" name="Rectangle 177"/>
              <p:cNvSpPr>
                <a:spLocks noChangeArrowheads="1"/>
              </p:cNvSpPr>
              <p:nvPr/>
            </p:nvSpPr>
            <p:spPr bwMode="auto">
              <a:xfrm>
                <a:off x="6639" y="2625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" name="Rectangle 178"/>
              <p:cNvSpPr>
                <a:spLocks noChangeArrowheads="1"/>
              </p:cNvSpPr>
              <p:nvPr/>
            </p:nvSpPr>
            <p:spPr bwMode="auto">
              <a:xfrm>
                <a:off x="6658" y="2625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" name="Rectangle 179"/>
              <p:cNvSpPr>
                <a:spLocks noChangeArrowheads="1"/>
              </p:cNvSpPr>
              <p:nvPr/>
            </p:nvSpPr>
            <p:spPr bwMode="auto">
              <a:xfrm>
                <a:off x="6668" y="2625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" name="Rectangle 180"/>
              <p:cNvSpPr>
                <a:spLocks noChangeArrowheads="1"/>
              </p:cNvSpPr>
              <p:nvPr/>
            </p:nvSpPr>
            <p:spPr bwMode="auto">
              <a:xfrm>
                <a:off x="6687" y="2625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" name="Rectangle 181"/>
              <p:cNvSpPr>
                <a:spLocks noChangeArrowheads="1"/>
              </p:cNvSpPr>
              <p:nvPr/>
            </p:nvSpPr>
            <p:spPr bwMode="auto">
              <a:xfrm>
                <a:off x="6706" y="2625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" name="Rectangle 182"/>
              <p:cNvSpPr>
                <a:spLocks noChangeArrowheads="1"/>
              </p:cNvSpPr>
              <p:nvPr/>
            </p:nvSpPr>
            <p:spPr bwMode="auto">
              <a:xfrm>
                <a:off x="6716" y="2625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" name="Rectangle 183"/>
              <p:cNvSpPr>
                <a:spLocks noChangeArrowheads="1"/>
              </p:cNvSpPr>
              <p:nvPr/>
            </p:nvSpPr>
            <p:spPr bwMode="auto">
              <a:xfrm>
                <a:off x="6418" y="263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" name="Rectangle 184"/>
              <p:cNvSpPr>
                <a:spLocks noChangeArrowheads="1"/>
              </p:cNvSpPr>
              <p:nvPr/>
            </p:nvSpPr>
            <p:spPr bwMode="auto">
              <a:xfrm>
                <a:off x="6447" y="263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" name="Rectangle 185"/>
              <p:cNvSpPr>
                <a:spLocks noChangeArrowheads="1"/>
              </p:cNvSpPr>
              <p:nvPr/>
            </p:nvSpPr>
            <p:spPr bwMode="auto">
              <a:xfrm>
                <a:off x="6456" y="263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" name="Rectangle 186"/>
              <p:cNvSpPr>
                <a:spLocks noChangeArrowheads="1"/>
              </p:cNvSpPr>
              <p:nvPr/>
            </p:nvSpPr>
            <p:spPr bwMode="auto">
              <a:xfrm>
                <a:off x="6485" y="263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" name="Rectangle 187"/>
              <p:cNvSpPr>
                <a:spLocks noChangeArrowheads="1"/>
              </p:cNvSpPr>
              <p:nvPr/>
            </p:nvSpPr>
            <p:spPr bwMode="auto">
              <a:xfrm>
                <a:off x="6495" y="263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" name="Rectangle 188"/>
              <p:cNvSpPr>
                <a:spLocks noChangeArrowheads="1"/>
              </p:cNvSpPr>
              <p:nvPr/>
            </p:nvSpPr>
            <p:spPr bwMode="auto">
              <a:xfrm>
                <a:off x="6505" y="263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" name="Rectangle 189"/>
              <p:cNvSpPr>
                <a:spLocks noChangeArrowheads="1"/>
              </p:cNvSpPr>
              <p:nvPr/>
            </p:nvSpPr>
            <p:spPr bwMode="auto">
              <a:xfrm>
                <a:off x="6514" y="263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" name="Rectangle 190"/>
              <p:cNvSpPr>
                <a:spLocks noChangeArrowheads="1"/>
              </p:cNvSpPr>
              <p:nvPr/>
            </p:nvSpPr>
            <p:spPr bwMode="auto">
              <a:xfrm>
                <a:off x="6524" y="263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" name="Rectangle 191"/>
              <p:cNvSpPr>
                <a:spLocks noChangeArrowheads="1"/>
              </p:cNvSpPr>
              <p:nvPr/>
            </p:nvSpPr>
            <p:spPr bwMode="auto">
              <a:xfrm>
                <a:off x="6552" y="263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" name="Rectangle 192"/>
              <p:cNvSpPr>
                <a:spLocks noChangeArrowheads="1"/>
              </p:cNvSpPr>
              <p:nvPr/>
            </p:nvSpPr>
            <p:spPr bwMode="auto">
              <a:xfrm>
                <a:off x="6562" y="263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" name="Rectangle 193"/>
              <p:cNvSpPr>
                <a:spLocks noChangeArrowheads="1"/>
              </p:cNvSpPr>
              <p:nvPr/>
            </p:nvSpPr>
            <p:spPr bwMode="auto">
              <a:xfrm>
                <a:off x="6582" y="263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1" name="Rectangle 194"/>
              <p:cNvSpPr>
                <a:spLocks noChangeArrowheads="1"/>
              </p:cNvSpPr>
              <p:nvPr/>
            </p:nvSpPr>
            <p:spPr bwMode="auto">
              <a:xfrm>
                <a:off x="6591" y="263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2" name="Rectangle 195"/>
              <p:cNvSpPr>
                <a:spLocks noChangeArrowheads="1"/>
              </p:cNvSpPr>
              <p:nvPr/>
            </p:nvSpPr>
            <p:spPr bwMode="auto">
              <a:xfrm>
                <a:off x="6601" y="263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3" name="Rectangle 196"/>
              <p:cNvSpPr>
                <a:spLocks noChangeArrowheads="1"/>
              </p:cNvSpPr>
              <p:nvPr/>
            </p:nvSpPr>
            <p:spPr bwMode="auto">
              <a:xfrm>
                <a:off x="6620" y="263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4" name="Rectangle 197"/>
              <p:cNvSpPr>
                <a:spLocks noChangeArrowheads="1"/>
              </p:cNvSpPr>
              <p:nvPr/>
            </p:nvSpPr>
            <p:spPr bwMode="auto">
              <a:xfrm>
                <a:off x="6648" y="263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5" name="Rectangle 198"/>
              <p:cNvSpPr>
                <a:spLocks noChangeArrowheads="1"/>
              </p:cNvSpPr>
              <p:nvPr/>
            </p:nvSpPr>
            <p:spPr bwMode="auto">
              <a:xfrm>
                <a:off x="6668" y="263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6" name="Rectangle 199"/>
              <p:cNvSpPr>
                <a:spLocks noChangeArrowheads="1"/>
              </p:cNvSpPr>
              <p:nvPr/>
            </p:nvSpPr>
            <p:spPr bwMode="auto">
              <a:xfrm>
                <a:off x="6678" y="263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7" name="Rectangle 200"/>
              <p:cNvSpPr>
                <a:spLocks noChangeArrowheads="1"/>
              </p:cNvSpPr>
              <p:nvPr/>
            </p:nvSpPr>
            <p:spPr bwMode="auto">
              <a:xfrm>
                <a:off x="6716" y="263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8" name="Rectangle 201"/>
              <p:cNvSpPr>
                <a:spLocks noChangeArrowheads="1"/>
              </p:cNvSpPr>
              <p:nvPr/>
            </p:nvSpPr>
            <p:spPr bwMode="auto">
              <a:xfrm>
                <a:off x="6418" y="2644"/>
                <a:ext cx="10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9" name="Rectangle 202"/>
              <p:cNvSpPr>
                <a:spLocks noChangeArrowheads="1"/>
              </p:cNvSpPr>
              <p:nvPr/>
            </p:nvSpPr>
            <p:spPr bwMode="auto">
              <a:xfrm>
                <a:off x="6428" y="2644"/>
                <a:ext cx="9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0" name="Rectangle 203"/>
              <p:cNvSpPr>
                <a:spLocks noChangeArrowheads="1"/>
              </p:cNvSpPr>
              <p:nvPr/>
            </p:nvSpPr>
            <p:spPr bwMode="auto">
              <a:xfrm>
                <a:off x="6437" y="2644"/>
                <a:ext cx="10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1" name="Rectangle 204"/>
              <p:cNvSpPr>
                <a:spLocks noChangeArrowheads="1"/>
              </p:cNvSpPr>
              <p:nvPr/>
            </p:nvSpPr>
            <p:spPr bwMode="auto">
              <a:xfrm>
                <a:off x="6466" y="2644"/>
                <a:ext cx="9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" name="Group 406"/>
            <p:cNvGrpSpPr>
              <a:grpSpLocks/>
            </p:cNvGrpSpPr>
            <p:nvPr/>
          </p:nvGrpSpPr>
          <p:grpSpPr bwMode="auto">
            <a:xfrm>
              <a:off x="6418" y="2644"/>
              <a:ext cx="317" cy="126"/>
              <a:chOff x="6418" y="2644"/>
              <a:chExt cx="317" cy="126"/>
            </a:xfrm>
          </p:grpSpPr>
          <p:sp>
            <p:nvSpPr>
              <p:cNvPr id="62" name="Rectangle 206"/>
              <p:cNvSpPr>
                <a:spLocks noChangeArrowheads="1"/>
              </p:cNvSpPr>
              <p:nvPr/>
            </p:nvSpPr>
            <p:spPr bwMode="auto">
              <a:xfrm>
                <a:off x="6475" y="2644"/>
                <a:ext cx="10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Rectangle 207"/>
              <p:cNvSpPr>
                <a:spLocks noChangeArrowheads="1"/>
              </p:cNvSpPr>
              <p:nvPr/>
            </p:nvSpPr>
            <p:spPr bwMode="auto">
              <a:xfrm>
                <a:off x="6485" y="2644"/>
                <a:ext cx="10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Rectangle 208"/>
              <p:cNvSpPr>
                <a:spLocks noChangeArrowheads="1"/>
              </p:cNvSpPr>
              <p:nvPr/>
            </p:nvSpPr>
            <p:spPr bwMode="auto">
              <a:xfrm>
                <a:off x="6495" y="2644"/>
                <a:ext cx="10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Rectangle 209"/>
              <p:cNvSpPr>
                <a:spLocks noChangeArrowheads="1"/>
              </p:cNvSpPr>
              <p:nvPr/>
            </p:nvSpPr>
            <p:spPr bwMode="auto">
              <a:xfrm>
                <a:off x="6505" y="2644"/>
                <a:ext cx="9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Rectangle 210"/>
              <p:cNvSpPr>
                <a:spLocks noChangeArrowheads="1"/>
              </p:cNvSpPr>
              <p:nvPr/>
            </p:nvSpPr>
            <p:spPr bwMode="auto">
              <a:xfrm>
                <a:off x="6533" y="2644"/>
                <a:ext cx="10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Rectangle 211"/>
              <p:cNvSpPr>
                <a:spLocks noChangeArrowheads="1"/>
              </p:cNvSpPr>
              <p:nvPr/>
            </p:nvSpPr>
            <p:spPr bwMode="auto">
              <a:xfrm>
                <a:off x="6543" y="2644"/>
                <a:ext cx="9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Rectangle 212"/>
              <p:cNvSpPr>
                <a:spLocks noChangeArrowheads="1"/>
              </p:cNvSpPr>
              <p:nvPr/>
            </p:nvSpPr>
            <p:spPr bwMode="auto">
              <a:xfrm>
                <a:off x="6571" y="2644"/>
                <a:ext cx="11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Rectangle 213"/>
              <p:cNvSpPr>
                <a:spLocks noChangeArrowheads="1"/>
              </p:cNvSpPr>
              <p:nvPr/>
            </p:nvSpPr>
            <p:spPr bwMode="auto">
              <a:xfrm>
                <a:off x="6582" y="2644"/>
                <a:ext cx="9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Rectangle 214"/>
              <p:cNvSpPr>
                <a:spLocks noChangeArrowheads="1"/>
              </p:cNvSpPr>
              <p:nvPr/>
            </p:nvSpPr>
            <p:spPr bwMode="auto">
              <a:xfrm>
                <a:off x="6601" y="2644"/>
                <a:ext cx="9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Rectangle 215"/>
              <p:cNvSpPr>
                <a:spLocks noChangeArrowheads="1"/>
              </p:cNvSpPr>
              <p:nvPr/>
            </p:nvSpPr>
            <p:spPr bwMode="auto">
              <a:xfrm>
                <a:off x="6620" y="2644"/>
                <a:ext cx="9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Rectangle 216"/>
              <p:cNvSpPr>
                <a:spLocks noChangeArrowheads="1"/>
              </p:cNvSpPr>
              <p:nvPr/>
            </p:nvSpPr>
            <p:spPr bwMode="auto">
              <a:xfrm>
                <a:off x="6629" y="2644"/>
                <a:ext cx="10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Rectangle 217"/>
              <p:cNvSpPr>
                <a:spLocks noChangeArrowheads="1"/>
              </p:cNvSpPr>
              <p:nvPr/>
            </p:nvSpPr>
            <p:spPr bwMode="auto">
              <a:xfrm>
                <a:off x="6639" y="2644"/>
                <a:ext cx="9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Rectangle 218"/>
              <p:cNvSpPr>
                <a:spLocks noChangeArrowheads="1"/>
              </p:cNvSpPr>
              <p:nvPr/>
            </p:nvSpPr>
            <p:spPr bwMode="auto">
              <a:xfrm>
                <a:off x="6648" y="2644"/>
                <a:ext cx="10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Rectangle 219"/>
              <p:cNvSpPr>
                <a:spLocks noChangeArrowheads="1"/>
              </p:cNvSpPr>
              <p:nvPr/>
            </p:nvSpPr>
            <p:spPr bwMode="auto">
              <a:xfrm>
                <a:off x="6668" y="2644"/>
                <a:ext cx="10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Rectangle 220"/>
              <p:cNvSpPr>
                <a:spLocks noChangeArrowheads="1"/>
              </p:cNvSpPr>
              <p:nvPr/>
            </p:nvSpPr>
            <p:spPr bwMode="auto">
              <a:xfrm>
                <a:off x="6687" y="2644"/>
                <a:ext cx="10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Rectangle 221"/>
              <p:cNvSpPr>
                <a:spLocks noChangeArrowheads="1"/>
              </p:cNvSpPr>
              <p:nvPr/>
            </p:nvSpPr>
            <p:spPr bwMode="auto">
              <a:xfrm>
                <a:off x="6697" y="2644"/>
                <a:ext cx="9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Rectangle 222"/>
              <p:cNvSpPr>
                <a:spLocks noChangeArrowheads="1"/>
              </p:cNvSpPr>
              <p:nvPr/>
            </p:nvSpPr>
            <p:spPr bwMode="auto">
              <a:xfrm>
                <a:off x="6716" y="2644"/>
                <a:ext cx="9" cy="11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Rectangle 223"/>
              <p:cNvSpPr>
                <a:spLocks noChangeArrowheads="1"/>
              </p:cNvSpPr>
              <p:nvPr/>
            </p:nvSpPr>
            <p:spPr bwMode="auto">
              <a:xfrm>
                <a:off x="6428" y="265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Rectangle 224"/>
              <p:cNvSpPr>
                <a:spLocks noChangeArrowheads="1"/>
              </p:cNvSpPr>
              <p:nvPr/>
            </p:nvSpPr>
            <p:spPr bwMode="auto">
              <a:xfrm>
                <a:off x="6456" y="265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Rectangle 225"/>
              <p:cNvSpPr>
                <a:spLocks noChangeArrowheads="1"/>
              </p:cNvSpPr>
              <p:nvPr/>
            </p:nvSpPr>
            <p:spPr bwMode="auto">
              <a:xfrm>
                <a:off x="6485" y="265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Rectangle 226"/>
              <p:cNvSpPr>
                <a:spLocks noChangeArrowheads="1"/>
              </p:cNvSpPr>
              <p:nvPr/>
            </p:nvSpPr>
            <p:spPr bwMode="auto">
              <a:xfrm>
                <a:off x="6505" y="265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Rectangle 227"/>
              <p:cNvSpPr>
                <a:spLocks noChangeArrowheads="1"/>
              </p:cNvSpPr>
              <p:nvPr/>
            </p:nvSpPr>
            <p:spPr bwMode="auto">
              <a:xfrm>
                <a:off x="6524" y="265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" name="Rectangle 228"/>
              <p:cNvSpPr>
                <a:spLocks noChangeArrowheads="1"/>
              </p:cNvSpPr>
              <p:nvPr/>
            </p:nvSpPr>
            <p:spPr bwMode="auto">
              <a:xfrm>
                <a:off x="6543" y="265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Rectangle 229"/>
              <p:cNvSpPr>
                <a:spLocks noChangeArrowheads="1"/>
              </p:cNvSpPr>
              <p:nvPr/>
            </p:nvSpPr>
            <p:spPr bwMode="auto">
              <a:xfrm>
                <a:off x="6571" y="2655"/>
                <a:ext cx="11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Rectangle 230"/>
              <p:cNvSpPr>
                <a:spLocks noChangeArrowheads="1"/>
              </p:cNvSpPr>
              <p:nvPr/>
            </p:nvSpPr>
            <p:spPr bwMode="auto">
              <a:xfrm>
                <a:off x="6620" y="265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Rectangle 231"/>
              <p:cNvSpPr>
                <a:spLocks noChangeArrowheads="1"/>
              </p:cNvSpPr>
              <p:nvPr/>
            </p:nvSpPr>
            <p:spPr bwMode="auto">
              <a:xfrm>
                <a:off x="6639" y="265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Rectangle 232"/>
              <p:cNvSpPr>
                <a:spLocks noChangeArrowheads="1"/>
              </p:cNvSpPr>
              <p:nvPr/>
            </p:nvSpPr>
            <p:spPr bwMode="auto">
              <a:xfrm>
                <a:off x="6648" y="265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Rectangle 233"/>
              <p:cNvSpPr>
                <a:spLocks noChangeArrowheads="1"/>
              </p:cNvSpPr>
              <p:nvPr/>
            </p:nvSpPr>
            <p:spPr bwMode="auto">
              <a:xfrm>
                <a:off x="6658" y="2655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Rectangle 234"/>
              <p:cNvSpPr>
                <a:spLocks noChangeArrowheads="1"/>
              </p:cNvSpPr>
              <p:nvPr/>
            </p:nvSpPr>
            <p:spPr bwMode="auto">
              <a:xfrm>
                <a:off x="6678" y="265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Rectangle 235"/>
              <p:cNvSpPr>
                <a:spLocks noChangeArrowheads="1"/>
              </p:cNvSpPr>
              <p:nvPr/>
            </p:nvSpPr>
            <p:spPr bwMode="auto">
              <a:xfrm>
                <a:off x="6697" y="265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Rectangle 236"/>
              <p:cNvSpPr>
                <a:spLocks noChangeArrowheads="1"/>
              </p:cNvSpPr>
              <p:nvPr/>
            </p:nvSpPr>
            <p:spPr bwMode="auto">
              <a:xfrm>
                <a:off x="6716" y="2655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Rectangle 237"/>
              <p:cNvSpPr>
                <a:spLocks noChangeArrowheads="1"/>
              </p:cNvSpPr>
              <p:nvPr/>
            </p:nvSpPr>
            <p:spPr bwMode="auto">
              <a:xfrm>
                <a:off x="6428" y="2664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Rectangle 238"/>
              <p:cNvSpPr>
                <a:spLocks noChangeArrowheads="1"/>
              </p:cNvSpPr>
              <p:nvPr/>
            </p:nvSpPr>
            <p:spPr bwMode="auto">
              <a:xfrm>
                <a:off x="6466" y="2664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Rectangle 239"/>
              <p:cNvSpPr>
                <a:spLocks noChangeArrowheads="1"/>
              </p:cNvSpPr>
              <p:nvPr/>
            </p:nvSpPr>
            <p:spPr bwMode="auto">
              <a:xfrm>
                <a:off x="6475" y="2664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Rectangle 240"/>
              <p:cNvSpPr>
                <a:spLocks noChangeArrowheads="1"/>
              </p:cNvSpPr>
              <p:nvPr/>
            </p:nvSpPr>
            <p:spPr bwMode="auto">
              <a:xfrm>
                <a:off x="6505" y="2664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Rectangle 241"/>
              <p:cNvSpPr>
                <a:spLocks noChangeArrowheads="1"/>
              </p:cNvSpPr>
              <p:nvPr/>
            </p:nvSpPr>
            <p:spPr bwMode="auto">
              <a:xfrm>
                <a:off x="6524" y="2664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Rectangle 242"/>
              <p:cNvSpPr>
                <a:spLocks noChangeArrowheads="1"/>
              </p:cNvSpPr>
              <p:nvPr/>
            </p:nvSpPr>
            <p:spPr bwMode="auto">
              <a:xfrm>
                <a:off x="6533" y="2664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Rectangle 243"/>
              <p:cNvSpPr>
                <a:spLocks noChangeArrowheads="1"/>
              </p:cNvSpPr>
              <p:nvPr/>
            </p:nvSpPr>
            <p:spPr bwMode="auto">
              <a:xfrm>
                <a:off x="6543" y="2664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Rectangle 244"/>
              <p:cNvSpPr>
                <a:spLocks noChangeArrowheads="1"/>
              </p:cNvSpPr>
              <p:nvPr/>
            </p:nvSpPr>
            <p:spPr bwMode="auto">
              <a:xfrm>
                <a:off x="6552" y="2664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Rectangle 245"/>
              <p:cNvSpPr>
                <a:spLocks noChangeArrowheads="1"/>
              </p:cNvSpPr>
              <p:nvPr/>
            </p:nvSpPr>
            <p:spPr bwMode="auto">
              <a:xfrm>
                <a:off x="6571" y="2664"/>
                <a:ext cx="11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Rectangle 246"/>
              <p:cNvSpPr>
                <a:spLocks noChangeArrowheads="1"/>
              </p:cNvSpPr>
              <p:nvPr/>
            </p:nvSpPr>
            <p:spPr bwMode="auto">
              <a:xfrm>
                <a:off x="6591" y="2664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Rectangle 247"/>
              <p:cNvSpPr>
                <a:spLocks noChangeArrowheads="1"/>
              </p:cNvSpPr>
              <p:nvPr/>
            </p:nvSpPr>
            <p:spPr bwMode="auto">
              <a:xfrm>
                <a:off x="6629" y="2664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Rectangle 248"/>
              <p:cNvSpPr>
                <a:spLocks noChangeArrowheads="1"/>
              </p:cNvSpPr>
              <p:nvPr/>
            </p:nvSpPr>
            <p:spPr bwMode="auto">
              <a:xfrm>
                <a:off x="6658" y="2664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Rectangle 249"/>
              <p:cNvSpPr>
                <a:spLocks noChangeArrowheads="1"/>
              </p:cNvSpPr>
              <p:nvPr/>
            </p:nvSpPr>
            <p:spPr bwMode="auto">
              <a:xfrm>
                <a:off x="6706" y="2664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Rectangle 250"/>
              <p:cNvSpPr>
                <a:spLocks noChangeArrowheads="1"/>
              </p:cNvSpPr>
              <p:nvPr/>
            </p:nvSpPr>
            <p:spPr bwMode="auto">
              <a:xfrm>
                <a:off x="6725" y="2664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Rectangle 251"/>
              <p:cNvSpPr>
                <a:spLocks noChangeArrowheads="1"/>
              </p:cNvSpPr>
              <p:nvPr/>
            </p:nvSpPr>
            <p:spPr bwMode="auto">
              <a:xfrm>
                <a:off x="6428" y="2674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Rectangle 252"/>
              <p:cNvSpPr>
                <a:spLocks noChangeArrowheads="1"/>
              </p:cNvSpPr>
              <p:nvPr/>
            </p:nvSpPr>
            <p:spPr bwMode="auto">
              <a:xfrm>
                <a:off x="6437" y="2674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Rectangle 253"/>
              <p:cNvSpPr>
                <a:spLocks noChangeArrowheads="1"/>
              </p:cNvSpPr>
              <p:nvPr/>
            </p:nvSpPr>
            <p:spPr bwMode="auto">
              <a:xfrm>
                <a:off x="6447" y="2674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Rectangle 254"/>
              <p:cNvSpPr>
                <a:spLocks noChangeArrowheads="1"/>
              </p:cNvSpPr>
              <p:nvPr/>
            </p:nvSpPr>
            <p:spPr bwMode="auto">
              <a:xfrm>
                <a:off x="6466" y="2674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Rectangle 255"/>
              <p:cNvSpPr>
                <a:spLocks noChangeArrowheads="1"/>
              </p:cNvSpPr>
              <p:nvPr/>
            </p:nvSpPr>
            <p:spPr bwMode="auto">
              <a:xfrm>
                <a:off x="6485" y="2674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Rectangle 256"/>
              <p:cNvSpPr>
                <a:spLocks noChangeArrowheads="1"/>
              </p:cNvSpPr>
              <p:nvPr/>
            </p:nvSpPr>
            <p:spPr bwMode="auto">
              <a:xfrm>
                <a:off x="6495" y="2674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Rectangle 257"/>
              <p:cNvSpPr>
                <a:spLocks noChangeArrowheads="1"/>
              </p:cNvSpPr>
              <p:nvPr/>
            </p:nvSpPr>
            <p:spPr bwMode="auto">
              <a:xfrm>
                <a:off x="6505" y="2674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Rectangle 258"/>
              <p:cNvSpPr>
                <a:spLocks noChangeArrowheads="1"/>
              </p:cNvSpPr>
              <p:nvPr/>
            </p:nvSpPr>
            <p:spPr bwMode="auto">
              <a:xfrm>
                <a:off x="6514" y="2674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Rectangle 259"/>
              <p:cNvSpPr>
                <a:spLocks noChangeArrowheads="1"/>
              </p:cNvSpPr>
              <p:nvPr/>
            </p:nvSpPr>
            <p:spPr bwMode="auto">
              <a:xfrm>
                <a:off x="6562" y="2674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Rectangle 260"/>
              <p:cNvSpPr>
                <a:spLocks noChangeArrowheads="1"/>
              </p:cNvSpPr>
              <p:nvPr/>
            </p:nvSpPr>
            <p:spPr bwMode="auto">
              <a:xfrm>
                <a:off x="6582" y="2674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Rectangle 261"/>
              <p:cNvSpPr>
                <a:spLocks noChangeArrowheads="1"/>
              </p:cNvSpPr>
              <p:nvPr/>
            </p:nvSpPr>
            <p:spPr bwMode="auto">
              <a:xfrm>
                <a:off x="6591" y="2674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Rectangle 262"/>
              <p:cNvSpPr>
                <a:spLocks noChangeArrowheads="1"/>
              </p:cNvSpPr>
              <p:nvPr/>
            </p:nvSpPr>
            <p:spPr bwMode="auto">
              <a:xfrm>
                <a:off x="6620" y="2674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Rectangle 263"/>
              <p:cNvSpPr>
                <a:spLocks noChangeArrowheads="1"/>
              </p:cNvSpPr>
              <p:nvPr/>
            </p:nvSpPr>
            <p:spPr bwMode="auto">
              <a:xfrm>
                <a:off x="6639" y="2674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Rectangle 264"/>
              <p:cNvSpPr>
                <a:spLocks noChangeArrowheads="1"/>
              </p:cNvSpPr>
              <p:nvPr/>
            </p:nvSpPr>
            <p:spPr bwMode="auto">
              <a:xfrm>
                <a:off x="6668" y="2674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Rectangle 265"/>
              <p:cNvSpPr>
                <a:spLocks noChangeArrowheads="1"/>
              </p:cNvSpPr>
              <p:nvPr/>
            </p:nvSpPr>
            <p:spPr bwMode="auto">
              <a:xfrm>
                <a:off x="6678" y="2674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Rectangle 266"/>
              <p:cNvSpPr>
                <a:spLocks noChangeArrowheads="1"/>
              </p:cNvSpPr>
              <p:nvPr/>
            </p:nvSpPr>
            <p:spPr bwMode="auto">
              <a:xfrm>
                <a:off x="6716" y="2674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Rectangle 267"/>
              <p:cNvSpPr>
                <a:spLocks noChangeArrowheads="1"/>
              </p:cNvSpPr>
              <p:nvPr/>
            </p:nvSpPr>
            <p:spPr bwMode="auto">
              <a:xfrm>
                <a:off x="6725" y="2674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Rectangle 268"/>
              <p:cNvSpPr>
                <a:spLocks noChangeArrowheads="1"/>
              </p:cNvSpPr>
              <p:nvPr/>
            </p:nvSpPr>
            <p:spPr bwMode="auto">
              <a:xfrm>
                <a:off x="6428" y="2683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Rectangle 269"/>
              <p:cNvSpPr>
                <a:spLocks noChangeArrowheads="1"/>
              </p:cNvSpPr>
              <p:nvPr/>
            </p:nvSpPr>
            <p:spPr bwMode="auto">
              <a:xfrm>
                <a:off x="6456" y="2683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Rectangle 270"/>
              <p:cNvSpPr>
                <a:spLocks noChangeArrowheads="1"/>
              </p:cNvSpPr>
              <p:nvPr/>
            </p:nvSpPr>
            <p:spPr bwMode="auto">
              <a:xfrm>
                <a:off x="6466" y="2683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Rectangle 271"/>
              <p:cNvSpPr>
                <a:spLocks noChangeArrowheads="1"/>
              </p:cNvSpPr>
              <p:nvPr/>
            </p:nvSpPr>
            <p:spPr bwMode="auto">
              <a:xfrm>
                <a:off x="6475" y="2683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Rectangle 272"/>
              <p:cNvSpPr>
                <a:spLocks noChangeArrowheads="1"/>
              </p:cNvSpPr>
              <p:nvPr/>
            </p:nvSpPr>
            <p:spPr bwMode="auto">
              <a:xfrm>
                <a:off x="6533" y="2683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Rectangle 273"/>
              <p:cNvSpPr>
                <a:spLocks noChangeArrowheads="1"/>
              </p:cNvSpPr>
              <p:nvPr/>
            </p:nvSpPr>
            <p:spPr bwMode="auto">
              <a:xfrm>
                <a:off x="6543" y="2683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Rectangle 274"/>
              <p:cNvSpPr>
                <a:spLocks noChangeArrowheads="1"/>
              </p:cNvSpPr>
              <p:nvPr/>
            </p:nvSpPr>
            <p:spPr bwMode="auto">
              <a:xfrm>
                <a:off x="6552" y="2683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Rectangle 275"/>
              <p:cNvSpPr>
                <a:spLocks noChangeArrowheads="1"/>
              </p:cNvSpPr>
              <p:nvPr/>
            </p:nvSpPr>
            <p:spPr bwMode="auto">
              <a:xfrm>
                <a:off x="6571" y="2683"/>
                <a:ext cx="11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Rectangle 276"/>
              <p:cNvSpPr>
                <a:spLocks noChangeArrowheads="1"/>
              </p:cNvSpPr>
              <p:nvPr/>
            </p:nvSpPr>
            <p:spPr bwMode="auto">
              <a:xfrm>
                <a:off x="6582" y="2683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Rectangle 277"/>
              <p:cNvSpPr>
                <a:spLocks noChangeArrowheads="1"/>
              </p:cNvSpPr>
              <p:nvPr/>
            </p:nvSpPr>
            <p:spPr bwMode="auto">
              <a:xfrm>
                <a:off x="6591" y="2683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Rectangle 278"/>
              <p:cNvSpPr>
                <a:spLocks noChangeArrowheads="1"/>
              </p:cNvSpPr>
              <p:nvPr/>
            </p:nvSpPr>
            <p:spPr bwMode="auto">
              <a:xfrm>
                <a:off x="6629" y="2683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Rectangle 279"/>
              <p:cNvSpPr>
                <a:spLocks noChangeArrowheads="1"/>
              </p:cNvSpPr>
              <p:nvPr/>
            </p:nvSpPr>
            <p:spPr bwMode="auto">
              <a:xfrm>
                <a:off x="6648" y="2683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Rectangle 280"/>
              <p:cNvSpPr>
                <a:spLocks noChangeArrowheads="1"/>
              </p:cNvSpPr>
              <p:nvPr/>
            </p:nvSpPr>
            <p:spPr bwMode="auto">
              <a:xfrm>
                <a:off x="6658" y="2683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Rectangle 281"/>
              <p:cNvSpPr>
                <a:spLocks noChangeArrowheads="1"/>
              </p:cNvSpPr>
              <p:nvPr/>
            </p:nvSpPr>
            <p:spPr bwMode="auto">
              <a:xfrm>
                <a:off x="6678" y="2683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Rectangle 282"/>
              <p:cNvSpPr>
                <a:spLocks noChangeArrowheads="1"/>
              </p:cNvSpPr>
              <p:nvPr/>
            </p:nvSpPr>
            <p:spPr bwMode="auto">
              <a:xfrm>
                <a:off x="6428" y="2693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Rectangle 283"/>
              <p:cNvSpPr>
                <a:spLocks noChangeArrowheads="1"/>
              </p:cNvSpPr>
              <p:nvPr/>
            </p:nvSpPr>
            <p:spPr bwMode="auto">
              <a:xfrm>
                <a:off x="6437" y="2693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Rectangle 284"/>
              <p:cNvSpPr>
                <a:spLocks noChangeArrowheads="1"/>
              </p:cNvSpPr>
              <p:nvPr/>
            </p:nvSpPr>
            <p:spPr bwMode="auto">
              <a:xfrm>
                <a:off x="6447" y="2693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Rectangle 285"/>
              <p:cNvSpPr>
                <a:spLocks noChangeArrowheads="1"/>
              </p:cNvSpPr>
              <p:nvPr/>
            </p:nvSpPr>
            <p:spPr bwMode="auto">
              <a:xfrm>
                <a:off x="6466" y="2693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Rectangle 286"/>
              <p:cNvSpPr>
                <a:spLocks noChangeArrowheads="1"/>
              </p:cNvSpPr>
              <p:nvPr/>
            </p:nvSpPr>
            <p:spPr bwMode="auto">
              <a:xfrm>
                <a:off x="6495" y="2693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Rectangle 287"/>
              <p:cNvSpPr>
                <a:spLocks noChangeArrowheads="1"/>
              </p:cNvSpPr>
              <p:nvPr/>
            </p:nvSpPr>
            <p:spPr bwMode="auto">
              <a:xfrm>
                <a:off x="6505" y="2693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Rectangle 288"/>
              <p:cNvSpPr>
                <a:spLocks noChangeArrowheads="1"/>
              </p:cNvSpPr>
              <p:nvPr/>
            </p:nvSpPr>
            <p:spPr bwMode="auto">
              <a:xfrm>
                <a:off x="6514" y="2693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Rectangle 289"/>
              <p:cNvSpPr>
                <a:spLocks noChangeArrowheads="1"/>
              </p:cNvSpPr>
              <p:nvPr/>
            </p:nvSpPr>
            <p:spPr bwMode="auto">
              <a:xfrm>
                <a:off x="6533" y="2693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Rectangle 290"/>
              <p:cNvSpPr>
                <a:spLocks noChangeArrowheads="1"/>
              </p:cNvSpPr>
              <p:nvPr/>
            </p:nvSpPr>
            <p:spPr bwMode="auto">
              <a:xfrm>
                <a:off x="6562" y="2693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Rectangle 291"/>
              <p:cNvSpPr>
                <a:spLocks noChangeArrowheads="1"/>
              </p:cNvSpPr>
              <p:nvPr/>
            </p:nvSpPr>
            <p:spPr bwMode="auto">
              <a:xfrm>
                <a:off x="6571" y="2693"/>
                <a:ext cx="11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Rectangle 292"/>
              <p:cNvSpPr>
                <a:spLocks noChangeArrowheads="1"/>
              </p:cNvSpPr>
              <p:nvPr/>
            </p:nvSpPr>
            <p:spPr bwMode="auto">
              <a:xfrm>
                <a:off x="6582" y="2693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Rectangle 293"/>
              <p:cNvSpPr>
                <a:spLocks noChangeArrowheads="1"/>
              </p:cNvSpPr>
              <p:nvPr/>
            </p:nvSpPr>
            <p:spPr bwMode="auto">
              <a:xfrm>
                <a:off x="6591" y="2693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Rectangle 294"/>
              <p:cNvSpPr>
                <a:spLocks noChangeArrowheads="1"/>
              </p:cNvSpPr>
              <p:nvPr/>
            </p:nvSpPr>
            <p:spPr bwMode="auto">
              <a:xfrm>
                <a:off x="6601" y="2693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Rectangle 295"/>
              <p:cNvSpPr>
                <a:spLocks noChangeArrowheads="1"/>
              </p:cNvSpPr>
              <p:nvPr/>
            </p:nvSpPr>
            <p:spPr bwMode="auto">
              <a:xfrm>
                <a:off x="6610" y="2693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Rectangle 296"/>
              <p:cNvSpPr>
                <a:spLocks noChangeArrowheads="1"/>
              </p:cNvSpPr>
              <p:nvPr/>
            </p:nvSpPr>
            <p:spPr bwMode="auto">
              <a:xfrm>
                <a:off x="6620" y="2693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Rectangle 297"/>
              <p:cNvSpPr>
                <a:spLocks noChangeArrowheads="1"/>
              </p:cNvSpPr>
              <p:nvPr/>
            </p:nvSpPr>
            <p:spPr bwMode="auto">
              <a:xfrm>
                <a:off x="6629" y="2693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Rectangle 298"/>
              <p:cNvSpPr>
                <a:spLocks noChangeArrowheads="1"/>
              </p:cNvSpPr>
              <p:nvPr/>
            </p:nvSpPr>
            <p:spPr bwMode="auto">
              <a:xfrm>
                <a:off x="6658" y="2693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Rectangle 299"/>
              <p:cNvSpPr>
                <a:spLocks noChangeArrowheads="1"/>
              </p:cNvSpPr>
              <p:nvPr/>
            </p:nvSpPr>
            <p:spPr bwMode="auto">
              <a:xfrm>
                <a:off x="6668" y="2693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Rectangle 300"/>
              <p:cNvSpPr>
                <a:spLocks noChangeArrowheads="1"/>
              </p:cNvSpPr>
              <p:nvPr/>
            </p:nvSpPr>
            <p:spPr bwMode="auto">
              <a:xfrm>
                <a:off x="6716" y="2693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Rectangle 301"/>
              <p:cNvSpPr>
                <a:spLocks noChangeArrowheads="1"/>
              </p:cNvSpPr>
              <p:nvPr/>
            </p:nvSpPr>
            <p:spPr bwMode="auto">
              <a:xfrm>
                <a:off x="6725" y="2693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Rectangle 302"/>
              <p:cNvSpPr>
                <a:spLocks noChangeArrowheads="1"/>
              </p:cNvSpPr>
              <p:nvPr/>
            </p:nvSpPr>
            <p:spPr bwMode="auto">
              <a:xfrm>
                <a:off x="6418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Rectangle 303"/>
              <p:cNvSpPr>
                <a:spLocks noChangeArrowheads="1"/>
              </p:cNvSpPr>
              <p:nvPr/>
            </p:nvSpPr>
            <p:spPr bwMode="auto">
              <a:xfrm>
                <a:off x="6428" y="2702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Rectangle 304"/>
              <p:cNvSpPr>
                <a:spLocks noChangeArrowheads="1"/>
              </p:cNvSpPr>
              <p:nvPr/>
            </p:nvSpPr>
            <p:spPr bwMode="auto">
              <a:xfrm>
                <a:off x="6437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Rectangle 305"/>
              <p:cNvSpPr>
                <a:spLocks noChangeArrowheads="1"/>
              </p:cNvSpPr>
              <p:nvPr/>
            </p:nvSpPr>
            <p:spPr bwMode="auto">
              <a:xfrm>
                <a:off x="6466" y="2702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Rectangle 306"/>
              <p:cNvSpPr>
                <a:spLocks noChangeArrowheads="1"/>
              </p:cNvSpPr>
              <p:nvPr/>
            </p:nvSpPr>
            <p:spPr bwMode="auto">
              <a:xfrm>
                <a:off x="6475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Rectangle 307"/>
              <p:cNvSpPr>
                <a:spLocks noChangeArrowheads="1"/>
              </p:cNvSpPr>
              <p:nvPr/>
            </p:nvSpPr>
            <p:spPr bwMode="auto">
              <a:xfrm>
                <a:off x="6485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Rectangle 308"/>
              <p:cNvSpPr>
                <a:spLocks noChangeArrowheads="1"/>
              </p:cNvSpPr>
              <p:nvPr/>
            </p:nvSpPr>
            <p:spPr bwMode="auto">
              <a:xfrm>
                <a:off x="6505" y="2702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Rectangle 309"/>
              <p:cNvSpPr>
                <a:spLocks noChangeArrowheads="1"/>
              </p:cNvSpPr>
              <p:nvPr/>
            </p:nvSpPr>
            <p:spPr bwMode="auto">
              <a:xfrm>
                <a:off x="6524" y="2702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Rectangle 310"/>
              <p:cNvSpPr>
                <a:spLocks noChangeArrowheads="1"/>
              </p:cNvSpPr>
              <p:nvPr/>
            </p:nvSpPr>
            <p:spPr bwMode="auto">
              <a:xfrm>
                <a:off x="6533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Rectangle 311"/>
              <p:cNvSpPr>
                <a:spLocks noChangeArrowheads="1"/>
              </p:cNvSpPr>
              <p:nvPr/>
            </p:nvSpPr>
            <p:spPr bwMode="auto">
              <a:xfrm>
                <a:off x="6543" y="2702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Rectangle 312"/>
              <p:cNvSpPr>
                <a:spLocks noChangeArrowheads="1"/>
              </p:cNvSpPr>
              <p:nvPr/>
            </p:nvSpPr>
            <p:spPr bwMode="auto">
              <a:xfrm>
                <a:off x="6562" y="2702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Rectangle 313"/>
              <p:cNvSpPr>
                <a:spLocks noChangeArrowheads="1"/>
              </p:cNvSpPr>
              <p:nvPr/>
            </p:nvSpPr>
            <p:spPr bwMode="auto">
              <a:xfrm>
                <a:off x="6582" y="2702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Rectangle 314"/>
              <p:cNvSpPr>
                <a:spLocks noChangeArrowheads="1"/>
              </p:cNvSpPr>
              <p:nvPr/>
            </p:nvSpPr>
            <p:spPr bwMode="auto">
              <a:xfrm>
                <a:off x="6591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Rectangle 315"/>
              <p:cNvSpPr>
                <a:spLocks noChangeArrowheads="1"/>
              </p:cNvSpPr>
              <p:nvPr/>
            </p:nvSpPr>
            <p:spPr bwMode="auto">
              <a:xfrm>
                <a:off x="6610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Rectangle 316"/>
              <p:cNvSpPr>
                <a:spLocks noChangeArrowheads="1"/>
              </p:cNvSpPr>
              <p:nvPr/>
            </p:nvSpPr>
            <p:spPr bwMode="auto">
              <a:xfrm>
                <a:off x="6629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Rectangle 317"/>
              <p:cNvSpPr>
                <a:spLocks noChangeArrowheads="1"/>
              </p:cNvSpPr>
              <p:nvPr/>
            </p:nvSpPr>
            <p:spPr bwMode="auto">
              <a:xfrm>
                <a:off x="6658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Rectangle 318"/>
              <p:cNvSpPr>
                <a:spLocks noChangeArrowheads="1"/>
              </p:cNvSpPr>
              <p:nvPr/>
            </p:nvSpPr>
            <p:spPr bwMode="auto">
              <a:xfrm>
                <a:off x="6678" y="2702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Rectangle 319"/>
              <p:cNvSpPr>
                <a:spLocks noChangeArrowheads="1"/>
              </p:cNvSpPr>
              <p:nvPr/>
            </p:nvSpPr>
            <p:spPr bwMode="auto">
              <a:xfrm>
                <a:off x="6687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Rectangle 320"/>
              <p:cNvSpPr>
                <a:spLocks noChangeArrowheads="1"/>
              </p:cNvSpPr>
              <p:nvPr/>
            </p:nvSpPr>
            <p:spPr bwMode="auto">
              <a:xfrm>
                <a:off x="6697" y="2702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Rectangle 321"/>
              <p:cNvSpPr>
                <a:spLocks noChangeArrowheads="1"/>
              </p:cNvSpPr>
              <p:nvPr/>
            </p:nvSpPr>
            <p:spPr bwMode="auto">
              <a:xfrm>
                <a:off x="6706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Rectangle 322"/>
              <p:cNvSpPr>
                <a:spLocks noChangeArrowheads="1"/>
              </p:cNvSpPr>
              <p:nvPr/>
            </p:nvSpPr>
            <p:spPr bwMode="auto">
              <a:xfrm>
                <a:off x="6725" y="2702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Rectangle 323"/>
              <p:cNvSpPr>
                <a:spLocks noChangeArrowheads="1"/>
              </p:cNvSpPr>
              <p:nvPr/>
            </p:nvSpPr>
            <p:spPr bwMode="auto">
              <a:xfrm>
                <a:off x="6428" y="2712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Rectangle 324"/>
              <p:cNvSpPr>
                <a:spLocks noChangeArrowheads="1"/>
              </p:cNvSpPr>
              <p:nvPr/>
            </p:nvSpPr>
            <p:spPr bwMode="auto">
              <a:xfrm>
                <a:off x="6437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Rectangle 325"/>
              <p:cNvSpPr>
                <a:spLocks noChangeArrowheads="1"/>
              </p:cNvSpPr>
              <p:nvPr/>
            </p:nvSpPr>
            <p:spPr bwMode="auto">
              <a:xfrm>
                <a:off x="6447" y="2712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Rectangle 326"/>
              <p:cNvSpPr>
                <a:spLocks noChangeArrowheads="1"/>
              </p:cNvSpPr>
              <p:nvPr/>
            </p:nvSpPr>
            <p:spPr bwMode="auto">
              <a:xfrm>
                <a:off x="6456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Rectangle 327"/>
              <p:cNvSpPr>
                <a:spLocks noChangeArrowheads="1"/>
              </p:cNvSpPr>
              <p:nvPr/>
            </p:nvSpPr>
            <p:spPr bwMode="auto">
              <a:xfrm>
                <a:off x="6466" y="2712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Rectangle 328"/>
              <p:cNvSpPr>
                <a:spLocks noChangeArrowheads="1"/>
              </p:cNvSpPr>
              <p:nvPr/>
            </p:nvSpPr>
            <p:spPr bwMode="auto">
              <a:xfrm>
                <a:off x="6485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Rectangle 329"/>
              <p:cNvSpPr>
                <a:spLocks noChangeArrowheads="1"/>
              </p:cNvSpPr>
              <p:nvPr/>
            </p:nvSpPr>
            <p:spPr bwMode="auto">
              <a:xfrm>
                <a:off x="6495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Rectangle 330"/>
              <p:cNvSpPr>
                <a:spLocks noChangeArrowheads="1"/>
              </p:cNvSpPr>
              <p:nvPr/>
            </p:nvSpPr>
            <p:spPr bwMode="auto">
              <a:xfrm>
                <a:off x="6524" y="2712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Rectangle 331"/>
              <p:cNvSpPr>
                <a:spLocks noChangeArrowheads="1"/>
              </p:cNvSpPr>
              <p:nvPr/>
            </p:nvSpPr>
            <p:spPr bwMode="auto">
              <a:xfrm>
                <a:off x="6533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Rectangle 332"/>
              <p:cNvSpPr>
                <a:spLocks noChangeArrowheads="1"/>
              </p:cNvSpPr>
              <p:nvPr/>
            </p:nvSpPr>
            <p:spPr bwMode="auto">
              <a:xfrm>
                <a:off x="6552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Rectangle 333"/>
              <p:cNvSpPr>
                <a:spLocks noChangeArrowheads="1"/>
              </p:cNvSpPr>
              <p:nvPr/>
            </p:nvSpPr>
            <p:spPr bwMode="auto">
              <a:xfrm>
                <a:off x="6571" y="2712"/>
                <a:ext cx="11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Rectangle 334"/>
              <p:cNvSpPr>
                <a:spLocks noChangeArrowheads="1"/>
              </p:cNvSpPr>
              <p:nvPr/>
            </p:nvSpPr>
            <p:spPr bwMode="auto">
              <a:xfrm>
                <a:off x="6591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Rectangle 335"/>
              <p:cNvSpPr>
                <a:spLocks noChangeArrowheads="1"/>
              </p:cNvSpPr>
              <p:nvPr/>
            </p:nvSpPr>
            <p:spPr bwMode="auto">
              <a:xfrm>
                <a:off x="6620" y="2712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Rectangle 336"/>
              <p:cNvSpPr>
                <a:spLocks noChangeArrowheads="1"/>
              </p:cNvSpPr>
              <p:nvPr/>
            </p:nvSpPr>
            <p:spPr bwMode="auto">
              <a:xfrm>
                <a:off x="6629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Rectangle 337"/>
              <p:cNvSpPr>
                <a:spLocks noChangeArrowheads="1"/>
              </p:cNvSpPr>
              <p:nvPr/>
            </p:nvSpPr>
            <p:spPr bwMode="auto">
              <a:xfrm>
                <a:off x="6648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Rectangle 338"/>
              <p:cNvSpPr>
                <a:spLocks noChangeArrowheads="1"/>
              </p:cNvSpPr>
              <p:nvPr/>
            </p:nvSpPr>
            <p:spPr bwMode="auto">
              <a:xfrm>
                <a:off x="6658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Rectangle 339"/>
              <p:cNvSpPr>
                <a:spLocks noChangeArrowheads="1"/>
              </p:cNvSpPr>
              <p:nvPr/>
            </p:nvSpPr>
            <p:spPr bwMode="auto">
              <a:xfrm>
                <a:off x="6687" y="2712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Rectangle 340"/>
              <p:cNvSpPr>
                <a:spLocks noChangeArrowheads="1"/>
              </p:cNvSpPr>
              <p:nvPr/>
            </p:nvSpPr>
            <p:spPr bwMode="auto">
              <a:xfrm>
                <a:off x="6697" y="2712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Rectangle 341"/>
              <p:cNvSpPr>
                <a:spLocks noChangeArrowheads="1"/>
              </p:cNvSpPr>
              <p:nvPr/>
            </p:nvSpPr>
            <p:spPr bwMode="auto">
              <a:xfrm>
                <a:off x="6418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Rectangle 342"/>
              <p:cNvSpPr>
                <a:spLocks noChangeArrowheads="1"/>
              </p:cNvSpPr>
              <p:nvPr/>
            </p:nvSpPr>
            <p:spPr bwMode="auto">
              <a:xfrm>
                <a:off x="6447" y="272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Rectangle 343"/>
              <p:cNvSpPr>
                <a:spLocks noChangeArrowheads="1"/>
              </p:cNvSpPr>
              <p:nvPr/>
            </p:nvSpPr>
            <p:spPr bwMode="auto">
              <a:xfrm>
                <a:off x="6456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Rectangle 344"/>
              <p:cNvSpPr>
                <a:spLocks noChangeArrowheads="1"/>
              </p:cNvSpPr>
              <p:nvPr/>
            </p:nvSpPr>
            <p:spPr bwMode="auto">
              <a:xfrm>
                <a:off x="6466" y="272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Rectangle 345"/>
              <p:cNvSpPr>
                <a:spLocks noChangeArrowheads="1"/>
              </p:cNvSpPr>
              <p:nvPr/>
            </p:nvSpPr>
            <p:spPr bwMode="auto">
              <a:xfrm>
                <a:off x="6475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Rectangle 346"/>
              <p:cNvSpPr>
                <a:spLocks noChangeArrowheads="1"/>
              </p:cNvSpPr>
              <p:nvPr/>
            </p:nvSpPr>
            <p:spPr bwMode="auto">
              <a:xfrm>
                <a:off x="6495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Rectangle 347"/>
              <p:cNvSpPr>
                <a:spLocks noChangeArrowheads="1"/>
              </p:cNvSpPr>
              <p:nvPr/>
            </p:nvSpPr>
            <p:spPr bwMode="auto">
              <a:xfrm>
                <a:off x="6505" y="272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" name="Rectangle 348"/>
              <p:cNvSpPr>
                <a:spLocks noChangeArrowheads="1"/>
              </p:cNvSpPr>
              <p:nvPr/>
            </p:nvSpPr>
            <p:spPr bwMode="auto">
              <a:xfrm>
                <a:off x="6514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Rectangle 349"/>
              <p:cNvSpPr>
                <a:spLocks noChangeArrowheads="1"/>
              </p:cNvSpPr>
              <p:nvPr/>
            </p:nvSpPr>
            <p:spPr bwMode="auto">
              <a:xfrm>
                <a:off x="6533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Rectangle 350"/>
              <p:cNvSpPr>
                <a:spLocks noChangeArrowheads="1"/>
              </p:cNvSpPr>
              <p:nvPr/>
            </p:nvSpPr>
            <p:spPr bwMode="auto">
              <a:xfrm>
                <a:off x="6543" y="272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Rectangle 351"/>
              <p:cNvSpPr>
                <a:spLocks noChangeArrowheads="1"/>
              </p:cNvSpPr>
              <p:nvPr/>
            </p:nvSpPr>
            <p:spPr bwMode="auto">
              <a:xfrm>
                <a:off x="6562" y="272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Rectangle 352"/>
              <p:cNvSpPr>
                <a:spLocks noChangeArrowheads="1"/>
              </p:cNvSpPr>
              <p:nvPr/>
            </p:nvSpPr>
            <p:spPr bwMode="auto">
              <a:xfrm>
                <a:off x="6582" y="272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Rectangle 353"/>
              <p:cNvSpPr>
                <a:spLocks noChangeArrowheads="1"/>
              </p:cNvSpPr>
              <p:nvPr/>
            </p:nvSpPr>
            <p:spPr bwMode="auto">
              <a:xfrm>
                <a:off x="6601" y="272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Rectangle 354"/>
              <p:cNvSpPr>
                <a:spLocks noChangeArrowheads="1"/>
              </p:cNvSpPr>
              <p:nvPr/>
            </p:nvSpPr>
            <p:spPr bwMode="auto">
              <a:xfrm>
                <a:off x="6610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Rectangle 355"/>
              <p:cNvSpPr>
                <a:spLocks noChangeArrowheads="1"/>
              </p:cNvSpPr>
              <p:nvPr/>
            </p:nvSpPr>
            <p:spPr bwMode="auto">
              <a:xfrm>
                <a:off x="6620" y="272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Rectangle 356"/>
              <p:cNvSpPr>
                <a:spLocks noChangeArrowheads="1"/>
              </p:cNvSpPr>
              <p:nvPr/>
            </p:nvSpPr>
            <p:spPr bwMode="auto">
              <a:xfrm>
                <a:off x="6648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Rectangle 357"/>
              <p:cNvSpPr>
                <a:spLocks noChangeArrowheads="1"/>
              </p:cNvSpPr>
              <p:nvPr/>
            </p:nvSpPr>
            <p:spPr bwMode="auto">
              <a:xfrm>
                <a:off x="6658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Rectangle 358"/>
              <p:cNvSpPr>
                <a:spLocks noChangeArrowheads="1"/>
              </p:cNvSpPr>
              <p:nvPr/>
            </p:nvSpPr>
            <p:spPr bwMode="auto">
              <a:xfrm>
                <a:off x="6668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Rectangle 359"/>
              <p:cNvSpPr>
                <a:spLocks noChangeArrowheads="1"/>
              </p:cNvSpPr>
              <p:nvPr/>
            </p:nvSpPr>
            <p:spPr bwMode="auto">
              <a:xfrm>
                <a:off x="6678" y="272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Rectangle 360"/>
              <p:cNvSpPr>
                <a:spLocks noChangeArrowheads="1"/>
              </p:cNvSpPr>
              <p:nvPr/>
            </p:nvSpPr>
            <p:spPr bwMode="auto">
              <a:xfrm>
                <a:off x="6687" y="272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Rectangle 361"/>
              <p:cNvSpPr>
                <a:spLocks noChangeArrowheads="1"/>
              </p:cNvSpPr>
              <p:nvPr/>
            </p:nvSpPr>
            <p:spPr bwMode="auto">
              <a:xfrm>
                <a:off x="6697" y="272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Rectangle 362"/>
              <p:cNvSpPr>
                <a:spLocks noChangeArrowheads="1"/>
              </p:cNvSpPr>
              <p:nvPr/>
            </p:nvSpPr>
            <p:spPr bwMode="auto">
              <a:xfrm>
                <a:off x="6495" y="273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Rectangle 363"/>
              <p:cNvSpPr>
                <a:spLocks noChangeArrowheads="1"/>
              </p:cNvSpPr>
              <p:nvPr/>
            </p:nvSpPr>
            <p:spPr bwMode="auto">
              <a:xfrm>
                <a:off x="6505" y="273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" name="Rectangle 364"/>
              <p:cNvSpPr>
                <a:spLocks noChangeArrowheads="1"/>
              </p:cNvSpPr>
              <p:nvPr/>
            </p:nvSpPr>
            <p:spPr bwMode="auto">
              <a:xfrm>
                <a:off x="6514" y="273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Rectangle 365"/>
              <p:cNvSpPr>
                <a:spLocks noChangeArrowheads="1"/>
              </p:cNvSpPr>
              <p:nvPr/>
            </p:nvSpPr>
            <p:spPr bwMode="auto">
              <a:xfrm>
                <a:off x="6533" y="273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Rectangle 366"/>
              <p:cNvSpPr>
                <a:spLocks noChangeArrowheads="1"/>
              </p:cNvSpPr>
              <p:nvPr/>
            </p:nvSpPr>
            <p:spPr bwMode="auto">
              <a:xfrm>
                <a:off x="6552" y="273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Rectangle 367"/>
              <p:cNvSpPr>
                <a:spLocks noChangeArrowheads="1"/>
              </p:cNvSpPr>
              <p:nvPr/>
            </p:nvSpPr>
            <p:spPr bwMode="auto">
              <a:xfrm>
                <a:off x="6601" y="273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Rectangle 368"/>
              <p:cNvSpPr>
                <a:spLocks noChangeArrowheads="1"/>
              </p:cNvSpPr>
              <p:nvPr/>
            </p:nvSpPr>
            <p:spPr bwMode="auto">
              <a:xfrm>
                <a:off x="6610" y="273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Rectangle 369"/>
              <p:cNvSpPr>
                <a:spLocks noChangeArrowheads="1"/>
              </p:cNvSpPr>
              <p:nvPr/>
            </p:nvSpPr>
            <p:spPr bwMode="auto">
              <a:xfrm>
                <a:off x="6639" y="273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Rectangle 370"/>
              <p:cNvSpPr>
                <a:spLocks noChangeArrowheads="1"/>
              </p:cNvSpPr>
              <p:nvPr/>
            </p:nvSpPr>
            <p:spPr bwMode="auto">
              <a:xfrm>
                <a:off x="6648" y="273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Rectangle 371"/>
              <p:cNvSpPr>
                <a:spLocks noChangeArrowheads="1"/>
              </p:cNvSpPr>
              <p:nvPr/>
            </p:nvSpPr>
            <p:spPr bwMode="auto">
              <a:xfrm>
                <a:off x="6687" y="273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Rectangle 372"/>
              <p:cNvSpPr>
                <a:spLocks noChangeArrowheads="1"/>
              </p:cNvSpPr>
              <p:nvPr/>
            </p:nvSpPr>
            <p:spPr bwMode="auto">
              <a:xfrm>
                <a:off x="6697" y="273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Rectangle 373"/>
              <p:cNvSpPr>
                <a:spLocks noChangeArrowheads="1"/>
              </p:cNvSpPr>
              <p:nvPr/>
            </p:nvSpPr>
            <p:spPr bwMode="auto">
              <a:xfrm>
                <a:off x="6725" y="273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Rectangle 374"/>
              <p:cNvSpPr>
                <a:spLocks noChangeArrowheads="1"/>
              </p:cNvSpPr>
              <p:nvPr/>
            </p:nvSpPr>
            <p:spPr bwMode="auto">
              <a:xfrm>
                <a:off x="6524" y="274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Rectangle 375"/>
              <p:cNvSpPr>
                <a:spLocks noChangeArrowheads="1"/>
              </p:cNvSpPr>
              <p:nvPr/>
            </p:nvSpPr>
            <p:spPr bwMode="auto">
              <a:xfrm>
                <a:off x="6533" y="274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Rectangle 376"/>
              <p:cNvSpPr>
                <a:spLocks noChangeArrowheads="1"/>
              </p:cNvSpPr>
              <p:nvPr/>
            </p:nvSpPr>
            <p:spPr bwMode="auto">
              <a:xfrm>
                <a:off x="6571" y="2741"/>
                <a:ext cx="11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Rectangle 377"/>
              <p:cNvSpPr>
                <a:spLocks noChangeArrowheads="1"/>
              </p:cNvSpPr>
              <p:nvPr/>
            </p:nvSpPr>
            <p:spPr bwMode="auto">
              <a:xfrm>
                <a:off x="6610" y="274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4" name="Rectangle 378"/>
              <p:cNvSpPr>
                <a:spLocks noChangeArrowheads="1"/>
              </p:cNvSpPr>
              <p:nvPr/>
            </p:nvSpPr>
            <p:spPr bwMode="auto">
              <a:xfrm>
                <a:off x="6620" y="274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5" name="Rectangle 379"/>
              <p:cNvSpPr>
                <a:spLocks noChangeArrowheads="1"/>
              </p:cNvSpPr>
              <p:nvPr/>
            </p:nvSpPr>
            <p:spPr bwMode="auto">
              <a:xfrm>
                <a:off x="6648" y="274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" name="Rectangle 380"/>
              <p:cNvSpPr>
                <a:spLocks noChangeArrowheads="1"/>
              </p:cNvSpPr>
              <p:nvPr/>
            </p:nvSpPr>
            <p:spPr bwMode="auto">
              <a:xfrm>
                <a:off x="6668" y="274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" name="Rectangle 381"/>
              <p:cNvSpPr>
                <a:spLocks noChangeArrowheads="1"/>
              </p:cNvSpPr>
              <p:nvPr/>
            </p:nvSpPr>
            <p:spPr bwMode="auto">
              <a:xfrm>
                <a:off x="6687" y="274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" name="Rectangle 382"/>
              <p:cNvSpPr>
                <a:spLocks noChangeArrowheads="1"/>
              </p:cNvSpPr>
              <p:nvPr/>
            </p:nvSpPr>
            <p:spPr bwMode="auto">
              <a:xfrm>
                <a:off x="6697" y="274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" name="Rectangle 383"/>
              <p:cNvSpPr>
                <a:spLocks noChangeArrowheads="1"/>
              </p:cNvSpPr>
              <p:nvPr/>
            </p:nvSpPr>
            <p:spPr bwMode="auto">
              <a:xfrm>
                <a:off x="6706" y="2741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" name="Rectangle 384"/>
              <p:cNvSpPr>
                <a:spLocks noChangeArrowheads="1"/>
              </p:cNvSpPr>
              <p:nvPr/>
            </p:nvSpPr>
            <p:spPr bwMode="auto">
              <a:xfrm>
                <a:off x="6716" y="2741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" name="Rectangle 385"/>
              <p:cNvSpPr>
                <a:spLocks noChangeArrowheads="1"/>
              </p:cNvSpPr>
              <p:nvPr/>
            </p:nvSpPr>
            <p:spPr bwMode="auto">
              <a:xfrm>
                <a:off x="6495" y="2751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" name="Rectangle 386"/>
              <p:cNvSpPr>
                <a:spLocks noChangeArrowheads="1"/>
              </p:cNvSpPr>
              <p:nvPr/>
            </p:nvSpPr>
            <p:spPr bwMode="auto">
              <a:xfrm>
                <a:off x="6505" y="2751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" name="Rectangle 387"/>
              <p:cNvSpPr>
                <a:spLocks noChangeArrowheads="1"/>
              </p:cNvSpPr>
              <p:nvPr/>
            </p:nvSpPr>
            <p:spPr bwMode="auto">
              <a:xfrm>
                <a:off x="6533" y="2751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" name="Rectangle 388"/>
              <p:cNvSpPr>
                <a:spLocks noChangeArrowheads="1"/>
              </p:cNvSpPr>
              <p:nvPr/>
            </p:nvSpPr>
            <p:spPr bwMode="auto">
              <a:xfrm>
                <a:off x="6552" y="2751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" name="Rectangle 389"/>
              <p:cNvSpPr>
                <a:spLocks noChangeArrowheads="1"/>
              </p:cNvSpPr>
              <p:nvPr/>
            </p:nvSpPr>
            <p:spPr bwMode="auto">
              <a:xfrm>
                <a:off x="6571" y="2751"/>
                <a:ext cx="11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" name="Rectangle 390"/>
              <p:cNvSpPr>
                <a:spLocks noChangeArrowheads="1"/>
              </p:cNvSpPr>
              <p:nvPr/>
            </p:nvSpPr>
            <p:spPr bwMode="auto">
              <a:xfrm>
                <a:off x="6601" y="2751"/>
                <a:ext cx="9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" name="Rectangle 391"/>
              <p:cNvSpPr>
                <a:spLocks noChangeArrowheads="1"/>
              </p:cNvSpPr>
              <p:nvPr/>
            </p:nvSpPr>
            <p:spPr bwMode="auto">
              <a:xfrm>
                <a:off x="6610" y="2751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" name="Rectangle 392"/>
              <p:cNvSpPr>
                <a:spLocks noChangeArrowheads="1"/>
              </p:cNvSpPr>
              <p:nvPr/>
            </p:nvSpPr>
            <p:spPr bwMode="auto">
              <a:xfrm>
                <a:off x="6648" y="2751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" name="Rectangle 393"/>
              <p:cNvSpPr>
                <a:spLocks noChangeArrowheads="1"/>
              </p:cNvSpPr>
              <p:nvPr/>
            </p:nvSpPr>
            <p:spPr bwMode="auto">
              <a:xfrm>
                <a:off x="6687" y="2751"/>
                <a:ext cx="10" cy="9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Rectangle 394"/>
              <p:cNvSpPr>
                <a:spLocks noChangeArrowheads="1"/>
              </p:cNvSpPr>
              <p:nvPr/>
            </p:nvSpPr>
            <p:spPr bwMode="auto">
              <a:xfrm>
                <a:off x="6514" y="2760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Rectangle 395"/>
              <p:cNvSpPr>
                <a:spLocks noChangeArrowheads="1"/>
              </p:cNvSpPr>
              <p:nvPr/>
            </p:nvSpPr>
            <p:spPr bwMode="auto">
              <a:xfrm>
                <a:off x="6562" y="2760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" name="Rectangle 396"/>
              <p:cNvSpPr>
                <a:spLocks noChangeArrowheads="1"/>
              </p:cNvSpPr>
              <p:nvPr/>
            </p:nvSpPr>
            <p:spPr bwMode="auto">
              <a:xfrm>
                <a:off x="6571" y="2760"/>
                <a:ext cx="11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" name="Rectangle 397"/>
              <p:cNvSpPr>
                <a:spLocks noChangeArrowheads="1"/>
              </p:cNvSpPr>
              <p:nvPr/>
            </p:nvSpPr>
            <p:spPr bwMode="auto">
              <a:xfrm>
                <a:off x="6601" y="2760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" name="Rectangle 398"/>
              <p:cNvSpPr>
                <a:spLocks noChangeArrowheads="1"/>
              </p:cNvSpPr>
              <p:nvPr/>
            </p:nvSpPr>
            <p:spPr bwMode="auto">
              <a:xfrm>
                <a:off x="6629" y="2760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" name="Rectangle 399"/>
              <p:cNvSpPr>
                <a:spLocks noChangeArrowheads="1"/>
              </p:cNvSpPr>
              <p:nvPr/>
            </p:nvSpPr>
            <p:spPr bwMode="auto">
              <a:xfrm>
                <a:off x="6648" y="2760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" name="Rectangle 400"/>
              <p:cNvSpPr>
                <a:spLocks noChangeArrowheads="1"/>
              </p:cNvSpPr>
              <p:nvPr/>
            </p:nvSpPr>
            <p:spPr bwMode="auto">
              <a:xfrm>
                <a:off x="6658" y="2760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" name="Rectangle 401"/>
              <p:cNvSpPr>
                <a:spLocks noChangeArrowheads="1"/>
              </p:cNvSpPr>
              <p:nvPr/>
            </p:nvSpPr>
            <p:spPr bwMode="auto">
              <a:xfrm>
                <a:off x="6668" y="2760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" name="Rectangle 402"/>
              <p:cNvSpPr>
                <a:spLocks noChangeArrowheads="1"/>
              </p:cNvSpPr>
              <p:nvPr/>
            </p:nvSpPr>
            <p:spPr bwMode="auto">
              <a:xfrm>
                <a:off x="6678" y="2760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" name="Rectangle 403"/>
              <p:cNvSpPr>
                <a:spLocks noChangeArrowheads="1"/>
              </p:cNvSpPr>
              <p:nvPr/>
            </p:nvSpPr>
            <p:spPr bwMode="auto">
              <a:xfrm>
                <a:off x="6687" y="2760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" name="Rectangle 404"/>
              <p:cNvSpPr>
                <a:spLocks noChangeArrowheads="1"/>
              </p:cNvSpPr>
              <p:nvPr/>
            </p:nvSpPr>
            <p:spPr bwMode="auto">
              <a:xfrm>
                <a:off x="6697" y="2760"/>
                <a:ext cx="9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" name="Rectangle 405"/>
              <p:cNvSpPr>
                <a:spLocks noChangeArrowheads="1"/>
              </p:cNvSpPr>
              <p:nvPr/>
            </p:nvSpPr>
            <p:spPr bwMode="auto">
              <a:xfrm>
                <a:off x="6725" y="2760"/>
                <a:ext cx="10" cy="10"/>
              </a:xfrm>
              <a:prstGeom prst="rect">
                <a:avLst/>
              </a:prstGeom>
              <a:solidFill>
                <a:srgbClr val="5E6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2" name="Rectangle 407"/>
            <p:cNvSpPr>
              <a:spLocks noChangeArrowheads="1"/>
            </p:cNvSpPr>
            <p:nvPr/>
          </p:nvSpPr>
          <p:spPr bwMode="auto">
            <a:xfrm>
              <a:off x="6495" y="2770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408"/>
            <p:cNvSpPr>
              <a:spLocks noChangeArrowheads="1"/>
            </p:cNvSpPr>
            <p:nvPr/>
          </p:nvSpPr>
          <p:spPr bwMode="auto">
            <a:xfrm>
              <a:off x="6505" y="2770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Rectangle 409"/>
            <p:cNvSpPr>
              <a:spLocks noChangeArrowheads="1"/>
            </p:cNvSpPr>
            <p:nvPr/>
          </p:nvSpPr>
          <p:spPr bwMode="auto">
            <a:xfrm>
              <a:off x="6524" y="2770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410"/>
            <p:cNvSpPr>
              <a:spLocks noChangeArrowheads="1"/>
            </p:cNvSpPr>
            <p:nvPr/>
          </p:nvSpPr>
          <p:spPr bwMode="auto">
            <a:xfrm>
              <a:off x="6533" y="2770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411"/>
            <p:cNvSpPr>
              <a:spLocks noChangeArrowheads="1"/>
            </p:cNvSpPr>
            <p:nvPr/>
          </p:nvSpPr>
          <p:spPr bwMode="auto">
            <a:xfrm>
              <a:off x="6552" y="2770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412"/>
            <p:cNvSpPr>
              <a:spLocks noChangeArrowheads="1"/>
            </p:cNvSpPr>
            <p:nvPr/>
          </p:nvSpPr>
          <p:spPr bwMode="auto">
            <a:xfrm>
              <a:off x="6562" y="2770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413"/>
            <p:cNvSpPr>
              <a:spLocks noChangeArrowheads="1"/>
            </p:cNvSpPr>
            <p:nvPr/>
          </p:nvSpPr>
          <p:spPr bwMode="auto">
            <a:xfrm>
              <a:off x="6601" y="2770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414"/>
            <p:cNvSpPr>
              <a:spLocks noChangeArrowheads="1"/>
            </p:cNvSpPr>
            <p:nvPr/>
          </p:nvSpPr>
          <p:spPr bwMode="auto">
            <a:xfrm>
              <a:off x="6610" y="2770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415"/>
            <p:cNvSpPr>
              <a:spLocks noChangeArrowheads="1"/>
            </p:cNvSpPr>
            <p:nvPr/>
          </p:nvSpPr>
          <p:spPr bwMode="auto">
            <a:xfrm>
              <a:off x="6620" y="2770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Rectangle 416"/>
            <p:cNvSpPr>
              <a:spLocks noChangeArrowheads="1"/>
            </p:cNvSpPr>
            <p:nvPr/>
          </p:nvSpPr>
          <p:spPr bwMode="auto">
            <a:xfrm>
              <a:off x="6639" y="2770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Rectangle 417"/>
            <p:cNvSpPr>
              <a:spLocks noChangeArrowheads="1"/>
            </p:cNvSpPr>
            <p:nvPr/>
          </p:nvSpPr>
          <p:spPr bwMode="auto">
            <a:xfrm>
              <a:off x="6648" y="2770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Rectangle 418"/>
            <p:cNvSpPr>
              <a:spLocks noChangeArrowheads="1"/>
            </p:cNvSpPr>
            <p:nvPr/>
          </p:nvSpPr>
          <p:spPr bwMode="auto">
            <a:xfrm>
              <a:off x="6668" y="2770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Rectangle 419"/>
            <p:cNvSpPr>
              <a:spLocks noChangeArrowheads="1"/>
            </p:cNvSpPr>
            <p:nvPr/>
          </p:nvSpPr>
          <p:spPr bwMode="auto">
            <a:xfrm>
              <a:off x="6687" y="2770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Rectangle 420"/>
            <p:cNvSpPr>
              <a:spLocks noChangeArrowheads="1"/>
            </p:cNvSpPr>
            <p:nvPr/>
          </p:nvSpPr>
          <p:spPr bwMode="auto">
            <a:xfrm>
              <a:off x="6716" y="2770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Rectangle 421"/>
            <p:cNvSpPr>
              <a:spLocks noChangeArrowheads="1"/>
            </p:cNvSpPr>
            <p:nvPr/>
          </p:nvSpPr>
          <p:spPr bwMode="auto">
            <a:xfrm>
              <a:off x="6505" y="2779"/>
              <a:ext cx="9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Rectangle 422"/>
            <p:cNvSpPr>
              <a:spLocks noChangeArrowheads="1"/>
            </p:cNvSpPr>
            <p:nvPr/>
          </p:nvSpPr>
          <p:spPr bwMode="auto">
            <a:xfrm>
              <a:off x="6543" y="2779"/>
              <a:ext cx="9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423"/>
            <p:cNvSpPr>
              <a:spLocks noChangeArrowheads="1"/>
            </p:cNvSpPr>
            <p:nvPr/>
          </p:nvSpPr>
          <p:spPr bwMode="auto">
            <a:xfrm>
              <a:off x="6552" y="2779"/>
              <a:ext cx="10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Rectangle 424"/>
            <p:cNvSpPr>
              <a:spLocks noChangeArrowheads="1"/>
            </p:cNvSpPr>
            <p:nvPr/>
          </p:nvSpPr>
          <p:spPr bwMode="auto">
            <a:xfrm>
              <a:off x="6620" y="2779"/>
              <a:ext cx="9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Rectangle 425"/>
            <p:cNvSpPr>
              <a:spLocks noChangeArrowheads="1"/>
            </p:cNvSpPr>
            <p:nvPr/>
          </p:nvSpPr>
          <p:spPr bwMode="auto">
            <a:xfrm>
              <a:off x="6629" y="2779"/>
              <a:ext cx="10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426"/>
            <p:cNvSpPr>
              <a:spLocks noChangeArrowheads="1"/>
            </p:cNvSpPr>
            <p:nvPr/>
          </p:nvSpPr>
          <p:spPr bwMode="auto">
            <a:xfrm>
              <a:off x="6639" y="2779"/>
              <a:ext cx="9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Rectangle 427"/>
            <p:cNvSpPr>
              <a:spLocks noChangeArrowheads="1"/>
            </p:cNvSpPr>
            <p:nvPr/>
          </p:nvSpPr>
          <p:spPr bwMode="auto">
            <a:xfrm>
              <a:off x="6687" y="2779"/>
              <a:ext cx="10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Rectangle 428"/>
            <p:cNvSpPr>
              <a:spLocks noChangeArrowheads="1"/>
            </p:cNvSpPr>
            <p:nvPr/>
          </p:nvSpPr>
          <p:spPr bwMode="auto">
            <a:xfrm>
              <a:off x="6725" y="2779"/>
              <a:ext cx="10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Rectangle 429"/>
            <p:cNvSpPr>
              <a:spLocks noChangeArrowheads="1"/>
            </p:cNvSpPr>
            <p:nvPr/>
          </p:nvSpPr>
          <p:spPr bwMode="auto">
            <a:xfrm>
              <a:off x="6505" y="2789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430"/>
            <p:cNvSpPr>
              <a:spLocks noChangeArrowheads="1"/>
            </p:cNvSpPr>
            <p:nvPr/>
          </p:nvSpPr>
          <p:spPr bwMode="auto">
            <a:xfrm>
              <a:off x="6543" y="2789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Rectangle 431"/>
            <p:cNvSpPr>
              <a:spLocks noChangeArrowheads="1"/>
            </p:cNvSpPr>
            <p:nvPr/>
          </p:nvSpPr>
          <p:spPr bwMode="auto">
            <a:xfrm>
              <a:off x="6552" y="2789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Rectangle 432"/>
            <p:cNvSpPr>
              <a:spLocks noChangeArrowheads="1"/>
            </p:cNvSpPr>
            <p:nvPr/>
          </p:nvSpPr>
          <p:spPr bwMode="auto">
            <a:xfrm>
              <a:off x="6562" y="2789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Rectangle 433"/>
            <p:cNvSpPr>
              <a:spLocks noChangeArrowheads="1"/>
            </p:cNvSpPr>
            <p:nvPr/>
          </p:nvSpPr>
          <p:spPr bwMode="auto">
            <a:xfrm>
              <a:off x="6571" y="2789"/>
              <a:ext cx="11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Rectangle 434"/>
            <p:cNvSpPr>
              <a:spLocks noChangeArrowheads="1"/>
            </p:cNvSpPr>
            <p:nvPr/>
          </p:nvSpPr>
          <p:spPr bwMode="auto">
            <a:xfrm>
              <a:off x="6582" y="2789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Rectangle 435"/>
            <p:cNvSpPr>
              <a:spLocks noChangeArrowheads="1"/>
            </p:cNvSpPr>
            <p:nvPr/>
          </p:nvSpPr>
          <p:spPr bwMode="auto">
            <a:xfrm>
              <a:off x="6591" y="2789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Rectangle 436"/>
            <p:cNvSpPr>
              <a:spLocks noChangeArrowheads="1"/>
            </p:cNvSpPr>
            <p:nvPr/>
          </p:nvSpPr>
          <p:spPr bwMode="auto">
            <a:xfrm>
              <a:off x="6620" y="2789"/>
              <a:ext cx="9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Rectangle 437"/>
            <p:cNvSpPr>
              <a:spLocks noChangeArrowheads="1"/>
            </p:cNvSpPr>
            <p:nvPr/>
          </p:nvSpPr>
          <p:spPr bwMode="auto">
            <a:xfrm>
              <a:off x="6648" y="2789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Rectangle 438"/>
            <p:cNvSpPr>
              <a:spLocks noChangeArrowheads="1"/>
            </p:cNvSpPr>
            <p:nvPr/>
          </p:nvSpPr>
          <p:spPr bwMode="auto">
            <a:xfrm>
              <a:off x="6658" y="2789"/>
              <a:ext cx="10" cy="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Rectangle 439"/>
            <p:cNvSpPr>
              <a:spLocks noChangeArrowheads="1"/>
            </p:cNvSpPr>
            <p:nvPr/>
          </p:nvSpPr>
          <p:spPr bwMode="auto">
            <a:xfrm>
              <a:off x="6495" y="2798"/>
              <a:ext cx="10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Rectangle 440"/>
            <p:cNvSpPr>
              <a:spLocks noChangeArrowheads="1"/>
            </p:cNvSpPr>
            <p:nvPr/>
          </p:nvSpPr>
          <p:spPr bwMode="auto">
            <a:xfrm>
              <a:off x="6505" y="2798"/>
              <a:ext cx="9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Rectangle 441"/>
            <p:cNvSpPr>
              <a:spLocks noChangeArrowheads="1"/>
            </p:cNvSpPr>
            <p:nvPr/>
          </p:nvSpPr>
          <p:spPr bwMode="auto">
            <a:xfrm>
              <a:off x="6514" y="2798"/>
              <a:ext cx="10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Rectangle 442"/>
            <p:cNvSpPr>
              <a:spLocks noChangeArrowheads="1"/>
            </p:cNvSpPr>
            <p:nvPr/>
          </p:nvSpPr>
          <p:spPr bwMode="auto">
            <a:xfrm>
              <a:off x="6543" y="2798"/>
              <a:ext cx="9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Rectangle 443"/>
            <p:cNvSpPr>
              <a:spLocks noChangeArrowheads="1"/>
            </p:cNvSpPr>
            <p:nvPr/>
          </p:nvSpPr>
          <p:spPr bwMode="auto">
            <a:xfrm>
              <a:off x="6552" y="2798"/>
              <a:ext cx="10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Rectangle 444"/>
            <p:cNvSpPr>
              <a:spLocks noChangeArrowheads="1"/>
            </p:cNvSpPr>
            <p:nvPr/>
          </p:nvSpPr>
          <p:spPr bwMode="auto">
            <a:xfrm>
              <a:off x="6571" y="2798"/>
              <a:ext cx="11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Rectangle 445"/>
            <p:cNvSpPr>
              <a:spLocks noChangeArrowheads="1"/>
            </p:cNvSpPr>
            <p:nvPr/>
          </p:nvSpPr>
          <p:spPr bwMode="auto">
            <a:xfrm>
              <a:off x="6620" y="2798"/>
              <a:ext cx="9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Rectangle 446"/>
            <p:cNvSpPr>
              <a:spLocks noChangeArrowheads="1"/>
            </p:cNvSpPr>
            <p:nvPr/>
          </p:nvSpPr>
          <p:spPr bwMode="auto">
            <a:xfrm>
              <a:off x="6648" y="2798"/>
              <a:ext cx="10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Rectangle 447"/>
            <p:cNvSpPr>
              <a:spLocks noChangeArrowheads="1"/>
            </p:cNvSpPr>
            <p:nvPr/>
          </p:nvSpPr>
          <p:spPr bwMode="auto">
            <a:xfrm>
              <a:off x="6658" y="2798"/>
              <a:ext cx="10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Rectangle 448"/>
            <p:cNvSpPr>
              <a:spLocks noChangeArrowheads="1"/>
            </p:cNvSpPr>
            <p:nvPr/>
          </p:nvSpPr>
          <p:spPr bwMode="auto">
            <a:xfrm>
              <a:off x="6687" y="2798"/>
              <a:ext cx="10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449"/>
            <p:cNvSpPr>
              <a:spLocks noChangeArrowheads="1"/>
            </p:cNvSpPr>
            <p:nvPr/>
          </p:nvSpPr>
          <p:spPr bwMode="auto">
            <a:xfrm>
              <a:off x="6697" y="2798"/>
              <a:ext cx="9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Rectangle 450"/>
            <p:cNvSpPr>
              <a:spLocks noChangeArrowheads="1"/>
            </p:cNvSpPr>
            <p:nvPr/>
          </p:nvSpPr>
          <p:spPr bwMode="auto">
            <a:xfrm>
              <a:off x="6716" y="2798"/>
              <a:ext cx="9" cy="10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451"/>
            <p:cNvSpPr>
              <a:spLocks noEditPoints="1"/>
            </p:cNvSpPr>
            <p:nvPr/>
          </p:nvSpPr>
          <p:spPr bwMode="auto">
            <a:xfrm>
              <a:off x="6418" y="2491"/>
              <a:ext cx="67" cy="67"/>
            </a:xfrm>
            <a:custGeom>
              <a:avLst/>
              <a:gdLst>
                <a:gd name="T0" fmla="*/ 10 w 67"/>
                <a:gd name="T1" fmla="*/ 10 h 67"/>
                <a:gd name="T2" fmla="*/ 57 w 67"/>
                <a:gd name="T3" fmla="*/ 10 h 67"/>
                <a:gd name="T4" fmla="*/ 57 w 67"/>
                <a:gd name="T5" fmla="*/ 57 h 67"/>
                <a:gd name="T6" fmla="*/ 10 w 67"/>
                <a:gd name="T7" fmla="*/ 57 h 67"/>
                <a:gd name="T8" fmla="*/ 10 w 67"/>
                <a:gd name="T9" fmla="*/ 10 h 67"/>
                <a:gd name="T10" fmla="*/ 0 w 67"/>
                <a:gd name="T11" fmla="*/ 0 h 67"/>
                <a:gd name="T12" fmla="*/ 0 w 67"/>
                <a:gd name="T13" fmla="*/ 10 h 67"/>
                <a:gd name="T14" fmla="*/ 0 w 67"/>
                <a:gd name="T15" fmla="*/ 57 h 67"/>
                <a:gd name="T16" fmla="*/ 0 w 67"/>
                <a:gd name="T17" fmla="*/ 67 h 67"/>
                <a:gd name="T18" fmla="*/ 10 w 67"/>
                <a:gd name="T19" fmla="*/ 67 h 67"/>
                <a:gd name="T20" fmla="*/ 57 w 67"/>
                <a:gd name="T21" fmla="*/ 67 h 67"/>
                <a:gd name="T22" fmla="*/ 67 w 67"/>
                <a:gd name="T23" fmla="*/ 67 h 67"/>
                <a:gd name="T24" fmla="*/ 67 w 67"/>
                <a:gd name="T25" fmla="*/ 57 h 67"/>
                <a:gd name="T26" fmla="*/ 67 w 67"/>
                <a:gd name="T27" fmla="*/ 10 h 67"/>
                <a:gd name="T28" fmla="*/ 67 w 67"/>
                <a:gd name="T29" fmla="*/ 0 h 67"/>
                <a:gd name="T30" fmla="*/ 0 w 67"/>
                <a:gd name="T31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7" h="67">
                  <a:moveTo>
                    <a:pt x="10" y="10"/>
                  </a:moveTo>
                  <a:lnTo>
                    <a:pt x="57" y="10"/>
                  </a:lnTo>
                  <a:lnTo>
                    <a:pt x="57" y="57"/>
                  </a:lnTo>
                  <a:lnTo>
                    <a:pt x="10" y="57"/>
                  </a:lnTo>
                  <a:lnTo>
                    <a:pt x="10" y="10"/>
                  </a:lnTo>
                  <a:close/>
                  <a:moveTo>
                    <a:pt x="0" y="0"/>
                  </a:moveTo>
                  <a:lnTo>
                    <a:pt x="0" y="10"/>
                  </a:lnTo>
                  <a:lnTo>
                    <a:pt x="0" y="57"/>
                  </a:lnTo>
                  <a:lnTo>
                    <a:pt x="0" y="67"/>
                  </a:lnTo>
                  <a:lnTo>
                    <a:pt x="10" y="67"/>
                  </a:lnTo>
                  <a:lnTo>
                    <a:pt x="57" y="67"/>
                  </a:lnTo>
                  <a:lnTo>
                    <a:pt x="67" y="67"/>
                  </a:lnTo>
                  <a:lnTo>
                    <a:pt x="67" y="57"/>
                  </a:lnTo>
                  <a:lnTo>
                    <a:pt x="67" y="10"/>
                  </a:lnTo>
                  <a:lnTo>
                    <a:pt x="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452"/>
            <p:cNvSpPr>
              <a:spLocks noEditPoints="1"/>
            </p:cNvSpPr>
            <p:nvPr/>
          </p:nvSpPr>
          <p:spPr bwMode="auto">
            <a:xfrm>
              <a:off x="6668" y="2491"/>
              <a:ext cx="67" cy="67"/>
            </a:xfrm>
            <a:custGeom>
              <a:avLst/>
              <a:gdLst>
                <a:gd name="T0" fmla="*/ 10 w 67"/>
                <a:gd name="T1" fmla="*/ 10 h 67"/>
                <a:gd name="T2" fmla="*/ 57 w 67"/>
                <a:gd name="T3" fmla="*/ 10 h 67"/>
                <a:gd name="T4" fmla="*/ 57 w 67"/>
                <a:gd name="T5" fmla="*/ 57 h 67"/>
                <a:gd name="T6" fmla="*/ 10 w 67"/>
                <a:gd name="T7" fmla="*/ 57 h 67"/>
                <a:gd name="T8" fmla="*/ 10 w 67"/>
                <a:gd name="T9" fmla="*/ 10 h 67"/>
                <a:gd name="T10" fmla="*/ 0 w 67"/>
                <a:gd name="T11" fmla="*/ 0 h 67"/>
                <a:gd name="T12" fmla="*/ 0 w 67"/>
                <a:gd name="T13" fmla="*/ 10 h 67"/>
                <a:gd name="T14" fmla="*/ 0 w 67"/>
                <a:gd name="T15" fmla="*/ 57 h 67"/>
                <a:gd name="T16" fmla="*/ 0 w 67"/>
                <a:gd name="T17" fmla="*/ 67 h 67"/>
                <a:gd name="T18" fmla="*/ 10 w 67"/>
                <a:gd name="T19" fmla="*/ 67 h 67"/>
                <a:gd name="T20" fmla="*/ 57 w 67"/>
                <a:gd name="T21" fmla="*/ 67 h 67"/>
                <a:gd name="T22" fmla="*/ 67 w 67"/>
                <a:gd name="T23" fmla="*/ 67 h 67"/>
                <a:gd name="T24" fmla="*/ 67 w 67"/>
                <a:gd name="T25" fmla="*/ 0 h 67"/>
                <a:gd name="T26" fmla="*/ 0 w 67"/>
                <a:gd name="T2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7" h="67">
                  <a:moveTo>
                    <a:pt x="10" y="10"/>
                  </a:moveTo>
                  <a:lnTo>
                    <a:pt x="57" y="10"/>
                  </a:lnTo>
                  <a:lnTo>
                    <a:pt x="57" y="57"/>
                  </a:lnTo>
                  <a:lnTo>
                    <a:pt x="10" y="57"/>
                  </a:lnTo>
                  <a:lnTo>
                    <a:pt x="10" y="10"/>
                  </a:lnTo>
                  <a:close/>
                  <a:moveTo>
                    <a:pt x="0" y="0"/>
                  </a:moveTo>
                  <a:lnTo>
                    <a:pt x="0" y="10"/>
                  </a:lnTo>
                  <a:lnTo>
                    <a:pt x="0" y="57"/>
                  </a:lnTo>
                  <a:lnTo>
                    <a:pt x="0" y="67"/>
                  </a:lnTo>
                  <a:lnTo>
                    <a:pt x="10" y="67"/>
                  </a:lnTo>
                  <a:lnTo>
                    <a:pt x="57" y="67"/>
                  </a:lnTo>
                  <a:lnTo>
                    <a:pt x="67" y="67"/>
                  </a:lnTo>
                  <a:lnTo>
                    <a:pt x="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453"/>
            <p:cNvSpPr>
              <a:spLocks noEditPoints="1"/>
            </p:cNvSpPr>
            <p:nvPr/>
          </p:nvSpPr>
          <p:spPr bwMode="auto">
            <a:xfrm>
              <a:off x="6418" y="2741"/>
              <a:ext cx="67" cy="67"/>
            </a:xfrm>
            <a:custGeom>
              <a:avLst/>
              <a:gdLst>
                <a:gd name="T0" fmla="*/ 10 w 67"/>
                <a:gd name="T1" fmla="*/ 10 h 67"/>
                <a:gd name="T2" fmla="*/ 57 w 67"/>
                <a:gd name="T3" fmla="*/ 10 h 67"/>
                <a:gd name="T4" fmla="*/ 57 w 67"/>
                <a:gd name="T5" fmla="*/ 57 h 67"/>
                <a:gd name="T6" fmla="*/ 10 w 67"/>
                <a:gd name="T7" fmla="*/ 57 h 67"/>
                <a:gd name="T8" fmla="*/ 10 w 67"/>
                <a:gd name="T9" fmla="*/ 10 h 67"/>
                <a:gd name="T10" fmla="*/ 57 w 67"/>
                <a:gd name="T11" fmla="*/ 0 h 67"/>
                <a:gd name="T12" fmla="*/ 10 w 67"/>
                <a:gd name="T13" fmla="*/ 0 h 67"/>
                <a:gd name="T14" fmla="*/ 0 w 67"/>
                <a:gd name="T15" fmla="*/ 0 h 67"/>
                <a:gd name="T16" fmla="*/ 0 w 67"/>
                <a:gd name="T17" fmla="*/ 10 h 67"/>
                <a:gd name="T18" fmla="*/ 0 w 67"/>
                <a:gd name="T19" fmla="*/ 57 h 67"/>
                <a:gd name="T20" fmla="*/ 0 w 67"/>
                <a:gd name="T21" fmla="*/ 67 h 67"/>
                <a:gd name="T22" fmla="*/ 10 w 67"/>
                <a:gd name="T23" fmla="*/ 67 h 67"/>
                <a:gd name="T24" fmla="*/ 57 w 67"/>
                <a:gd name="T25" fmla="*/ 67 h 67"/>
                <a:gd name="T26" fmla="*/ 67 w 67"/>
                <a:gd name="T27" fmla="*/ 67 h 67"/>
                <a:gd name="T28" fmla="*/ 67 w 67"/>
                <a:gd name="T29" fmla="*/ 57 h 67"/>
                <a:gd name="T30" fmla="*/ 67 w 67"/>
                <a:gd name="T31" fmla="*/ 10 h 67"/>
                <a:gd name="T32" fmla="*/ 67 w 67"/>
                <a:gd name="T33" fmla="*/ 0 h 67"/>
                <a:gd name="T34" fmla="*/ 57 w 67"/>
                <a:gd name="T3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" h="67">
                  <a:moveTo>
                    <a:pt x="10" y="10"/>
                  </a:moveTo>
                  <a:lnTo>
                    <a:pt x="57" y="10"/>
                  </a:lnTo>
                  <a:lnTo>
                    <a:pt x="57" y="57"/>
                  </a:lnTo>
                  <a:lnTo>
                    <a:pt x="10" y="57"/>
                  </a:lnTo>
                  <a:lnTo>
                    <a:pt x="10" y="10"/>
                  </a:lnTo>
                  <a:close/>
                  <a:moveTo>
                    <a:pt x="57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57"/>
                  </a:lnTo>
                  <a:lnTo>
                    <a:pt x="0" y="67"/>
                  </a:lnTo>
                  <a:lnTo>
                    <a:pt x="10" y="67"/>
                  </a:lnTo>
                  <a:lnTo>
                    <a:pt x="57" y="67"/>
                  </a:lnTo>
                  <a:lnTo>
                    <a:pt x="67" y="67"/>
                  </a:lnTo>
                  <a:lnTo>
                    <a:pt x="67" y="57"/>
                  </a:lnTo>
                  <a:lnTo>
                    <a:pt x="67" y="10"/>
                  </a:lnTo>
                  <a:lnTo>
                    <a:pt x="67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Rectangle 454"/>
            <p:cNvSpPr>
              <a:spLocks noChangeArrowheads="1"/>
            </p:cNvSpPr>
            <p:nvPr/>
          </p:nvSpPr>
          <p:spPr bwMode="auto">
            <a:xfrm>
              <a:off x="6437" y="2510"/>
              <a:ext cx="29" cy="2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Rectangle 455"/>
            <p:cNvSpPr>
              <a:spLocks noChangeArrowheads="1"/>
            </p:cNvSpPr>
            <p:nvPr/>
          </p:nvSpPr>
          <p:spPr bwMode="auto">
            <a:xfrm>
              <a:off x="6687" y="2510"/>
              <a:ext cx="29" cy="2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Rectangle 456"/>
            <p:cNvSpPr>
              <a:spLocks noChangeArrowheads="1"/>
            </p:cNvSpPr>
            <p:nvPr/>
          </p:nvSpPr>
          <p:spPr bwMode="auto">
            <a:xfrm>
              <a:off x="6437" y="2760"/>
              <a:ext cx="29" cy="29"/>
            </a:xfrm>
            <a:prstGeom prst="rect">
              <a:avLst/>
            </a:prstGeom>
            <a:solidFill>
              <a:srgbClr val="5E6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62" name="TextBox 461"/>
          <p:cNvSpPr txBox="1"/>
          <p:nvPr/>
        </p:nvSpPr>
        <p:spPr>
          <a:xfrm>
            <a:off x="7841700" y="4276725"/>
            <a:ext cx="34371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accent5"/>
              </a:buClr>
            </a:pPr>
            <a:endParaRPr lang="fr-FR" sz="2400" dirty="0">
              <a:solidFill>
                <a:srgbClr val="5E66AB"/>
              </a:solidFill>
              <a:latin typeface="EC Square Sans Pro" panose="020B0506040000020004" pitchFamily="34" charset="0"/>
              <a:ea typeface="EC Square Sans Pro" panose="020B0506040000020004" pitchFamily="34" charset="0"/>
              <a:cs typeface="Times New Roman" panose="02020603050405020304" pitchFamily="18" charset="0"/>
              <a:hlinkClick r:id="rId5"/>
            </a:endParaRPr>
          </a:p>
          <a:p>
            <a:pPr>
              <a:buClr>
                <a:schemeClr val="accent5"/>
              </a:buClr>
            </a:pPr>
            <a:r>
              <a:rPr lang="fr-FR" b="1" dirty="0">
                <a:solidFill>
                  <a:srgbClr val="5E66AB"/>
                </a:solidFill>
                <a:latin typeface="EC Square Sans Pro" panose="020B0506040000020004" pitchFamily="34" charset="0"/>
                <a:ea typeface="EC Square Sans Pro" panose="020B0506040000020004" pitchFamily="34" charset="0"/>
                <a:cs typeface="Times New Roman" panose="02020603050405020304" pitchFamily="18" charset="0"/>
              </a:rPr>
              <a:t>EU Science Hub</a:t>
            </a:r>
            <a:endParaRPr lang="en-GB" dirty="0">
              <a:solidFill>
                <a:srgbClr val="5E66AB"/>
              </a:solidFill>
              <a:latin typeface="EC Square Sans Pro" panose="020B0506040000020004" pitchFamily="34" charset="0"/>
              <a:ea typeface="EC Square Sans Pro" panose="020B0506040000020004" pitchFamily="34" charset="0"/>
              <a:cs typeface="Times New Roman" panose="02020603050405020304" pitchFamily="18" charset="0"/>
            </a:endParaRPr>
          </a:p>
          <a:p>
            <a:pPr>
              <a:buClr>
                <a:schemeClr val="accent5"/>
              </a:buClr>
            </a:pPr>
            <a:r>
              <a:rPr lang="fr-FR" dirty="0">
                <a:solidFill>
                  <a:srgbClr val="5E67AD"/>
                </a:solidFill>
                <a:latin typeface="EC Square Sans Pro" panose="020B0506040000020004" pitchFamily="34" charset="0"/>
                <a:ea typeface="EC Square Sans Pro" panose="020B0506040000020004" pitchFamily="34" charset="0"/>
                <a:cs typeface="Times New Roman" panose="02020603050405020304" pitchFamily="18" charset="0"/>
                <a:hlinkClick r:id="rId5"/>
              </a:rPr>
              <a:t>Joint-research-centre.ec.europa.eu</a:t>
            </a:r>
            <a:endParaRPr lang="en-GB" dirty="0">
              <a:solidFill>
                <a:srgbClr val="5E67AD"/>
              </a:solidFill>
              <a:latin typeface="EC Square Sans Pro" panose="020B0506040000020004" pitchFamily="34" charset="0"/>
              <a:ea typeface="EC Square Sans Pro" panose="020B05060400000200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5"/>
              </a:buClr>
              <a:buFont typeface="Arial"/>
              <a:buChar char="•"/>
            </a:pPr>
            <a:endParaRPr lang="en-GB" sz="2400" noProof="0" dirty="0"/>
          </a:p>
        </p:txBody>
      </p:sp>
    </p:spTree>
    <p:extLst>
      <p:ext uri="{BB962C8B-B14F-4D97-AF65-F5344CB8AC3E}">
        <p14:creationId xmlns:p14="http://schemas.microsoft.com/office/powerpoint/2010/main" val="280780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B762E3-8091-463E-9394-4F37407F1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nuclear data for tomorrow’s solutions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1320" y="1825624"/>
            <a:ext cx="4676037" cy="3834716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967155" y="1825624"/>
            <a:ext cx="3496848" cy="41703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sz="1800" dirty="0"/>
              <a:t>Modelling is needed at every step of nuclear development: </a:t>
            </a:r>
          </a:p>
          <a:p>
            <a:pPr marL="180000" lvl="1" indent="0">
              <a:spcAft>
                <a:spcPts val="1200"/>
              </a:spcAft>
              <a:buNone/>
            </a:pPr>
            <a:r>
              <a:rPr lang="en-GB" sz="1400" dirty="0"/>
              <a:t>Scoping, design, testing, operation, safety analyses, waste and spent fuel management</a:t>
            </a:r>
          </a:p>
          <a:p>
            <a:pPr>
              <a:spcAft>
                <a:spcPts val="1200"/>
              </a:spcAft>
            </a:pPr>
            <a:r>
              <a:rPr lang="en-GB" sz="1800" dirty="0"/>
              <a:t>Allows savings and shortening of development, less testing</a:t>
            </a:r>
          </a:p>
          <a:p>
            <a:pPr>
              <a:spcAft>
                <a:spcPts val="1200"/>
              </a:spcAft>
            </a:pPr>
            <a:r>
              <a:rPr lang="en-GB" sz="1800" dirty="0"/>
              <a:t>Good data are essential to good modelling</a:t>
            </a:r>
          </a:p>
          <a:p>
            <a:pPr>
              <a:spcAft>
                <a:spcPts val="1200"/>
              </a:spcAft>
            </a:pPr>
            <a:r>
              <a:rPr lang="en-GB" sz="1800" dirty="0"/>
              <a:t>Require reliable measurements</a:t>
            </a:r>
          </a:p>
          <a:p>
            <a:pPr>
              <a:spcAft>
                <a:spcPts val="1200"/>
              </a:spcAft>
            </a:pPr>
            <a:r>
              <a:rPr lang="en-GB" sz="1800" dirty="0"/>
              <a:t>Drive data-based development, machine learning, the AI revolution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4" t="38139" r="12795" b="6357"/>
          <a:stretch/>
        </p:blipFill>
        <p:spPr>
          <a:xfrm>
            <a:off x="4464003" y="3259307"/>
            <a:ext cx="2233364" cy="24010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t="11886"/>
          <a:stretch/>
        </p:blipFill>
        <p:spPr>
          <a:xfrm>
            <a:off x="4464003" y="1825624"/>
            <a:ext cx="2243932" cy="13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76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6F566-CDFA-CD86-4391-7D125678275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55168" y="1581255"/>
            <a:ext cx="6206028" cy="3998531"/>
          </a:xfrm>
        </p:spPr>
        <p:txBody>
          <a:bodyPr/>
          <a:lstStyle/>
          <a:p>
            <a:pPr marL="269875" lvl="1" indent="0">
              <a:buNone/>
            </a:pPr>
            <a:r>
              <a:rPr lang="en-US" sz="1800" dirty="0" err="1"/>
              <a:t>JRC-Geel</a:t>
            </a:r>
            <a:r>
              <a:rPr lang="en-US" sz="1800" dirty="0"/>
              <a:t> hosts the accelerator-based neutron sources GELINA and MONNET for nuclear data production</a:t>
            </a:r>
            <a:endParaRPr lang="en-US" sz="1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9875" lvl="1" indent="0">
              <a:buNone/>
            </a:pP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CHARPU proposal lead by CIEMAT :</a:t>
            </a:r>
            <a:endParaRPr lang="en-IE" sz="1800" dirty="0">
              <a:solidFill>
                <a:srgbClr val="4E51A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2" indent="-288000">
              <a:spcBef>
                <a:spcPts val="0"/>
              </a:spcBef>
              <a:buClr>
                <a:srgbClr val="4D4D4D"/>
              </a:buClr>
              <a:buFont typeface="Calibri" panose="020F0502020204030204" pitchFamily="34" charset="0"/>
              <a:buChar char="−"/>
              <a:tabLst>
                <a:tab pos="355600" algn="l"/>
              </a:tabLst>
            </a:pP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Test of detectors at GELINA prior to installation at </a:t>
            </a:r>
            <a:r>
              <a:rPr lang="en-US" sz="1800" dirty="0" err="1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n_TOF</a:t>
            </a: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540000" lvl="2" indent="-288000">
              <a:spcBef>
                <a:spcPts val="0"/>
              </a:spcBef>
              <a:buClr>
                <a:srgbClr val="4D4D4D"/>
              </a:buClr>
              <a:buFont typeface="Calibri" panose="020F0502020204030204" pitchFamily="34" charset="0"/>
              <a:buChar char="−"/>
              <a:tabLst>
                <a:tab pos="355600" algn="l"/>
              </a:tabLst>
            </a:pPr>
            <a:r>
              <a:rPr lang="en-US" sz="1800" baseline="300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239</a:t>
            </a: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 targets manufactured at JRC actinide target preparation labs </a:t>
            </a:r>
          </a:p>
          <a:p>
            <a:pPr marL="540000" lvl="2" indent="-288000">
              <a:spcBef>
                <a:spcPts val="0"/>
              </a:spcBef>
              <a:buClr>
                <a:srgbClr val="4D4D4D"/>
              </a:buClr>
              <a:buFont typeface="Calibri" panose="020F0502020204030204" pitchFamily="34" charset="0"/>
              <a:buChar char="−"/>
              <a:tabLst>
                <a:tab pos="355600" algn="l"/>
              </a:tabLst>
            </a:pP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new compact multi-plate fission chamber was tested for </a:t>
            </a:r>
            <a:r>
              <a:rPr lang="en-US" sz="1800" baseline="300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239</a:t>
            </a: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Pu(</a:t>
            </a:r>
            <a:r>
              <a:rPr lang="en-US" sz="1800" dirty="0" err="1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n,f</a:t>
            </a: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and (n,</a:t>
            </a: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</a:t>
            </a: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measurements at </a:t>
            </a:r>
            <a:r>
              <a:rPr lang="en-US" sz="1800" dirty="0" err="1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n_TOF</a:t>
            </a: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CERN</a:t>
            </a:r>
          </a:p>
          <a:p>
            <a:pPr marL="540000" lvl="2" indent="-288000">
              <a:spcBef>
                <a:spcPts val="0"/>
              </a:spcBef>
              <a:buClr>
                <a:srgbClr val="4D4D4D"/>
              </a:buClr>
              <a:buFont typeface="Calibri" panose="020F0502020204030204" pitchFamily="34" charset="0"/>
              <a:buChar char="−"/>
              <a:tabLst>
                <a:tab pos="355600" algn="l"/>
              </a:tabLst>
            </a:pP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Fission cross section measurement at GELINA planned for 2027</a:t>
            </a:r>
          </a:p>
          <a:p>
            <a:pPr marL="252000" lvl="2" indent="0">
              <a:spcBef>
                <a:spcPts val="0"/>
              </a:spcBef>
              <a:buClr>
                <a:srgbClr val="4D4D4D"/>
              </a:buClr>
              <a:buNone/>
              <a:tabLst>
                <a:tab pos="355600" algn="l"/>
              </a:tabLst>
            </a:pPr>
            <a:endParaRPr lang="en-US" sz="1800" dirty="0">
              <a:solidFill>
                <a:srgbClr val="4E51A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2000" lvl="2" indent="0">
              <a:spcBef>
                <a:spcPts val="0"/>
              </a:spcBef>
              <a:buClr>
                <a:srgbClr val="4D4D4D"/>
              </a:buClr>
              <a:buNone/>
              <a:tabLst>
                <a:tab pos="355600" algn="l"/>
              </a:tabLst>
            </a:pPr>
            <a:r>
              <a:rPr lang="en-US" sz="1800" dirty="0" err="1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Lead_GELINA</a:t>
            </a:r>
            <a:r>
              <a:rPr lang="en-US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proposal</a:t>
            </a:r>
          </a:p>
          <a:p>
            <a:pPr lvl="1">
              <a:buFontTx/>
              <a:buChar char="-"/>
            </a:pPr>
            <a:r>
              <a:rPr lang="en-IE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4-month visit of  a CIEMAT PhD student for data analysis on </a:t>
            </a:r>
            <a:r>
              <a:rPr lang="en-IE" sz="1800" baseline="300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206</a:t>
            </a:r>
            <a:r>
              <a:rPr lang="en-IE" sz="1800" dirty="0">
                <a:solidFill>
                  <a:srgbClr val="4E51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Pb transmission experiments </a:t>
            </a:r>
            <a:endParaRPr lang="nl-BE" sz="1800" dirty="0">
              <a:solidFill>
                <a:srgbClr val="4E51A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2000" lvl="2" indent="0">
              <a:spcBef>
                <a:spcPts val="0"/>
              </a:spcBef>
              <a:buClr>
                <a:srgbClr val="4D4D4D"/>
              </a:buClr>
              <a:buNone/>
              <a:tabLst>
                <a:tab pos="355600" algn="l"/>
              </a:tabLst>
            </a:pPr>
            <a:endParaRPr lang="en-IE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ABA1D4D-B074-039D-07F0-E1682EE47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Access to JRC Research Infrastructures</a:t>
            </a:r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A25C4D-14B1-AA94-9338-3A04D2647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3645" y="966398"/>
            <a:ext cx="1995617" cy="22529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5BAB52-ACD4-FCBD-0346-003E47CEEB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" t="8677" r="4982"/>
          <a:stretch>
            <a:fillRect/>
          </a:stretch>
        </p:blipFill>
        <p:spPr>
          <a:xfrm>
            <a:off x="6994336" y="3753036"/>
            <a:ext cx="5030804" cy="182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52283"/>
      </p:ext>
    </p:extLst>
  </p:cSld>
  <p:clrMapOvr>
    <a:masterClrMapping/>
  </p:clrMapOvr>
</p:sld>
</file>

<file path=ppt/theme/theme1.xml><?xml version="1.0" encoding="utf-8"?>
<a:theme xmlns:a="http://schemas.openxmlformats.org/drawingml/2006/main" name="1_Templates Theme">
  <a:themeElements>
    <a:clrScheme name="JRC colour palette">
      <a:dk1>
        <a:srgbClr val="000000"/>
      </a:dk1>
      <a:lt1>
        <a:srgbClr val="FFFFFF"/>
      </a:lt1>
      <a:dk2>
        <a:srgbClr val="4E51A5"/>
      </a:dk2>
      <a:lt2>
        <a:srgbClr val="EDEDED"/>
      </a:lt2>
      <a:accent1>
        <a:srgbClr val="9874DF"/>
      </a:accent1>
      <a:accent2>
        <a:srgbClr val="8294F3"/>
      </a:accent2>
      <a:accent3>
        <a:srgbClr val="45B9EB"/>
      </a:accent3>
      <a:accent4>
        <a:srgbClr val="64D3D4"/>
      </a:accent4>
      <a:accent5>
        <a:srgbClr val="EAC04B"/>
      </a:accent5>
      <a:accent6>
        <a:srgbClr val="FF8179"/>
      </a:accent6>
      <a:hlink>
        <a:srgbClr val="3344DD"/>
      </a:hlink>
      <a:folHlink>
        <a:srgbClr val="660099"/>
      </a:folHlink>
    </a:clrScheme>
    <a:fontScheme name="Management Plan 2022">
      <a:majorFont>
        <a:latin typeface="EC Square Sans Pro"/>
        <a:ea typeface=""/>
        <a:cs typeface=""/>
      </a:majorFont>
      <a:minorFont>
        <a:latin typeface="EC Squar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lIns="108000" tIns="108000" rIns="108000" bIns="0" rtlCol="0" anchor="t" anchorCtr="0"/>
      <a:lstStyle>
        <a:defPPr indent="0" algn="l">
          <a:buNone/>
          <a:defRPr sz="1400" spc="-30" dirty="0">
            <a:solidFill>
              <a:schemeClr val="tx1"/>
            </a:solidFill>
            <a:ea typeface="+mn-lt"/>
            <a:cs typeface="+mn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tIns="72000" rIns="0" rtlCol="0" anchor="t" anchorCtr="0">
        <a:spAutoFit/>
      </a:bodyPr>
      <a:lstStyle>
        <a:defPPr algn="l">
          <a:spcAft>
            <a:spcPts val="600"/>
          </a:spcAft>
          <a:buClr>
            <a:schemeClr val="tx2"/>
          </a:buClr>
          <a:defRPr sz="1600" dirty="0" smtClean="0"/>
        </a:defPPr>
      </a:lstStyle>
    </a:txDef>
  </a:objectDefaults>
  <a:extraClrSchemeLst/>
  <a:custClrLst>
    <a:custClr name="White">
      <a:srgbClr val="FFFFFF"/>
    </a:custClr>
    <a:custClr name="White">
      <a:srgbClr val="FFFFFF"/>
    </a:custClr>
    <a:custClr name="L1 Background">
      <a:srgbClr val="F0DCF2"/>
    </a:custClr>
    <a:custClr name="L1 Background">
      <a:srgbClr val="DACEF5"/>
    </a:custClr>
    <a:custClr name="L1 Background">
      <a:srgbClr val="D6E0FF"/>
    </a:custClr>
    <a:custClr name="L1 Background">
      <a:srgbClr val="CFEEFC"/>
    </a:custClr>
    <a:custClr name="L1 Background">
      <a:srgbClr val="D0F2F2"/>
    </a:custClr>
    <a:custClr name="L1 Background">
      <a:srgbClr val="D7F7D8"/>
    </a:custClr>
    <a:custClr name="L1 Background">
      <a:srgbClr val="FFF2BD"/>
    </a:custClr>
    <a:custClr name="L1 Background">
      <a:srgbClr val="FFD6D4"/>
    </a:custClr>
    <a:custClr name="White">
      <a:srgbClr val="FFFFFF"/>
    </a:custClr>
    <a:custClr name="White">
      <a:srgbClr val="FFFFFF"/>
    </a:custClr>
    <a:custClr name="L2 Background">
      <a:srgbClr val="DA9EDE"/>
    </a:custClr>
    <a:custClr name="L2 Background">
      <a:srgbClr val="B298EB"/>
    </a:custClr>
    <a:custClr name="L2 Background">
      <a:srgbClr val="A8BAFF"/>
    </a:custClr>
    <a:custClr name="L2 Background">
      <a:srgbClr val="8BD5F7"/>
    </a:custClr>
    <a:custClr name="L2 Background">
      <a:srgbClr val="A4E9EB"/>
    </a:custClr>
    <a:custClr name="L2 Background">
      <a:srgbClr val="B3F2B6"/>
    </a:custClr>
    <a:custClr name="L2 Background">
      <a:srgbClr val="FCE06D"/>
    </a:custClr>
    <a:custClr name="L2 Background">
      <a:srgbClr val="FFB3B0"/>
    </a:custClr>
    <a:custClr name="White">
      <a:srgbClr val="FFFFFF"/>
    </a:custClr>
    <a:custClr name="White">
      <a:srgbClr val="FFFFFF"/>
    </a:custClr>
    <a:custClr name="L3 Accent">
      <a:srgbClr val="C77ACC"/>
    </a:custClr>
    <a:custClr name="L3 Accent">
      <a:srgbClr val="9776DE"/>
    </a:custClr>
    <a:custClr name="L3 Accent">
      <a:srgbClr val="8395F2"/>
    </a:custClr>
    <a:custClr name="L3 Accent">
      <a:srgbClr val="46B7EB"/>
    </a:custClr>
    <a:custClr name="L3 Accent">
      <a:srgbClr val="63D2D4"/>
    </a:custClr>
    <a:custClr name="L3 Accent">
      <a:srgbClr val="87E08E"/>
    </a:custClr>
    <a:custClr name="L3 Accent">
      <a:srgbClr val="EBBF49"/>
    </a:custClr>
    <a:custClr name="L3 Accent">
      <a:srgbClr val="FF817A"/>
    </a:custClr>
    <a:custClr name="White">
      <a:srgbClr val="FFFFFF"/>
    </a:custClr>
    <a:custClr name="White">
      <a:srgbClr val="FFFFFF"/>
    </a:custClr>
    <a:custClr name="L4 Large text icons">
      <a:srgbClr val="A85AAD"/>
    </a:custClr>
    <a:custClr name="L4 Large text icons">
      <a:srgbClr val="7253B5"/>
    </a:custClr>
    <a:custClr name="L4 Large text icons">
      <a:srgbClr val="6970D6"/>
    </a:custClr>
    <a:custClr name="L4 Large text icons">
      <a:srgbClr val="0C91CF"/>
    </a:custClr>
    <a:custClr name="L4 Large text icons">
      <a:srgbClr val="0AA5AD"/>
    </a:custClr>
    <a:custClr name="L4 Large text icons">
      <a:srgbClr val="51A661"/>
    </a:custClr>
    <a:custClr name="L4 Large text icons">
      <a:srgbClr val="B58E2A"/>
    </a:custClr>
    <a:custClr name="L4 Large text icons">
      <a:srgbClr val="E34C46"/>
    </a:custClr>
    <a:custClr name="White">
      <a:srgbClr val="FFFFFF"/>
    </a:custClr>
    <a:custClr name="White">
      <a:srgbClr val="FFFFFF"/>
    </a:custClr>
    <a:custClr name="L5 Text icons">
      <a:srgbClr val="834287"/>
    </a:custClr>
    <a:custClr name="L5 Text icons">
      <a:srgbClr val="553B8C"/>
    </a:custClr>
    <a:custClr name="L5 Text icons">
      <a:srgbClr val="4E52A6"/>
    </a:custClr>
    <a:custClr name="L5 Text icons">
      <a:srgbClr val="0571AB"/>
    </a:custClr>
    <a:custClr name="L5 Text icons">
      <a:srgbClr val="07818A"/>
    </a:custClr>
    <a:custClr name="L5 Text icons">
      <a:srgbClr val="1F7837"/>
    </a:custClr>
    <a:custClr name="L5 Text, icons">
      <a:srgbClr val="947423"/>
    </a:custClr>
    <a:custClr name="L5 Text icons">
      <a:srgbClr val="BD342F"/>
    </a:custClr>
  </a:custClrLst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2_Designs Theme">
  <a:themeElements>
    <a:clrScheme name="JRC colour palette">
      <a:dk1>
        <a:srgbClr val="000000"/>
      </a:dk1>
      <a:lt1>
        <a:srgbClr val="FFFFFF"/>
      </a:lt1>
      <a:dk2>
        <a:srgbClr val="4E51A5"/>
      </a:dk2>
      <a:lt2>
        <a:srgbClr val="EDEDED"/>
      </a:lt2>
      <a:accent1>
        <a:srgbClr val="9874DF"/>
      </a:accent1>
      <a:accent2>
        <a:srgbClr val="8294F3"/>
      </a:accent2>
      <a:accent3>
        <a:srgbClr val="45B9EB"/>
      </a:accent3>
      <a:accent4>
        <a:srgbClr val="64D3D4"/>
      </a:accent4>
      <a:accent5>
        <a:srgbClr val="EAC04B"/>
      </a:accent5>
      <a:accent6>
        <a:srgbClr val="FF8179"/>
      </a:accent6>
      <a:hlink>
        <a:srgbClr val="3344DD"/>
      </a:hlink>
      <a:folHlink>
        <a:srgbClr val="660099"/>
      </a:folHlink>
    </a:clrScheme>
    <a:fontScheme name="Management Plan 2022">
      <a:majorFont>
        <a:latin typeface="EC Square Sans Pro"/>
        <a:ea typeface=""/>
        <a:cs typeface=""/>
      </a:majorFont>
      <a:minorFont>
        <a:latin typeface="EC Squar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lIns="108000" tIns="108000" rIns="108000" bIns="0" rtlCol="0" anchor="t" anchorCtr="0"/>
      <a:lstStyle>
        <a:defPPr indent="0" algn="l">
          <a:buNone/>
          <a:defRPr sz="1400" spc="-30" dirty="0">
            <a:solidFill>
              <a:schemeClr val="tx1"/>
            </a:solidFill>
            <a:ea typeface="+mn-lt"/>
            <a:cs typeface="+mn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/>
      <a:bodyPr/>
      <a:lstStyle>
        <a:defPPr marL="391500" indent="-285750" algn="l">
          <a:spcAft>
            <a:spcPts val="200"/>
          </a:spcAft>
          <a:buClr>
            <a:schemeClr val="tx2"/>
          </a:buClr>
          <a:defRPr sz="1400" dirty="0" err="1" smtClean="0"/>
        </a:defPPr>
      </a:lstStyle>
    </a:txDef>
  </a:objectDefaults>
  <a:extraClrSchemeLst/>
  <a:custClrLst>
    <a:custClr name="White">
      <a:srgbClr val="FFFFFF"/>
    </a:custClr>
    <a:custClr name="White">
      <a:srgbClr val="FFFFFF"/>
    </a:custClr>
    <a:custClr name="L1 Background">
      <a:srgbClr val="F0DCF2"/>
    </a:custClr>
    <a:custClr name="L1 Background">
      <a:srgbClr val="DACEF5"/>
    </a:custClr>
    <a:custClr name="L1 Background">
      <a:srgbClr val="D6E0FF"/>
    </a:custClr>
    <a:custClr name="L1 Background">
      <a:srgbClr val="CFEEFC"/>
    </a:custClr>
    <a:custClr name="L1 Background">
      <a:srgbClr val="D0F2F2"/>
    </a:custClr>
    <a:custClr name="L1 Background">
      <a:srgbClr val="D7F7D8"/>
    </a:custClr>
    <a:custClr name="L1 Background">
      <a:srgbClr val="FFF2BD"/>
    </a:custClr>
    <a:custClr name="L1 Background">
      <a:srgbClr val="FFD6D4"/>
    </a:custClr>
    <a:custClr name="White">
      <a:srgbClr val="FFFFFF"/>
    </a:custClr>
    <a:custClr name="White">
      <a:srgbClr val="FFFFFF"/>
    </a:custClr>
    <a:custClr name="L2 Background">
      <a:srgbClr val="DA9EDE"/>
    </a:custClr>
    <a:custClr name="L2 Background">
      <a:srgbClr val="B298EB"/>
    </a:custClr>
    <a:custClr name="L2 Background">
      <a:srgbClr val="A8BAFF"/>
    </a:custClr>
    <a:custClr name="L2 Background">
      <a:srgbClr val="8BD5F7"/>
    </a:custClr>
    <a:custClr name="L2 Background">
      <a:srgbClr val="A4E9EB"/>
    </a:custClr>
    <a:custClr name="L2 Background">
      <a:srgbClr val="B3F2B6"/>
    </a:custClr>
    <a:custClr name="L2 Background">
      <a:srgbClr val="FCE06D"/>
    </a:custClr>
    <a:custClr name="L2 Background">
      <a:srgbClr val="FFB3B0"/>
    </a:custClr>
    <a:custClr name="White">
      <a:srgbClr val="FFFFFF"/>
    </a:custClr>
    <a:custClr name="White">
      <a:srgbClr val="FFFFFF"/>
    </a:custClr>
    <a:custClr name="L3 Accent">
      <a:srgbClr val="C77ACC"/>
    </a:custClr>
    <a:custClr name="L3 Accent">
      <a:srgbClr val="9776DE"/>
    </a:custClr>
    <a:custClr name="L3 Accent">
      <a:srgbClr val="8395F2"/>
    </a:custClr>
    <a:custClr name="L3 Accent">
      <a:srgbClr val="46B7EB"/>
    </a:custClr>
    <a:custClr name="L3 Accent">
      <a:srgbClr val="63D2D4"/>
    </a:custClr>
    <a:custClr name="L3 Accent">
      <a:srgbClr val="87E08E"/>
    </a:custClr>
    <a:custClr name="L3 Accent">
      <a:srgbClr val="EBBF49"/>
    </a:custClr>
    <a:custClr name="L3 Accent">
      <a:srgbClr val="FF817A"/>
    </a:custClr>
    <a:custClr name="White">
      <a:srgbClr val="FFFFFF"/>
    </a:custClr>
    <a:custClr name="White">
      <a:srgbClr val="FFFFFF"/>
    </a:custClr>
    <a:custClr name="L4 Large text icons">
      <a:srgbClr val="A85AAD"/>
    </a:custClr>
    <a:custClr name="L4 Large text icons">
      <a:srgbClr val="7253B5"/>
    </a:custClr>
    <a:custClr name="L4 Large text icons">
      <a:srgbClr val="6970D6"/>
    </a:custClr>
    <a:custClr name="L4 Large text icons">
      <a:srgbClr val="0C91CF"/>
    </a:custClr>
    <a:custClr name="L4 Large text icons">
      <a:srgbClr val="0AA5AD"/>
    </a:custClr>
    <a:custClr name="L4 Large text icons">
      <a:srgbClr val="51A661"/>
    </a:custClr>
    <a:custClr name="L4 Large text icons">
      <a:srgbClr val="B58E2A"/>
    </a:custClr>
    <a:custClr name="L4 Large text icons">
      <a:srgbClr val="E34C46"/>
    </a:custClr>
    <a:custClr name="White">
      <a:srgbClr val="FFFFFF"/>
    </a:custClr>
    <a:custClr name="White">
      <a:srgbClr val="FFFFFF"/>
    </a:custClr>
    <a:custClr name="L5 Text icons">
      <a:srgbClr val="834287"/>
    </a:custClr>
    <a:custClr name="L5 Text icons">
      <a:srgbClr val="553B8C"/>
    </a:custClr>
    <a:custClr name="L5 Text icons">
      <a:srgbClr val="4E52A6"/>
    </a:custClr>
    <a:custClr name="L5 Text icons">
      <a:srgbClr val="0571AB"/>
    </a:custClr>
    <a:custClr name="L5 Text icons">
      <a:srgbClr val="07818A"/>
    </a:custClr>
    <a:custClr name="L5 Text icons">
      <a:srgbClr val="1F7837"/>
    </a:custClr>
    <a:custClr name="L5 Text, icons">
      <a:srgbClr val="947423"/>
    </a:custClr>
    <a:custClr name="L5 Text icons">
      <a:srgbClr val="BD342F"/>
    </a:custClr>
  </a:custClrLst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3.xml><?xml version="1.0" encoding="utf-8"?>
<a:theme xmlns:a="http://schemas.openxmlformats.org/drawingml/2006/main" name="Office Theme">
  <a:themeElements>
    <a:clrScheme name="JRC palette 1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6ACBF3"/>
      </a:accent1>
      <a:accent2>
        <a:srgbClr val="3E99DA"/>
      </a:accent2>
      <a:accent3>
        <a:srgbClr val="1EC08A"/>
      </a:accent3>
      <a:accent4>
        <a:srgbClr val="ED8D2F"/>
      </a:accent4>
      <a:accent5>
        <a:srgbClr val="F8CC29"/>
      </a:accent5>
      <a:accent6>
        <a:srgbClr val="E76C53"/>
      </a:accent6>
      <a:hlink>
        <a:srgbClr val="0563C1"/>
      </a:hlink>
      <a:folHlink>
        <a:srgbClr val="24337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accent5"/>
          </a:buClr>
          <a:buFont typeface="Arial"/>
          <a:buChar char="•"/>
          <a:defRPr sz="2400"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4.xml><?xml version="1.0" encoding="utf-8"?>
<a:theme xmlns:a="http://schemas.openxmlformats.org/drawingml/2006/main" name="2_Templates Theme">
  <a:themeElements>
    <a:clrScheme name="JRC colour palette">
      <a:dk1>
        <a:srgbClr val="000000"/>
      </a:dk1>
      <a:lt1>
        <a:srgbClr val="FFFFFF"/>
      </a:lt1>
      <a:dk2>
        <a:srgbClr val="4E51A5"/>
      </a:dk2>
      <a:lt2>
        <a:srgbClr val="EDEDED"/>
      </a:lt2>
      <a:accent1>
        <a:srgbClr val="9874DF"/>
      </a:accent1>
      <a:accent2>
        <a:srgbClr val="8294F3"/>
      </a:accent2>
      <a:accent3>
        <a:srgbClr val="45B9EB"/>
      </a:accent3>
      <a:accent4>
        <a:srgbClr val="64D3D4"/>
      </a:accent4>
      <a:accent5>
        <a:srgbClr val="EAC04B"/>
      </a:accent5>
      <a:accent6>
        <a:srgbClr val="FF8179"/>
      </a:accent6>
      <a:hlink>
        <a:srgbClr val="3344DD"/>
      </a:hlink>
      <a:folHlink>
        <a:srgbClr val="66009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lIns="108000" tIns="108000" rIns="108000" bIns="0" rtlCol="0" anchor="t" anchorCtr="0"/>
      <a:lstStyle>
        <a:defPPr indent="0" algn="l">
          <a:buNone/>
          <a:defRPr sz="1400" spc="-30" dirty="0">
            <a:solidFill>
              <a:schemeClr val="tx1"/>
            </a:solidFill>
            <a:ea typeface="+mn-lt"/>
            <a:cs typeface="+mn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tIns="72000" rIns="0" rtlCol="0" anchor="t" anchorCtr="0">
        <a:spAutoFit/>
      </a:bodyPr>
      <a:lstStyle>
        <a:defPPr algn="l">
          <a:spcAft>
            <a:spcPts val="600"/>
          </a:spcAft>
          <a:buClr>
            <a:schemeClr val="tx2"/>
          </a:buClr>
          <a:defRPr sz="1600" dirty="0" smtClean="0"/>
        </a:defPPr>
      </a:lstStyle>
    </a:txDef>
  </a:objectDefaults>
  <a:extraClrSchemeLst/>
  <a:custClrLst>
    <a:custClr name="White">
      <a:srgbClr val="FFFFFF"/>
    </a:custClr>
    <a:custClr name="White">
      <a:srgbClr val="FFFFFF"/>
    </a:custClr>
    <a:custClr name="L1 Background">
      <a:srgbClr val="F0DCF2"/>
    </a:custClr>
    <a:custClr name="L1 Background">
      <a:srgbClr val="DACEF5"/>
    </a:custClr>
    <a:custClr name="L1 Background">
      <a:srgbClr val="D6E0FF"/>
    </a:custClr>
    <a:custClr name="L1 Background">
      <a:srgbClr val="CFEEFC"/>
    </a:custClr>
    <a:custClr name="L1 Background">
      <a:srgbClr val="D0F2F2"/>
    </a:custClr>
    <a:custClr name="L1 Background">
      <a:srgbClr val="D7F7D8"/>
    </a:custClr>
    <a:custClr name="L1 Background">
      <a:srgbClr val="FFF2BD"/>
    </a:custClr>
    <a:custClr name="L1 Background">
      <a:srgbClr val="FFD6D4"/>
    </a:custClr>
    <a:custClr name="White">
      <a:srgbClr val="FFFFFF"/>
    </a:custClr>
    <a:custClr name="White">
      <a:srgbClr val="FFFFFF"/>
    </a:custClr>
    <a:custClr name="L2 Background">
      <a:srgbClr val="DA9EDE"/>
    </a:custClr>
    <a:custClr name="L2 Background">
      <a:srgbClr val="B298EB"/>
    </a:custClr>
    <a:custClr name="L2 Background">
      <a:srgbClr val="A8BAFF"/>
    </a:custClr>
    <a:custClr name="L2 Background">
      <a:srgbClr val="8BD5F7"/>
    </a:custClr>
    <a:custClr name="L2 Background">
      <a:srgbClr val="A4E9EB"/>
    </a:custClr>
    <a:custClr name="L2 Background">
      <a:srgbClr val="B3F2B6"/>
    </a:custClr>
    <a:custClr name="L2 Background">
      <a:srgbClr val="FCE06D"/>
    </a:custClr>
    <a:custClr name="L2 Background">
      <a:srgbClr val="FFB3B0"/>
    </a:custClr>
    <a:custClr name="White">
      <a:srgbClr val="FFFFFF"/>
    </a:custClr>
    <a:custClr name="White">
      <a:srgbClr val="FFFFFF"/>
    </a:custClr>
    <a:custClr name="L3 Accent">
      <a:srgbClr val="C77ACC"/>
    </a:custClr>
    <a:custClr name="L3 Accent">
      <a:srgbClr val="9776DE"/>
    </a:custClr>
    <a:custClr name="L3 Accent">
      <a:srgbClr val="8395F2"/>
    </a:custClr>
    <a:custClr name="L3 Accent">
      <a:srgbClr val="46B7EB"/>
    </a:custClr>
    <a:custClr name="L3 Accent">
      <a:srgbClr val="63D2D4"/>
    </a:custClr>
    <a:custClr name="L3 Accent">
      <a:srgbClr val="87E08E"/>
    </a:custClr>
    <a:custClr name="L3 Accent">
      <a:srgbClr val="EBBF49"/>
    </a:custClr>
    <a:custClr name="L3 Accent">
      <a:srgbClr val="FF817A"/>
    </a:custClr>
    <a:custClr name="White">
      <a:srgbClr val="FFFFFF"/>
    </a:custClr>
    <a:custClr name="White">
      <a:srgbClr val="FFFFFF"/>
    </a:custClr>
    <a:custClr name="L4 Large text icons">
      <a:srgbClr val="A85AAD"/>
    </a:custClr>
    <a:custClr name="L4 Large text icons">
      <a:srgbClr val="7253B5"/>
    </a:custClr>
    <a:custClr name="L4 Large text icons">
      <a:srgbClr val="6970D6"/>
    </a:custClr>
    <a:custClr name="L4 Large text icons">
      <a:srgbClr val="0C91CF"/>
    </a:custClr>
    <a:custClr name="L4 Large text icons">
      <a:srgbClr val="0AA5AD"/>
    </a:custClr>
    <a:custClr name="L4 Large text icons">
      <a:srgbClr val="51A661"/>
    </a:custClr>
    <a:custClr name="L4 Large text icons">
      <a:srgbClr val="B58E2A"/>
    </a:custClr>
    <a:custClr name="L4 Large text icons">
      <a:srgbClr val="E34C46"/>
    </a:custClr>
    <a:custClr name="White">
      <a:srgbClr val="FFFFFF"/>
    </a:custClr>
    <a:custClr name="White">
      <a:srgbClr val="FFFFFF"/>
    </a:custClr>
    <a:custClr name="L5 Text icons">
      <a:srgbClr val="834287"/>
    </a:custClr>
    <a:custClr name="L5 Text icons">
      <a:srgbClr val="553B8C"/>
    </a:custClr>
    <a:custClr name="L5 Text icons">
      <a:srgbClr val="4E52A6"/>
    </a:custClr>
    <a:custClr name="L5 Text icons">
      <a:srgbClr val="0571AB"/>
    </a:custClr>
    <a:custClr name="L5 Text icons">
      <a:srgbClr val="07818A"/>
    </a:custClr>
    <a:custClr name="L5 Text icons">
      <a:srgbClr val="1F7837"/>
    </a:custClr>
    <a:custClr name="L5 Text, icons">
      <a:srgbClr val="947423"/>
    </a:custClr>
    <a:custClr name="L5 Text icons">
      <a:srgbClr val="BD342F"/>
    </a:custClr>
  </a:custClrLst>
  <a:extLst>
    <a:ext uri="{05A4C25C-085E-4340-85A3-A5531E510DB2}">
      <thm15:themeFamily xmlns:thm15="http://schemas.microsoft.com/office/thememl/2012/main" name="JRC_PPT-Library_stripped_20250904.potx" id="{418E549B-B6F6-49BE-9176-46DD5FAD62C3}" vid="{8B8F157B-8569-4EDD-ABBC-421E8CDEBA3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9973060-40da-4dcd-bcae-824b80f0e920" xsi:nil="true"/>
    <Category xmlns="ab358991-3c14-45d4-bb19-e0556e598107" xsi:nil="true"/>
    <lcf76f155ced4ddcb4097134ff3c332f xmlns="ab358991-3c14-45d4-bb19-e0556e59810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CC57EDD28C21498756AAD4016E9629" ma:contentTypeVersion="21" ma:contentTypeDescription="Create a new document." ma:contentTypeScope="" ma:versionID="d3390f3cc725c9bb9b0d14bc00df9b2c">
  <xsd:schema xmlns:xsd="http://www.w3.org/2001/XMLSchema" xmlns:xs="http://www.w3.org/2001/XMLSchema" xmlns:p="http://schemas.microsoft.com/office/2006/metadata/properties" xmlns:ns2="ab358991-3c14-45d4-bb19-e0556e598107" xmlns:ns3="f9973060-40da-4dcd-bcae-824b80f0e920" xmlns:ns4="7058b7d0-6f54-43d0-ac9b-f95b90dfb0dc" targetNamespace="http://schemas.microsoft.com/office/2006/metadata/properties" ma:root="true" ma:fieldsID="08e0ef5774826a7048e933b229845768" ns2:_="" ns3:_="" ns4:_="">
    <xsd:import namespace="ab358991-3c14-45d4-bb19-e0556e598107"/>
    <xsd:import namespace="f9973060-40da-4dcd-bcae-824b80f0e920"/>
    <xsd:import namespace="7058b7d0-6f54-43d0-ac9b-f95b90dfb0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Category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4:SharedWithUsers" minOccurs="0"/>
                <xsd:element ref="ns4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58991-3c14-45d4-bb19-e0556e5981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ategory" ma:index="11" nillable="true" ma:displayName="Category" ma:format="Dropdown" ma:internalName="Category">
      <xsd:simpleType>
        <xsd:union memberTypes="dms:Text">
          <xsd:simpleType>
            <xsd:restriction base="dms:Choice">
              <xsd:enumeration value="Reports and studies"/>
              <xsd:enumeration value="Briefs and factsheets"/>
              <xsd:enumeration value="Posters"/>
              <xsd:enumeration value="Leaflets"/>
              <xsd:enumeration value="16_9 presentation"/>
              <xsd:enumeration value="4_3  presentation"/>
              <xsd:enumeration value="Agenda"/>
              <xsd:enumeration value="Name plates"/>
              <xsd:enumeration value="Certificates"/>
              <xsd:enumeration value="OIB roll-up templates"/>
              <xsd:enumeration value="Facebook"/>
              <xsd:enumeration value="Twitter"/>
              <xsd:enumeration value="Instagram"/>
              <xsd:enumeration value="Linkedin"/>
              <xsd:enumeration value="Video signature and titling package"/>
              <xsd:enumeration value="Posters"/>
              <xsd:enumeration value="Social media"/>
              <xsd:enumeration value="Visual assets"/>
              <xsd:enumeration value="QR codes"/>
              <xsd:enumeration value="Posters, roll-ups and cardboards"/>
              <xsd:enumeration value="Virtual backdrops"/>
              <xsd:enumeration value="Social media"/>
              <xsd:enumeration value="JRC Vacancies"/>
              <xsd:enumeration value="16_9 JRC general presentation"/>
              <xsd:enumeration value="JRC factsheet"/>
              <xsd:enumeration value="Email signature"/>
              <xsd:enumeration value="Modular stand"/>
            </xsd:restriction>
          </xsd:simpleType>
        </xsd:un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73060-40da-4dcd-bcae-824b80f0e92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86f6c20-e1ec-4545-89f3-486c23083ce9}" ma:internalName="TaxCatchAll" ma:showField="CatchAllData" ma:web="f9973060-40da-4dcd-bcae-824b80f0e9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58b7d0-6f54-43d0-ac9b-f95b90dfb0dc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8B96C2-F6CE-4FCA-B451-0D479C51BA45}">
  <ds:schemaRefs>
    <ds:schemaRef ds:uri="http://schemas.openxmlformats.org/package/2006/metadata/core-properties"/>
    <ds:schemaRef ds:uri="http://purl.org/dc/terms/"/>
    <ds:schemaRef ds:uri="f9973060-40da-4dcd-bcae-824b80f0e920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7058b7d0-6f54-43d0-ac9b-f95b90dfb0dc"/>
    <ds:schemaRef ds:uri="ab358991-3c14-45d4-bb19-e0556e598107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E51D0F9-1905-481E-87B6-7A2D8F12D3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8ADE6A-72AB-4EF2-8732-D92950B9B58A}">
  <ds:schemaRefs>
    <ds:schemaRef ds:uri="7058b7d0-6f54-43d0-ac9b-f95b90dfb0dc"/>
    <ds:schemaRef ds:uri="ab358991-3c14-45d4-bb19-e0556e598107"/>
    <ds:schemaRef ds:uri="f9973060-40da-4dcd-bcae-824b80f0e9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1889</TotalTime>
  <Words>715</Words>
  <Application>Microsoft Office PowerPoint</Application>
  <PresentationFormat>Widescreen</PresentationFormat>
  <Paragraphs>95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Wingdings</vt:lpstr>
      <vt:lpstr>EC Square Sans Pro Medium</vt:lpstr>
      <vt:lpstr>Calibri</vt:lpstr>
      <vt:lpstr>Arial</vt:lpstr>
      <vt:lpstr>EC Square Sans Pro</vt:lpstr>
      <vt:lpstr>1_Templates Theme</vt:lpstr>
      <vt:lpstr>2_Designs Theme</vt:lpstr>
      <vt:lpstr>Office Theme</vt:lpstr>
      <vt:lpstr>2_Templates Theme</vt:lpstr>
      <vt:lpstr>CIEMAT-JRC Collaboration </vt:lpstr>
      <vt:lpstr>Unit Nuclear Data and Measurement Standards</vt:lpstr>
      <vt:lpstr>JRC portfolios to which the unit contributes</vt:lpstr>
      <vt:lpstr>Unit Nuclear Data Measurements and Standards</vt:lpstr>
      <vt:lpstr>Sharing our laboratories and expertise</vt:lpstr>
      <vt:lpstr>Summary</vt:lpstr>
      <vt:lpstr>Thank you  and keep in touch</vt:lpstr>
      <vt:lpstr>Role of nuclear data for tomorrow’s solutions</vt:lpstr>
      <vt:lpstr>Open Access to JRC Research Infrastructures</vt:lpstr>
    </vt:vector>
  </TitlesOfParts>
  <Manager/>
  <Company>European Commission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JRC Corporate PPT template_16x9</dc:title>
  <dc:subject/>
  <dc:creator>Joint Research Centre (JRC)</dc:creator>
  <cp:keywords/>
  <dc:description/>
  <cp:lastModifiedBy>PLOMPEN Arjan (JRC-GEEL)</cp:lastModifiedBy>
  <cp:revision>74</cp:revision>
  <dcterms:created xsi:type="dcterms:W3CDTF">2019-08-09T12:06:42Z</dcterms:created>
  <dcterms:modified xsi:type="dcterms:W3CDTF">2026-03-04T11:45:31Z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UpdateToken">
    <vt:lpwstr>23</vt:lpwstr>
  </property>
  <property fmtid="{D5CDD505-2E9C-101B-9397-08002B2CF9AE}" pid="3" name="Offisync_ServerID">
    <vt:lpwstr>0d3b22a6-6203-4efc-8e8e-b5279256493b</vt:lpwstr>
  </property>
  <property fmtid="{D5CDD505-2E9C-101B-9397-08002B2CF9AE}" pid="4" name="Jive_VersionGuid">
    <vt:lpwstr>1903586d-3e4a-4ef7-87d4-38e4c57827eb</vt:lpwstr>
  </property>
  <property fmtid="{D5CDD505-2E9C-101B-9397-08002B2CF9AE}" pid="5" name="Offisync_UniqueId">
    <vt:lpwstr>216256</vt:lpwstr>
  </property>
  <property fmtid="{D5CDD505-2E9C-101B-9397-08002B2CF9AE}" pid="6" name="Jive_LatestUserAccountName">
    <vt:lpwstr>ballami</vt:lpwstr>
  </property>
  <property fmtid="{D5CDD505-2E9C-101B-9397-08002B2CF9AE}" pid="7" name="Offisync_ProviderInitializationData">
    <vt:lpwstr>https://webgate.ec.europa.eu/connected</vt:lpwstr>
  </property>
  <property fmtid="{D5CDD505-2E9C-101B-9397-08002B2CF9AE}" pid="8" name="MSIP_Label_6bd9ddd1-4d20-43f6-abfa-fc3c07406f94_Enabled">
    <vt:lpwstr>true</vt:lpwstr>
  </property>
  <property fmtid="{D5CDD505-2E9C-101B-9397-08002B2CF9AE}" pid="9" name="MSIP_Label_6bd9ddd1-4d20-43f6-abfa-fc3c07406f94_SetDate">
    <vt:lpwstr>2023-07-11T08:42:31Z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Name">
    <vt:lpwstr>Commission Use</vt:lpwstr>
  </property>
  <property fmtid="{D5CDD505-2E9C-101B-9397-08002B2CF9AE}" pid="12" name="MSIP_Label_6bd9ddd1-4d20-43f6-abfa-fc3c07406f94_SiteId">
    <vt:lpwstr>b24c8b06-522c-46fe-9080-70926f8dddb1</vt:lpwstr>
  </property>
  <property fmtid="{D5CDD505-2E9C-101B-9397-08002B2CF9AE}" pid="13" name="MSIP_Label_6bd9ddd1-4d20-43f6-abfa-fc3c07406f94_ActionId">
    <vt:lpwstr>c93002db-a31b-4408-982a-bb024fc6b765</vt:lpwstr>
  </property>
  <property fmtid="{D5CDD505-2E9C-101B-9397-08002B2CF9AE}" pid="14" name="MSIP_Label_6bd9ddd1-4d20-43f6-abfa-fc3c07406f94_ContentBits">
    <vt:lpwstr>0</vt:lpwstr>
  </property>
  <property fmtid="{D5CDD505-2E9C-101B-9397-08002B2CF9AE}" pid="15" name="ContentTypeId">
    <vt:lpwstr>0x01010066CC57EDD28C21498756AAD4016E9629</vt:lpwstr>
  </property>
  <property fmtid="{D5CDD505-2E9C-101B-9397-08002B2CF9AE}" pid="16" name="MediaServiceImageTags">
    <vt:lpwstr/>
  </property>
</Properties>
</file>