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6" r:id="rId4"/>
    <p:sldMasterId id="2147483724" r:id="rId5"/>
  </p:sldMasterIdLst>
  <p:notesMasterIdLst>
    <p:notesMasterId r:id="rId14"/>
  </p:notesMasterIdLst>
  <p:handoutMasterIdLst>
    <p:handoutMasterId r:id="rId15"/>
  </p:handoutMasterIdLst>
  <p:sldIdLst>
    <p:sldId id="1099" r:id="rId6"/>
    <p:sldId id="1232" r:id="rId7"/>
    <p:sldId id="1234" r:id="rId8"/>
    <p:sldId id="1235" r:id="rId9"/>
    <p:sldId id="1237" r:id="rId10"/>
    <p:sldId id="1236" r:id="rId11"/>
    <p:sldId id="1239" r:id="rId12"/>
    <p:sldId id="1240" r:id="rId13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emplates" id="{A0BD0CD5-9121-5E4E-8418-D9530E22F590}">
          <p14:sldIdLst>
            <p14:sldId id="1099"/>
          </p14:sldIdLst>
        </p14:section>
        <p14:section name="Modelling" id="{2DEA99B6-93A0-4971-AD6E-1AF45AABB70B}">
          <p14:sldIdLst>
            <p14:sldId id="1232"/>
            <p14:sldId id="1234"/>
            <p14:sldId id="1235"/>
            <p14:sldId id="1237"/>
            <p14:sldId id="1236"/>
            <p14:sldId id="1239"/>
            <p14:sldId id="124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1E7EB70-DD59-0628-C844-402E514ACA96}" name="JARAMILLO SIERRA Diego (JRC-KARLSRUHE)" initials="DJ" userId="S::Diego.JARAMILLO-SIERRA@ec.europa.eu::0f870b41-cc5a-4006-8d84-62d96ce83db8" providerId="AD"/>
  <p188:author id="{7431EAE6-B36D-BAD8-47FD-013B3E2B5DE8}" name="MCALEAVEY Paul (JRC)" initials="M(" userId="S::paul.mcaleavey@ec.europa.eu::fa59177f-8f61-49e9-94c3-44dcd7e484a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EEFC"/>
    <a:srgbClr val="DACEF5"/>
    <a:srgbClr val="FFD6D4"/>
    <a:srgbClr val="D6E0FF"/>
    <a:srgbClr val="D7F7D8"/>
    <a:srgbClr val="4E51A5"/>
    <a:srgbClr val="FFF2BD"/>
    <a:srgbClr val="D0F2F2"/>
    <a:srgbClr val="F0DCF2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7D1B4C-9CAC-447B-B705-674F2B370F1A}" v="144" dt="2025-10-24T14:41:43.94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84019" autoAdjust="0"/>
  </p:normalViewPr>
  <p:slideViewPr>
    <p:cSldViewPr snapToGrid="0">
      <p:cViewPr varScale="1">
        <p:scale>
          <a:sx n="62" d="100"/>
          <a:sy n="62" d="100"/>
        </p:scale>
        <p:origin x="77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RAMILLO SIERRA Diego (JRC-KARLSRUHE)" userId="0f870b41-cc5a-4006-8d84-62d96ce83db8" providerId="ADAL" clId="{1E7D1B4C-9CAC-447B-B705-674F2B370F1A}"/>
    <pc:docChg chg="undo redo custSel addSld delSld modSld delSection modSection">
      <pc:chgData name="JARAMILLO SIERRA Diego (JRC-KARLSRUHE)" userId="0f870b41-cc5a-4006-8d84-62d96ce83db8" providerId="ADAL" clId="{1E7D1B4C-9CAC-447B-B705-674F2B370F1A}" dt="2025-10-27T10:31:21.016" v="1066" actId="120"/>
      <pc:docMkLst>
        <pc:docMk/>
      </pc:docMkLst>
      <pc:sldChg chg="addSp delSp modSp del mod">
        <pc:chgData name="JARAMILLO SIERRA Diego (JRC-KARLSRUHE)" userId="0f870b41-cc5a-4006-8d84-62d96ce83db8" providerId="ADAL" clId="{1E7D1B4C-9CAC-447B-B705-674F2B370F1A}" dt="2025-10-23T14:14:26.518" v="313" actId="47"/>
        <pc:sldMkLst>
          <pc:docMk/>
          <pc:sldMk cId="3492350596" sldId="307"/>
        </pc:sldMkLst>
      </pc:sldChg>
      <pc:sldChg chg="del">
        <pc:chgData name="JARAMILLO SIERRA Diego (JRC-KARLSRUHE)" userId="0f870b41-cc5a-4006-8d84-62d96ce83db8" providerId="ADAL" clId="{1E7D1B4C-9CAC-447B-B705-674F2B370F1A}" dt="2025-10-23T13:25:50.799" v="84" actId="47"/>
        <pc:sldMkLst>
          <pc:docMk/>
          <pc:sldMk cId="4154703390" sldId="326"/>
        </pc:sldMkLst>
      </pc:sldChg>
      <pc:sldChg chg="del">
        <pc:chgData name="JARAMILLO SIERRA Diego (JRC-KARLSRUHE)" userId="0f870b41-cc5a-4006-8d84-62d96ce83db8" providerId="ADAL" clId="{1E7D1B4C-9CAC-447B-B705-674F2B370F1A}" dt="2025-10-23T13:25:55.259" v="88" actId="47"/>
        <pc:sldMkLst>
          <pc:docMk/>
          <pc:sldMk cId="715045320" sldId="341"/>
        </pc:sldMkLst>
      </pc:sldChg>
      <pc:sldChg chg="del">
        <pc:chgData name="JARAMILLO SIERRA Diego (JRC-KARLSRUHE)" userId="0f870b41-cc5a-4006-8d84-62d96ce83db8" providerId="ADAL" clId="{1E7D1B4C-9CAC-447B-B705-674F2B370F1A}" dt="2025-10-23T13:25:57.135" v="91" actId="47"/>
        <pc:sldMkLst>
          <pc:docMk/>
          <pc:sldMk cId="1677343713" sldId="549"/>
        </pc:sldMkLst>
      </pc:sldChg>
      <pc:sldChg chg="del">
        <pc:chgData name="JARAMILLO SIERRA Diego (JRC-KARLSRUHE)" userId="0f870b41-cc5a-4006-8d84-62d96ce83db8" providerId="ADAL" clId="{1E7D1B4C-9CAC-447B-B705-674F2B370F1A}" dt="2025-10-23T13:25:56.960" v="90" actId="47"/>
        <pc:sldMkLst>
          <pc:docMk/>
          <pc:sldMk cId="2210933353" sldId="984"/>
        </pc:sldMkLst>
      </pc:sldChg>
      <pc:sldChg chg="del">
        <pc:chgData name="JARAMILLO SIERRA Diego (JRC-KARLSRUHE)" userId="0f870b41-cc5a-4006-8d84-62d96ce83db8" providerId="ADAL" clId="{1E7D1B4C-9CAC-447B-B705-674F2B370F1A}" dt="2025-10-23T13:25:54.012" v="87" actId="47"/>
        <pc:sldMkLst>
          <pc:docMk/>
          <pc:sldMk cId="67632799" sldId="985"/>
        </pc:sldMkLst>
      </pc:sldChg>
      <pc:sldChg chg="del">
        <pc:chgData name="JARAMILLO SIERRA Diego (JRC-KARLSRUHE)" userId="0f870b41-cc5a-4006-8d84-62d96ce83db8" providerId="ADAL" clId="{1E7D1B4C-9CAC-447B-B705-674F2B370F1A}" dt="2025-10-23T13:25:53.269" v="86" actId="47"/>
        <pc:sldMkLst>
          <pc:docMk/>
          <pc:sldMk cId="1124661376" sldId="986"/>
        </pc:sldMkLst>
      </pc:sldChg>
      <pc:sldChg chg="modSp del mod">
        <pc:chgData name="JARAMILLO SIERRA Diego (JRC-KARLSRUHE)" userId="0f870b41-cc5a-4006-8d84-62d96ce83db8" providerId="ADAL" clId="{1E7D1B4C-9CAC-447B-B705-674F2B370F1A}" dt="2025-10-23T13:30:12.746" v="169" actId="47"/>
        <pc:sldMkLst>
          <pc:docMk/>
          <pc:sldMk cId="4243885595" sldId="1002"/>
        </pc:sldMkLst>
      </pc:sldChg>
      <pc:sldChg chg="modSp del mod">
        <pc:chgData name="JARAMILLO SIERRA Diego (JRC-KARLSRUHE)" userId="0f870b41-cc5a-4006-8d84-62d96ce83db8" providerId="ADAL" clId="{1E7D1B4C-9CAC-447B-B705-674F2B370F1A}" dt="2025-10-23T13:26:26.075" v="94" actId="47"/>
        <pc:sldMkLst>
          <pc:docMk/>
          <pc:sldMk cId="903382297" sldId="1004"/>
        </pc:sldMkLst>
      </pc:sldChg>
      <pc:sldChg chg="del">
        <pc:chgData name="JARAMILLO SIERRA Diego (JRC-KARLSRUHE)" userId="0f870b41-cc5a-4006-8d84-62d96ce83db8" providerId="ADAL" clId="{1E7D1B4C-9CAC-447B-B705-674F2B370F1A}" dt="2025-10-23T13:25:52.366" v="85" actId="47"/>
        <pc:sldMkLst>
          <pc:docMk/>
          <pc:sldMk cId="2691995132" sldId="1005"/>
        </pc:sldMkLst>
      </pc:sldChg>
      <pc:sldChg chg="modSp del mod">
        <pc:chgData name="JARAMILLO SIERRA Diego (JRC-KARLSRUHE)" userId="0f870b41-cc5a-4006-8d84-62d96ce83db8" providerId="ADAL" clId="{1E7D1B4C-9CAC-447B-B705-674F2B370F1A}" dt="2025-10-23T13:26:45.560" v="99" actId="47"/>
        <pc:sldMkLst>
          <pc:docMk/>
          <pc:sldMk cId="3802134573" sldId="1008"/>
        </pc:sldMkLst>
      </pc:sldChg>
      <pc:sldChg chg="del">
        <pc:chgData name="JARAMILLO SIERRA Diego (JRC-KARLSRUHE)" userId="0f870b41-cc5a-4006-8d84-62d96ce83db8" providerId="ADAL" clId="{1E7D1B4C-9CAC-447B-B705-674F2B370F1A}" dt="2025-10-23T13:25:49.094" v="83" actId="47"/>
        <pc:sldMkLst>
          <pc:docMk/>
          <pc:sldMk cId="2236394909" sldId="1009"/>
        </pc:sldMkLst>
      </pc:sldChg>
      <pc:sldChg chg="del">
        <pc:chgData name="JARAMILLO SIERRA Diego (JRC-KARLSRUHE)" userId="0f870b41-cc5a-4006-8d84-62d96ce83db8" providerId="ADAL" clId="{1E7D1B4C-9CAC-447B-B705-674F2B370F1A}" dt="2025-10-23T13:25:55.945" v="89" actId="47"/>
        <pc:sldMkLst>
          <pc:docMk/>
          <pc:sldMk cId="3905189175" sldId="1093"/>
        </pc:sldMkLst>
      </pc:sldChg>
      <pc:sldChg chg="addSp delSp modSp mod modAnim">
        <pc:chgData name="JARAMILLO SIERRA Diego (JRC-KARLSRUHE)" userId="0f870b41-cc5a-4006-8d84-62d96ce83db8" providerId="ADAL" clId="{1E7D1B4C-9CAC-447B-B705-674F2B370F1A}" dt="2025-10-24T14:01:33.150" v="614" actId="20577"/>
        <pc:sldMkLst>
          <pc:docMk/>
          <pc:sldMk cId="3853867354" sldId="1095"/>
        </pc:sldMkLst>
        <pc:spChg chg="mod">
          <ac:chgData name="JARAMILLO SIERRA Diego (JRC-KARLSRUHE)" userId="0f870b41-cc5a-4006-8d84-62d96ce83db8" providerId="ADAL" clId="{1E7D1B4C-9CAC-447B-B705-674F2B370F1A}" dt="2025-10-24T14:01:33.150" v="614" actId="20577"/>
          <ac:spMkLst>
            <pc:docMk/>
            <pc:sldMk cId="3853867354" sldId="1095"/>
            <ac:spMk id="6" creationId="{8C5F10ED-AB52-F9B9-D6A2-849DE6B7C6F5}"/>
          </ac:spMkLst>
        </pc:spChg>
        <pc:spChg chg="mod">
          <ac:chgData name="JARAMILLO SIERRA Diego (JRC-KARLSRUHE)" userId="0f870b41-cc5a-4006-8d84-62d96ce83db8" providerId="ADAL" clId="{1E7D1B4C-9CAC-447B-B705-674F2B370F1A}" dt="2025-10-23T14:12:11.404" v="312"/>
          <ac:spMkLst>
            <pc:docMk/>
            <pc:sldMk cId="3853867354" sldId="1095"/>
            <ac:spMk id="7" creationId="{EFE373A1-5EF1-FAED-B564-4A2AFD2FE8B5}"/>
          </ac:spMkLst>
        </pc:spChg>
        <pc:spChg chg="mod">
          <ac:chgData name="JARAMILLO SIERRA Diego (JRC-KARLSRUHE)" userId="0f870b41-cc5a-4006-8d84-62d96ce83db8" providerId="ADAL" clId="{1E7D1B4C-9CAC-447B-B705-674F2B370F1A}" dt="2025-10-23T14:07:13.699" v="198"/>
          <ac:spMkLst>
            <pc:docMk/>
            <pc:sldMk cId="3853867354" sldId="1095"/>
            <ac:spMk id="10" creationId="{B2FE7182-6F71-92E9-7B41-6410305AE60D}"/>
          </ac:spMkLst>
        </pc:spChg>
        <pc:grpChg chg="add mod">
          <ac:chgData name="JARAMILLO SIERRA Diego (JRC-KARLSRUHE)" userId="0f870b41-cc5a-4006-8d84-62d96ce83db8" providerId="ADAL" clId="{1E7D1B4C-9CAC-447B-B705-674F2B370F1A}" dt="2025-10-23T14:07:13.699" v="198"/>
          <ac:grpSpMkLst>
            <pc:docMk/>
            <pc:sldMk cId="3853867354" sldId="1095"/>
            <ac:grpSpMk id="2" creationId="{3C2C938C-DFCC-A27F-AEC3-E3A697ECDC5A}"/>
          </ac:grpSpMkLst>
        </pc:grpChg>
        <pc:picChg chg="mod">
          <ac:chgData name="JARAMILLO SIERRA Diego (JRC-KARLSRUHE)" userId="0f870b41-cc5a-4006-8d84-62d96ce83db8" providerId="ADAL" clId="{1E7D1B4C-9CAC-447B-B705-674F2B370F1A}" dt="2025-10-23T14:07:13.699" v="198"/>
          <ac:picMkLst>
            <pc:docMk/>
            <pc:sldMk cId="3853867354" sldId="1095"/>
            <ac:picMk id="9" creationId="{411DCE8E-B365-555E-224E-5621A4681D9A}"/>
          </ac:picMkLst>
        </pc:picChg>
        <pc:picChg chg="add mod modCrop">
          <ac:chgData name="JARAMILLO SIERRA Diego (JRC-KARLSRUHE)" userId="0f870b41-cc5a-4006-8d84-62d96ce83db8" providerId="ADAL" clId="{1E7D1B4C-9CAC-447B-B705-674F2B370F1A}" dt="2025-10-23T14:11:35.550" v="311" actId="1076"/>
          <ac:picMkLst>
            <pc:docMk/>
            <pc:sldMk cId="3853867354" sldId="1095"/>
            <ac:picMk id="22" creationId="{165F51FD-6ECA-265F-7447-5D2ED64B7F72}"/>
          </ac:picMkLst>
        </pc:picChg>
        <pc:picChg chg="add mod">
          <ac:chgData name="JARAMILLO SIERRA Diego (JRC-KARLSRUHE)" userId="0f870b41-cc5a-4006-8d84-62d96ce83db8" providerId="ADAL" clId="{1E7D1B4C-9CAC-447B-B705-674F2B370F1A}" dt="2025-10-23T14:11:35.550" v="311" actId="1076"/>
          <ac:picMkLst>
            <pc:docMk/>
            <pc:sldMk cId="3853867354" sldId="1095"/>
            <ac:picMk id="24" creationId="{DFE5D0B1-1A8C-E521-E4B7-6E12AF27BE34}"/>
          </ac:picMkLst>
        </pc:picChg>
      </pc:sldChg>
      <pc:sldChg chg="modSp mod">
        <pc:chgData name="JARAMILLO SIERRA Diego (JRC-KARLSRUHE)" userId="0f870b41-cc5a-4006-8d84-62d96ce83db8" providerId="ADAL" clId="{1E7D1B4C-9CAC-447B-B705-674F2B370F1A}" dt="2025-10-23T13:29:58.190" v="168"/>
        <pc:sldMkLst>
          <pc:docMk/>
          <pc:sldMk cId="359610939" sldId="1099"/>
        </pc:sldMkLst>
        <pc:spChg chg="mod">
          <ac:chgData name="JARAMILLO SIERRA Diego (JRC-KARLSRUHE)" userId="0f870b41-cc5a-4006-8d84-62d96ce83db8" providerId="ADAL" clId="{1E7D1B4C-9CAC-447B-B705-674F2B370F1A}" dt="2025-10-23T13:26:44.169" v="98" actId="14100"/>
          <ac:spMkLst>
            <pc:docMk/>
            <pc:sldMk cId="359610939" sldId="1099"/>
            <ac:spMk id="8" creationId="{7D1D6E42-CC9E-B789-6F29-1D76E67DF7B7}"/>
          </ac:spMkLst>
        </pc:spChg>
        <pc:spChg chg="mod">
          <ac:chgData name="JARAMILLO SIERRA Diego (JRC-KARLSRUHE)" userId="0f870b41-cc5a-4006-8d84-62d96ce83db8" providerId="ADAL" clId="{1E7D1B4C-9CAC-447B-B705-674F2B370F1A}" dt="2025-10-23T13:29:58.190" v="168"/>
          <ac:spMkLst>
            <pc:docMk/>
            <pc:sldMk cId="359610939" sldId="1099"/>
            <ac:spMk id="9" creationId="{94F3D709-94C6-A13F-1906-39B40F28E86E}"/>
          </ac:spMkLst>
        </pc:spChg>
        <pc:spChg chg="mod">
          <ac:chgData name="JARAMILLO SIERRA Diego (JRC-KARLSRUHE)" userId="0f870b41-cc5a-4006-8d84-62d96ce83db8" providerId="ADAL" clId="{1E7D1B4C-9CAC-447B-B705-674F2B370F1A}" dt="2025-10-23T13:29:06.283" v="163" actId="20577"/>
          <ac:spMkLst>
            <pc:docMk/>
            <pc:sldMk cId="359610939" sldId="1099"/>
            <ac:spMk id="10" creationId="{200AF360-E4FC-260C-009E-E9312CAF3A85}"/>
          </ac:spMkLst>
        </pc:spChg>
      </pc:sldChg>
      <pc:sldChg chg="add del">
        <pc:chgData name="JARAMILLO SIERRA Diego (JRC-KARLSRUHE)" userId="0f870b41-cc5a-4006-8d84-62d96ce83db8" providerId="ADAL" clId="{1E7D1B4C-9CAC-447B-B705-674F2B370F1A}" dt="2025-10-23T14:07:09.542" v="195"/>
        <pc:sldMkLst>
          <pc:docMk/>
          <pc:sldMk cId="894704498" sldId="1200"/>
        </pc:sldMkLst>
      </pc:sldChg>
      <pc:sldChg chg="new del">
        <pc:chgData name="JARAMILLO SIERRA Diego (JRC-KARLSRUHE)" userId="0f870b41-cc5a-4006-8d84-62d96ce83db8" providerId="ADAL" clId="{1E7D1B4C-9CAC-447B-B705-674F2B370F1A}" dt="2025-10-23T14:14:51.503" v="316" actId="47"/>
        <pc:sldMkLst>
          <pc:docMk/>
          <pc:sldMk cId="3321462730" sldId="1200"/>
        </pc:sldMkLst>
      </pc:sldChg>
      <pc:sldChg chg="addSp delSp modSp new mod modAnim">
        <pc:chgData name="JARAMILLO SIERRA Diego (JRC-KARLSRUHE)" userId="0f870b41-cc5a-4006-8d84-62d96ce83db8" providerId="ADAL" clId="{1E7D1B4C-9CAC-447B-B705-674F2B370F1A}" dt="2025-10-24T14:06:10.534" v="661" actId="13822"/>
        <pc:sldMkLst>
          <pc:docMk/>
          <pc:sldMk cId="218766015" sldId="1201"/>
        </pc:sldMkLst>
        <pc:spChg chg="mod">
          <ac:chgData name="JARAMILLO SIERRA Diego (JRC-KARLSRUHE)" userId="0f870b41-cc5a-4006-8d84-62d96ce83db8" providerId="ADAL" clId="{1E7D1B4C-9CAC-447B-B705-674F2B370F1A}" dt="2025-10-24T14:04:43.534" v="648" actId="20577"/>
          <ac:spMkLst>
            <pc:docMk/>
            <pc:sldMk cId="218766015" sldId="1201"/>
            <ac:spMk id="2" creationId="{7E425050-B88E-AA35-5E73-7E32B0CF3BD1}"/>
          </ac:spMkLst>
        </pc:spChg>
        <pc:spChg chg="mod">
          <ac:chgData name="JARAMILLO SIERRA Diego (JRC-KARLSRUHE)" userId="0f870b41-cc5a-4006-8d84-62d96ce83db8" providerId="ADAL" clId="{1E7D1B4C-9CAC-447B-B705-674F2B370F1A}" dt="2025-10-23T14:15:02.618" v="317"/>
          <ac:spMkLst>
            <pc:docMk/>
            <pc:sldMk cId="218766015" sldId="1201"/>
            <ac:spMk id="3" creationId="{80A45ABE-8B96-DC2D-223D-FAC519F6E077}"/>
          </ac:spMkLst>
        </pc:spChg>
        <pc:spChg chg="add mod">
          <ac:chgData name="JARAMILLO SIERRA Diego (JRC-KARLSRUHE)" userId="0f870b41-cc5a-4006-8d84-62d96ce83db8" providerId="ADAL" clId="{1E7D1B4C-9CAC-447B-B705-674F2B370F1A}" dt="2025-10-24T14:06:10.534" v="661" actId="13822"/>
          <ac:spMkLst>
            <pc:docMk/>
            <pc:sldMk cId="218766015" sldId="1201"/>
            <ac:spMk id="4" creationId="{16DC78C1-C81E-C7D6-8363-853867F93066}"/>
          </ac:spMkLst>
        </pc:spChg>
        <pc:spChg chg="mod">
          <ac:chgData name="JARAMILLO SIERRA Diego (JRC-KARLSRUHE)" userId="0f870b41-cc5a-4006-8d84-62d96ce83db8" providerId="ADAL" clId="{1E7D1B4C-9CAC-447B-B705-674F2B370F1A}" dt="2025-10-24T14:03:44.269" v="635" actId="1076"/>
          <ac:spMkLst>
            <pc:docMk/>
            <pc:sldMk cId="218766015" sldId="1201"/>
            <ac:spMk id="6" creationId="{29970E3E-CE0A-A9E5-C43D-209EB8774528}"/>
          </ac:spMkLst>
        </pc:spChg>
        <pc:spChg chg="mod">
          <ac:chgData name="JARAMILLO SIERRA Diego (JRC-KARLSRUHE)" userId="0f870b41-cc5a-4006-8d84-62d96ce83db8" providerId="ADAL" clId="{1E7D1B4C-9CAC-447B-B705-674F2B370F1A}" dt="2025-10-24T14:06:07.583" v="660" actId="207"/>
          <ac:spMkLst>
            <pc:docMk/>
            <pc:sldMk cId="218766015" sldId="1201"/>
            <ac:spMk id="7" creationId="{C428C7A0-C1C4-2BED-7AF6-C501E110AC58}"/>
          </ac:spMkLst>
        </pc:spChg>
        <pc:spChg chg="add mod">
          <ac:chgData name="JARAMILLO SIERRA Diego (JRC-KARLSRUHE)" userId="0f870b41-cc5a-4006-8d84-62d96ce83db8" providerId="ADAL" clId="{1E7D1B4C-9CAC-447B-B705-674F2B370F1A}" dt="2025-10-24T14:05:41.359" v="657" actId="1076"/>
          <ac:spMkLst>
            <pc:docMk/>
            <pc:sldMk cId="218766015" sldId="1201"/>
            <ac:spMk id="8" creationId="{FBE45EFB-03A5-A729-9A13-7996B592FFF5}"/>
          </ac:spMkLst>
        </pc:spChg>
        <pc:grpChg chg="add mod">
          <ac:chgData name="JARAMILLO SIERRA Diego (JRC-KARLSRUHE)" userId="0f870b41-cc5a-4006-8d84-62d96ce83db8" providerId="ADAL" clId="{1E7D1B4C-9CAC-447B-B705-674F2B370F1A}" dt="2025-10-24T14:03:44.269" v="635" actId="1076"/>
          <ac:grpSpMkLst>
            <pc:docMk/>
            <pc:sldMk cId="218766015" sldId="1201"/>
            <ac:grpSpMk id="5" creationId="{D7EF0B69-DA30-F90D-765F-2828450639C9}"/>
          </ac:grpSpMkLst>
        </pc:grpChg>
      </pc:sldChg>
      <pc:sldChg chg="addSp delSp modSp new mod modClrScheme delAnim modAnim chgLayout">
        <pc:chgData name="JARAMILLO SIERRA Diego (JRC-KARLSRUHE)" userId="0f870b41-cc5a-4006-8d84-62d96ce83db8" providerId="ADAL" clId="{1E7D1B4C-9CAC-447B-B705-674F2B370F1A}" dt="2025-10-27T10:31:21.016" v="1066" actId="120"/>
        <pc:sldMkLst>
          <pc:docMk/>
          <pc:sldMk cId="1475585034" sldId="1202"/>
        </pc:sldMkLst>
        <pc:spChg chg="mod ord">
          <ac:chgData name="JARAMILLO SIERRA Diego (JRC-KARLSRUHE)" userId="0f870b41-cc5a-4006-8d84-62d96ce83db8" providerId="ADAL" clId="{1E7D1B4C-9CAC-447B-B705-674F2B370F1A}" dt="2025-10-23T14:20:19.366" v="360" actId="700"/>
          <ac:spMkLst>
            <pc:docMk/>
            <pc:sldMk cId="1475585034" sldId="1202"/>
            <ac:spMk id="3" creationId="{F8079F4D-EA18-D2EF-F56A-49967FCF95B8}"/>
          </ac:spMkLst>
        </pc:spChg>
        <pc:spChg chg="add mod ord">
          <ac:chgData name="JARAMILLO SIERRA Diego (JRC-KARLSRUHE)" userId="0f870b41-cc5a-4006-8d84-62d96ce83db8" providerId="ADAL" clId="{1E7D1B4C-9CAC-447B-B705-674F2B370F1A}" dt="2025-10-27T10:31:05.790" v="1062" actId="121"/>
          <ac:spMkLst>
            <pc:docMk/>
            <pc:sldMk cId="1475585034" sldId="1202"/>
            <ac:spMk id="12" creationId="{41202B80-E3BA-C78F-3F96-E0A2C44C9AB4}"/>
          </ac:spMkLst>
        </pc:spChg>
        <pc:spChg chg="add mod ord">
          <ac:chgData name="JARAMILLO SIERRA Diego (JRC-KARLSRUHE)" userId="0f870b41-cc5a-4006-8d84-62d96ce83db8" providerId="ADAL" clId="{1E7D1B4C-9CAC-447B-B705-674F2B370F1A}" dt="2025-10-27T10:31:21.016" v="1066" actId="120"/>
          <ac:spMkLst>
            <pc:docMk/>
            <pc:sldMk cId="1475585034" sldId="1202"/>
            <ac:spMk id="14" creationId="{17F617A8-C8F1-8BE4-5CE5-476559C3E345}"/>
          </ac:spMkLst>
        </pc:spChg>
        <pc:spChg chg="add mod">
          <ac:chgData name="JARAMILLO SIERRA Diego (JRC-KARLSRUHE)" userId="0f870b41-cc5a-4006-8d84-62d96ce83db8" providerId="ADAL" clId="{1E7D1B4C-9CAC-447B-B705-674F2B370F1A}" dt="2025-10-24T14:44:31.891" v="1057" actId="1076"/>
          <ac:spMkLst>
            <pc:docMk/>
            <pc:sldMk cId="1475585034" sldId="1202"/>
            <ac:spMk id="25" creationId="{5718692C-5CE1-2770-D448-0D5C8454E918}"/>
          </ac:spMkLst>
        </pc:spChg>
        <pc:spChg chg="add del mod">
          <ac:chgData name="JARAMILLO SIERRA Diego (JRC-KARLSRUHE)" userId="0f870b41-cc5a-4006-8d84-62d96ce83db8" providerId="ADAL" clId="{1E7D1B4C-9CAC-447B-B705-674F2B370F1A}" dt="2025-10-24T14:44:07.579" v="1055" actId="20577"/>
          <ac:spMkLst>
            <pc:docMk/>
            <pc:sldMk cId="1475585034" sldId="1202"/>
            <ac:spMk id="30" creationId="{2C04E020-5D94-B61F-8EE6-B758C2A02C05}"/>
          </ac:spMkLst>
        </pc:spChg>
        <pc:spChg chg="add del mod">
          <ac:chgData name="JARAMILLO SIERRA Diego (JRC-KARLSRUHE)" userId="0f870b41-cc5a-4006-8d84-62d96ce83db8" providerId="ADAL" clId="{1E7D1B4C-9CAC-447B-B705-674F2B370F1A}" dt="2025-10-24T14:43:06.987" v="1045" actId="1076"/>
          <ac:spMkLst>
            <pc:docMk/>
            <pc:sldMk cId="1475585034" sldId="1202"/>
            <ac:spMk id="31" creationId="{4C97ACED-2368-3C11-2B23-75A1CA68B47F}"/>
          </ac:spMkLst>
        </pc:spChg>
        <pc:spChg chg="add mod">
          <ac:chgData name="JARAMILLO SIERRA Diego (JRC-KARLSRUHE)" userId="0f870b41-cc5a-4006-8d84-62d96ce83db8" providerId="ADAL" clId="{1E7D1B4C-9CAC-447B-B705-674F2B370F1A}" dt="2025-10-24T14:43:39.851" v="1051" actId="1076"/>
          <ac:spMkLst>
            <pc:docMk/>
            <pc:sldMk cId="1475585034" sldId="1202"/>
            <ac:spMk id="32" creationId="{4630A198-9D72-6355-3430-1EC1A9C04C5D}"/>
          </ac:spMkLst>
        </pc:spChg>
        <pc:spChg chg="add del mod">
          <ac:chgData name="JARAMILLO SIERRA Diego (JRC-KARLSRUHE)" userId="0f870b41-cc5a-4006-8d84-62d96ce83db8" providerId="ADAL" clId="{1E7D1B4C-9CAC-447B-B705-674F2B370F1A}" dt="2025-10-24T14:42:57.725" v="1044" actId="122"/>
          <ac:spMkLst>
            <pc:docMk/>
            <pc:sldMk cId="1475585034" sldId="1202"/>
            <ac:spMk id="33" creationId="{F652E0D7-60DA-61AA-D6EF-CDE72B60A517}"/>
          </ac:spMkLst>
        </pc:spChg>
        <pc:graphicFrameChg chg="add mod modGraphic">
          <ac:chgData name="JARAMILLO SIERRA Diego (JRC-KARLSRUHE)" userId="0f870b41-cc5a-4006-8d84-62d96ce83db8" providerId="ADAL" clId="{1E7D1B4C-9CAC-447B-B705-674F2B370F1A}" dt="2025-10-24T14:17:14.338" v="767" actId="208"/>
          <ac:graphicFrameMkLst>
            <pc:docMk/>
            <pc:sldMk cId="1475585034" sldId="1202"/>
            <ac:graphicFrameMk id="2" creationId="{B15075DB-27BD-7D7D-7D6C-4367655DC1E1}"/>
          </ac:graphicFrameMkLst>
        </pc:graphicFrameChg>
      </pc:sldChg>
      <pc:sldChg chg="addSp delSp modSp new mod modClrScheme chgLayout">
        <pc:chgData name="JARAMILLO SIERRA Diego (JRC-KARLSRUHE)" userId="0f870b41-cc5a-4006-8d84-62d96ce83db8" providerId="ADAL" clId="{1E7D1B4C-9CAC-447B-B705-674F2B370F1A}" dt="2025-10-23T14:36:53.511" v="448" actId="6549"/>
        <pc:sldMkLst>
          <pc:docMk/>
          <pc:sldMk cId="1449183987" sldId="1203"/>
        </pc:sldMkLst>
        <pc:spChg chg="add mod ord">
          <ac:chgData name="JARAMILLO SIERRA Diego (JRC-KARLSRUHE)" userId="0f870b41-cc5a-4006-8d84-62d96ce83db8" providerId="ADAL" clId="{1E7D1B4C-9CAC-447B-B705-674F2B370F1A}" dt="2025-10-23T14:36:03.046" v="431" actId="313"/>
          <ac:spMkLst>
            <pc:docMk/>
            <pc:sldMk cId="1449183987" sldId="1203"/>
            <ac:spMk id="7" creationId="{093E183B-DD61-90B7-AEA6-8B719E374E31}"/>
          </ac:spMkLst>
        </pc:spChg>
        <pc:spChg chg="add mod ord">
          <ac:chgData name="JARAMILLO SIERRA Diego (JRC-KARLSRUHE)" userId="0f870b41-cc5a-4006-8d84-62d96ce83db8" providerId="ADAL" clId="{1E7D1B4C-9CAC-447B-B705-674F2B370F1A}" dt="2025-10-23T14:36:53.511" v="448" actId="6549"/>
          <ac:spMkLst>
            <pc:docMk/>
            <pc:sldMk cId="1449183987" sldId="1203"/>
            <ac:spMk id="8" creationId="{0578BE7D-0987-4BE2-1C19-95D1879BAA54}"/>
          </ac:spMkLst>
        </pc:spChg>
      </pc:sldChg>
      <pc:sldChg chg="modSp new mod">
        <pc:chgData name="JARAMILLO SIERRA Diego (JRC-KARLSRUHE)" userId="0f870b41-cc5a-4006-8d84-62d96ce83db8" providerId="ADAL" clId="{1E7D1B4C-9CAC-447B-B705-674F2B370F1A}" dt="2025-10-23T16:04:07.218" v="516" actId="6549"/>
        <pc:sldMkLst>
          <pc:docMk/>
          <pc:sldMk cId="3234148175" sldId="1204"/>
        </pc:sldMkLst>
        <pc:spChg chg="mod">
          <ac:chgData name="JARAMILLO SIERRA Diego (JRC-KARLSRUHE)" userId="0f870b41-cc5a-4006-8d84-62d96ce83db8" providerId="ADAL" clId="{1E7D1B4C-9CAC-447B-B705-674F2B370F1A}" dt="2025-10-23T16:04:07.218" v="516" actId="6549"/>
          <ac:spMkLst>
            <pc:docMk/>
            <pc:sldMk cId="3234148175" sldId="1204"/>
            <ac:spMk id="2" creationId="{0A3C25F2-3660-011D-46C7-EAB58B128EDA}"/>
          </ac:spMkLst>
        </pc:spChg>
        <pc:spChg chg="mod">
          <ac:chgData name="JARAMILLO SIERRA Diego (JRC-KARLSRUHE)" userId="0f870b41-cc5a-4006-8d84-62d96ce83db8" providerId="ADAL" clId="{1E7D1B4C-9CAC-447B-B705-674F2B370F1A}" dt="2025-10-23T15:58:18.930" v="485" actId="20577"/>
          <ac:spMkLst>
            <pc:docMk/>
            <pc:sldMk cId="3234148175" sldId="1204"/>
            <ac:spMk id="3" creationId="{71543C98-4285-21D3-9B10-0099D61EF267}"/>
          </ac:spMkLst>
        </pc:spChg>
      </pc:sldChg>
      <pc:sldChg chg="add">
        <pc:chgData name="JARAMILLO SIERRA Diego (JRC-KARLSRUHE)" userId="0f870b41-cc5a-4006-8d84-62d96ce83db8" providerId="ADAL" clId="{1E7D1B4C-9CAC-447B-B705-674F2B370F1A}" dt="2025-10-23T15:57:39.212" v="450" actId="2890"/>
        <pc:sldMkLst>
          <pc:docMk/>
          <pc:sldMk cId="4167804871" sldId="1205"/>
        </pc:sldMkLst>
      </pc:sldChg>
      <pc:sldChg chg="add">
        <pc:chgData name="JARAMILLO SIERRA Diego (JRC-KARLSRUHE)" userId="0f870b41-cc5a-4006-8d84-62d96ce83db8" providerId="ADAL" clId="{1E7D1B4C-9CAC-447B-B705-674F2B370F1A}" dt="2025-10-23T15:57:41.673" v="451" actId="2890"/>
        <pc:sldMkLst>
          <pc:docMk/>
          <pc:sldMk cId="2902549689" sldId="1206"/>
        </pc:sldMkLst>
      </pc:sldChg>
      <pc:sldChg chg="addSp delSp modSp add mod modClrScheme chgLayout">
        <pc:chgData name="JARAMILLO SIERRA Diego (JRC-KARLSRUHE)" userId="0f870b41-cc5a-4006-8d84-62d96ce83db8" providerId="ADAL" clId="{1E7D1B4C-9CAC-447B-B705-674F2B370F1A}" dt="2025-10-24T11:26:50.265" v="603" actId="20577"/>
        <pc:sldMkLst>
          <pc:docMk/>
          <pc:sldMk cId="2037554976" sldId="1207"/>
        </pc:sldMkLst>
        <pc:spChg chg="add mod ord">
          <ac:chgData name="JARAMILLO SIERRA Diego (JRC-KARLSRUHE)" userId="0f870b41-cc5a-4006-8d84-62d96ce83db8" providerId="ADAL" clId="{1E7D1B4C-9CAC-447B-B705-674F2B370F1A}" dt="2025-10-24T10:26:11.778" v="572" actId="20577"/>
          <ac:spMkLst>
            <pc:docMk/>
            <pc:sldMk cId="2037554976" sldId="1207"/>
            <ac:spMk id="6" creationId="{14D6EE92-2508-6894-2FBA-C17E2CD2DFFB}"/>
          </ac:spMkLst>
        </pc:spChg>
        <pc:spChg chg="add mod ord">
          <ac:chgData name="JARAMILLO SIERRA Diego (JRC-KARLSRUHE)" userId="0f870b41-cc5a-4006-8d84-62d96ce83db8" providerId="ADAL" clId="{1E7D1B4C-9CAC-447B-B705-674F2B370F1A}" dt="2025-10-24T10:24:58.544" v="518" actId="700"/>
          <ac:spMkLst>
            <pc:docMk/>
            <pc:sldMk cId="2037554976" sldId="1207"/>
            <ac:spMk id="7" creationId="{AF624B02-A418-5C3B-A497-1D23869E807C}"/>
          </ac:spMkLst>
        </pc:spChg>
        <pc:spChg chg="add mod ord">
          <ac:chgData name="JARAMILLO SIERRA Diego (JRC-KARLSRUHE)" userId="0f870b41-cc5a-4006-8d84-62d96ce83db8" providerId="ADAL" clId="{1E7D1B4C-9CAC-447B-B705-674F2B370F1A}" dt="2025-10-24T11:26:50.265" v="603" actId="20577"/>
          <ac:spMkLst>
            <pc:docMk/>
            <pc:sldMk cId="2037554976" sldId="1207"/>
            <ac:spMk id="8" creationId="{8E4F2402-5FA7-4942-F8F9-65BF5ACFD5AD}"/>
          </ac:spMkLst>
        </pc:spChg>
        <pc:spChg chg="add mod">
          <ac:chgData name="JARAMILLO SIERRA Diego (JRC-KARLSRUHE)" userId="0f870b41-cc5a-4006-8d84-62d96ce83db8" providerId="ADAL" clId="{1E7D1B4C-9CAC-447B-B705-674F2B370F1A}" dt="2025-10-24T10:25:03.053" v="519" actId="21"/>
          <ac:spMkLst>
            <pc:docMk/>
            <pc:sldMk cId="2037554976" sldId="1207"/>
            <ac:spMk id="11" creationId="{C75C6BD2-A2A4-3220-0844-338EE0D11BAA}"/>
          </ac:spMkLst>
        </pc:spChg>
        <pc:picChg chg="add mod">
          <ac:chgData name="JARAMILLO SIERRA Diego (JRC-KARLSRUHE)" userId="0f870b41-cc5a-4006-8d84-62d96ce83db8" providerId="ADAL" clId="{1E7D1B4C-9CAC-447B-B705-674F2B370F1A}" dt="2025-10-24T10:26:33.034" v="576" actId="14100"/>
          <ac:picMkLst>
            <pc:docMk/>
            <pc:sldMk cId="2037554976" sldId="1207"/>
            <ac:picMk id="12" creationId="{A8C1E55D-AA94-E4D2-5287-9DEC64E77AAC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21.png"/><Relationship Id="rId18" Type="http://schemas.openxmlformats.org/officeDocument/2006/relationships/image" Target="../media/image2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svg"/><Relationship Id="rId17" Type="http://schemas.openxmlformats.org/officeDocument/2006/relationships/image" Target="../media/image25.png"/><Relationship Id="rId2" Type="http://schemas.openxmlformats.org/officeDocument/2006/relationships/image" Target="../media/image10.svg"/><Relationship Id="rId16" Type="http://schemas.openxmlformats.org/officeDocument/2006/relationships/image" Target="../media/image24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Relationship Id="rId14" Type="http://schemas.openxmlformats.org/officeDocument/2006/relationships/image" Target="../media/image22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10" Type="http://schemas.openxmlformats.org/officeDocument/2006/relationships/image" Target="../media/image26.svg"/><Relationship Id="rId4" Type="http://schemas.openxmlformats.org/officeDocument/2006/relationships/image" Target="../media/image20.svg"/><Relationship Id="rId9" Type="http://schemas.openxmlformats.org/officeDocument/2006/relationships/image" Target="../media/image2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2CB502-1D04-4087-B129-8E80BC06E1C2}" type="doc">
      <dgm:prSet loTypeId="urn:microsoft.com/office/officeart/2005/8/layout/cycle6" loCatId="cycle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de-DE"/>
        </a:p>
      </dgm:t>
    </dgm:pt>
    <dgm:pt modelId="{6F046DFA-C6A9-468B-A03F-F82DD36F34B9}">
      <dgm:prSet phldrT="[Text]"/>
      <dgm:spPr>
        <a:blipFill rotWithShape="0"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r>
            <a:rPr lang="de-DE" dirty="0"/>
            <a:t>  </a:t>
          </a:r>
        </a:p>
      </dgm:t>
    </dgm:pt>
    <dgm:pt modelId="{8465CCFA-4648-4E4F-9E2D-82D534E95375}" type="parTrans" cxnId="{D99E30C9-A7FF-458D-83D1-34F287ED3E27}">
      <dgm:prSet/>
      <dgm:spPr/>
      <dgm:t>
        <a:bodyPr/>
        <a:lstStyle/>
        <a:p>
          <a:endParaRPr lang="de-DE"/>
        </a:p>
      </dgm:t>
    </dgm:pt>
    <dgm:pt modelId="{BA936C9D-CEF7-4AAE-B129-9C453D5C9BC7}" type="sibTrans" cxnId="{D99E30C9-A7FF-458D-83D1-34F287ED3E27}">
      <dgm:prSet/>
      <dgm:spPr/>
      <dgm:t>
        <a:bodyPr/>
        <a:lstStyle/>
        <a:p>
          <a:endParaRPr lang="de-DE"/>
        </a:p>
      </dgm:t>
    </dgm:pt>
    <dgm:pt modelId="{EE362D8A-2A90-438C-AC87-BB2F741FA786}">
      <dgm:prSet phldrT="[Text]"/>
      <dgm:spPr/>
      <dgm:t>
        <a:bodyPr/>
        <a:lstStyle/>
        <a:p>
          <a:r>
            <a:rPr lang="de-DE" dirty="0"/>
            <a:t> </a:t>
          </a:r>
        </a:p>
      </dgm:t>
    </dgm:pt>
    <dgm:pt modelId="{1F440E80-509D-4F8E-AAAC-5CA60B5EC2F1}" type="parTrans" cxnId="{314889C8-7E5A-4D3A-887C-D1336C7789B8}">
      <dgm:prSet/>
      <dgm:spPr/>
      <dgm:t>
        <a:bodyPr/>
        <a:lstStyle/>
        <a:p>
          <a:endParaRPr lang="de-DE"/>
        </a:p>
      </dgm:t>
    </dgm:pt>
    <dgm:pt modelId="{19CDEC3A-5445-4680-8F5B-F9C8B4CFE8A7}" type="sibTrans" cxnId="{314889C8-7E5A-4D3A-887C-D1336C7789B8}">
      <dgm:prSet/>
      <dgm:spPr/>
      <dgm:t>
        <a:bodyPr/>
        <a:lstStyle/>
        <a:p>
          <a:endParaRPr lang="de-DE"/>
        </a:p>
      </dgm:t>
    </dgm:pt>
    <dgm:pt modelId="{35A8063E-F461-46DA-BB59-3BF65574A3CE}">
      <dgm:prSet phldrT="[Text]"/>
      <dgm:spPr>
        <a:blipFill rotWithShape="0"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r>
            <a:rPr lang="de-DE" dirty="0"/>
            <a:t> </a:t>
          </a:r>
        </a:p>
      </dgm:t>
    </dgm:pt>
    <dgm:pt modelId="{35A61A84-EDE6-4341-9C43-A8851BEDABBF}" type="parTrans" cxnId="{A85DE839-3AC1-487A-AB86-0E9ACE801DF6}">
      <dgm:prSet/>
      <dgm:spPr/>
      <dgm:t>
        <a:bodyPr/>
        <a:lstStyle/>
        <a:p>
          <a:endParaRPr lang="de-DE"/>
        </a:p>
      </dgm:t>
    </dgm:pt>
    <dgm:pt modelId="{1267AECD-E6F0-4B38-A1D2-E1EE28E78768}" type="sibTrans" cxnId="{A85DE839-3AC1-487A-AB86-0E9ACE801DF6}">
      <dgm:prSet/>
      <dgm:spPr/>
      <dgm:t>
        <a:bodyPr/>
        <a:lstStyle/>
        <a:p>
          <a:endParaRPr lang="de-DE"/>
        </a:p>
      </dgm:t>
    </dgm:pt>
    <dgm:pt modelId="{9FC9C55B-F699-4780-98BB-E0EAD1D1CC1B}">
      <dgm:prSet phldrT="[Text]"/>
      <dgm:spPr>
        <a:blipFill rotWithShape="0"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r>
            <a:rPr lang="de-DE" dirty="0"/>
            <a:t> </a:t>
          </a:r>
        </a:p>
      </dgm:t>
    </dgm:pt>
    <dgm:pt modelId="{71AE68CA-ADA7-49EE-AFA5-7A7EE220E181}" type="parTrans" cxnId="{0C125898-D772-4971-AEE1-E51652F78DE5}">
      <dgm:prSet/>
      <dgm:spPr/>
      <dgm:t>
        <a:bodyPr/>
        <a:lstStyle/>
        <a:p>
          <a:endParaRPr lang="de-DE"/>
        </a:p>
      </dgm:t>
    </dgm:pt>
    <dgm:pt modelId="{D2ECDC8F-A5D3-4256-A192-CC8A83A79FA3}" type="sibTrans" cxnId="{0C125898-D772-4971-AEE1-E51652F78DE5}">
      <dgm:prSet/>
      <dgm:spPr/>
      <dgm:t>
        <a:bodyPr/>
        <a:lstStyle/>
        <a:p>
          <a:endParaRPr lang="de-DE"/>
        </a:p>
      </dgm:t>
    </dgm:pt>
    <dgm:pt modelId="{A606A88D-9A68-4831-8B70-52791CBA491E}">
      <dgm:prSet phldrT="[Text]"/>
      <dgm:spPr>
        <a:blipFill rotWithShape="0"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r>
            <a:rPr lang="de-DE" dirty="0"/>
            <a:t> </a:t>
          </a:r>
        </a:p>
      </dgm:t>
    </dgm:pt>
    <dgm:pt modelId="{02B40CC4-F9A1-472D-9686-A5D943553227}" type="sibTrans" cxnId="{20EAC56C-6893-454B-9A01-6E6F78A61FE1}">
      <dgm:prSet/>
      <dgm:spPr/>
      <dgm:t>
        <a:bodyPr/>
        <a:lstStyle/>
        <a:p>
          <a:endParaRPr lang="de-DE"/>
        </a:p>
      </dgm:t>
    </dgm:pt>
    <dgm:pt modelId="{DA54D263-17E6-4789-9A02-D58B4445EF1D}" type="parTrans" cxnId="{20EAC56C-6893-454B-9A01-6E6F78A61FE1}">
      <dgm:prSet/>
      <dgm:spPr/>
      <dgm:t>
        <a:bodyPr/>
        <a:lstStyle/>
        <a:p>
          <a:endParaRPr lang="de-DE"/>
        </a:p>
      </dgm:t>
    </dgm:pt>
    <dgm:pt modelId="{62E3B3EB-329C-4023-A7AA-3C378239E80D}" type="pres">
      <dgm:prSet presAssocID="{912CB502-1D04-4087-B129-8E80BC06E1C2}" presName="cycle" presStyleCnt="0">
        <dgm:presLayoutVars>
          <dgm:dir/>
          <dgm:resizeHandles val="exact"/>
        </dgm:presLayoutVars>
      </dgm:prSet>
      <dgm:spPr/>
    </dgm:pt>
    <dgm:pt modelId="{64CA4F6E-CF06-4772-B352-A5F7CD21F03B}" type="pres">
      <dgm:prSet presAssocID="{6F046DFA-C6A9-468B-A03F-F82DD36F34B9}" presName="node" presStyleLbl="node1" presStyleIdx="0" presStyleCnt="5" custScaleX="84852" custScaleY="130542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</dgm:pt>
    <dgm:pt modelId="{521C363F-087A-4DA1-A9A6-9D68A6A42836}" type="pres">
      <dgm:prSet presAssocID="{6F046DFA-C6A9-468B-A03F-F82DD36F34B9}" presName="spNode" presStyleCnt="0"/>
      <dgm:spPr/>
    </dgm:pt>
    <dgm:pt modelId="{22FA552F-AA14-4FB3-A3EC-74DA9A199D94}" type="pres">
      <dgm:prSet presAssocID="{BA936C9D-CEF7-4AAE-B129-9C453D5C9BC7}" presName="sibTrans" presStyleLbl="sibTrans1D1" presStyleIdx="0" presStyleCnt="5"/>
      <dgm:spPr/>
    </dgm:pt>
    <dgm:pt modelId="{91C2886B-D08F-4E78-975B-D69C5456E683}" type="pres">
      <dgm:prSet presAssocID="{A606A88D-9A68-4831-8B70-52791CBA491E}" presName="node" presStyleLbl="node1" presStyleIdx="1" presStyleCnt="5" custScaleX="84852" custScaleY="130542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</dgm:spPr>
    </dgm:pt>
    <dgm:pt modelId="{72ED2CD7-5A52-4C27-B161-935C847B7E41}" type="pres">
      <dgm:prSet presAssocID="{A606A88D-9A68-4831-8B70-52791CBA491E}" presName="spNode" presStyleCnt="0"/>
      <dgm:spPr/>
    </dgm:pt>
    <dgm:pt modelId="{536E7326-1598-4901-9AB6-DB444A28437B}" type="pres">
      <dgm:prSet presAssocID="{02B40CC4-F9A1-472D-9686-A5D943553227}" presName="sibTrans" presStyleLbl="sibTrans1D1" presStyleIdx="1" presStyleCnt="5"/>
      <dgm:spPr/>
    </dgm:pt>
    <dgm:pt modelId="{109551B0-4C9E-45A1-B3F6-02468C64AF63}" type="pres">
      <dgm:prSet presAssocID="{EE362D8A-2A90-438C-AC87-BB2F741FA786}" presName="node" presStyleLbl="node1" presStyleIdx="2" presStyleCnt="5" custScaleX="84852" custScaleY="130542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a:blipFill>
      </dgm:spPr>
    </dgm:pt>
    <dgm:pt modelId="{2A27EBBF-289F-491D-A908-D83031D954E2}" type="pres">
      <dgm:prSet presAssocID="{EE362D8A-2A90-438C-AC87-BB2F741FA786}" presName="spNode" presStyleCnt="0"/>
      <dgm:spPr/>
    </dgm:pt>
    <dgm:pt modelId="{616EF26B-05A2-43B9-BE04-38B335CF0BE3}" type="pres">
      <dgm:prSet presAssocID="{19CDEC3A-5445-4680-8F5B-F9C8B4CFE8A7}" presName="sibTrans" presStyleLbl="sibTrans1D1" presStyleIdx="2" presStyleCnt="5"/>
      <dgm:spPr/>
    </dgm:pt>
    <dgm:pt modelId="{9CCD1267-6F09-4915-A8E1-7E4588A527F9}" type="pres">
      <dgm:prSet presAssocID="{35A8063E-F461-46DA-BB59-3BF65574A3CE}" presName="node" presStyleLbl="node1" presStyleIdx="3" presStyleCnt="5" custScaleX="84852" custScaleY="130542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a:blipFill>
      </dgm:spPr>
    </dgm:pt>
    <dgm:pt modelId="{BFD17F0C-A348-4BB6-B532-64510C1058FD}" type="pres">
      <dgm:prSet presAssocID="{35A8063E-F461-46DA-BB59-3BF65574A3CE}" presName="spNode" presStyleCnt="0"/>
      <dgm:spPr/>
    </dgm:pt>
    <dgm:pt modelId="{3D790A0F-D9A1-4AD2-84B7-DF813E101297}" type="pres">
      <dgm:prSet presAssocID="{1267AECD-E6F0-4B38-A1D2-E1EE28E78768}" presName="sibTrans" presStyleLbl="sibTrans1D1" presStyleIdx="3" presStyleCnt="5"/>
      <dgm:spPr/>
    </dgm:pt>
    <dgm:pt modelId="{989A4F50-7B13-4EAA-97FE-89837FD338E9}" type="pres">
      <dgm:prSet presAssocID="{9FC9C55B-F699-4780-98BB-E0EAD1D1CC1B}" presName="node" presStyleLbl="node1" presStyleIdx="4" presStyleCnt="5" custScaleX="84852" custScaleY="130542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a:blipFill>
      </dgm:spPr>
    </dgm:pt>
    <dgm:pt modelId="{EE9DFC5F-5F9E-4FE8-91AF-9FB7FE0ACDB8}" type="pres">
      <dgm:prSet presAssocID="{9FC9C55B-F699-4780-98BB-E0EAD1D1CC1B}" presName="spNode" presStyleCnt="0"/>
      <dgm:spPr/>
    </dgm:pt>
    <dgm:pt modelId="{FF475658-4415-4A13-A207-0FA340BE407F}" type="pres">
      <dgm:prSet presAssocID="{D2ECDC8F-A5D3-4256-A192-CC8A83A79FA3}" presName="sibTrans" presStyleLbl="sibTrans1D1" presStyleIdx="4" presStyleCnt="5"/>
      <dgm:spPr/>
    </dgm:pt>
  </dgm:ptLst>
  <dgm:cxnLst>
    <dgm:cxn modelId="{1C41AA0E-B32F-4C4C-90E4-B1DCEE4B4715}" type="presOf" srcId="{19CDEC3A-5445-4680-8F5B-F9C8B4CFE8A7}" destId="{616EF26B-05A2-43B9-BE04-38B335CF0BE3}" srcOrd="0" destOrd="0" presId="urn:microsoft.com/office/officeart/2005/8/layout/cycle6"/>
    <dgm:cxn modelId="{643FB631-177A-4193-80AE-2935B6C87CF8}" type="presOf" srcId="{EE362D8A-2A90-438C-AC87-BB2F741FA786}" destId="{109551B0-4C9E-45A1-B3F6-02468C64AF63}" srcOrd="0" destOrd="0" presId="urn:microsoft.com/office/officeart/2005/8/layout/cycle6"/>
    <dgm:cxn modelId="{A85DE839-3AC1-487A-AB86-0E9ACE801DF6}" srcId="{912CB502-1D04-4087-B129-8E80BC06E1C2}" destId="{35A8063E-F461-46DA-BB59-3BF65574A3CE}" srcOrd="3" destOrd="0" parTransId="{35A61A84-EDE6-4341-9C43-A8851BEDABBF}" sibTransId="{1267AECD-E6F0-4B38-A1D2-E1EE28E78768}"/>
    <dgm:cxn modelId="{FA0B1560-0CED-4AC8-A6E7-E633A76B985C}" type="presOf" srcId="{1267AECD-E6F0-4B38-A1D2-E1EE28E78768}" destId="{3D790A0F-D9A1-4AD2-84B7-DF813E101297}" srcOrd="0" destOrd="0" presId="urn:microsoft.com/office/officeart/2005/8/layout/cycle6"/>
    <dgm:cxn modelId="{44802048-1DE4-405D-8737-7A756F7D6AD6}" type="presOf" srcId="{9FC9C55B-F699-4780-98BB-E0EAD1D1CC1B}" destId="{989A4F50-7B13-4EAA-97FE-89837FD338E9}" srcOrd="0" destOrd="0" presId="urn:microsoft.com/office/officeart/2005/8/layout/cycle6"/>
    <dgm:cxn modelId="{54E20D4B-CC48-41B8-B748-73B72AA4D915}" type="presOf" srcId="{912CB502-1D04-4087-B129-8E80BC06E1C2}" destId="{62E3B3EB-329C-4023-A7AA-3C378239E80D}" srcOrd="0" destOrd="0" presId="urn:microsoft.com/office/officeart/2005/8/layout/cycle6"/>
    <dgm:cxn modelId="{20EAC56C-6893-454B-9A01-6E6F78A61FE1}" srcId="{912CB502-1D04-4087-B129-8E80BC06E1C2}" destId="{A606A88D-9A68-4831-8B70-52791CBA491E}" srcOrd="1" destOrd="0" parTransId="{DA54D263-17E6-4789-9A02-D58B4445EF1D}" sibTransId="{02B40CC4-F9A1-472D-9686-A5D943553227}"/>
    <dgm:cxn modelId="{7838234E-448E-4AF3-A46D-1E9E83407633}" type="presOf" srcId="{D2ECDC8F-A5D3-4256-A192-CC8A83A79FA3}" destId="{FF475658-4415-4A13-A207-0FA340BE407F}" srcOrd="0" destOrd="0" presId="urn:microsoft.com/office/officeart/2005/8/layout/cycle6"/>
    <dgm:cxn modelId="{31274073-D21F-417B-BAA8-F30465CCB3C0}" type="presOf" srcId="{35A8063E-F461-46DA-BB59-3BF65574A3CE}" destId="{9CCD1267-6F09-4915-A8E1-7E4588A527F9}" srcOrd="0" destOrd="0" presId="urn:microsoft.com/office/officeart/2005/8/layout/cycle6"/>
    <dgm:cxn modelId="{9AD1A457-71F0-497E-8F6D-6251FCDA62CF}" type="presOf" srcId="{A606A88D-9A68-4831-8B70-52791CBA491E}" destId="{91C2886B-D08F-4E78-975B-D69C5456E683}" srcOrd="0" destOrd="0" presId="urn:microsoft.com/office/officeart/2005/8/layout/cycle6"/>
    <dgm:cxn modelId="{0C125898-D772-4971-AEE1-E51652F78DE5}" srcId="{912CB502-1D04-4087-B129-8E80BC06E1C2}" destId="{9FC9C55B-F699-4780-98BB-E0EAD1D1CC1B}" srcOrd="4" destOrd="0" parTransId="{71AE68CA-ADA7-49EE-AFA5-7A7EE220E181}" sibTransId="{D2ECDC8F-A5D3-4256-A192-CC8A83A79FA3}"/>
    <dgm:cxn modelId="{19ABAABB-4D20-42B0-8B69-7E7DC67CF3F1}" type="presOf" srcId="{BA936C9D-CEF7-4AAE-B129-9C453D5C9BC7}" destId="{22FA552F-AA14-4FB3-A3EC-74DA9A199D94}" srcOrd="0" destOrd="0" presId="urn:microsoft.com/office/officeart/2005/8/layout/cycle6"/>
    <dgm:cxn modelId="{314889C8-7E5A-4D3A-887C-D1336C7789B8}" srcId="{912CB502-1D04-4087-B129-8E80BC06E1C2}" destId="{EE362D8A-2A90-438C-AC87-BB2F741FA786}" srcOrd="2" destOrd="0" parTransId="{1F440E80-509D-4F8E-AAAC-5CA60B5EC2F1}" sibTransId="{19CDEC3A-5445-4680-8F5B-F9C8B4CFE8A7}"/>
    <dgm:cxn modelId="{D99E30C9-A7FF-458D-83D1-34F287ED3E27}" srcId="{912CB502-1D04-4087-B129-8E80BC06E1C2}" destId="{6F046DFA-C6A9-468B-A03F-F82DD36F34B9}" srcOrd="0" destOrd="0" parTransId="{8465CCFA-4648-4E4F-9E2D-82D534E95375}" sibTransId="{BA936C9D-CEF7-4AAE-B129-9C453D5C9BC7}"/>
    <dgm:cxn modelId="{343ACFEB-97B7-4F24-9E5F-61EE3711960B}" type="presOf" srcId="{6F046DFA-C6A9-468B-A03F-F82DD36F34B9}" destId="{64CA4F6E-CF06-4772-B352-A5F7CD21F03B}" srcOrd="0" destOrd="0" presId="urn:microsoft.com/office/officeart/2005/8/layout/cycle6"/>
    <dgm:cxn modelId="{F6BE1AF9-8969-4040-A66F-DF2D73A3D299}" type="presOf" srcId="{02B40CC4-F9A1-472D-9686-A5D943553227}" destId="{536E7326-1598-4901-9AB6-DB444A28437B}" srcOrd="0" destOrd="0" presId="urn:microsoft.com/office/officeart/2005/8/layout/cycle6"/>
    <dgm:cxn modelId="{CB86AE75-BC6F-4B50-9BDF-9E522228B53A}" type="presParOf" srcId="{62E3B3EB-329C-4023-A7AA-3C378239E80D}" destId="{64CA4F6E-CF06-4772-B352-A5F7CD21F03B}" srcOrd="0" destOrd="0" presId="urn:microsoft.com/office/officeart/2005/8/layout/cycle6"/>
    <dgm:cxn modelId="{C6CB35AA-253E-43BF-89D2-4A817A255739}" type="presParOf" srcId="{62E3B3EB-329C-4023-A7AA-3C378239E80D}" destId="{521C363F-087A-4DA1-A9A6-9D68A6A42836}" srcOrd="1" destOrd="0" presId="urn:microsoft.com/office/officeart/2005/8/layout/cycle6"/>
    <dgm:cxn modelId="{5E4C4E86-F398-438B-A858-F6BF07AF8B8A}" type="presParOf" srcId="{62E3B3EB-329C-4023-A7AA-3C378239E80D}" destId="{22FA552F-AA14-4FB3-A3EC-74DA9A199D94}" srcOrd="2" destOrd="0" presId="urn:microsoft.com/office/officeart/2005/8/layout/cycle6"/>
    <dgm:cxn modelId="{1638A892-600B-4259-92F0-4E5CCF77794E}" type="presParOf" srcId="{62E3B3EB-329C-4023-A7AA-3C378239E80D}" destId="{91C2886B-D08F-4E78-975B-D69C5456E683}" srcOrd="3" destOrd="0" presId="urn:microsoft.com/office/officeart/2005/8/layout/cycle6"/>
    <dgm:cxn modelId="{B6BB459B-7D22-455D-BA42-478EA6786F14}" type="presParOf" srcId="{62E3B3EB-329C-4023-A7AA-3C378239E80D}" destId="{72ED2CD7-5A52-4C27-B161-935C847B7E41}" srcOrd="4" destOrd="0" presId="urn:microsoft.com/office/officeart/2005/8/layout/cycle6"/>
    <dgm:cxn modelId="{138450B7-A151-453F-80FC-96CEB30939E0}" type="presParOf" srcId="{62E3B3EB-329C-4023-A7AA-3C378239E80D}" destId="{536E7326-1598-4901-9AB6-DB444A28437B}" srcOrd="5" destOrd="0" presId="urn:microsoft.com/office/officeart/2005/8/layout/cycle6"/>
    <dgm:cxn modelId="{2340BAC0-1C64-45A5-B349-E5B13FE50A4B}" type="presParOf" srcId="{62E3B3EB-329C-4023-A7AA-3C378239E80D}" destId="{109551B0-4C9E-45A1-B3F6-02468C64AF63}" srcOrd="6" destOrd="0" presId="urn:microsoft.com/office/officeart/2005/8/layout/cycle6"/>
    <dgm:cxn modelId="{6F8910BD-2E6F-4406-84E3-D35F8CD4C9E1}" type="presParOf" srcId="{62E3B3EB-329C-4023-A7AA-3C378239E80D}" destId="{2A27EBBF-289F-491D-A908-D83031D954E2}" srcOrd="7" destOrd="0" presId="urn:microsoft.com/office/officeart/2005/8/layout/cycle6"/>
    <dgm:cxn modelId="{B59D2432-3F46-4B7E-BE77-305D43AF6C7E}" type="presParOf" srcId="{62E3B3EB-329C-4023-A7AA-3C378239E80D}" destId="{616EF26B-05A2-43B9-BE04-38B335CF0BE3}" srcOrd="8" destOrd="0" presId="urn:microsoft.com/office/officeart/2005/8/layout/cycle6"/>
    <dgm:cxn modelId="{871B395A-534E-478E-A905-80DAFC9019E4}" type="presParOf" srcId="{62E3B3EB-329C-4023-A7AA-3C378239E80D}" destId="{9CCD1267-6F09-4915-A8E1-7E4588A527F9}" srcOrd="9" destOrd="0" presId="urn:microsoft.com/office/officeart/2005/8/layout/cycle6"/>
    <dgm:cxn modelId="{7D853FCC-02D1-4733-B360-4FCD97C2B0C7}" type="presParOf" srcId="{62E3B3EB-329C-4023-A7AA-3C378239E80D}" destId="{BFD17F0C-A348-4BB6-B532-64510C1058FD}" srcOrd="10" destOrd="0" presId="urn:microsoft.com/office/officeart/2005/8/layout/cycle6"/>
    <dgm:cxn modelId="{7C1E0F78-6D1E-45E8-A7DC-8DB5A6BA052D}" type="presParOf" srcId="{62E3B3EB-329C-4023-A7AA-3C378239E80D}" destId="{3D790A0F-D9A1-4AD2-84B7-DF813E101297}" srcOrd="11" destOrd="0" presId="urn:microsoft.com/office/officeart/2005/8/layout/cycle6"/>
    <dgm:cxn modelId="{6A03724E-E959-49A5-BD92-5305AE58D1DD}" type="presParOf" srcId="{62E3B3EB-329C-4023-A7AA-3C378239E80D}" destId="{989A4F50-7B13-4EAA-97FE-89837FD338E9}" srcOrd="12" destOrd="0" presId="urn:microsoft.com/office/officeart/2005/8/layout/cycle6"/>
    <dgm:cxn modelId="{626E00D0-414C-4096-8584-4E1739F96E39}" type="presParOf" srcId="{62E3B3EB-329C-4023-A7AA-3C378239E80D}" destId="{EE9DFC5F-5F9E-4FE8-91AF-9FB7FE0ACDB8}" srcOrd="13" destOrd="0" presId="urn:microsoft.com/office/officeart/2005/8/layout/cycle6"/>
    <dgm:cxn modelId="{ADF1E24F-92B5-4B2F-948C-37D7241BE0AC}" type="presParOf" srcId="{62E3B3EB-329C-4023-A7AA-3C378239E80D}" destId="{FF475658-4415-4A13-A207-0FA340BE407F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CA4F6E-CF06-4772-B352-A5F7CD21F03B}">
      <dsp:nvSpPr>
        <dsp:cNvPr id="0" name=""/>
        <dsp:cNvSpPr/>
      </dsp:nvSpPr>
      <dsp:spPr>
        <a:xfrm>
          <a:off x="2119890" y="-98209"/>
          <a:ext cx="1079994" cy="1079998"/>
        </a:xfrm>
        <a:prstGeom prst="roundRect">
          <a:avLst/>
        </a:prstGeom>
        <a:blipFill rotWithShape="0"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4300" kern="1200" dirty="0"/>
            <a:t>  </a:t>
          </a:r>
        </a:p>
      </dsp:txBody>
      <dsp:txXfrm>
        <a:off x="2172611" y="-45488"/>
        <a:ext cx="974552" cy="974556"/>
      </dsp:txXfrm>
    </dsp:sp>
    <dsp:sp modelId="{22FA552F-AA14-4FB3-A3EC-74DA9A199D94}">
      <dsp:nvSpPr>
        <dsp:cNvPr id="0" name=""/>
        <dsp:cNvSpPr/>
      </dsp:nvSpPr>
      <dsp:spPr>
        <a:xfrm>
          <a:off x="1007457" y="441789"/>
          <a:ext cx="3304861" cy="3304861"/>
        </a:xfrm>
        <a:custGeom>
          <a:avLst/>
          <a:gdLst/>
          <a:ahLst/>
          <a:cxnLst/>
          <a:rect l="0" t="0" r="0" b="0"/>
          <a:pathLst>
            <a:path>
              <a:moveTo>
                <a:pt x="2200883" y="93672"/>
              </a:moveTo>
              <a:arcTo wR="1652430" hR="1652430" stAng="17363074" swAng="1849499"/>
            </a:path>
          </a:pathLst>
        </a:cu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C2886B-D08F-4E78-975B-D69C5456E683}">
      <dsp:nvSpPr>
        <dsp:cNvPr id="0" name=""/>
        <dsp:cNvSpPr/>
      </dsp:nvSpPr>
      <dsp:spPr>
        <a:xfrm>
          <a:off x="3691445" y="1043591"/>
          <a:ext cx="1079994" cy="1079998"/>
        </a:xfrm>
        <a:prstGeom prst="roundRect">
          <a:avLst/>
        </a:prstGeom>
        <a:blipFill rotWithShape="0"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4300" kern="1200" dirty="0"/>
            <a:t> </a:t>
          </a:r>
        </a:p>
      </dsp:txBody>
      <dsp:txXfrm>
        <a:off x="3744166" y="1096312"/>
        <a:ext cx="974552" cy="974556"/>
      </dsp:txXfrm>
    </dsp:sp>
    <dsp:sp modelId="{536E7326-1598-4901-9AB6-DB444A28437B}">
      <dsp:nvSpPr>
        <dsp:cNvPr id="0" name=""/>
        <dsp:cNvSpPr/>
      </dsp:nvSpPr>
      <dsp:spPr>
        <a:xfrm>
          <a:off x="1007457" y="441789"/>
          <a:ext cx="3304861" cy="3304861"/>
        </a:xfrm>
        <a:custGeom>
          <a:avLst/>
          <a:gdLst/>
          <a:ahLst/>
          <a:cxnLst/>
          <a:rect l="0" t="0" r="0" b="0"/>
          <a:pathLst>
            <a:path>
              <a:moveTo>
                <a:pt x="3304439" y="1689741"/>
              </a:moveTo>
              <a:arcTo wR="1652430" hR="1652430" stAng="77629" swAng="1635700"/>
            </a:path>
          </a:pathLst>
        </a:cu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9551B0-4C9E-45A1-B3F6-02468C64AF63}">
      <dsp:nvSpPr>
        <dsp:cNvPr id="0" name=""/>
        <dsp:cNvSpPr/>
      </dsp:nvSpPr>
      <dsp:spPr>
        <a:xfrm>
          <a:off x="3091165" y="2891065"/>
          <a:ext cx="1079994" cy="1079998"/>
        </a:xfrm>
        <a:prstGeom prst="roundRect">
          <a:avLst/>
        </a:prstGeom>
        <a:blipFill rotWithShape="0"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4200" kern="1200" dirty="0"/>
            <a:t> </a:t>
          </a:r>
        </a:p>
      </dsp:txBody>
      <dsp:txXfrm>
        <a:off x="3143886" y="2943786"/>
        <a:ext cx="974552" cy="974556"/>
      </dsp:txXfrm>
    </dsp:sp>
    <dsp:sp modelId="{616EF26B-05A2-43B9-BE04-38B335CF0BE3}">
      <dsp:nvSpPr>
        <dsp:cNvPr id="0" name=""/>
        <dsp:cNvSpPr/>
      </dsp:nvSpPr>
      <dsp:spPr>
        <a:xfrm>
          <a:off x="1007457" y="441789"/>
          <a:ext cx="3304861" cy="3304861"/>
        </a:xfrm>
        <a:custGeom>
          <a:avLst/>
          <a:gdLst/>
          <a:ahLst/>
          <a:cxnLst/>
          <a:rect l="0" t="0" r="0" b="0"/>
          <a:pathLst>
            <a:path>
              <a:moveTo>
                <a:pt x="2075375" y="3249817"/>
              </a:moveTo>
              <a:arcTo wR="1652430" hR="1652430" stAng="4510196" swAng="1779608"/>
            </a:path>
          </a:pathLst>
        </a:cu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CD1267-6F09-4915-A8E1-7E4588A527F9}">
      <dsp:nvSpPr>
        <dsp:cNvPr id="0" name=""/>
        <dsp:cNvSpPr/>
      </dsp:nvSpPr>
      <dsp:spPr>
        <a:xfrm>
          <a:off x="1148616" y="2891065"/>
          <a:ext cx="1079994" cy="1079998"/>
        </a:xfrm>
        <a:prstGeom prst="roundRect">
          <a:avLst/>
        </a:prstGeom>
        <a:blipFill rotWithShape="0"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4100" kern="1200" dirty="0"/>
            <a:t> </a:t>
          </a:r>
        </a:p>
      </dsp:txBody>
      <dsp:txXfrm>
        <a:off x="1201337" y="2943786"/>
        <a:ext cx="974552" cy="974556"/>
      </dsp:txXfrm>
    </dsp:sp>
    <dsp:sp modelId="{3D790A0F-D9A1-4AD2-84B7-DF813E101297}">
      <dsp:nvSpPr>
        <dsp:cNvPr id="0" name=""/>
        <dsp:cNvSpPr/>
      </dsp:nvSpPr>
      <dsp:spPr>
        <a:xfrm>
          <a:off x="1007457" y="441789"/>
          <a:ext cx="3304861" cy="3304861"/>
        </a:xfrm>
        <a:custGeom>
          <a:avLst/>
          <a:gdLst/>
          <a:ahLst/>
          <a:cxnLst/>
          <a:rect l="0" t="0" r="0" b="0"/>
          <a:pathLst>
            <a:path>
              <a:moveTo>
                <a:pt x="201010" y="2442308"/>
              </a:moveTo>
              <a:arcTo wR="1652430" hR="1652430" stAng="9086670" swAng="1635700"/>
            </a:path>
          </a:pathLst>
        </a:cu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9A4F50-7B13-4EAA-97FE-89837FD338E9}">
      <dsp:nvSpPr>
        <dsp:cNvPr id="0" name=""/>
        <dsp:cNvSpPr/>
      </dsp:nvSpPr>
      <dsp:spPr>
        <a:xfrm>
          <a:off x="548335" y="1043591"/>
          <a:ext cx="1079994" cy="1079998"/>
        </a:xfrm>
        <a:prstGeom prst="roundRect">
          <a:avLst/>
        </a:prstGeom>
        <a:blipFill rotWithShape="0"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4100" kern="1200" dirty="0"/>
            <a:t> </a:t>
          </a:r>
        </a:p>
      </dsp:txBody>
      <dsp:txXfrm>
        <a:off x="601056" y="1096312"/>
        <a:ext cx="974552" cy="974556"/>
      </dsp:txXfrm>
    </dsp:sp>
    <dsp:sp modelId="{FF475658-4415-4A13-A207-0FA340BE407F}">
      <dsp:nvSpPr>
        <dsp:cNvPr id="0" name=""/>
        <dsp:cNvSpPr/>
      </dsp:nvSpPr>
      <dsp:spPr>
        <a:xfrm>
          <a:off x="1007457" y="441789"/>
          <a:ext cx="3304861" cy="3304861"/>
        </a:xfrm>
        <a:custGeom>
          <a:avLst/>
          <a:gdLst/>
          <a:ahLst/>
          <a:cxnLst/>
          <a:rect l="0" t="0" r="0" b="0"/>
          <a:pathLst>
            <a:path>
              <a:moveTo>
                <a:pt x="382719" y="594905"/>
              </a:moveTo>
              <a:arcTo wR="1652430" hR="1652430" stAng="13187427" swAng="1849499"/>
            </a:path>
          </a:pathLst>
        </a:cu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39EFE-0303-44F6-9A16-FD3B5E015DB1}" type="datetimeFigureOut">
              <a:rPr lang="en-GB" smtClean="0"/>
              <a:pPr/>
              <a:t>24/02/2026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04766-77AF-4EBE-9704-229FD5F6AD6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9881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926D1-0013-4A80-B64E-9D824EE65210}" type="datetimeFigureOut">
              <a:rPr lang="en-GB" smtClean="0"/>
              <a:pPr/>
              <a:t>24/02/2026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F2995-AB43-4B7C-B8CD-9DC7C3692A9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7846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47542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0C0FD0-1FBD-F5B2-9A6E-7E9B81BB43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DA0C8C-C7C8-667D-0C51-C334136431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05615B-2EA9-C060-7403-E5AB9DCF1A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1826C6-AA50-223C-24DB-137F877F6C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806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C5626-88C7-0511-B2CD-09576D74CC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6D6669-BCB4-A4DB-494A-E418A7E28A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5AE18F-1E9C-7D33-ED02-800CDE1A1D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F93E81-204B-6792-E04E-C6FBDBC2A6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64866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3593F-A054-6396-3C92-096AC2E7A7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159A5B-03EA-B0FE-ECDC-0CB49B5599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1ED1E2-4D18-EA85-0510-F9CE276C24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AC0772-8682-D9CD-249E-E976BE187E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14448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E5A46E-5BD7-B40E-82A9-DA7FDAC899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46ACBB-011A-7C2F-8D85-CC450F043D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E4B1CA-E408-5457-7B10-50DC12DCF0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77FC64-C008-AFC4-11D6-2717E694B5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9170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CD162-B57D-7F96-C807-ADFDF6BE6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2DA3E2-9CEE-AADD-CC90-B35B5F64D3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52A248-91D9-FA4C-88D9-9CB7CD08B1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D4390C-61EF-3166-810F-8EB2C0B62A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3869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23C3AE-CC41-FCDF-53CD-6B669DDCD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28BEF9-2323-163E-27D8-E4BBF8D103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D0C819-FDAB-106E-ADBA-C49D0E1F33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BFA62E-3C74-C3FD-2302-FD43EF7740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6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creativecommons.org/licenses/by/4.0/" TargetMode="External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">
    <p:bg>
      <p:bgPr>
        <a:gradFill>
          <a:gsLst>
            <a:gs pos="75000">
              <a:srgbClr val="5DA6C5"/>
            </a:gs>
            <a:gs pos="47000">
              <a:srgbClr val="5781B8"/>
            </a:gs>
            <a:gs pos="4000">
              <a:srgbClr val="4E51A7"/>
            </a:gs>
            <a:gs pos="100000">
              <a:srgbClr val="65D4D5"/>
            </a:gs>
          </a:gsLst>
          <a:lin ang="18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JRC symbol" descr="A black circle with dots&#10;&#10;AI-generated content may be incorrect.">
            <a:extLst>
              <a:ext uri="{FF2B5EF4-FFF2-40B4-BE49-F238E27FC236}">
                <a16:creationId xmlns:a16="http://schemas.microsoft.com/office/drawing/2014/main" id="{725D4AB3-EADA-E922-EA70-C927A8FFB8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47" r="49243" b="4824"/>
          <a:stretch>
            <a:fillRect/>
          </a:stretch>
        </p:blipFill>
        <p:spPr>
          <a:xfrm>
            <a:off x="8401069" y="0"/>
            <a:ext cx="3790932" cy="6858000"/>
          </a:xfrm>
          <a:prstGeom prst="rect">
            <a:avLst/>
          </a:prstGeom>
        </p:spPr>
      </p:pic>
      <p:pic>
        <p:nvPicPr>
          <p:cNvPr id="5" name="EC logo" descr="European Commission">
            <a:extLst>
              <a:ext uri="{FF2B5EF4-FFF2-40B4-BE49-F238E27FC236}">
                <a16:creationId xmlns:a16="http://schemas.microsoft.com/office/drawing/2014/main" id="{5BB2D12E-18B3-959D-037B-3FCA2A70277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463383" y="5738784"/>
            <a:ext cx="2544024" cy="941017"/>
          </a:xfrm>
          <a:prstGeom prst="rect">
            <a:avLst/>
          </a:prstGeom>
          <a:noFill/>
        </p:spPr>
      </p:pic>
      <p:sp>
        <p:nvSpPr>
          <p:cNvPr id="7" name="Speaker, venue">
            <a:extLst>
              <a:ext uri="{FF2B5EF4-FFF2-40B4-BE49-F238E27FC236}">
                <a16:creationId xmlns:a16="http://schemas.microsoft.com/office/drawing/2014/main" id="{CD23B510-2F58-56A1-7F6F-515ECCAF73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803275" y="5399738"/>
            <a:ext cx="5724000" cy="684000"/>
          </a:xfrm>
          <a:prstGeom prst="rect">
            <a:avLst/>
          </a:prstGeom>
        </p:spPr>
        <p:txBody>
          <a:bodyPr lIns="0" tIns="0"/>
          <a:lstStyle>
            <a:lvl1pPr marL="0" indent="0" algn="l">
              <a:spcAft>
                <a:spcPts val="400"/>
              </a:spcAft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40" name="Subtitle">
            <a:extLst>
              <a:ext uri="{FF2B5EF4-FFF2-40B4-BE49-F238E27FC236}">
                <a16:creationId xmlns:a16="http://schemas.microsoft.com/office/drawing/2014/main" id="{BE9F0F0B-69CC-DFB6-5C7F-41B2FD0B0A9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ubTitle" idx="1"/>
          </p:nvPr>
        </p:nvSpPr>
        <p:spPr>
          <a:xfrm>
            <a:off x="803275" y="3874486"/>
            <a:ext cx="7324003" cy="1351702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 algn="l">
              <a:lnSpc>
                <a:spcPct val="105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/>
              <a:t>Click to edit Master subtitle style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F515F952-885D-C605-132C-FFDBD2BCFFC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 hasCustomPrompt="1"/>
          </p:nvPr>
        </p:nvSpPr>
        <p:spPr>
          <a:xfrm>
            <a:off x="803275" y="575220"/>
            <a:ext cx="7324004" cy="3131383"/>
          </a:xfrm>
          <a:prstGeom prst="rect">
            <a:avLst/>
          </a:prstGeom>
        </p:spPr>
        <p:txBody>
          <a:bodyPr lIns="0" anchor="b">
            <a:no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Cover slide </a:t>
            </a:r>
            <a:br>
              <a:rPr lang="en-GB" noProof="0"/>
            </a:br>
            <a:r>
              <a:rPr lang="en-GB" noProof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266446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"/>
          <p:cNvSpPr>
            <a:spLocks noGrp="1"/>
          </p:cNvSpPr>
          <p:nvPr>
            <p:ph type="pic" sz="quarter" idx="13"/>
          </p:nvPr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rgbClr val="D6E0FF"/>
          </a:solidFill>
          <a:ln w="28575">
            <a:noFill/>
          </a:ln>
        </p:spPr>
        <p:txBody>
          <a:bodyPr lIns="360000" tIns="1260000" rIns="360000" bIns="360000" anchor="ctr" anchorCtr="0"/>
          <a:lstStyle>
            <a:lvl1pPr marL="0" indent="0" algn="ctr">
              <a:buNone/>
              <a:defRPr sz="1600"/>
            </a:lvl1pPr>
          </a:lstStyle>
          <a:p>
            <a:endParaRPr lang="en-GB" noProof="0"/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0F781348-A971-C650-1C2C-F01247DDCC3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641059CE-58CF-E8C9-E1EB-74C19DA1EFA8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  <p:sp>
        <p:nvSpPr>
          <p:cNvPr id="3" name="Picture Placeholder 1">
            <a:extLst>
              <a:ext uri="{FF2B5EF4-FFF2-40B4-BE49-F238E27FC236}">
                <a16:creationId xmlns:a16="http://schemas.microsoft.com/office/drawing/2014/main" id="{25A8A799-4278-C91F-86A6-4E1871ECEA8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90576" y="2262795"/>
            <a:ext cx="5759999" cy="3240000"/>
          </a:xfrm>
          <a:prstGeom prst="rect">
            <a:avLst/>
          </a:prstGeom>
          <a:solidFill>
            <a:srgbClr val="D6E0FF"/>
          </a:solidFill>
          <a:ln w="28575">
            <a:noFill/>
          </a:ln>
        </p:spPr>
        <p:txBody>
          <a:bodyPr lIns="360000" tIns="1260000" rIns="360000" bIns="360000" anchor="ctr" anchorCtr="0"/>
          <a:lstStyle>
            <a:lvl1pPr marL="0" indent="0" algn="ctr">
              <a:buNone/>
              <a:defRPr sz="1600"/>
            </a:lvl1pPr>
          </a:lstStyle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0122246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2" cy="6858000"/>
          </a:xfrm>
          <a:prstGeom prst="rect">
            <a:avLst/>
          </a:prstGeom>
          <a:solidFill>
            <a:srgbClr val="D6E0FF"/>
          </a:solidFill>
          <a:ln w="28575">
            <a:noFill/>
          </a:ln>
        </p:spPr>
        <p:txBody>
          <a:bodyPr lIns="360000" tIns="1260000" rIns="360000" bIns="360000" anchor="ctr" anchorCtr="0"/>
          <a:lstStyle>
            <a:lvl1pPr marL="0" indent="0" algn="ctr">
              <a:buNone/>
              <a:defRPr sz="1600"/>
            </a:lvl1pPr>
          </a:lstStyle>
          <a:p>
            <a:endParaRPr lang="en-GB" noProof="0"/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641059CE-58CF-E8C9-E1EB-74C19DA1EFA8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CE0B2A09-0788-9350-A7CD-88C700F8EF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32970" y="4307150"/>
            <a:ext cx="4559030" cy="609737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720000" bIns="180000" anchor="b" anchorCtr="0">
            <a:spAutoFit/>
          </a:bodyPr>
          <a:lstStyle>
            <a:lvl1pPr marL="225425" indent="-216000" algn="l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endParaRPr lang="en-GB"/>
          </a:p>
        </p:txBody>
      </p:sp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3A9B1B70-A89C-89D8-D6D4-4ABCA75BEA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632970" y="4916887"/>
            <a:ext cx="4559030" cy="52349"/>
          </a:xfrm>
          <a:prstGeom prst="rect">
            <a:avLst/>
          </a:prstGeom>
          <a:solidFill>
            <a:srgbClr val="6970D6"/>
          </a:solidFill>
        </p:spPr>
        <p:txBody>
          <a:bodyPr wrap="square" lIns="180000" tIns="360000" rIns="360000" bIns="108000">
            <a:noAutofit/>
          </a:bodyPr>
          <a:lstStyle>
            <a:lvl1pPr marL="225425" indent="-216000" algn="l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319088" indent="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buNone/>
              <a:tabLst/>
              <a:defRPr sz="11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21188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irc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9E9222AD-1A38-FA9E-C702-E8334AA7F45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>
          <a:xfrm>
            <a:off x="6095206" y="2215464"/>
            <a:ext cx="5304632" cy="3472414"/>
          </a:xfrm>
          <a:prstGeom prst="rect">
            <a:avLst/>
          </a:prstGeom>
        </p:spPr>
        <p:txBody>
          <a:bodyPr/>
          <a:lstStyle>
            <a:lvl1pPr marL="225425" indent="-216000" algn="l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6" name="Picture Placeholder 1">
            <a:extLst>
              <a:ext uri="{FF2B5EF4-FFF2-40B4-BE49-F238E27FC236}">
                <a16:creationId xmlns:a16="http://schemas.microsoft.com/office/drawing/2014/main" id="{40868CBF-E3B8-8442-4CFE-C54E26024E8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3"/>
          </p:nvPr>
        </p:nvSpPr>
        <p:spPr>
          <a:xfrm>
            <a:off x="970721" y="1817827"/>
            <a:ext cx="4246737" cy="4246737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9F12B5C1-FF92-7B0D-F4CC-6E025BE782D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70105170-6CDF-42AE-95F8-A7A31A4FBD20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25293584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ircl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141ADBEC-E3C6-D031-A722-27EF7145D4B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>
          <a:xfrm>
            <a:off x="6803756" y="2215464"/>
            <a:ext cx="4596082" cy="3472414"/>
          </a:xfrm>
          <a:prstGeom prst="rect">
            <a:avLst/>
          </a:prstGeom>
        </p:spPr>
        <p:txBody>
          <a:bodyPr/>
          <a:lstStyle>
            <a:lvl1pPr marL="225425" indent="-216000" algn="l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9" name="Picture Placeholder 1">
            <a:extLst>
              <a:ext uri="{FF2B5EF4-FFF2-40B4-BE49-F238E27FC236}">
                <a16:creationId xmlns:a16="http://schemas.microsoft.com/office/drawing/2014/main" id="{3C1570E3-BE36-B211-C4F9-153743C112B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3"/>
          </p:nvPr>
        </p:nvSpPr>
        <p:spPr>
          <a:xfrm>
            <a:off x="970721" y="1817827"/>
            <a:ext cx="4246737" cy="4246737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D90CE9F2-8960-C266-3776-8FEE742785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5"/>
          </p:nvPr>
        </p:nvSpPr>
        <p:spPr>
          <a:xfrm>
            <a:off x="4390939" y="3999008"/>
            <a:ext cx="2065556" cy="2065556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2B91C5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lang="en-BE" sz="1800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0016EDA7-C805-1A18-57A1-4BF4380D272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4E10F2DB-699B-CC3E-603D-05C117988A4C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225823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 and ring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8E004AC7-DA27-2C4C-C779-2BC19322577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6"/>
          </p:nvPr>
        </p:nvSpPr>
        <p:spPr>
          <a:xfrm>
            <a:off x="2862533" y="2158459"/>
            <a:ext cx="3530553" cy="3530553"/>
          </a:xfrm>
          <a:custGeom>
            <a:avLst/>
            <a:gdLst>
              <a:gd name="connsiteX0" fmla="*/ 1704152 w 3408305"/>
              <a:gd name="connsiteY0" fmla="*/ 806685 h 3408305"/>
              <a:gd name="connsiteX1" fmla="*/ 806685 w 3408305"/>
              <a:gd name="connsiteY1" fmla="*/ 1704152 h 3408305"/>
              <a:gd name="connsiteX2" fmla="*/ 1704152 w 3408305"/>
              <a:gd name="connsiteY2" fmla="*/ 2601619 h 3408305"/>
              <a:gd name="connsiteX3" fmla="*/ 2601619 w 3408305"/>
              <a:gd name="connsiteY3" fmla="*/ 1704152 h 3408305"/>
              <a:gd name="connsiteX4" fmla="*/ 1704152 w 3408305"/>
              <a:gd name="connsiteY4" fmla="*/ 806685 h 3408305"/>
              <a:gd name="connsiteX5" fmla="*/ 1704152 w 3408305"/>
              <a:gd name="connsiteY5" fmla="*/ 0 h 3408305"/>
              <a:gd name="connsiteX6" fmla="*/ 3408305 w 3408305"/>
              <a:gd name="connsiteY6" fmla="*/ 1704153 h 3408305"/>
              <a:gd name="connsiteX7" fmla="*/ 1704152 w 3408305"/>
              <a:gd name="connsiteY7" fmla="*/ 3408305 h 3408305"/>
              <a:gd name="connsiteX8" fmla="*/ 0 w 3408305"/>
              <a:gd name="connsiteY8" fmla="*/ 1704153 h 3408305"/>
              <a:gd name="connsiteX9" fmla="*/ 1704152 w 3408305"/>
              <a:gd name="connsiteY9" fmla="*/ 0 h 3408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08305" h="3408305">
                <a:moveTo>
                  <a:pt x="1704152" y="806685"/>
                </a:moveTo>
                <a:cubicBezTo>
                  <a:pt x="1208495" y="806685"/>
                  <a:pt x="806685" y="1208495"/>
                  <a:pt x="806685" y="1704152"/>
                </a:cubicBezTo>
                <a:cubicBezTo>
                  <a:pt x="806685" y="2199809"/>
                  <a:pt x="1208495" y="2601619"/>
                  <a:pt x="1704152" y="2601619"/>
                </a:cubicBezTo>
                <a:cubicBezTo>
                  <a:pt x="2199809" y="2601619"/>
                  <a:pt x="2601619" y="2199809"/>
                  <a:pt x="2601619" y="1704152"/>
                </a:cubicBezTo>
                <a:cubicBezTo>
                  <a:pt x="2601619" y="1208495"/>
                  <a:pt x="2199809" y="806685"/>
                  <a:pt x="1704152" y="806685"/>
                </a:cubicBezTo>
                <a:close/>
                <a:moveTo>
                  <a:pt x="1704152" y="0"/>
                </a:moveTo>
                <a:cubicBezTo>
                  <a:pt x="2645331" y="0"/>
                  <a:pt x="3408305" y="762974"/>
                  <a:pt x="3408305" y="1704153"/>
                </a:cubicBezTo>
                <a:cubicBezTo>
                  <a:pt x="3408305" y="2645331"/>
                  <a:pt x="2645331" y="3408305"/>
                  <a:pt x="1704152" y="3408305"/>
                </a:cubicBezTo>
                <a:cubicBezTo>
                  <a:pt x="762974" y="3408305"/>
                  <a:pt x="0" y="2645331"/>
                  <a:pt x="0" y="1704153"/>
                </a:cubicBezTo>
                <a:cubicBezTo>
                  <a:pt x="0" y="762974"/>
                  <a:pt x="762974" y="0"/>
                  <a:pt x="1704152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28800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6" name="Picture Placeholder 1">
            <a:extLst>
              <a:ext uri="{FF2B5EF4-FFF2-40B4-BE49-F238E27FC236}">
                <a16:creationId xmlns:a16="http://schemas.microsoft.com/office/drawing/2014/main" id="{40868CBF-E3B8-8442-4CFE-C54E26024E8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3"/>
          </p:nvPr>
        </p:nvSpPr>
        <p:spPr>
          <a:xfrm>
            <a:off x="788196" y="2158459"/>
            <a:ext cx="3530553" cy="3530553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A0A1EAAD-49F6-5B62-CE3D-E649452A4F7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9"/>
          </p:nvPr>
        </p:nvSpPr>
        <p:spPr>
          <a:xfrm>
            <a:off x="6803756" y="2932462"/>
            <a:ext cx="4596082" cy="1980502"/>
          </a:xfrm>
          <a:prstGeom prst="rect">
            <a:avLst/>
          </a:prstGeom>
        </p:spPr>
        <p:txBody>
          <a:bodyPr/>
          <a:lstStyle>
            <a:lvl1pPr marL="225425" indent="-216000" algn="l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E1962D3D-8CBE-5865-DA42-41B20F26451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9D65C641-80ED-92F5-E9CE-866F3E44092C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35018436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ircle image_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9E9222AD-1A38-FA9E-C702-E8334AA7F45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90574" y="2215464"/>
            <a:ext cx="5304632" cy="3472414"/>
          </a:xfrm>
          <a:prstGeom prst="rect">
            <a:avLst/>
          </a:prstGeom>
        </p:spPr>
        <p:txBody>
          <a:bodyPr/>
          <a:lstStyle>
            <a:lvl1pPr marL="225425" indent="-216000" algn="l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6" name="Picture Placeholder 1">
            <a:extLst>
              <a:ext uri="{FF2B5EF4-FFF2-40B4-BE49-F238E27FC236}">
                <a16:creationId xmlns:a16="http://schemas.microsoft.com/office/drawing/2014/main" id="{40868CBF-E3B8-8442-4CFE-C54E26024E8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42316" y="1817827"/>
            <a:ext cx="4246737" cy="4246737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9F12B5C1-FF92-7B0D-F4CC-6E025BE78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3" name="Text Placeholder circle">
            <a:extLst>
              <a:ext uri="{FF2B5EF4-FFF2-40B4-BE49-F238E27FC236}">
                <a16:creationId xmlns:a16="http://schemas.microsoft.com/office/drawing/2014/main" id="{08FA68CA-EC4B-DF4E-5780-D8BE56DA6C6E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359288" y="4688486"/>
            <a:ext cx="1358302" cy="1358302"/>
          </a:xfrm>
          <a:prstGeom prst="ellipse">
            <a:avLst/>
          </a:prstGeom>
          <a:solidFill>
            <a:schemeClr val="bg2"/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2B91C5"/>
              </a:buClr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2B91C5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edit</a:t>
            </a:r>
          </a:p>
        </p:txBody>
      </p:sp>
      <p:sp>
        <p:nvSpPr>
          <p:cNvPr id="4" name="Text Placeholder circle">
            <a:extLst>
              <a:ext uri="{FF2B5EF4-FFF2-40B4-BE49-F238E27FC236}">
                <a16:creationId xmlns:a16="http://schemas.microsoft.com/office/drawing/2014/main" id="{1431DE68-941F-EEDA-31C8-E8EE99382E67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9531618" y="1817827"/>
            <a:ext cx="1868220" cy="1868220"/>
          </a:xfrm>
          <a:prstGeom prst="ellipse">
            <a:avLst/>
          </a:prstGeom>
          <a:solidFill>
            <a:schemeClr val="bg2"/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2B91C5"/>
              </a:buClr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2B91C5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edit</a:t>
            </a:r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DAF86C97-C0ED-9149-54B7-B74E2193055C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28739707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5BA34A96-317C-00C8-48C0-FDE2793683C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9"/>
          </p:nvPr>
        </p:nvSpPr>
        <p:spPr>
          <a:xfrm>
            <a:off x="6426061" y="4333461"/>
            <a:ext cx="4949031" cy="1714541"/>
          </a:xfrm>
          <a:prstGeom prst="rect">
            <a:avLst/>
          </a:prstGeom>
        </p:spPr>
        <p:txBody>
          <a:bodyPr/>
          <a:lstStyle>
            <a:lvl1pPr marL="225425" indent="-216000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721A1CCB-D298-56EF-BD46-6E0551D5285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4"/>
          </p:nvPr>
        </p:nvSpPr>
        <p:spPr>
          <a:xfrm>
            <a:off x="6096000" y="1808065"/>
            <a:ext cx="5297243" cy="1944000"/>
          </a:xfrm>
          <a:prstGeom prst="roundRect">
            <a:avLst/>
          </a:prstGeom>
          <a:solidFill>
            <a:srgbClr val="D6E0FF"/>
          </a:solidFill>
          <a:ln w="28575" cmpd="sng">
            <a:noFill/>
          </a:ln>
        </p:spPr>
        <p:txBody>
          <a:bodyPr tIns="720000" bIns="0" anchor="ctr" anchorCtr="0"/>
          <a:lstStyle>
            <a:lvl1pPr marL="0" indent="0" algn="ctr">
              <a:buClr>
                <a:schemeClr val="accent2"/>
              </a:buClr>
              <a:buFont typeface="Arial"/>
              <a:buNone/>
              <a:defRPr sz="1600"/>
            </a:lvl1pPr>
          </a:lstStyle>
          <a:p>
            <a:endParaRPr lang="en-GB" noProof="0"/>
          </a:p>
        </p:txBody>
      </p:sp>
      <p:sp>
        <p:nvSpPr>
          <p:cNvPr id="9" name="Picture Placeholder 1">
            <a:extLst>
              <a:ext uri="{FF2B5EF4-FFF2-40B4-BE49-F238E27FC236}">
                <a16:creationId xmlns:a16="http://schemas.microsoft.com/office/drawing/2014/main" id="{0C028F17-E0D2-771D-1FE4-90C71C85F2E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8"/>
          </p:nvPr>
        </p:nvSpPr>
        <p:spPr>
          <a:xfrm>
            <a:off x="798757" y="4102788"/>
            <a:ext cx="5263990" cy="1944000"/>
          </a:xfrm>
          <a:prstGeom prst="roundRect">
            <a:avLst/>
          </a:prstGeom>
          <a:solidFill>
            <a:srgbClr val="D6E0FF"/>
          </a:solidFill>
          <a:ln w="28575" cmpd="sng">
            <a:noFill/>
          </a:ln>
        </p:spPr>
        <p:txBody>
          <a:bodyPr tIns="720000" bIns="0" anchor="ctr" anchorCtr="0"/>
          <a:lstStyle>
            <a:lvl1pPr marL="0" indent="0" algn="ctr">
              <a:buClr>
                <a:schemeClr val="accent2"/>
              </a:buClr>
              <a:buFont typeface="Arial"/>
              <a:buNone/>
              <a:defRPr sz="1600"/>
            </a:lvl1pPr>
          </a:lstStyle>
          <a:p>
            <a:endParaRPr lang="en-GB" noProof="0"/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A27E8AFB-2EE2-2D0C-2E65-CB8499E19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>
          <a:xfrm>
            <a:off x="790575" y="1977887"/>
            <a:ext cx="4949031" cy="1774176"/>
          </a:xfrm>
          <a:prstGeom prst="rect">
            <a:avLst/>
          </a:prstGeom>
        </p:spPr>
        <p:txBody>
          <a:bodyPr/>
          <a:lstStyle>
            <a:lvl1pPr marL="225425" indent="-216000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3" name="Title">
            <a:extLst>
              <a:ext uri="{FF2B5EF4-FFF2-40B4-BE49-F238E27FC236}">
                <a16:creationId xmlns:a16="http://schemas.microsoft.com/office/drawing/2014/main" id="{8FF7620A-8922-6E97-E8F2-672627AD23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08AB6643-8114-72F2-C818-216B8745A358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38459217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D825FAB2-D10C-6D06-FE11-197B7B180FD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3"/>
          </p:nvPr>
        </p:nvSpPr>
        <p:spPr>
          <a:xfrm>
            <a:off x="7888073" y="4797116"/>
            <a:ext cx="3016988" cy="1249672"/>
          </a:xfrm>
          <a:prstGeom prst="rect">
            <a:avLst/>
          </a:prstGeom>
        </p:spPr>
        <p:txBody>
          <a:bodyPr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82EE2749-4448-E94D-A3B6-E8FD4C9B9E3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2"/>
          </p:nvPr>
        </p:nvSpPr>
        <p:spPr>
          <a:xfrm>
            <a:off x="8028567" y="1848333"/>
            <a:ext cx="2736000" cy="2532654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endParaRPr lang="en-GB" noProof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A0E92DE-31B1-5CBE-D5AC-9699C31B263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2"/>
          </p:nvPr>
        </p:nvSpPr>
        <p:spPr>
          <a:xfrm>
            <a:off x="4586713" y="4797116"/>
            <a:ext cx="3016988" cy="1249672"/>
          </a:xfrm>
          <a:prstGeom prst="rect">
            <a:avLst/>
          </a:prstGeom>
        </p:spPr>
        <p:txBody>
          <a:bodyPr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E020C457-3C2E-CA42-88B4-5E3F06B1AE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0"/>
          </p:nvPr>
        </p:nvSpPr>
        <p:spPr>
          <a:xfrm>
            <a:off x="4727207" y="1848333"/>
            <a:ext cx="2736000" cy="2532654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endParaRPr lang="en-GB" noProof="0"/>
          </a:p>
        </p:txBody>
      </p:sp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71004B11-A169-8942-2A67-F774A4D88F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>
          <a:xfrm>
            <a:off x="1232097" y="4797116"/>
            <a:ext cx="3016988" cy="1249672"/>
          </a:xfrm>
          <a:prstGeom prst="rect">
            <a:avLst/>
          </a:prstGeom>
        </p:spPr>
        <p:txBody>
          <a:bodyPr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14" name="Picture Placeholder 1">
            <a:extLst>
              <a:ext uri="{FF2B5EF4-FFF2-40B4-BE49-F238E27FC236}">
                <a16:creationId xmlns:a16="http://schemas.microsoft.com/office/drawing/2014/main" id="{BF77687C-AC6F-634F-AC60-81131BCE7FC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9"/>
          </p:nvPr>
        </p:nvSpPr>
        <p:spPr>
          <a:xfrm>
            <a:off x="1372591" y="1848333"/>
            <a:ext cx="2736000" cy="2532654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endParaRPr lang="en-GB" noProof="0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6C9C267C-EFF4-28A8-E414-2A63AADFEBB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793D46A4-9973-F635-573D-81A79BF8C80B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21157757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ircl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8E3263D3-4AC3-C2FE-B580-0C1067BADFA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3"/>
          </p:nvPr>
        </p:nvSpPr>
        <p:spPr>
          <a:xfrm>
            <a:off x="7888073" y="4797116"/>
            <a:ext cx="3016988" cy="1249672"/>
          </a:xfrm>
          <a:prstGeom prst="rect">
            <a:avLst/>
          </a:prstGeom>
        </p:spPr>
        <p:txBody>
          <a:bodyPr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6345AD70-D200-B51D-70F5-FABD73B0961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6"/>
          </p:nvPr>
        </p:nvSpPr>
        <p:spPr>
          <a:xfrm>
            <a:off x="8136567" y="1985951"/>
            <a:ext cx="2520000" cy="2520000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678114-3740-5B7B-95B1-1B463D508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2"/>
          </p:nvPr>
        </p:nvSpPr>
        <p:spPr>
          <a:xfrm>
            <a:off x="4586713" y="4797116"/>
            <a:ext cx="3016988" cy="1249672"/>
          </a:xfrm>
          <a:prstGeom prst="rect">
            <a:avLst/>
          </a:prstGeom>
        </p:spPr>
        <p:txBody>
          <a:bodyPr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F0663DAB-6777-E1CB-A3B0-ED9397E5E68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5"/>
          </p:nvPr>
        </p:nvSpPr>
        <p:spPr>
          <a:xfrm>
            <a:off x="4836000" y="1985951"/>
            <a:ext cx="2520000" cy="2520000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F867656-444B-8DCE-BC67-1507F5BF3A5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>
          <a:xfrm>
            <a:off x="1232097" y="4797116"/>
            <a:ext cx="3016988" cy="1249672"/>
          </a:xfrm>
          <a:prstGeom prst="rect">
            <a:avLst/>
          </a:prstGeom>
        </p:spPr>
        <p:txBody>
          <a:bodyPr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12" name="Picture Placeholder 1">
            <a:extLst>
              <a:ext uri="{FF2B5EF4-FFF2-40B4-BE49-F238E27FC236}">
                <a16:creationId xmlns:a16="http://schemas.microsoft.com/office/drawing/2014/main" id="{812D730C-1747-09C9-D609-2D91757AA58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4"/>
          </p:nvPr>
        </p:nvSpPr>
        <p:spPr>
          <a:xfrm>
            <a:off x="1480591" y="1985951"/>
            <a:ext cx="2520000" cy="2520000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769F7856-BF6C-1B98-5EEC-07015FEC63D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F5453783-C65B-DB3C-3358-A418EE21CEDD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17917020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ring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92ADE0C2-CAE1-1C73-39CF-CA7C696DE3E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3"/>
          </p:nvPr>
        </p:nvSpPr>
        <p:spPr>
          <a:xfrm>
            <a:off x="7888073" y="5033108"/>
            <a:ext cx="3016988" cy="1013680"/>
          </a:xfrm>
          <a:prstGeom prst="rect">
            <a:avLst/>
          </a:prstGeom>
        </p:spPr>
        <p:txBody>
          <a:bodyPr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19" name="Picture Placeholder 3">
            <a:extLst>
              <a:ext uri="{FF2B5EF4-FFF2-40B4-BE49-F238E27FC236}">
                <a16:creationId xmlns:a16="http://schemas.microsoft.com/office/drawing/2014/main" id="{5AC485BE-1196-5B48-061C-7E02654A9BA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6"/>
          </p:nvPr>
        </p:nvSpPr>
        <p:spPr>
          <a:xfrm>
            <a:off x="7940638" y="1872716"/>
            <a:ext cx="2917826" cy="2916238"/>
          </a:xfrm>
          <a:custGeom>
            <a:avLst/>
            <a:gdLst>
              <a:gd name="connsiteX0" fmla="*/ 1458912 w 2917826"/>
              <a:gd name="connsiteY0" fmla="*/ 924910 h 2916238"/>
              <a:gd name="connsiteX1" fmla="*/ 925704 w 2917826"/>
              <a:gd name="connsiteY1" fmla="*/ 1458118 h 2916238"/>
              <a:gd name="connsiteX2" fmla="*/ 1458912 w 2917826"/>
              <a:gd name="connsiteY2" fmla="*/ 1991326 h 2916238"/>
              <a:gd name="connsiteX3" fmla="*/ 1992120 w 2917826"/>
              <a:gd name="connsiteY3" fmla="*/ 1458118 h 2916238"/>
              <a:gd name="connsiteX4" fmla="*/ 1458912 w 2917826"/>
              <a:gd name="connsiteY4" fmla="*/ 924910 h 2916238"/>
              <a:gd name="connsiteX5" fmla="*/ 1458913 w 2917826"/>
              <a:gd name="connsiteY5" fmla="*/ 0 h 2916238"/>
              <a:gd name="connsiteX6" fmla="*/ 2917826 w 2917826"/>
              <a:gd name="connsiteY6" fmla="*/ 1458119 h 2916238"/>
              <a:gd name="connsiteX7" fmla="*/ 1458913 w 2917826"/>
              <a:gd name="connsiteY7" fmla="*/ 2916238 h 2916238"/>
              <a:gd name="connsiteX8" fmla="*/ 0 w 2917826"/>
              <a:gd name="connsiteY8" fmla="*/ 1458119 h 2916238"/>
              <a:gd name="connsiteX9" fmla="*/ 1458913 w 2917826"/>
              <a:gd name="connsiteY9" fmla="*/ 0 h 2916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17826" h="2916238">
                <a:moveTo>
                  <a:pt x="1458912" y="924910"/>
                </a:moveTo>
                <a:cubicBezTo>
                  <a:pt x="1164429" y="924910"/>
                  <a:pt x="925704" y="1163635"/>
                  <a:pt x="925704" y="1458118"/>
                </a:cubicBezTo>
                <a:cubicBezTo>
                  <a:pt x="925704" y="1752601"/>
                  <a:pt x="1164429" y="1991326"/>
                  <a:pt x="1458912" y="1991326"/>
                </a:cubicBezTo>
                <a:cubicBezTo>
                  <a:pt x="1753395" y="1991326"/>
                  <a:pt x="1992120" y="1752601"/>
                  <a:pt x="1992120" y="1458118"/>
                </a:cubicBezTo>
                <a:cubicBezTo>
                  <a:pt x="1992120" y="1163635"/>
                  <a:pt x="1753395" y="924910"/>
                  <a:pt x="1458912" y="924910"/>
                </a:cubicBezTo>
                <a:close/>
                <a:moveTo>
                  <a:pt x="1458913" y="0"/>
                </a:moveTo>
                <a:cubicBezTo>
                  <a:pt x="2264648" y="0"/>
                  <a:pt x="2917826" y="652822"/>
                  <a:pt x="2917826" y="1458119"/>
                </a:cubicBezTo>
                <a:cubicBezTo>
                  <a:pt x="2917826" y="2263416"/>
                  <a:pt x="2264648" y="2916238"/>
                  <a:pt x="1458913" y="2916238"/>
                </a:cubicBezTo>
                <a:cubicBezTo>
                  <a:pt x="653178" y="2916238"/>
                  <a:pt x="0" y="2263416"/>
                  <a:pt x="0" y="1458119"/>
                </a:cubicBezTo>
                <a:cubicBezTo>
                  <a:pt x="0" y="652822"/>
                  <a:pt x="653178" y="0"/>
                  <a:pt x="1458913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>
            <a:noAutofit/>
          </a:bodyPr>
          <a:lstStyle/>
          <a:p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09879B-9918-BAAC-9B75-C92A513B474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2"/>
          </p:nvPr>
        </p:nvSpPr>
        <p:spPr>
          <a:xfrm>
            <a:off x="4586713" y="5033108"/>
            <a:ext cx="3016988" cy="1013680"/>
          </a:xfrm>
          <a:prstGeom prst="rect">
            <a:avLst/>
          </a:prstGeom>
        </p:spPr>
        <p:txBody>
          <a:bodyPr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463B0202-3B3B-F2CB-5045-AC91C6A7BC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5"/>
          </p:nvPr>
        </p:nvSpPr>
        <p:spPr>
          <a:xfrm>
            <a:off x="4630908" y="1872716"/>
            <a:ext cx="2917826" cy="2916238"/>
          </a:xfrm>
          <a:custGeom>
            <a:avLst/>
            <a:gdLst>
              <a:gd name="connsiteX0" fmla="*/ 1458912 w 2917826"/>
              <a:gd name="connsiteY0" fmla="*/ 924910 h 2916238"/>
              <a:gd name="connsiteX1" fmla="*/ 925704 w 2917826"/>
              <a:gd name="connsiteY1" fmla="*/ 1458118 h 2916238"/>
              <a:gd name="connsiteX2" fmla="*/ 1458912 w 2917826"/>
              <a:gd name="connsiteY2" fmla="*/ 1991326 h 2916238"/>
              <a:gd name="connsiteX3" fmla="*/ 1992120 w 2917826"/>
              <a:gd name="connsiteY3" fmla="*/ 1458118 h 2916238"/>
              <a:gd name="connsiteX4" fmla="*/ 1458912 w 2917826"/>
              <a:gd name="connsiteY4" fmla="*/ 924910 h 2916238"/>
              <a:gd name="connsiteX5" fmla="*/ 1458913 w 2917826"/>
              <a:gd name="connsiteY5" fmla="*/ 0 h 2916238"/>
              <a:gd name="connsiteX6" fmla="*/ 2917826 w 2917826"/>
              <a:gd name="connsiteY6" fmla="*/ 1458119 h 2916238"/>
              <a:gd name="connsiteX7" fmla="*/ 1458913 w 2917826"/>
              <a:gd name="connsiteY7" fmla="*/ 2916238 h 2916238"/>
              <a:gd name="connsiteX8" fmla="*/ 0 w 2917826"/>
              <a:gd name="connsiteY8" fmla="*/ 1458119 h 2916238"/>
              <a:gd name="connsiteX9" fmla="*/ 1458913 w 2917826"/>
              <a:gd name="connsiteY9" fmla="*/ 0 h 2916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17826" h="2916238">
                <a:moveTo>
                  <a:pt x="1458912" y="924910"/>
                </a:moveTo>
                <a:cubicBezTo>
                  <a:pt x="1164429" y="924910"/>
                  <a:pt x="925704" y="1163635"/>
                  <a:pt x="925704" y="1458118"/>
                </a:cubicBezTo>
                <a:cubicBezTo>
                  <a:pt x="925704" y="1752601"/>
                  <a:pt x="1164429" y="1991326"/>
                  <a:pt x="1458912" y="1991326"/>
                </a:cubicBezTo>
                <a:cubicBezTo>
                  <a:pt x="1753395" y="1991326"/>
                  <a:pt x="1992120" y="1752601"/>
                  <a:pt x="1992120" y="1458118"/>
                </a:cubicBezTo>
                <a:cubicBezTo>
                  <a:pt x="1992120" y="1163635"/>
                  <a:pt x="1753395" y="924910"/>
                  <a:pt x="1458912" y="924910"/>
                </a:cubicBezTo>
                <a:close/>
                <a:moveTo>
                  <a:pt x="1458913" y="0"/>
                </a:moveTo>
                <a:cubicBezTo>
                  <a:pt x="2264648" y="0"/>
                  <a:pt x="2917826" y="652822"/>
                  <a:pt x="2917826" y="1458119"/>
                </a:cubicBezTo>
                <a:cubicBezTo>
                  <a:pt x="2917826" y="2263416"/>
                  <a:pt x="2264648" y="2916238"/>
                  <a:pt x="1458913" y="2916238"/>
                </a:cubicBezTo>
                <a:cubicBezTo>
                  <a:pt x="653178" y="2916238"/>
                  <a:pt x="0" y="2263416"/>
                  <a:pt x="0" y="1458119"/>
                </a:cubicBezTo>
                <a:cubicBezTo>
                  <a:pt x="0" y="652822"/>
                  <a:pt x="653178" y="0"/>
                  <a:pt x="1458913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>
            <a:noAutofit/>
          </a:bodyPr>
          <a:lstStyle/>
          <a:p>
            <a:endParaRPr lang="en-BE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B81DBF9-0BAD-EC52-3C79-A0A92832B66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8"/>
          </p:nvPr>
        </p:nvSpPr>
        <p:spPr>
          <a:xfrm>
            <a:off x="1232097" y="5033108"/>
            <a:ext cx="3016988" cy="1013680"/>
          </a:xfrm>
          <a:prstGeom prst="rect">
            <a:avLst/>
          </a:prstGeom>
        </p:spPr>
        <p:txBody>
          <a:bodyPr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17" name="Picture Placeholder 1">
            <a:extLst>
              <a:ext uri="{FF2B5EF4-FFF2-40B4-BE49-F238E27FC236}">
                <a16:creationId xmlns:a16="http://schemas.microsoft.com/office/drawing/2014/main" id="{6581423B-21B8-271E-7CD7-AA232F3FBA4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4"/>
          </p:nvPr>
        </p:nvSpPr>
        <p:spPr>
          <a:xfrm>
            <a:off x="1191969" y="1872716"/>
            <a:ext cx="2917826" cy="2916238"/>
          </a:xfrm>
          <a:custGeom>
            <a:avLst/>
            <a:gdLst>
              <a:gd name="connsiteX0" fmla="*/ 1458912 w 2917826"/>
              <a:gd name="connsiteY0" fmla="*/ 924910 h 2916238"/>
              <a:gd name="connsiteX1" fmla="*/ 925704 w 2917826"/>
              <a:gd name="connsiteY1" fmla="*/ 1458118 h 2916238"/>
              <a:gd name="connsiteX2" fmla="*/ 1458912 w 2917826"/>
              <a:gd name="connsiteY2" fmla="*/ 1991326 h 2916238"/>
              <a:gd name="connsiteX3" fmla="*/ 1992120 w 2917826"/>
              <a:gd name="connsiteY3" fmla="*/ 1458118 h 2916238"/>
              <a:gd name="connsiteX4" fmla="*/ 1458912 w 2917826"/>
              <a:gd name="connsiteY4" fmla="*/ 924910 h 2916238"/>
              <a:gd name="connsiteX5" fmla="*/ 1458913 w 2917826"/>
              <a:gd name="connsiteY5" fmla="*/ 0 h 2916238"/>
              <a:gd name="connsiteX6" fmla="*/ 2917826 w 2917826"/>
              <a:gd name="connsiteY6" fmla="*/ 1458119 h 2916238"/>
              <a:gd name="connsiteX7" fmla="*/ 1458913 w 2917826"/>
              <a:gd name="connsiteY7" fmla="*/ 2916238 h 2916238"/>
              <a:gd name="connsiteX8" fmla="*/ 0 w 2917826"/>
              <a:gd name="connsiteY8" fmla="*/ 1458119 h 2916238"/>
              <a:gd name="connsiteX9" fmla="*/ 1458913 w 2917826"/>
              <a:gd name="connsiteY9" fmla="*/ 0 h 2916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17826" h="2916238">
                <a:moveTo>
                  <a:pt x="1458912" y="924910"/>
                </a:moveTo>
                <a:cubicBezTo>
                  <a:pt x="1164429" y="924910"/>
                  <a:pt x="925704" y="1163635"/>
                  <a:pt x="925704" y="1458118"/>
                </a:cubicBezTo>
                <a:cubicBezTo>
                  <a:pt x="925704" y="1752601"/>
                  <a:pt x="1164429" y="1991326"/>
                  <a:pt x="1458912" y="1991326"/>
                </a:cubicBezTo>
                <a:cubicBezTo>
                  <a:pt x="1753395" y="1991326"/>
                  <a:pt x="1992120" y="1752601"/>
                  <a:pt x="1992120" y="1458118"/>
                </a:cubicBezTo>
                <a:cubicBezTo>
                  <a:pt x="1992120" y="1163635"/>
                  <a:pt x="1753395" y="924910"/>
                  <a:pt x="1458912" y="924910"/>
                </a:cubicBezTo>
                <a:close/>
                <a:moveTo>
                  <a:pt x="1458913" y="0"/>
                </a:moveTo>
                <a:cubicBezTo>
                  <a:pt x="2264648" y="0"/>
                  <a:pt x="2917826" y="652822"/>
                  <a:pt x="2917826" y="1458119"/>
                </a:cubicBezTo>
                <a:cubicBezTo>
                  <a:pt x="2917826" y="2263416"/>
                  <a:pt x="2264648" y="2916238"/>
                  <a:pt x="1458913" y="2916238"/>
                </a:cubicBezTo>
                <a:cubicBezTo>
                  <a:pt x="653178" y="2916238"/>
                  <a:pt x="0" y="2263416"/>
                  <a:pt x="0" y="1458119"/>
                </a:cubicBezTo>
                <a:cubicBezTo>
                  <a:pt x="0" y="652822"/>
                  <a:pt x="653178" y="0"/>
                  <a:pt x="1458913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>
            <a:noAutofit/>
          </a:bodyPr>
          <a:lstStyle/>
          <a:p>
            <a:endParaRPr lang="en-BE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D4EEE6C7-7DB4-2A3F-BE85-FCAC167E528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2BC6063B-91FA-D882-DBBD-A4C1B6C6D3EC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55657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slide">
    <p:bg>
      <p:bgPr>
        <a:gradFill>
          <a:gsLst>
            <a:gs pos="75000">
              <a:srgbClr val="5DA6C5"/>
            </a:gs>
            <a:gs pos="47000">
              <a:srgbClr val="5781B8"/>
            </a:gs>
            <a:gs pos="4000">
              <a:srgbClr val="4E51A7"/>
            </a:gs>
            <a:gs pos="100000">
              <a:srgbClr val="65D4D5"/>
            </a:gs>
          </a:gsLst>
          <a:lin ang="18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C logo" descr="European Commission">
            <a:extLst>
              <a:ext uri="{FF2B5EF4-FFF2-40B4-BE49-F238E27FC236}">
                <a16:creationId xmlns:a16="http://schemas.microsoft.com/office/drawing/2014/main" id="{3AECCEB1-4DE4-8CB1-B84E-809D6316009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/>
          <a:srcRect r="45043"/>
          <a:stretch/>
        </p:blipFill>
        <p:spPr>
          <a:xfrm>
            <a:off x="10729044" y="5893948"/>
            <a:ext cx="1158155" cy="779504"/>
          </a:xfrm>
          <a:prstGeom prst="rect">
            <a:avLst/>
          </a:prstGeom>
          <a:noFill/>
        </p:spPr>
      </p:pic>
      <p:sp>
        <p:nvSpPr>
          <p:cNvPr id="40" name="Subtitle">
            <a:extLst>
              <a:ext uri="{FF2B5EF4-FFF2-40B4-BE49-F238E27FC236}">
                <a16:creationId xmlns:a16="http://schemas.microsoft.com/office/drawing/2014/main" id="{BE9F0F0B-69CC-DFB6-5C7F-41B2FD0B0A9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ubTitle" idx="1"/>
          </p:nvPr>
        </p:nvSpPr>
        <p:spPr>
          <a:xfrm>
            <a:off x="803275" y="3874486"/>
            <a:ext cx="7324003" cy="1351702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 algn="l">
              <a:lnSpc>
                <a:spcPct val="105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/>
              <a:t>Click to edit Master subtitle style</a:t>
            </a:r>
          </a:p>
        </p:txBody>
      </p:sp>
      <p:sp>
        <p:nvSpPr>
          <p:cNvPr id="39" name="Title">
            <a:extLst>
              <a:ext uri="{FF2B5EF4-FFF2-40B4-BE49-F238E27FC236}">
                <a16:creationId xmlns:a16="http://schemas.microsoft.com/office/drawing/2014/main" id="{A2470777-AF5E-320A-439E-A6DEC5AE3F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 hasCustomPrompt="1"/>
          </p:nvPr>
        </p:nvSpPr>
        <p:spPr>
          <a:xfrm>
            <a:off x="803275" y="575220"/>
            <a:ext cx="7324004" cy="3131383"/>
          </a:xfrm>
          <a:prstGeom prst="rect">
            <a:avLst/>
          </a:prstGeom>
        </p:spPr>
        <p:txBody>
          <a:bodyPr lIns="0" anchor="b">
            <a:no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Chapter slide </a:t>
            </a:r>
            <a:br>
              <a:rPr lang="en-GB" noProof="0"/>
            </a:br>
            <a:r>
              <a:rPr lang="en-GB" noProof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49050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7447ED4A-A2BB-989C-70D9-92B5B380A4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3"/>
          </p:nvPr>
        </p:nvSpPr>
        <p:spPr>
          <a:xfrm>
            <a:off x="9590952" y="4470898"/>
            <a:ext cx="1808886" cy="1448385"/>
          </a:xfrm>
          <a:prstGeom prst="rect">
            <a:avLst/>
          </a:prstGeom>
        </p:spPr>
        <p:txBody>
          <a:bodyPr/>
          <a:lstStyle>
            <a:lvl1pPr marL="9425" indent="0" algn="l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C2B43DA-DC60-3F05-E365-AAEDB6647F4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9"/>
          </p:nvPr>
        </p:nvSpPr>
        <p:spPr>
          <a:xfrm>
            <a:off x="6213000" y="4026521"/>
            <a:ext cx="3202058" cy="2007777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endParaRPr lang="en-BE"/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6D1E0F50-BCD0-59B8-7C58-050AA48E416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2"/>
          </p:nvPr>
        </p:nvSpPr>
        <p:spPr>
          <a:xfrm>
            <a:off x="9590952" y="2234594"/>
            <a:ext cx="1808886" cy="1448385"/>
          </a:xfrm>
          <a:prstGeom prst="rect">
            <a:avLst/>
          </a:prstGeom>
        </p:spPr>
        <p:txBody>
          <a:bodyPr/>
          <a:lstStyle>
            <a:lvl1pPr marL="9425" indent="0" algn="l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857B101-D607-2257-C586-C89E0724916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5"/>
          </p:nvPr>
        </p:nvSpPr>
        <p:spPr>
          <a:xfrm>
            <a:off x="6212996" y="1802836"/>
            <a:ext cx="3202060" cy="2008800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endParaRPr lang="en-BE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A8D48B1D-7593-F5E8-6A08-E01EE51AF07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1"/>
          </p:nvPr>
        </p:nvSpPr>
        <p:spPr>
          <a:xfrm>
            <a:off x="790575" y="4470898"/>
            <a:ext cx="1808937" cy="1448385"/>
          </a:xfrm>
          <a:prstGeom prst="rect">
            <a:avLst/>
          </a:prstGeom>
        </p:spPr>
        <p:txBody>
          <a:bodyPr/>
          <a:lstStyle>
            <a:lvl1pPr marL="9425" indent="0" algn="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5F4488-3E52-7CBE-6634-905D25C4D68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4"/>
          </p:nvPr>
        </p:nvSpPr>
        <p:spPr>
          <a:xfrm>
            <a:off x="2775410" y="4026521"/>
            <a:ext cx="3202058" cy="2007777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endParaRPr lang="en-BE"/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44F99697-BF96-9427-DC6D-2B4D7E8EC7C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0"/>
          </p:nvPr>
        </p:nvSpPr>
        <p:spPr>
          <a:xfrm>
            <a:off x="790575" y="2234594"/>
            <a:ext cx="1808937" cy="1448385"/>
          </a:xfrm>
          <a:prstGeom prst="rect">
            <a:avLst/>
          </a:prstGeom>
        </p:spPr>
        <p:txBody>
          <a:bodyPr/>
          <a:lstStyle>
            <a:lvl1pPr marL="9425" indent="0" algn="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7AE53993-AA56-3F32-577F-460A25AF6B1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3"/>
          </p:nvPr>
        </p:nvSpPr>
        <p:spPr>
          <a:xfrm>
            <a:off x="2775409" y="1802836"/>
            <a:ext cx="3202059" cy="2007778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endParaRPr lang="en-BE"/>
          </a:p>
        </p:txBody>
      </p:sp>
      <p:sp>
        <p:nvSpPr>
          <p:cNvPr id="8" name="Title">
            <a:extLst>
              <a:ext uri="{FF2B5EF4-FFF2-40B4-BE49-F238E27FC236}">
                <a16:creationId xmlns:a16="http://schemas.microsoft.com/office/drawing/2014/main" id="{7BE2D894-6305-2443-0E9B-4158CE84F9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216B07B7-7B71-C251-EF76-C01D63072BF7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36283661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, circ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1486E0D4-7E98-4364-DCDB-805876EC1FE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3"/>
          </p:nvPr>
        </p:nvSpPr>
        <p:spPr>
          <a:xfrm>
            <a:off x="9590952" y="4470898"/>
            <a:ext cx="1808886" cy="1448385"/>
          </a:xfrm>
          <a:prstGeom prst="rect">
            <a:avLst/>
          </a:prstGeom>
        </p:spPr>
        <p:txBody>
          <a:bodyPr/>
          <a:lstStyle>
            <a:lvl1pPr marL="9425" indent="0" algn="l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C2B43DA-DC60-3F05-E365-AAEDB6647F4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9"/>
          </p:nvPr>
        </p:nvSpPr>
        <p:spPr>
          <a:xfrm>
            <a:off x="6213000" y="4026521"/>
            <a:ext cx="3202058" cy="2007777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endParaRPr lang="en-BE"/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D659FC6B-87D1-5774-9B87-090956C8C5D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2"/>
          </p:nvPr>
        </p:nvSpPr>
        <p:spPr>
          <a:xfrm>
            <a:off x="9590952" y="2234594"/>
            <a:ext cx="1808886" cy="1448385"/>
          </a:xfrm>
          <a:prstGeom prst="rect">
            <a:avLst/>
          </a:prstGeom>
        </p:spPr>
        <p:txBody>
          <a:bodyPr/>
          <a:lstStyle>
            <a:lvl1pPr marL="9425" indent="0" algn="l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857B101-D607-2257-C586-C89E0724916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5"/>
          </p:nvPr>
        </p:nvSpPr>
        <p:spPr>
          <a:xfrm>
            <a:off x="6212996" y="1802836"/>
            <a:ext cx="3202060" cy="2008800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endParaRPr lang="en-BE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5FA31A8E-B52B-13ED-BBA3-B41682ECA61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1"/>
          </p:nvPr>
        </p:nvSpPr>
        <p:spPr>
          <a:xfrm>
            <a:off x="790575" y="4470898"/>
            <a:ext cx="1808937" cy="1448385"/>
          </a:xfrm>
          <a:prstGeom prst="rect">
            <a:avLst/>
          </a:prstGeom>
        </p:spPr>
        <p:txBody>
          <a:bodyPr/>
          <a:lstStyle>
            <a:lvl1pPr marL="9425" indent="0" algn="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5F4488-3E52-7CBE-6634-905D25C4D68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4"/>
          </p:nvPr>
        </p:nvSpPr>
        <p:spPr>
          <a:xfrm>
            <a:off x="2775410" y="4026521"/>
            <a:ext cx="3202058" cy="2007777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endParaRPr lang="en-BE"/>
          </a:p>
        </p:txBody>
      </p:sp>
      <p:sp>
        <p:nvSpPr>
          <p:cNvPr id="29" name="Text Placeholder 1">
            <a:extLst>
              <a:ext uri="{FF2B5EF4-FFF2-40B4-BE49-F238E27FC236}">
                <a16:creationId xmlns:a16="http://schemas.microsoft.com/office/drawing/2014/main" id="{C5AE8296-3D46-E5B2-90EC-D71A52170D6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0"/>
          </p:nvPr>
        </p:nvSpPr>
        <p:spPr>
          <a:xfrm>
            <a:off x="790575" y="2234594"/>
            <a:ext cx="1808937" cy="1448385"/>
          </a:xfrm>
          <a:prstGeom prst="rect">
            <a:avLst/>
          </a:prstGeom>
        </p:spPr>
        <p:txBody>
          <a:bodyPr/>
          <a:lstStyle>
            <a:lvl1pPr marL="9425" indent="0" algn="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7AE53993-AA56-3F32-577F-460A25AF6B1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3"/>
          </p:nvPr>
        </p:nvSpPr>
        <p:spPr>
          <a:xfrm>
            <a:off x="2775409" y="1802836"/>
            <a:ext cx="3202059" cy="2007778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endParaRPr lang="en-BE"/>
          </a:p>
        </p:txBody>
      </p:sp>
      <p:sp>
        <p:nvSpPr>
          <p:cNvPr id="10" name="Text Placeholder circle">
            <a:extLst>
              <a:ext uri="{FF2B5EF4-FFF2-40B4-BE49-F238E27FC236}">
                <a16:creationId xmlns:a16="http://schemas.microsoft.com/office/drawing/2014/main" id="{55A8AC3E-ED12-82DB-963F-BD2F7FE708F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9"/>
          </p:nvPr>
        </p:nvSpPr>
        <p:spPr>
          <a:xfrm>
            <a:off x="4877728" y="2675091"/>
            <a:ext cx="2520000" cy="2520000"/>
          </a:xfrm>
          <a:prstGeom prst="ellipse">
            <a:avLst/>
          </a:prstGeom>
          <a:solidFill>
            <a:schemeClr val="bg1"/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2B91C5"/>
              </a:buClr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2B91C5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edit</a:t>
            </a:r>
          </a:p>
        </p:txBody>
      </p:sp>
      <p:sp>
        <p:nvSpPr>
          <p:cNvPr id="8" name="Title">
            <a:extLst>
              <a:ext uri="{FF2B5EF4-FFF2-40B4-BE49-F238E27FC236}">
                <a16:creationId xmlns:a16="http://schemas.microsoft.com/office/drawing/2014/main" id="{6A2DE0CF-53AF-7B0B-F708-62183C4A049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EC030558-FB0F-6926-53C1-86267E8113E5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8063864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ircl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3F1862DA-5AF0-C82E-AE39-659BAFF76DB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4"/>
          </p:nvPr>
        </p:nvSpPr>
        <p:spPr>
          <a:xfrm>
            <a:off x="8674187" y="4504961"/>
            <a:ext cx="2706470" cy="1197012"/>
          </a:xfrm>
          <a:prstGeom prst="rect">
            <a:avLst/>
          </a:prstGeom>
        </p:spPr>
        <p:txBody>
          <a:bodyPr/>
          <a:lstStyle>
            <a:lvl1pPr marL="9425" indent="0" algn="l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  <a:endParaRPr lang="en-BE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1F268277-9F3E-948B-E041-10F52143DC7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9"/>
          </p:nvPr>
        </p:nvSpPr>
        <p:spPr>
          <a:xfrm>
            <a:off x="6277250" y="4070689"/>
            <a:ext cx="2065556" cy="2065556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  <a:ln>
            <a:noFill/>
          </a:ln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062605D5-D15C-6EFD-BD6E-2CB29D5F5A6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5"/>
          </p:nvPr>
        </p:nvSpPr>
        <p:spPr>
          <a:xfrm>
            <a:off x="8674187" y="2194248"/>
            <a:ext cx="2706470" cy="1197012"/>
          </a:xfrm>
          <a:prstGeom prst="rect">
            <a:avLst/>
          </a:prstGeom>
        </p:spPr>
        <p:txBody>
          <a:bodyPr/>
          <a:lstStyle>
            <a:lvl1pPr marL="9425" indent="0" algn="l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  <a:endParaRPr lang="en-BE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D90CE9F2-8960-C266-3776-8FEE742785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5"/>
          </p:nvPr>
        </p:nvSpPr>
        <p:spPr>
          <a:xfrm>
            <a:off x="6270539" y="1753303"/>
            <a:ext cx="2065556" cy="2065556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91056C46-17AC-DF86-EA0C-94B68D9E5D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8"/>
          </p:nvPr>
        </p:nvSpPr>
        <p:spPr>
          <a:xfrm>
            <a:off x="790576" y="4504961"/>
            <a:ext cx="2706470" cy="1197012"/>
          </a:xfrm>
          <a:prstGeom prst="rect">
            <a:avLst/>
          </a:prstGeom>
        </p:spPr>
        <p:txBody>
          <a:bodyPr/>
          <a:lstStyle>
            <a:lvl1pPr marL="9425" indent="0" algn="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  <a:endParaRPr lang="en-BE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B4FFF937-EA2A-E65F-1F04-F8423509A5B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4"/>
          </p:nvPr>
        </p:nvSpPr>
        <p:spPr>
          <a:xfrm>
            <a:off x="3854370" y="4070689"/>
            <a:ext cx="2065556" cy="2065556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  <a:ln>
            <a:noFill/>
          </a:ln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D0A2921B-BBAA-F008-752F-9F14DF8C75F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3"/>
          </p:nvPr>
        </p:nvSpPr>
        <p:spPr>
          <a:xfrm>
            <a:off x="790576" y="2194248"/>
            <a:ext cx="2706470" cy="1197012"/>
          </a:xfrm>
          <a:prstGeom prst="rect">
            <a:avLst/>
          </a:prstGeom>
        </p:spPr>
        <p:txBody>
          <a:bodyPr/>
          <a:lstStyle>
            <a:lvl1pPr marL="9425" indent="0" algn="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  <a:endParaRPr lang="en-BE"/>
          </a:p>
        </p:txBody>
      </p:sp>
      <p:sp>
        <p:nvSpPr>
          <p:cNvPr id="6" name="Picture Placeholder 1">
            <a:extLst>
              <a:ext uri="{FF2B5EF4-FFF2-40B4-BE49-F238E27FC236}">
                <a16:creationId xmlns:a16="http://schemas.microsoft.com/office/drawing/2014/main" id="{40868CBF-E3B8-8442-4CFE-C54E26024E8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3"/>
          </p:nvPr>
        </p:nvSpPr>
        <p:spPr>
          <a:xfrm>
            <a:off x="3854371" y="1753303"/>
            <a:ext cx="2065556" cy="2065556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333B980E-7E1D-4A47-2295-BBE00666F47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F362F445-6051-9908-6B6B-059200DED082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41796727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ircl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5B99795D-F125-DE42-4FA9-30C157D6C65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0"/>
          </p:nvPr>
        </p:nvSpPr>
        <p:spPr>
          <a:xfrm>
            <a:off x="9285220" y="4456481"/>
            <a:ext cx="1558098" cy="1108854"/>
          </a:xfrm>
          <a:prstGeom prst="rect">
            <a:avLst/>
          </a:prstGeom>
        </p:spPr>
        <p:txBody>
          <a:bodyPr/>
          <a:lstStyle>
            <a:lvl1pPr marL="9425" indent="0" algn="ct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24" name="Picture Placeholder 5">
            <a:extLst>
              <a:ext uri="{FF2B5EF4-FFF2-40B4-BE49-F238E27FC236}">
                <a16:creationId xmlns:a16="http://schemas.microsoft.com/office/drawing/2014/main" id="{2EC4A908-6AA7-6EF5-3F8C-3E2123B02E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46"/>
          </p:nvPr>
        </p:nvSpPr>
        <p:spPr>
          <a:xfrm>
            <a:off x="9179528" y="2224487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/>
          <a:lstStyle/>
          <a:p>
            <a:endParaRPr lang="en-BE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D4838CCE-87D7-E2E4-52A4-ABB0A889E51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3"/>
          </p:nvPr>
        </p:nvSpPr>
        <p:spPr>
          <a:xfrm>
            <a:off x="7303789" y="2547486"/>
            <a:ext cx="1558098" cy="1120965"/>
          </a:xfrm>
          <a:prstGeom prst="rect">
            <a:avLst/>
          </a:prstGeom>
        </p:spPr>
        <p:txBody>
          <a:bodyPr anchor="b" anchorCtr="0"/>
          <a:lstStyle>
            <a:lvl1pPr marL="9425" indent="0" algn="ct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1BEF6E2A-104A-E781-0ABB-DED36AE03A8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48"/>
          </p:nvPr>
        </p:nvSpPr>
        <p:spPr>
          <a:xfrm>
            <a:off x="7199357" y="4127427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/>
          <a:lstStyle/>
          <a:p>
            <a:endParaRPr lang="en-BE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9312B99-D282-3ECB-A854-597C198BA4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9"/>
          </p:nvPr>
        </p:nvSpPr>
        <p:spPr>
          <a:xfrm>
            <a:off x="5310278" y="4456481"/>
            <a:ext cx="1558098" cy="1108854"/>
          </a:xfrm>
          <a:prstGeom prst="rect">
            <a:avLst/>
          </a:prstGeom>
        </p:spPr>
        <p:txBody>
          <a:bodyPr/>
          <a:lstStyle>
            <a:lvl1pPr marL="9425" indent="0" algn="ct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23" name="Picture Placeholder 3">
            <a:extLst>
              <a:ext uri="{FF2B5EF4-FFF2-40B4-BE49-F238E27FC236}">
                <a16:creationId xmlns:a16="http://schemas.microsoft.com/office/drawing/2014/main" id="{7367E657-41BA-424C-58A6-2D16DC04A12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45"/>
          </p:nvPr>
        </p:nvSpPr>
        <p:spPr>
          <a:xfrm>
            <a:off x="5219187" y="2224487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/>
          <a:lstStyle/>
          <a:p>
            <a:endParaRPr lang="en-BE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1BBE5318-675A-6664-E231-A89054B58D7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2"/>
          </p:nvPr>
        </p:nvSpPr>
        <p:spPr>
          <a:xfrm>
            <a:off x="3343448" y="2547486"/>
            <a:ext cx="1558098" cy="1120965"/>
          </a:xfrm>
          <a:prstGeom prst="rect">
            <a:avLst/>
          </a:prstGeom>
        </p:spPr>
        <p:txBody>
          <a:bodyPr anchor="b" anchorCtr="0"/>
          <a:lstStyle>
            <a:lvl1pPr marL="9425" indent="0" algn="ct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C67A05AD-8EBF-6C2A-8CA4-C65DE3AB6A0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47"/>
          </p:nvPr>
        </p:nvSpPr>
        <p:spPr>
          <a:xfrm>
            <a:off x="3239017" y="4127427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/>
          <a:lstStyle/>
          <a:p>
            <a:endParaRPr lang="en-BE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356B8A8-5CBC-9350-FFDF-F4EA48BE40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8"/>
          </p:nvPr>
        </p:nvSpPr>
        <p:spPr>
          <a:xfrm>
            <a:off x="1348681" y="4456481"/>
            <a:ext cx="1558098" cy="1108854"/>
          </a:xfrm>
          <a:prstGeom prst="rect">
            <a:avLst/>
          </a:prstGeom>
        </p:spPr>
        <p:txBody>
          <a:bodyPr/>
          <a:lstStyle>
            <a:lvl1pPr marL="9425" indent="0" algn="ct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22" name="Picture Placeholder 1">
            <a:extLst>
              <a:ext uri="{FF2B5EF4-FFF2-40B4-BE49-F238E27FC236}">
                <a16:creationId xmlns:a16="http://schemas.microsoft.com/office/drawing/2014/main" id="{EE475443-D40F-BA1A-D414-5897F96574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44"/>
          </p:nvPr>
        </p:nvSpPr>
        <p:spPr>
          <a:xfrm>
            <a:off x="1258847" y="2224487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/>
          <a:lstStyle/>
          <a:p>
            <a:endParaRPr lang="en-BE"/>
          </a:p>
        </p:txBody>
      </p:sp>
      <p:sp>
        <p:nvSpPr>
          <p:cNvPr id="8" name="Title">
            <a:extLst>
              <a:ext uri="{FF2B5EF4-FFF2-40B4-BE49-F238E27FC236}">
                <a16:creationId xmlns:a16="http://schemas.microsoft.com/office/drawing/2014/main" id="{D2DF1DDC-0402-55BC-A9AD-DCF1C83C30F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EE5D71F4-B27D-B648-38A3-643A127C5777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22454603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circl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2813D306-D678-F601-3082-D18615D57F4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0"/>
          </p:nvPr>
        </p:nvSpPr>
        <p:spPr>
          <a:xfrm>
            <a:off x="9686735" y="4564046"/>
            <a:ext cx="1589485" cy="1360665"/>
          </a:xfrm>
          <a:prstGeom prst="rect">
            <a:avLst/>
          </a:prstGeom>
        </p:spPr>
        <p:txBody>
          <a:bodyPr/>
          <a:lstStyle>
            <a:lvl1pPr marL="9425" indent="0" algn="ct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  <a:endParaRPr lang="en-BE"/>
          </a:p>
        </p:txBody>
      </p:sp>
      <p:sp>
        <p:nvSpPr>
          <p:cNvPr id="29" name="Picture Placeholder 6">
            <a:extLst>
              <a:ext uri="{FF2B5EF4-FFF2-40B4-BE49-F238E27FC236}">
                <a16:creationId xmlns:a16="http://schemas.microsoft.com/office/drawing/2014/main" id="{752944DE-4A22-4E1B-8D95-500094EA00B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8"/>
          </p:nvPr>
        </p:nvSpPr>
        <p:spPr>
          <a:xfrm>
            <a:off x="9537661" y="2318376"/>
            <a:ext cx="1877778" cy="1877778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6D0781D-8884-4989-E707-645C9D2F1EE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9"/>
          </p:nvPr>
        </p:nvSpPr>
        <p:spPr>
          <a:xfrm>
            <a:off x="7939488" y="4549488"/>
            <a:ext cx="1589485" cy="1360665"/>
          </a:xfrm>
          <a:prstGeom prst="rect">
            <a:avLst/>
          </a:prstGeom>
        </p:spPr>
        <p:txBody>
          <a:bodyPr/>
          <a:lstStyle>
            <a:lvl1pPr marL="9425" indent="0" algn="ct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  <a:endParaRPr lang="en-BE"/>
          </a:p>
        </p:txBody>
      </p:sp>
      <p:sp>
        <p:nvSpPr>
          <p:cNvPr id="28" name="Picture Placeholder 5">
            <a:extLst>
              <a:ext uri="{FF2B5EF4-FFF2-40B4-BE49-F238E27FC236}">
                <a16:creationId xmlns:a16="http://schemas.microsoft.com/office/drawing/2014/main" id="{1F18D641-7E0D-7828-FE13-4B8D189B889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7"/>
          </p:nvPr>
        </p:nvSpPr>
        <p:spPr>
          <a:xfrm>
            <a:off x="7788244" y="2318376"/>
            <a:ext cx="1877778" cy="1877778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861A54BA-26D1-D4FB-C6EC-0A1E584A391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8"/>
          </p:nvPr>
        </p:nvSpPr>
        <p:spPr>
          <a:xfrm>
            <a:off x="6192243" y="4549488"/>
            <a:ext cx="1589485" cy="1360665"/>
          </a:xfrm>
          <a:prstGeom prst="rect">
            <a:avLst/>
          </a:prstGeom>
        </p:spPr>
        <p:txBody>
          <a:bodyPr/>
          <a:lstStyle>
            <a:lvl1pPr marL="9425" indent="0" algn="ct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  <a:endParaRPr lang="en-BE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FC5CCB63-D943-8F2D-5F92-7CD281A2D2C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6"/>
          </p:nvPr>
        </p:nvSpPr>
        <p:spPr>
          <a:xfrm>
            <a:off x="6038827" y="2318376"/>
            <a:ext cx="1877778" cy="1877778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4DE28EF6-61AC-D5F0-55FA-E930C35AE5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7"/>
          </p:nvPr>
        </p:nvSpPr>
        <p:spPr>
          <a:xfrm>
            <a:off x="4444998" y="4549488"/>
            <a:ext cx="1589485" cy="1360665"/>
          </a:xfrm>
          <a:prstGeom prst="rect">
            <a:avLst/>
          </a:prstGeom>
        </p:spPr>
        <p:txBody>
          <a:bodyPr/>
          <a:lstStyle>
            <a:lvl1pPr marL="9425" indent="0" algn="ct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  <a:endParaRPr lang="en-BE"/>
          </a:p>
        </p:txBody>
      </p:sp>
      <p:sp>
        <p:nvSpPr>
          <p:cNvPr id="26" name="Picture Placeholder 3">
            <a:extLst>
              <a:ext uri="{FF2B5EF4-FFF2-40B4-BE49-F238E27FC236}">
                <a16:creationId xmlns:a16="http://schemas.microsoft.com/office/drawing/2014/main" id="{0237F1D1-C412-2166-7A8B-F6B3B0383E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5"/>
          </p:nvPr>
        </p:nvSpPr>
        <p:spPr>
          <a:xfrm>
            <a:off x="4289410" y="2318376"/>
            <a:ext cx="1877778" cy="1877778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3D9197-6DDA-F7EC-814F-35598A03CB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6"/>
          </p:nvPr>
        </p:nvSpPr>
        <p:spPr>
          <a:xfrm>
            <a:off x="2697753" y="4549488"/>
            <a:ext cx="1589485" cy="1360665"/>
          </a:xfrm>
          <a:prstGeom prst="rect">
            <a:avLst/>
          </a:prstGeom>
        </p:spPr>
        <p:txBody>
          <a:bodyPr/>
          <a:lstStyle>
            <a:lvl1pPr marL="9425" indent="0" algn="ct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  <a:endParaRPr lang="en-BE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349C422D-57BE-2C0E-C883-FFEA802AA6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4"/>
          </p:nvPr>
        </p:nvSpPr>
        <p:spPr>
          <a:xfrm>
            <a:off x="2539993" y="2318376"/>
            <a:ext cx="1877778" cy="1877778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6BC64151-F3F5-CEEC-6E61-C0D124D6AEC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5"/>
          </p:nvPr>
        </p:nvSpPr>
        <p:spPr>
          <a:xfrm>
            <a:off x="950508" y="4549488"/>
            <a:ext cx="1589485" cy="1360665"/>
          </a:xfrm>
          <a:prstGeom prst="rect">
            <a:avLst/>
          </a:prstGeom>
        </p:spPr>
        <p:txBody>
          <a:bodyPr/>
          <a:lstStyle>
            <a:lvl1pPr marL="9425" indent="0" algn="ct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  <a:endParaRPr lang="en-BE"/>
          </a:p>
        </p:txBody>
      </p:sp>
      <p:sp>
        <p:nvSpPr>
          <p:cNvPr id="24" name="Picture Placeholder 1">
            <a:extLst>
              <a:ext uri="{FF2B5EF4-FFF2-40B4-BE49-F238E27FC236}">
                <a16:creationId xmlns:a16="http://schemas.microsoft.com/office/drawing/2014/main" id="{FD2B75CA-4BDF-14CB-BA7F-6E6541C9CA2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3"/>
          </p:nvPr>
        </p:nvSpPr>
        <p:spPr>
          <a:xfrm>
            <a:off x="790576" y="2318376"/>
            <a:ext cx="1877778" cy="1877778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20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345EBBC4-7324-E0A4-7B1E-76B995F4C45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10" name="Slide Number">
            <a:extLst>
              <a:ext uri="{FF2B5EF4-FFF2-40B4-BE49-F238E27FC236}">
                <a16:creationId xmlns:a16="http://schemas.microsoft.com/office/drawing/2014/main" id="{A3FE1678-6BBF-A285-8ACD-02F5267E890A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40050369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circle image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0980338D-1E37-2BB2-AB6D-1A0C06A5075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4"/>
          </p:nvPr>
        </p:nvSpPr>
        <p:spPr>
          <a:xfrm>
            <a:off x="7423583" y="4279826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92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582AB74E-A1FA-768E-B3C6-7D9CF866446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7"/>
          </p:nvPr>
        </p:nvSpPr>
        <p:spPr>
          <a:xfrm>
            <a:off x="9190544" y="3039232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92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2CD33947-428F-F3BC-84EF-0CDD4882BE5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2"/>
          </p:nvPr>
        </p:nvSpPr>
        <p:spPr>
          <a:xfrm>
            <a:off x="7424555" y="1819962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92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5" name="Circle">
            <a:extLst>
              <a:ext uri="{FF2B5EF4-FFF2-40B4-BE49-F238E27FC236}">
                <a16:creationId xmlns:a16="http://schemas.microsoft.com/office/drawing/2014/main" id="{30111986-B22C-41D1-C71A-E467C6A5779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5"/>
          </p:nvPr>
        </p:nvSpPr>
        <p:spPr>
          <a:xfrm>
            <a:off x="4803155" y="2631811"/>
            <a:ext cx="2581200" cy="25812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9425" indent="0" algn="ctr">
              <a:spcAft>
                <a:spcPts val="200"/>
              </a:spcAft>
              <a:buClr>
                <a:schemeClr val="tx2"/>
              </a:buClr>
              <a:buNone/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  <a:endParaRPr lang="en-BE"/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8C4855FD-FCBC-E295-BE64-49A00CF1214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9"/>
          </p:nvPr>
        </p:nvSpPr>
        <p:spPr>
          <a:xfrm>
            <a:off x="3024187" y="4279826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92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F56377B9-AA2B-1FAC-738F-58AEA61F1F0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40"/>
          </p:nvPr>
        </p:nvSpPr>
        <p:spPr>
          <a:xfrm>
            <a:off x="1238399" y="3039232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92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11" name="Picture Placeholder 1">
            <a:extLst>
              <a:ext uri="{FF2B5EF4-FFF2-40B4-BE49-F238E27FC236}">
                <a16:creationId xmlns:a16="http://schemas.microsoft.com/office/drawing/2014/main" id="{18F04D23-7466-3204-D663-73DCF67EA37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8"/>
          </p:nvPr>
        </p:nvSpPr>
        <p:spPr>
          <a:xfrm>
            <a:off x="3025159" y="1819962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92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8" name="Title">
            <a:extLst>
              <a:ext uri="{FF2B5EF4-FFF2-40B4-BE49-F238E27FC236}">
                <a16:creationId xmlns:a16="http://schemas.microsoft.com/office/drawing/2014/main" id="{D2DF1DDC-0402-55BC-A9AD-DCF1C83C30F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1B3DAD12-387C-F8E9-4B51-0F90D6A8F034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35127355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circl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0980338D-1E37-2BB2-AB6D-1A0C06A5075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4"/>
          </p:nvPr>
        </p:nvSpPr>
        <p:spPr>
          <a:xfrm>
            <a:off x="7423583" y="4279826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92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582AB74E-A1FA-768E-B3C6-7D9CF866446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7"/>
          </p:nvPr>
        </p:nvSpPr>
        <p:spPr>
          <a:xfrm>
            <a:off x="9190544" y="3039232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92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2CD33947-428F-F3BC-84EF-0CDD4882BE5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2"/>
          </p:nvPr>
        </p:nvSpPr>
        <p:spPr>
          <a:xfrm>
            <a:off x="7424555" y="1819962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92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3D5C0CD4-E911-C6C7-88BD-62C712B011A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42"/>
          </p:nvPr>
        </p:nvSpPr>
        <p:spPr>
          <a:xfrm>
            <a:off x="4803217" y="2627624"/>
            <a:ext cx="2596664" cy="2596664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92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8C4855FD-FCBC-E295-BE64-49A00CF1214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9"/>
          </p:nvPr>
        </p:nvSpPr>
        <p:spPr>
          <a:xfrm>
            <a:off x="3024187" y="4279826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92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F56377B9-AA2B-1FAC-738F-58AEA61F1F0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40"/>
          </p:nvPr>
        </p:nvSpPr>
        <p:spPr>
          <a:xfrm>
            <a:off x="1238399" y="3039232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92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11" name="Picture Placeholder 1">
            <a:extLst>
              <a:ext uri="{FF2B5EF4-FFF2-40B4-BE49-F238E27FC236}">
                <a16:creationId xmlns:a16="http://schemas.microsoft.com/office/drawing/2014/main" id="{18F04D23-7466-3204-D663-73DCF67EA37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8"/>
          </p:nvPr>
        </p:nvSpPr>
        <p:spPr>
          <a:xfrm>
            <a:off x="3025159" y="1819962"/>
            <a:ext cx="1766962" cy="1766962"/>
          </a:xfrm>
          <a:custGeom>
            <a:avLst/>
            <a:gdLst>
              <a:gd name="connsiteX0" fmla="*/ 1032778 w 2065556"/>
              <a:gd name="connsiteY0" fmla="*/ 0 h 2065556"/>
              <a:gd name="connsiteX1" fmla="*/ 2065556 w 2065556"/>
              <a:gd name="connsiteY1" fmla="*/ 1032778 h 2065556"/>
              <a:gd name="connsiteX2" fmla="*/ 1032778 w 2065556"/>
              <a:gd name="connsiteY2" fmla="*/ 2065556 h 2065556"/>
              <a:gd name="connsiteX3" fmla="*/ 0 w 2065556"/>
              <a:gd name="connsiteY3" fmla="*/ 1032778 h 2065556"/>
              <a:gd name="connsiteX4" fmla="*/ 1032778 w 2065556"/>
              <a:gd name="connsiteY4" fmla="*/ 0 h 206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556" h="2065556">
                <a:moveTo>
                  <a:pt x="1032778" y="0"/>
                </a:moveTo>
                <a:cubicBezTo>
                  <a:pt x="1603166" y="0"/>
                  <a:pt x="2065556" y="462390"/>
                  <a:pt x="2065556" y="1032778"/>
                </a:cubicBezTo>
                <a:cubicBezTo>
                  <a:pt x="2065556" y="1603166"/>
                  <a:pt x="1603166" y="2065556"/>
                  <a:pt x="1032778" y="2065556"/>
                </a:cubicBezTo>
                <a:cubicBezTo>
                  <a:pt x="462390" y="2065556"/>
                  <a:pt x="0" y="1603166"/>
                  <a:pt x="0" y="1032778"/>
                </a:cubicBezTo>
                <a:cubicBezTo>
                  <a:pt x="0" y="462390"/>
                  <a:pt x="462390" y="0"/>
                  <a:pt x="1032778" y="0"/>
                </a:cubicBezTo>
                <a:close/>
              </a:path>
            </a:pathLst>
          </a:custGeom>
          <a:solidFill>
            <a:srgbClr val="D6E0FF"/>
          </a:solidFill>
        </p:spPr>
        <p:txBody>
          <a:bodyPr wrap="square" tIns="792000" bIns="0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BE" sz="1800"/>
          </a:p>
        </p:txBody>
      </p:sp>
      <p:sp>
        <p:nvSpPr>
          <p:cNvPr id="8" name="Title">
            <a:extLst>
              <a:ext uri="{FF2B5EF4-FFF2-40B4-BE49-F238E27FC236}">
                <a16:creationId xmlns:a16="http://schemas.microsoft.com/office/drawing/2014/main" id="{D2DF1DDC-0402-55BC-A9AD-DCF1C83C30F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89907D88-6902-7261-E878-3000927BD7A4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31902503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to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Picture Placeholder 8">
            <a:extLst>
              <a:ext uri="{FF2B5EF4-FFF2-40B4-BE49-F238E27FC236}">
                <a16:creationId xmlns:a16="http://schemas.microsoft.com/office/drawing/2014/main" id="{FB60CE53-9624-F058-2873-25F09A81AD0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41"/>
          </p:nvPr>
        </p:nvSpPr>
        <p:spPr>
          <a:xfrm>
            <a:off x="7979324" y="4016870"/>
            <a:ext cx="3420513" cy="2016000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endParaRPr lang="en-BE"/>
          </a:p>
        </p:txBody>
      </p:sp>
      <p:sp>
        <p:nvSpPr>
          <p:cNvPr id="207" name="Picture Placeholder 7">
            <a:extLst>
              <a:ext uri="{FF2B5EF4-FFF2-40B4-BE49-F238E27FC236}">
                <a16:creationId xmlns:a16="http://schemas.microsoft.com/office/drawing/2014/main" id="{E81757EF-A637-1B88-7CB2-5637FD2D5E6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40"/>
          </p:nvPr>
        </p:nvSpPr>
        <p:spPr>
          <a:xfrm>
            <a:off x="6185535" y="5114150"/>
            <a:ext cx="1616897" cy="913746"/>
          </a:xfrm>
          <a:prstGeom prst="roundRect">
            <a:avLst/>
          </a:prstGeom>
          <a:solidFill>
            <a:srgbClr val="D6E0FF"/>
          </a:solidFill>
        </p:spPr>
        <p:txBody>
          <a:bodyPr tIns="576000" bIns="0" anchor="ctr" anchorCtr="0"/>
          <a:lstStyle>
            <a:lvl1pPr marL="0" indent="0" algn="ctr">
              <a:buNone/>
              <a:defRPr sz="1600"/>
            </a:lvl1pPr>
          </a:lstStyle>
          <a:p>
            <a:endParaRPr lang="en-BE"/>
          </a:p>
        </p:txBody>
      </p:sp>
      <p:sp>
        <p:nvSpPr>
          <p:cNvPr id="206" name="Picture Placeholder 6">
            <a:extLst>
              <a:ext uri="{FF2B5EF4-FFF2-40B4-BE49-F238E27FC236}">
                <a16:creationId xmlns:a16="http://schemas.microsoft.com/office/drawing/2014/main" id="{B848D501-1E0B-FDEE-0B28-2F843AEE86F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9"/>
          </p:nvPr>
        </p:nvSpPr>
        <p:spPr>
          <a:xfrm>
            <a:off x="6185535" y="4016870"/>
            <a:ext cx="1616897" cy="913746"/>
          </a:xfrm>
          <a:prstGeom prst="roundRect">
            <a:avLst/>
          </a:prstGeom>
          <a:solidFill>
            <a:srgbClr val="D6E0FF"/>
          </a:solidFill>
        </p:spPr>
        <p:txBody>
          <a:bodyPr tIns="576000" bIns="0" anchor="ctr" anchorCtr="0"/>
          <a:lstStyle>
            <a:lvl1pPr marL="0" indent="0" algn="ctr">
              <a:buNone/>
              <a:defRPr sz="1600"/>
            </a:lvl1pPr>
          </a:lstStyle>
          <a:p>
            <a:endParaRPr lang="en-BE"/>
          </a:p>
        </p:txBody>
      </p:sp>
      <p:sp>
        <p:nvSpPr>
          <p:cNvPr id="205" name="Picture Placeholder 5">
            <a:extLst>
              <a:ext uri="{FF2B5EF4-FFF2-40B4-BE49-F238E27FC236}">
                <a16:creationId xmlns:a16="http://schemas.microsoft.com/office/drawing/2014/main" id="{8E2B3FB2-8D21-A10B-3100-3C086D0D1C4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8"/>
          </p:nvPr>
        </p:nvSpPr>
        <p:spPr>
          <a:xfrm>
            <a:off x="4387215" y="5114150"/>
            <a:ext cx="1616897" cy="913746"/>
          </a:xfrm>
          <a:prstGeom prst="roundRect">
            <a:avLst/>
          </a:prstGeom>
          <a:solidFill>
            <a:srgbClr val="D6E0FF"/>
          </a:solidFill>
        </p:spPr>
        <p:txBody>
          <a:bodyPr tIns="576000" bIns="0" anchor="ctr" anchorCtr="0"/>
          <a:lstStyle>
            <a:lvl1pPr marL="0" indent="0" algn="ctr">
              <a:buNone/>
              <a:defRPr sz="1600"/>
            </a:lvl1pPr>
          </a:lstStyle>
          <a:p>
            <a:endParaRPr lang="en-BE"/>
          </a:p>
        </p:txBody>
      </p:sp>
      <p:sp>
        <p:nvSpPr>
          <p:cNvPr id="204" name="Picture Placeholder 4">
            <a:extLst>
              <a:ext uri="{FF2B5EF4-FFF2-40B4-BE49-F238E27FC236}">
                <a16:creationId xmlns:a16="http://schemas.microsoft.com/office/drawing/2014/main" id="{028A7DF6-5937-F8FC-DC27-52E2E059C7E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7"/>
          </p:nvPr>
        </p:nvSpPr>
        <p:spPr>
          <a:xfrm>
            <a:off x="4387215" y="4016870"/>
            <a:ext cx="1616897" cy="913746"/>
          </a:xfrm>
          <a:prstGeom prst="roundRect">
            <a:avLst/>
          </a:prstGeom>
          <a:solidFill>
            <a:srgbClr val="D6E0FF"/>
          </a:solidFill>
        </p:spPr>
        <p:txBody>
          <a:bodyPr tIns="576000" bIns="0" anchor="ctr" anchorCtr="0"/>
          <a:lstStyle>
            <a:lvl1pPr marL="0" indent="0" algn="ctr">
              <a:buNone/>
              <a:defRPr sz="1600"/>
            </a:lvl1pPr>
          </a:lstStyle>
          <a:p>
            <a:endParaRPr lang="en-BE"/>
          </a:p>
        </p:txBody>
      </p:sp>
      <p:sp>
        <p:nvSpPr>
          <p:cNvPr id="144" name="Picture Placeholder 3">
            <a:extLst>
              <a:ext uri="{FF2B5EF4-FFF2-40B4-BE49-F238E27FC236}">
                <a16:creationId xmlns:a16="http://schemas.microsoft.com/office/drawing/2014/main" id="{7551FFA7-FC96-0C4E-7BAF-0AA9D2A5504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6"/>
          </p:nvPr>
        </p:nvSpPr>
        <p:spPr>
          <a:xfrm>
            <a:off x="790575" y="4016870"/>
            <a:ext cx="3420513" cy="2016000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>
              <a:defRPr lang="en-BE" sz="1600" dirty="0"/>
            </a:lvl1pPr>
          </a:lstStyle>
          <a:p>
            <a:pPr marL="0" lvl="0" indent="0" algn="ctr">
              <a:buNone/>
            </a:pPr>
            <a:endParaRPr lang="en-BE"/>
          </a:p>
        </p:txBody>
      </p:sp>
      <p:sp>
        <p:nvSpPr>
          <p:cNvPr id="142" name="Picture Placeholder 2">
            <a:extLst>
              <a:ext uri="{FF2B5EF4-FFF2-40B4-BE49-F238E27FC236}">
                <a16:creationId xmlns:a16="http://schemas.microsoft.com/office/drawing/2014/main" id="{901A4E63-35E0-4E22-7F0F-22B61061D5F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3"/>
          </p:nvPr>
        </p:nvSpPr>
        <p:spPr>
          <a:xfrm>
            <a:off x="4392410" y="1822310"/>
            <a:ext cx="7007427" cy="2015999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>
              <a:defRPr lang="en-BE" sz="1600" dirty="0"/>
            </a:lvl1pPr>
          </a:lstStyle>
          <a:p>
            <a:pPr marL="0" lvl="0" indent="0" algn="ctr">
              <a:buNone/>
            </a:pPr>
            <a:endParaRPr lang="en-BE"/>
          </a:p>
        </p:txBody>
      </p:sp>
      <p:sp>
        <p:nvSpPr>
          <p:cNvPr id="143" name="Picture Placeholder 1">
            <a:extLst>
              <a:ext uri="{FF2B5EF4-FFF2-40B4-BE49-F238E27FC236}">
                <a16:creationId xmlns:a16="http://schemas.microsoft.com/office/drawing/2014/main" id="{1672F6F7-B5C6-A5AC-1A63-FE1D6D65285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4"/>
          </p:nvPr>
        </p:nvSpPr>
        <p:spPr>
          <a:xfrm>
            <a:off x="790575" y="1822310"/>
            <a:ext cx="3420513" cy="2016000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>
              <a:defRPr lang="en-BE" sz="1600" dirty="0"/>
            </a:lvl1pPr>
          </a:lstStyle>
          <a:p>
            <a:pPr marL="0" lvl="0" indent="0" algn="ctr">
              <a:buNone/>
            </a:pPr>
            <a:endParaRPr lang="en-BE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734CDD21-B44A-79F5-89A6-085C800363E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91A508F8-CD2E-4C61-CFCC-BEE1CD04986E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2474609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to m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B986473-9296-C548-A3D6-DAB8AE4D1BE1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7968570" y="4016586"/>
            <a:ext cx="3430605" cy="2030202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51A8639A-3B9F-5EC6-4C8C-FFAD60243C6C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4380698" y="4016586"/>
            <a:ext cx="3430605" cy="2030202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12" name="Picture Placeholder 1">
            <a:extLst>
              <a:ext uri="{FF2B5EF4-FFF2-40B4-BE49-F238E27FC236}">
                <a16:creationId xmlns:a16="http://schemas.microsoft.com/office/drawing/2014/main" id="{CA769A42-B0B0-CFD4-5032-90AE3663AF5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800667" y="4030788"/>
            <a:ext cx="3420513" cy="2016000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endParaRPr lang="en-BE"/>
          </a:p>
        </p:txBody>
      </p:sp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5EADED87-D09E-B437-2EFF-E27E952293B8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4377623" y="1812882"/>
            <a:ext cx="7021552" cy="2016000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endParaRPr lang="en-BE"/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12CF8E89-1F21-F6E0-C134-CF1F700BDD4A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00667" y="1812882"/>
            <a:ext cx="3430605" cy="20160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B991D6BE-CBB6-D9DE-F8EA-8F201C76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C1B9AF2D-1A0A-F5D5-2AD3-12146A3D5798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16508380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to m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13BC340A-F58E-4116-6CE2-C20DEA63798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41"/>
          </p:nvPr>
        </p:nvSpPr>
        <p:spPr>
          <a:xfrm>
            <a:off x="4377623" y="4030788"/>
            <a:ext cx="7021552" cy="2016000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endParaRPr lang="en-BE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91E5177-7E3E-0CA7-3764-BFD362BB509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4"/>
          </p:nvPr>
        </p:nvSpPr>
        <p:spPr>
          <a:xfrm>
            <a:off x="800667" y="4030788"/>
            <a:ext cx="3430605" cy="20160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FD849283-C19A-8178-0641-051FCC21245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3"/>
          </p:nvPr>
        </p:nvSpPr>
        <p:spPr>
          <a:xfrm>
            <a:off x="7968570" y="1818928"/>
            <a:ext cx="3430605" cy="2030202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28EF6AD2-832B-3CFA-47AE-7819BB8C0C8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2"/>
          </p:nvPr>
        </p:nvSpPr>
        <p:spPr>
          <a:xfrm>
            <a:off x="4380698" y="1818928"/>
            <a:ext cx="3430605" cy="2030202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17" name="Picture Placeholder 1">
            <a:extLst>
              <a:ext uri="{FF2B5EF4-FFF2-40B4-BE49-F238E27FC236}">
                <a16:creationId xmlns:a16="http://schemas.microsoft.com/office/drawing/2014/main" id="{3E585325-7B22-0598-C4E6-2E6C4EE39F2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4"/>
          </p:nvPr>
        </p:nvSpPr>
        <p:spPr>
          <a:xfrm>
            <a:off x="800667" y="1833130"/>
            <a:ext cx="3420513" cy="2016000"/>
          </a:xfrm>
          <a:prstGeom prst="roundRect">
            <a:avLst/>
          </a:prstGeom>
          <a:solidFill>
            <a:srgbClr val="D6E0FF"/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endParaRPr lang="en-BE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B991D6BE-CBB6-D9DE-F8EA-8F201C763E7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552E62C0-1C25-FE7B-2816-06D04DEEC42A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42707859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">
            <a:extLst>
              <a:ext uri="{FF2B5EF4-FFF2-40B4-BE49-F238E27FC236}">
                <a16:creationId xmlns:a16="http://schemas.microsoft.com/office/drawing/2014/main" id="{68DF9FA3-520D-226E-FE5C-8C0AB77F13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quarter" idx="10"/>
          </p:nvPr>
        </p:nvSpPr>
        <p:spPr>
          <a:xfrm>
            <a:off x="790574" y="1798638"/>
            <a:ext cx="10609261" cy="4248150"/>
          </a:xfrm>
          <a:prstGeom prst="rect">
            <a:avLst/>
          </a:prstGeom>
        </p:spPr>
        <p:txBody>
          <a:bodyPr/>
          <a:lstStyle>
            <a:lvl1pPr indent="-216000">
              <a:spcAft>
                <a:spcPts val="200"/>
              </a:spcAft>
              <a:buClr>
                <a:schemeClr val="tx2"/>
              </a:buClr>
              <a:defRPr sz="1600"/>
            </a:lvl1pPr>
            <a:lvl2pPr marL="488950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758825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28700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249363" indent="-20955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 noProof="0"/>
              <a:t>Click to edit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5209256F-2ACF-82E0-4B63-2250C7FA310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4F6BB3B9-1656-8CC1-621D-BE00C0BE3CC3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GB" sz="1050" noProof="0" smtClean="0"/>
              <a:pPr/>
              <a:t>‹#›</a:t>
            </a:fld>
            <a:endParaRPr lang="en-GB" sz="1050" noProof="0"/>
          </a:p>
        </p:txBody>
      </p:sp>
    </p:spTree>
    <p:extLst>
      <p:ext uri="{BB962C8B-B14F-4D97-AF65-F5344CB8AC3E}">
        <p14:creationId xmlns:p14="http://schemas.microsoft.com/office/powerpoint/2010/main" val="27019151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to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EC50206F-1D7C-2FB1-A0D3-5DA2924E30A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6"/>
          </p:nvPr>
        </p:nvSpPr>
        <p:spPr>
          <a:xfrm>
            <a:off x="7956532" y="4030788"/>
            <a:ext cx="3430605" cy="20160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95F5A97-589A-1BA8-A55C-E5B6997993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5"/>
          </p:nvPr>
        </p:nvSpPr>
        <p:spPr>
          <a:xfrm>
            <a:off x="4376777" y="4030788"/>
            <a:ext cx="3430605" cy="20160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0D9E2B3-A6C0-6479-3793-AD1614E09B9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4"/>
          </p:nvPr>
        </p:nvSpPr>
        <p:spPr>
          <a:xfrm>
            <a:off x="797022" y="4030788"/>
            <a:ext cx="3430605" cy="20160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2AC9806-4F38-D448-3B25-40EB5327655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8"/>
          </p:nvPr>
        </p:nvSpPr>
        <p:spPr>
          <a:xfrm>
            <a:off x="6181822" y="1820988"/>
            <a:ext cx="5197984" cy="20160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BECECE09-1D5A-F633-ECF5-08C4B8BDE94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7"/>
          </p:nvPr>
        </p:nvSpPr>
        <p:spPr>
          <a:xfrm>
            <a:off x="797022" y="1820988"/>
            <a:ext cx="5197984" cy="20160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38F6820F-64CB-AE71-E9F8-40898D8BF48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2D1588CB-C99E-7CA1-D7CC-3F0822458D5F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37732483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to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ox background">
            <a:extLst>
              <a:ext uri="{FF2B5EF4-FFF2-40B4-BE49-F238E27FC236}">
                <a16:creationId xmlns:a16="http://schemas.microsoft.com/office/drawing/2014/main" id="{EF318BA3-19A6-FC19-BF4F-AFF5E62EAF8B}"/>
              </a:ext>
            </a:extLst>
          </p:cNvPr>
          <p:cNvSpPr/>
          <p:nvPr userDrawn="1"/>
        </p:nvSpPr>
        <p:spPr>
          <a:xfrm>
            <a:off x="4712491" y="2085293"/>
            <a:ext cx="4208188" cy="2174882"/>
          </a:xfrm>
          <a:prstGeom prst="roundRect">
            <a:avLst>
              <a:gd name="adj" fmla="val 8768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b"/>
          <a:lstStyle/>
          <a:p>
            <a:endParaRPr lang="en-US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4C21DFD8-0832-38AF-2CA8-ABF8057A8A6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30263" y="2103186"/>
            <a:ext cx="3484890" cy="2156988"/>
          </a:xfrm>
          <a:prstGeom prst="roundRect">
            <a:avLst>
              <a:gd name="adj" fmla="val 5491"/>
            </a:avLst>
          </a:prstGeom>
          <a:solidFill>
            <a:schemeClr val="bg1">
              <a:lumMod val="95000"/>
            </a:schemeClr>
          </a:solidFill>
        </p:spPr>
        <p:txBody>
          <a:bodyPr tIns="720000" bIns="0"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en-BE"/>
              <a:t>picture</a:t>
            </a:r>
          </a:p>
        </p:txBody>
      </p:sp>
      <p:sp>
        <p:nvSpPr>
          <p:cNvPr id="32" name="Text Placeholder 1">
            <a:extLst>
              <a:ext uri="{FF2B5EF4-FFF2-40B4-BE49-F238E27FC236}">
                <a16:creationId xmlns:a16="http://schemas.microsoft.com/office/drawing/2014/main" id="{34C09383-50E0-39CC-6F29-523832012E69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9118017" y="2103186"/>
            <a:ext cx="2090119" cy="137296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39" name="box background">
            <a:extLst>
              <a:ext uri="{FF2B5EF4-FFF2-40B4-BE49-F238E27FC236}">
                <a16:creationId xmlns:a16="http://schemas.microsoft.com/office/drawing/2014/main" id="{BBF8B340-4A17-43D7-BC95-A298D63B9CB8}"/>
              </a:ext>
            </a:extLst>
          </p:cNvPr>
          <p:cNvSpPr/>
          <p:nvPr userDrawn="1"/>
        </p:nvSpPr>
        <p:spPr>
          <a:xfrm>
            <a:off x="9118018" y="3593148"/>
            <a:ext cx="2101727" cy="2453640"/>
          </a:xfrm>
          <a:prstGeom prst="roundRect">
            <a:avLst>
              <a:gd name="adj" fmla="val 10643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251999" rtlCol="0" anchor="b"/>
          <a:lstStyle/>
          <a:p>
            <a:pPr algn="ctr"/>
            <a:r>
              <a:rPr lang="en-US">
                <a:solidFill>
                  <a:schemeClr val="tx1"/>
                </a:solidFill>
              </a:rPr>
              <a:t>Lorem ipsum</a:t>
            </a:r>
            <a:endParaRPr lang="en-US" sz="700">
              <a:solidFill>
                <a:schemeClr val="tx1"/>
              </a:solidFill>
            </a:endParaRPr>
          </a:p>
        </p:txBody>
      </p:sp>
      <p:sp>
        <p:nvSpPr>
          <p:cNvPr id="40" name="Text Placeholder 1">
            <a:extLst>
              <a:ext uri="{FF2B5EF4-FFF2-40B4-BE49-F238E27FC236}">
                <a16:creationId xmlns:a16="http://schemas.microsoft.com/office/drawing/2014/main" id="{C615DE24-197D-61C8-FFD4-4F714A9600AF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9118017" y="3590610"/>
            <a:ext cx="2090119" cy="245364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42" name="Text Placeholder 1">
            <a:extLst>
              <a:ext uri="{FF2B5EF4-FFF2-40B4-BE49-F238E27FC236}">
                <a16:creationId xmlns:a16="http://schemas.microsoft.com/office/drawing/2014/main" id="{6144CC3F-70BE-C3CE-20A9-F2D2005EFC31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1030263" y="757172"/>
            <a:ext cx="1656000" cy="11520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43" name="Text Placeholder 1">
            <a:extLst>
              <a:ext uri="{FF2B5EF4-FFF2-40B4-BE49-F238E27FC236}">
                <a16:creationId xmlns:a16="http://schemas.microsoft.com/office/drawing/2014/main" id="{40353809-100A-E9EB-B4D3-4CBA8874311D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2871944" y="757172"/>
            <a:ext cx="1656000" cy="11520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44" name="Text Placeholder 1">
            <a:extLst>
              <a:ext uri="{FF2B5EF4-FFF2-40B4-BE49-F238E27FC236}">
                <a16:creationId xmlns:a16="http://schemas.microsoft.com/office/drawing/2014/main" id="{06AC82F5-8D4E-A415-07AB-34E041FE592F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4712935" y="757172"/>
            <a:ext cx="3167555" cy="11520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45" name="Text Placeholder 1">
            <a:extLst>
              <a:ext uri="{FF2B5EF4-FFF2-40B4-BE49-F238E27FC236}">
                <a16:creationId xmlns:a16="http://schemas.microsoft.com/office/drawing/2014/main" id="{A906A151-7B41-0638-0E40-CDF085809A31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8053543" y="757172"/>
            <a:ext cx="3167555" cy="11520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50" name="Text Placeholder 1">
            <a:extLst>
              <a:ext uri="{FF2B5EF4-FFF2-40B4-BE49-F238E27FC236}">
                <a16:creationId xmlns:a16="http://schemas.microsoft.com/office/drawing/2014/main" id="{B46A0D9A-DFC9-35DA-B3EB-EE6E0B380A2D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1030263" y="4436784"/>
            <a:ext cx="2130266" cy="160659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51" name="Text Placeholder 1">
            <a:extLst>
              <a:ext uri="{FF2B5EF4-FFF2-40B4-BE49-F238E27FC236}">
                <a16:creationId xmlns:a16="http://schemas.microsoft.com/office/drawing/2014/main" id="{203C0C30-AFDA-7709-193B-E251C93988F1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>
          <a:xfrm>
            <a:off x="3361352" y="4436784"/>
            <a:ext cx="1153800" cy="160659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52" name="Text Placeholder 1">
            <a:extLst>
              <a:ext uri="{FF2B5EF4-FFF2-40B4-BE49-F238E27FC236}">
                <a16:creationId xmlns:a16="http://schemas.microsoft.com/office/drawing/2014/main" id="{0607F714-E8B5-3869-031B-3A7E2AEFCC6F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4722415" y="4436784"/>
            <a:ext cx="2006521" cy="160659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53" name="Text Placeholder 1">
            <a:extLst>
              <a:ext uri="{FF2B5EF4-FFF2-40B4-BE49-F238E27FC236}">
                <a16:creationId xmlns:a16="http://schemas.microsoft.com/office/drawing/2014/main" id="{D6946E3F-F9EA-50A5-513A-A5164DEF43A0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6901195" y="4436784"/>
            <a:ext cx="2015999" cy="160659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225425" indent="-216000" algn="ctr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ctr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ctr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56" name="Slide Number">
            <a:extLst>
              <a:ext uri="{FF2B5EF4-FFF2-40B4-BE49-F238E27FC236}">
                <a16:creationId xmlns:a16="http://schemas.microsoft.com/office/drawing/2014/main" id="{4B8F5750-EFAA-CB17-D1E6-FE59CF6D743A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30046710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background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>
            <a:extLst>
              <a:ext uri="{FF2B5EF4-FFF2-40B4-BE49-F238E27FC236}">
                <a16:creationId xmlns:a16="http://schemas.microsoft.com/office/drawing/2014/main" id="{EA5953C1-CDD4-D150-3A79-366ACD550B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5D105BF3-FC31-9DD0-66AC-C7FEFDBF22B0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2354093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  <p15:guide id="2" pos="7680">
          <p15:clr>
            <a:srgbClr val="FBAE40"/>
          </p15:clr>
        </p15:guide>
        <p15:guide id="3" pos="498">
          <p15:clr>
            <a:srgbClr val="FBAE40"/>
          </p15:clr>
        </p15:guide>
        <p15:guide id="6" pos="7181">
          <p15:clr>
            <a:srgbClr val="FBAE40"/>
          </p15:clr>
        </p15:guide>
        <p15:guide id="7" orient="horz">
          <p15:clr>
            <a:srgbClr val="FBAE40"/>
          </p15:clr>
        </p15:guide>
        <p15:guide id="8" orient="horz" pos="4320">
          <p15:clr>
            <a:srgbClr val="FBAE40"/>
          </p15:clr>
        </p15:guide>
        <p15:guide id="9" orient="horz" pos="1133">
          <p15:clr>
            <a:srgbClr val="FBAE40"/>
          </p15:clr>
        </p15:guide>
        <p15:guide id="10" orient="horz" pos="2471">
          <p15:clr>
            <a:srgbClr val="FBAE40"/>
          </p15:clr>
        </p15:guide>
        <p15:guide id="11" orient="horz" pos="3809">
          <p15:clr>
            <a:srgbClr val="FBAE40"/>
          </p15:clr>
        </p15:guide>
        <p15:guide id="12" pos="384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Grey background">
    <p:bg>
      <p:bgPr>
        <a:solidFill>
          <a:srgbClr val="4E52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C logo" descr="European Commission">
            <a:extLst>
              <a:ext uri="{FF2B5EF4-FFF2-40B4-BE49-F238E27FC236}">
                <a16:creationId xmlns:a16="http://schemas.microsoft.com/office/drawing/2014/main" id="{1ABFEDB5-36D3-593E-1D1D-1C012A6CD96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/>
          <a:srcRect r="45043"/>
          <a:stretch/>
        </p:blipFill>
        <p:spPr>
          <a:xfrm>
            <a:off x="10729044" y="5893948"/>
            <a:ext cx="1158155" cy="779504"/>
          </a:xfrm>
          <a:prstGeom prst="rect">
            <a:avLst/>
          </a:prstGeom>
          <a:noFill/>
        </p:spPr>
      </p:pic>
      <p:sp>
        <p:nvSpPr>
          <p:cNvPr id="5" name="Title">
            <a:extLst>
              <a:ext uri="{FF2B5EF4-FFF2-40B4-BE49-F238E27FC236}">
                <a16:creationId xmlns:a16="http://schemas.microsoft.com/office/drawing/2014/main" id="{EA5953C1-CDD4-D150-3A79-366ACD550B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5554DF69-DD6E-7A41-66CF-700CF476AC2F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>
                <a:solidFill>
                  <a:schemeClr val="bg1"/>
                </a:solidFill>
              </a:rPr>
              <a:pPr/>
              <a:t>‹#›</a:t>
            </a:fld>
            <a:endParaRPr lang="en-BE" sz="105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9348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  <p15:guide id="2" pos="7680">
          <p15:clr>
            <a:srgbClr val="FBAE40"/>
          </p15:clr>
        </p15:guide>
        <p15:guide id="3" pos="498">
          <p15:clr>
            <a:srgbClr val="FBAE40"/>
          </p15:clr>
        </p15:guide>
        <p15:guide id="6" pos="7181">
          <p15:clr>
            <a:srgbClr val="FBAE40"/>
          </p15:clr>
        </p15:guide>
        <p15:guide id="7" orient="horz">
          <p15:clr>
            <a:srgbClr val="FBAE40"/>
          </p15:clr>
        </p15:guide>
        <p15:guide id="8" orient="horz" pos="4320">
          <p15:clr>
            <a:srgbClr val="FBAE40"/>
          </p15:clr>
        </p15:guide>
        <p15:guide id="9" orient="horz" pos="1133">
          <p15:clr>
            <a:srgbClr val="FBAE40"/>
          </p15:clr>
        </p15:guide>
        <p15:guide id="10" orient="horz" pos="2471">
          <p15:clr>
            <a:srgbClr val="FBAE40"/>
          </p15:clr>
        </p15:guide>
        <p15:guide id="11" orient="horz" pos="3809">
          <p15:clr>
            <a:srgbClr val="FBAE40"/>
          </p15:clr>
        </p15:guide>
        <p15:guide id="12" pos="3840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ro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">
            <a:extLst>
              <a:ext uri="{FF2B5EF4-FFF2-40B4-BE49-F238E27FC236}">
                <a16:creationId xmlns:a16="http://schemas.microsoft.com/office/drawing/2014/main" id="{CAD29EBB-D18E-1467-ED43-AED25FD23CF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35000">
                <a:srgbClr val="5781B8"/>
              </a:gs>
              <a:gs pos="0">
                <a:srgbClr val="4E52A6"/>
              </a:gs>
              <a:gs pos="100000">
                <a:srgbClr val="63D2D4"/>
              </a:gs>
            </a:gsLst>
            <a:lin ang="18600000" scaled="0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0" rtlCol="0" anchor="t" anchorCtr="0"/>
          <a:lstStyle/>
          <a:p>
            <a:pPr indent="0" algn="l">
              <a:buNone/>
            </a:pPr>
            <a:endParaRPr lang="en-BE" sz="1400" spc="-30">
              <a:solidFill>
                <a:schemeClr val="tx1"/>
              </a:solidFill>
              <a:ea typeface="+mn-lt"/>
              <a:cs typeface="+mn-lt"/>
            </a:endParaRPr>
          </a:p>
        </p:txBody>
      </p:sp>
      <p:grpSp>
        <p:nvGrpSpPr>
          <p:cNvPr id="3" name="Disclaimer">
            <a:extLst>
              <a:ext uri="{FF2B5EF4-FFF2-40B4-BE49-F238E27FC236}">
                <a16:creationId xmlns:a16="http://schemas.microsoft.com/office/drawing/2014/main" id="{7D927E25-1711-442E-7B4B-0A2ED022FF5E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803275" y="4257985"/>
            <a:ext cx="8941016" cy="1271439"/>
            <a:chOff x="803275" y="4257985"/>
            <a:chExt cx="8941016" cy="1271439"/>
          </a:xfrm>
        </p:grpSpPr>
        <p:sp>
          <p:nvSpPr>
            <p:cNvPr id="2" name="Disclaimer">
              <a:extLst>
                <a:ext uri="{FF2B5EF4-FFF2-40B4-BE49-F238E27FC236}">
                  <a16:creationId xmlns:a16="http://schemas.microsoft.com/office/drawing/2014/main" id="{48E87B2E-8ADA-D267-8D3F-9F22BD9D181B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803275" y="4652301"/>
              <a:ext cx="8941016" cy="8771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 b="1" dirty="0">
                  <a:solidFill>
                    <a:schemeClr val="tx1"/>
                  </a:solidFill>
                  <a:latin typeface="+mj-lt"/>
                  <a:ea typeface="Arial"/>
                  <a:cs typeface="Arial"/>
                  <a:sym typeface="Arial"/>
                </a:rPr>
                <a:t>© European Union 202</a:t>
              </a:r>
              <a:r>
                <a:rPr lang="en-DE" sz="1200" b="1" dirty="0">
                  <a:solidFill>
                    <a:schemeClr val="tx1"/>
                  </a:solidFill>
                  <a:latin typeface="+mj-lt"/>
                  <a:ea typeface="Arial"/>
                  <a:cs typeface="Arial"/>
                  <a:sym typeface="Arial"/>
                </a:rPr>
                <a:t>6</a:t>
              </a:r>
              <a:endParaRPr sz="1200" dirty="0">
                <a:solidFill>
                  <a:schemeClr val="tx1"/>
                </a:solidFill>
                <a:latin typeface="+mj-lt"/>
              </a:endParaRPr>
            </a:p>
            <a:p>
              <a:pPr marL="0" marR="0" lvl="0" indent="0" algn="l" rtl="0">
                <a:spcBef>
                  <a:spcPts val="1800"/>
                </a:spcBef>
                <a:spcAft>
                  <a:spcPts val="0"/>
                </a:spcAft>
                <a:buNone/>
              </a:pPr>
              <a:r>
                <a:rPr lang="en-GB" sz="1200" dirty="0">
                  <a:solidFill>
                    <a:schemeClr val="tx1"/>
                  </a:solidFill>
                  <a:latin typeface="+mj-lt"/>
                  <a:ea typeface="Arial"/>
                  <a:cs typeface="Arial"/>
                  <a:sym typeface="Arial"/>
                </a:rPr>
                <a:t>Unless otherwise noted the reuse of this presentation is authorised under the </a:t>
              </a:r>
              <a:r>
                <a:rPr lang="en-GB" sz="1200" u="sng" dirty="0">
                  <a:solidFill>
                    <a:schemeClr val="tx1"/>
                  </a:solidFill>
                  <a:latin typeface="+mj-lt"/>
                  <a:ea typeface="Arial"/>
                  <a:cs typeface="Arial"/>
                  <a:sym typeface="Arial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CC BY 4.0</a:t>
              </a:r>
              <a:r>
                <a:rPr lang="en-GB" sz="1200" dirty="0">
                  <a:solidFill>
                    <a:schemeClr val="tx1"/>
                  </a:solidFill>
                  <a:latin typeface="+mj-lt"/>
                  <a:ea typeface="Arial"/>
                  <a:cs typeface="Arial"/>
                  <a:sym typeface="Arial"/>
                </a:rPr>
                <a:t> license. For any use or reproduction of elements that are not owned by the EU, permission may need to be sought directly from the respective right holders.</a:t>
              </a:r>
              <a:endParaRPr sz="1200" dirty="0">
                <a:solidFill>
                  <a:schemeClr val="tx1"/>
                </a:solidFill>
                <a:latin typeface="+mj-lt"/>
              </a:endParaRPr>
            </a:p>
          </p:txBody>
        </p:sp>
        <p:pic>
          <p:nvPicPr>
            <p:cNvPr id="6" name="Creative Commons logo">
              <a:extLst>
                <a:ext uri="{FF2B5EF4-FFF2-40B4-BE49-F238E27FC236}">
                  <a16:creationId xmlns:a16="http://schemas.microsoft.com/office/drawing/2014/main" id="{8A984090-6A79-31E7-E62E-9ABC0722A6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2171" y="4257985"/>
              <a:ext cx="1023496" cy="358097"/>
            </a:xfrm>
            <a:prstGeom prst="rect">
              <a:avLst/>
            </a:prstGeom>
          </p:spPr>
        </p:pic>
      </p:grpSp>
      <p:sp>
        <p:nvSpPr>
          <p:cNvPr id="9" name="Subtitle 1"/>
          <p:cNvSpPr>
            <a:spLocks noGrp="1" noRot="1" noMove="1" noResize="1" noEditPoints="1" noAdjustHandles="1" noChangeArrowheads="1" noChangeShapeType="1"/>
          </p:cNvSpPr>
          <p:nvPr>
            <p:ph type="subTitle" idx="1"/>
          </p:nvPr>
        </p:nvSpPr>
        <p:spPr>
          <a:xfrm>
            <a:off x="803275" y="3756089"/>
            <a:ext cx="10003692" cy="29081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/>
              <a:t>Click to edit Master subtitle style</a:t>
            </a:r>
          </a:p>
        </p:txBody>
      </p:sp>
      <p:sp>
        <p:nvSpPr>
          <p:cNvPr id="8" name="Title"/>
          <p:cNvSpPr>
            <a:spLocks noGrp="1"/>
          </p:cNvSpPr>
          <p:nvPr>
            <p:ph type="ctrTitle"/>
          </p:nvPr>
        </p:nvSpPr>
        <p:spPr>
          <a:xfrm>
            <a:off x="803275" y="1122363"/>
            <a:ext cx="10800760" cy="124034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to edit Master title style</a:t>
            </a:r>
          </a:p>
        </p:txBody>
      </p:sp>
      <p:pic>
        <p:nvPicPr>
          <p:cNvPr id="5" name="JRC symbol" descr="A black circle with dots&#10;&#10;AI-generated content may be incorrect.">
            <a:extLst>
              <a:ext uri="{FF2B5EF4-FFF2-40B4-BE49-F238E27FC236}">
                <a16:creationId xmlns:a16="http://schemas.microsoft.com/office/drawing/2014/main" id="{ECB7CE66-2815-30D0-D6DF-CC8A352ACCF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47" r="49243" b="51138"/>
          <a:stretch>
            <a:fillRect/>
          </a:stretch>
        </p:blipFill>
        <p:spPr>
          <a:xfrm>
            <a:off x="8401069" y="0"/>
            <a:ext cx="3790932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2036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ro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">
            <a:extLst>
              <a:ext uri="{FF2B5EF4-FFF2-40B4-BE49-F238E27FC236}">
                <a16:creationId xmlns:a16="http://schemas.microsoft.com/office/drawing/2014/main" id="{CAD29EBB-D18E-1467-ED43-AED25FD23CF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35000">
                <a:srgbClr val="5781B8"/>
              </a:gs>
              <a:gs pos="0">
                <a:srgbClr val="4E52A6"/>
              </a:gs>
              <a:gs pos="100000">
                <a:srgbClr val="63D2D4"/>
              </a:gs>
            </a:gsLst>
            <a:lin ang="18600000" scaled="0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0" rtlCol="0" anchor="t" anchorCtr="0"/>
          <a:lstStyle/>
          <a:p>
            <a:pPr indent="0" algn="l">
              <a:buNone/>
            </a:pPr>
            <a:endParaRPr lang="en-BE" sz="1400" spc="-30">
              <a:solidFill>
                <a:schemeClr val="tx1"/>
              </a:solidFill>
              <a:ea typeface="+mn-lt"/>
              <a:cs typeface="+mn-lt"/>
            </a:endParaRPr>
          </a:p>
        </p:txBody>
      </p:sp>
      <p:sp>
        <p:nvSpPr>
          <p:cNvPr id="8" name="Title"/>
          <p:cNvSpPr>
            <a:spLocks noGrp="1" noRot="1" noMove="1" noResize="1" noEditPoints="1" noAdjustHandles="1" noChangeArrowheads="1" noChangeShapeType="1"/>
          </p:cNvSpPr>
          <p:nvPr>
            <p:ph type="ctrTitle"/>
          </p:nvPr>
        </p:nvSpPr>
        <p:spPr>
          <a:xfrm>
            <a:off x="803275" y="1122363"/>
            <a:ext cx="10800760" cy="124034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to edit Master title style</a:t>
            </a:r>
          </a:p>
        </p:txBody>
      </p:sp>
      <p:pic>
        <p:nvPicPr>
          <p:cNvPr id="2" name="JRC symbol" descr="A black circle with dots&#10;&#10;AI-generated content may be incorrect.">
            <a:extLst>
              <a:ext uri="{FF2B5EF4-FFF2-40B4-BE49-F238E27FC236}">
                <a16:creationId xmlns:a16="http://schemas.microsoft.com/office/drawing/2014/main" id="{55E0EFE4-F2C2-D835-C82F-01D5F83AF9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47" r="49243" b="51138"/>
          <a:stretch>
            <a:fillRect/>
          </a:stretch>
        </p:blipFill>
        <p:spPr>
          <a:xfrm>
            <a:off x="8401069" y="0"/>
            <a:ext cx="3790932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7476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68DF9FA3-520D-226E-FE5C-8C0AB77F13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quarter" idx="10"/>
          </p:nvPr>
        </p:nvSpPr>
        <p:spPr>
          <a:xfrm>
            <a:off x="790574" y="1798638"/>
            <a:ext cx="10609261" cy="4248150"/>
          </a:xfrm>
          <a:prstGeom prst="rect">
            <a:avLst/>
          </a:prstGeom>
        </p:spPr>
        <p:txBody>
          <a:bodyPr/>
          <a:lstStyle>
            <a:lvl1pPr indent="-216000">
              <a:spcAft>
                <a:spcPts val="200"/>
              </a:spcAft>
              <a:buClr>
                <a:schemeClr val="tx2"/>
              </a:buClr>
              <a:defRPr sz="1600"/>
            </a:lvl1pPr>
            <a:lvl2pPr marL="488950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758825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28700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249363" indent="-20955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5209256F-2ACF-82E0-4B63-2250C7FA310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942DC99E-864D-0443-9B87-09A7E3D4B567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38681365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1AA9F0A5-0A99-FE1B-8BA6-A039D57272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quarter" idx="13"/>
          </p:nvPr>
        </p:nvSpPr>
        <p:spPr>
          <a:xfrm>
            <a:off x="6227279" y="2698190"/>
            <a:ext cx="5184146" cy="3348597"/>
          </a:xfrm>
          <a:prstGeom prst="rect">
            <a:avLst/>
          </a:prstGeom>
        </p:spPr>
        <p:txBody>
          <a:bodyPr/>
          <a:lstStyle>
            <a:lvl1pPr indent="-216000">
              <a:spcAft>
                <a:spcPts val="200"/>
              </a:spcAft>
              <a:buClr>
                <a:schemeClr val="tx2"/>
              </a:buClr>
              <a:defRPr sz="1600"/>
            </a:lvl1pPr>
            <a:lvl2pPr marL="488950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758825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28700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249363" indent="-20955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5" name="Text Placeholder 2"/>
          <p:cNvSpPr>
            <a:spLocks noGrp="1" noRot="1" noMove="1" noResize="1" noEditPoints="1" noAdjustHandles="1" noChangeArrowheads="1" noChangeShapeType="1"/>
          </p:cNvSpPr>
          <p:nvPr>
            <p:ph type="body" sz="quarter" idx="3"/>
          </p:nvPr>
        </p:nvSpPr>
        <p:spPr>
          <a:xfrm>
            <a:off x="6232768" y="1798637"/>
            <a:ext cx="5167070" cy="706438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</a:t>
            </a:r>
            <a:endParaRPr lang="en-BE"/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64B5D55F-B2F9-8F22-3A75-F8D4AEA6D39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quarter" idx="12"/>
          </p:nvPr>
        </p:nvSpPr>
        <p:spPr>
          <a:xfrm>
            <a:off x="790575" y="2698190"/>
            <a:ext cx="5184146" cy="3348597"/>
          </a:xfrm>
          <a:prstGeom prst="rect">
            <a:avLst/>
          </a:prstGeom>
        </p:spPr>
        <p:txBody>
          <a:bodyPr/>
          <a:lstStyle>
            <a:lvl1pPr indent="-216000">
              <a:spcAft>
                <a:spcPts val="200"/>
              </a:spcAft>
              <a:buClr>
                <a:schemeClr val="tx2"/>
              </a:buClr>
              <a:defRPr sz="1600"/>
            </a:lvl1pPr>
            <a:lvl2pPr marL="488950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758825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28700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249363" indent="-20955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3" name="Text Placeholder 1"/>
          <p:cNvSpPr>
            <a:spLocks noGrp="1" noRot="1" noMove="1" noResize="1" noEditPoints="1" noAdjustHandles="1" noChangeArrowheads="1" noChangeShapeType="1"/>
          </p:cNvSpPr>
          <p:nvPr>
            <p:ph type="body" idx="1"/>
          </p:nvPr>
        </p:nvSpPr>
        <p:spPr>
          <a:xfrm>
            <a:off x="790576" y="1798637"/>
            <a:ext cx="5184145" cy="706437"/>
          </a:xfrm>
          <a:prstGeom prst="rect">
            <a:avLst/>
          </a:prstGeom>
        </p:spPr>
        <p:txBody>
          <a:bodyPr wrap="square" anchor="b">
            <a:no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</a:t>
            </a:r>
            <a:endParaRPr lang="en-BE"/>
          </a:p>
        </p:txBody>
      </p:sp>
      <p:sp>
        <p:nvSpPr>
          <p:cNvPr id="7" name="Title">
            <a:extLst>
              <a:ext uri="{FF2B5EF4-FFF2-40B4-BE49-F238E27FC236}">
                <a16:creationId xmlns:a16="http://schemas.microsoft.com/office/drawing/2014/main" id="{6F3C4D5A-CBA4-3B89-3175-603AB0D5BBB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A9BB881F-1B20-A35E-FE34-9B6BBD35AE6F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946336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A587151F-CB0B-88B8-FDBD-28C34A2DE8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quarter" idx="20"/>
          </p:nvPr>
        </p:nvSpPr>
        <p:spPr>
          <a:xfrm>
            <a:off x="8056081" y="2698190"/>
            <a:ext cx="3349799" cy="3348597"/>
          </a:xfrm>
          <a:prstGeom prst="rect">
            <a:avLst/>
          </a:prstGeom>
        </p:spPr>
        <p:txBody>
          <a:bodyPr/>
          <a:lstStyle>
            <a:lvl1pPr indent="-216000">
              <a:spcAft>
                <a:spcPts val="200"/>
              </a:spcAft>
              <a:buClr>
                <a:schemeClr val="tx2"/>
              </a:buClr>
              <a:defRPr sz="1600"/>
            </a:lvl1pPr>
            <a:lvl2pPr marL="488950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758825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28700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249363" indent="-20955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3" name="Text Placeholder 3"/>
          <p:cNvSpPr>
            <a:spLocks noGrp="1" noRot="1" noMove="1" noResize="1" noEditPoints="1" noAdjustHandles="1" noChangeArrowheads="1" noChangeShapeType="1"/>
          </p:cNvSpPr>
          <p:nvPr>
            <p:ph type="body" idx="1"/>
          </p:nvPr>
        </p:nvSpPr>
        <p:spPr>
          <a:xfrm>
            <a:off x="790576" y="1798637"/>
            <a:ext cx="3349799" cy="706437"/>
          </a:xfrm>
          <a:prstGeom prst="rect">
            <a:avLst/>
          </a:prstGeom>
        </p:spPr>
        <p:txBody>
          <a:bodyPr wrap="square" anchor="b">
            <a:no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</a:t>
            </a:r>
            <a:endParaRPr lang="en-BE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D83E255-04CA-63F3-11D3-C1A7222A5C5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quarter" idx="19"/>
          </p:nvPr>
        </p:nvSpPr>
        <p:spPr>
          <a:xfrm>
            <a:off x="4428298" y="2698190"/>
            <a:ext cx="3349799" cy="3348597"/>
          </a:xfrm>
          <a:prstGeom prst="rect">
            <a:avLst/>
          </a:prstGeom>
        </p:spPr>
        <p:txBody>
          <a:bodyPr/>
          <a:lstStyle>
            <a:lvl1pPr indent="-216000">
              <a:spcAft>
                <a:spcPts val="200"/>
              </a:spcAft>
              <a:buClr>
                <a:schemeClr val="tx2"/>
              </a:buClr>
              <a:defRPr sz="1600"/>
            </a:lvl1pPr>
            <a:lvl2pPr marL="488950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758825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28700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249363" indent="-20955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5" name="Text Placeholder 2"/>
          <p:cNvSpPr>
            <a:spLocks noGrp="1" noRot="1" noMove="1" noResize="1" noEditPoints="1" noAdjustHandles="1" noChangeArrowheads="1" noChangeShapeType="1"/>
          </p:cNvSpPr>
          <p:nvPr>
            <p:ph type="body" sz="quarter" idx="3"/>
          </p:nvPr>
        </p:nvSpPr>
        <p:spPr>
          <a:xfrm>
            <a:off x="4432907" y="1798637"/>
            <a:ext cx="3349799" cy="706438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</a:t>
            </a:r>
            <a:endParaRPr lang="en-BE"/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0C8FCE1F-222F-0BC6-4937-3305132E1F1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quarter" idx="18"/>
          </p:nvPr>
        </p:nvSpPr>
        <p:spPr>
          <a:xfrm>
            <a:off x="790576" y="2698190"/>
            <a:ext cx="3349799" cy="3348597"/>
          </a:xfrm>
          <a:prstGeom prst="rect">
            <a:avLst/>
          </a:prstGeom>
        </p:spPr>
        <p:txBody>
          <a:bodyPr/>
          <a:lstStyle>
            <a:lvl1pPr indent="-216000">
              <a:spcAft>
                <a:spcPts val="200"/>
              </a:spcAft>
              <a:buClr>
                <a:schemeClr val="tx2"/>
              </a:buClr>
              <a:defRPr sz="1600"/>
            </a:lvl1pPr>
            <a:lvl2pPr marL="488950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758825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28700" indent="-219075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249363" indent="-20955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0A827F33-D01B-C18D-1700-94E1DF78C97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>
          <a:xfrm>
            <a:off x="8055783" y="1798637"/>
            <a:ext cx="3349799" cy="706438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</a:t>
            </a:r>
            <a:endParaRPr lang="en-BE"/>
          </a:p>
        </p:txBody>
      </p:sp>
      <p:sp>
        <p:nvSpPr>
          <p:cNvPr id="7" name="Title">
            <a:extLst>
              <a:ext uri="{FF2B5EF4-FFF2-40B4-BE49-F238E27FC236}">
                <a16:creationId xmlns:a16="http://schemas.microsoft.com/office/drawing/2014/main" id="{6F3C4D5A-CBA4-3B89-3175-603AB0D5BBB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FFB338EF-E8F2-D5CE-00E7-A4A8CBFA0FDD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4010872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">
            <a:extLst>
              <a:ext uri="{FF2B5EF4-FFF2-40B4-BE49-F238E27FC236}">
                <a16:creationId xmlns:a16="http://schemas.microsoft.com/office/drawing/2014/main" id="{5B72939D-61BD-4609-D476-6D997AC794F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4"/>
          </p:nvPr>
        </p:nvSpPr>
        <p:spPr>
          <a:xfrm>
            <a:off x="0" y="1798638"/>
            <a:ext cx="12192000" cy="4068762"/>
          </a:xfrm>
          <a:prstGeom prst="rect">
            <a:avLst/>
          </a:prstGeom>
          <a:solidFill>
            <a:srgbClr val="D6E0FF"/>
          </a:solidFill>
        </p:spPr>
        <p:txBody>
          <a:bodyPr tIns="1260000" anchor="ctr" anchorCtr="0"/>
          <a:lstStyle>
            <a:lvl1pPr marL="0" indent="0" algn="ctr">
              <a:buNone/>
              <a:defRPr sz="1600"/>
            </a:lvl1pPr>
          </a:lstStyle>
          <a:p>
            <a:endParaRPr lang="en-BE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136C2E53-89B6-D5FC-0588-C7BC7626585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F59FFC6F-5B5B-BB27-6860-A3B5EC97959A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37626378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">
            <a:extLst>
              <a:ext uri="{FF2B5EF4-FFF2-40B4-BE49-F238E27FC236}">
                <a16:creationId xmlns:a16="http://schemas.microsoft.com/office/drawing/2014/main" id="{6EBA33BF-8381-4378-70B7-B234C3E865A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8"/>
          </p:nvPr>
        </p:nvSpPr>
        <p:spPr>
          <a:xfrm>
            <a:off x="832010" y="1805204"/>
            <a:ext cx="4889521" cy="4241583"/>
          </a:xfrm>
          <a:prstGeom prst="roundRect">
            <a:avLst>
              <a:gd name="adj" fmla="val 9481"/>
            </a:avLst>
          </a:prstGeom>
          <a:solidFill>
            <a:srgbClr val="D6E0FF"/>
          </a:solidFill>
          <a:ln w="28575" cmpd="sng">
            <a:noFill/>
          </a:ln>
        </p:spPr>
        <p:txBody>
          <a:bodyPr tIns="720000" bIns="0" anchor="ctr" anchorCtr="0"/>
          <a:lstStyle>
            <a:lvl1pPr marL="0" indent="0" algn="ctr">
              <a:buClr>
                <a:schemeClr val="accent2"/>
              </a:buClr>
              <a:buFont typeface="Arial"/>
              <a:buNone/>
              <a:defRPr sz="1600"/>
            </a:lvl1pPr>
          </a:lstStyle>
          <a:p>
            <a:endParaRPr lang="en-GB" noProof="0"/>
          </a:p>
        </p:txBody>
      </p:sp>
      <p:sp>
        <p:nvSpPr>
          <p:cNvPr id="2" name="Text Placeholder">
            <a:extLst>
              <a:ext uri="{FF2B5EF4-FFF2-40B4-BE49-F238E27FC236}">
                <a16:creationId xmlns:a16="http://schemas.microsoft.com/office/drawing/2014/main" id="{843ADEED-3715-BB94-D668-EC772D36B21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 hasCustomPrompt="1"/>
          </p:nvPr>
        </p:nvSpPr>
        <p:spPr>
          <a:xfrm>
            <a:off x="6096000" y="2674767"/>
            <a:ext cx="5303838" cy="2552142"/>
          </a:xfrm>
          <a:prstGeom prst="rect">
            <a:avLst/>
          </a:prstGeom>
          <a:noFill/>
        </p:spPr>
        <p:txBody>
          <a:bodyPr lIns="360000" tIns="360000" rIns="360000" bIns="360000" anchor="ctr" anchorCtr="0"/>
          <a:lstStyle>
            <a:lvl1pPr marL="0" indent="0" algn="ctr">
              <a:buNone/>
              <a:defRPr i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Quote</a:t>
            </a:r>
          </a:p>
        </p:txBody>
      </p:sp>
      <p:sp>
        <p:nvSpPr>
          <p:cNvPr id="9" name="Title">
            <a:extLst>
              <a:ext uri="{FF2B5EF4-FFF2-40B4-BE49-F238E27FC236}">
                <a16:creationId xmlns:a16="http://schemas.microsoft.com/office/drawing/2014/main" id="{9776D06F-22B3-C8E6-815C-922071D7F8D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7F6B83DC-84D3-4BAE-839E-1656E3EE16FE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32913576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">
            <a:extLst>
              <a:ext uri="{FF2B5EF4-FFF2-40B4-BE49-F238E27FC236}">
                <a16:creationId xmlns:a16="http://schemas.microsoft.com/office/drawing/2014/main" id="{DFBD9765-3C72-06D1-09D8-10CDE03BBEA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8"/>
          </p:nvPr>
        </p:nvSpPr>
        <p:spPr>
          <a:xfrm>
            <a:off x="6096001" y="1805204"/>
            <a:ext cx="5303838" cy="4241583"/>
          </a:xfrm>
          <a:prstGeom prst="roundRect">
            <a:avLst>
              <a:gd name="adj" fmla="val 8983"/>
            </a:avLst>
          </a:prstGeom>
          <a:solidFill>
            <a:srgbClr val="D6E0FF"/>
          </a:solidFill>
          <a:ln w="28575" cmpd="sng">
            <a:noFill/>
          </a:ln>
        </p:spPr>
        <p:txBody>
          <a:bodyPr tIns="720000" bIns="0" anchor="ctr" anchorCtr="0"/>
          <a:lstStyle>
            <a:lvl1pPr marL="0" indent="0" algn="ctr">
              <a:buClr>
                <a:schemeClr val="accent2"/>
              </a:buClr>
              <a:buFont typeface="Arial"/>
              <a:buNone/>
              <a:defRPr sz="1600"/>
            </a:lvl1pPr>
          </a:lstStyle>
          <a:p>
            <a:endParaRPr lang="en-GB" noProof="0"/>
          </a:p>
        </p:txBody>
      </p:sp>
      <p:sp>
        <p:nvSpPr>
          <p:cNvPr id="10" name="Text Placeholder">
            <a:extLst>
              <a:ext uri="{FF2B5EF4-FFF2-40B4-BE49-F238E27FC236}">
                <a16:creationId xmlns:a16="http://schemas.microsoft.com/office/drawing/2014/main" id="{E4E583BE-0611-D157-910C-723414A4A6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90575" y="2358000"/>
            <a:ext cx="4985536" cy="3474000"/>
          </a:xfrm>
          <a:prstGeom prst="rect">
            <a:avLst/>
          </a:prstGeom>
        </p:spPr>
        <p:txBody>
          <a:bodyPr/>
          <a:lstStyle>
            <a:lvl1pPr marL="225425" indent="-216000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9" name="Title">
            <a:extLst>
              <a:ext uri="{FF2B5EF4-FFF2-40B4-BE49-F238E27FC236}">
                <a16:creationId xmlns:a16="http://schemas.microsoft.com/office/drawing/2014/main" id="{AA0E8AFA-B815-894A-CDD8-718FCA065CD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79C5041D-2DA5-80C0-E0FA-80521700E9B7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16490638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"/>
          <p:cNvSpPr>
            <a:spLocks noGrp="1" noRot="1" noMove="1" noResize="1" noEditPoints="1" noAdjustHandles="1" noChangeArrowheads="1" noChangeShapeType="1"/>
          </p:cNvSpPr>
          <p:nvPr>
            <p:ph type="pic" sz="quarter" idx="13"/>
          </p:nvPr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rgbClr val="D6E0FF"/>
          </a:solidFill>
          <a:ln w="28575">
            <a:noFill/>
          </a:ln>
        </p:spPr>
        <p:txBody>
          <a:bodyPr lIns="360000" tIns="1260000" rIns="360000" bIns="360000" anchor="ctr" anchorCtr="0"/>
          <a:lstStyle>
            <a:lvl1pPr marL="0" indent="0" algn="ctr">
              <a:buNone/>
              <a:defRPr sz="1600"/>
            </a:lvl1pPr>
          </a:lstStyle>
          <a:p>
            <a:endParaRPr lang="en-GB" noProof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104BD840-2156-E332-09E0-EDA53FBD650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90574" y="2358000"/>
            <a:ext cx="4978311" cy="3474000"/>
          </a:xfrm>
          <a:prstGeom prst="rect">
            <a:avLst/>
          </a:prstGeom>
        </p:spPr>
        <p:txBody>
          <a:bodyPr/>
          <a:lstStyle>
            <a:lvl1pPr marL="225425" indent="-216000" algn="l">
              <a:spcAft>
                <a:spcPts val="200"/>
              </a:spcAft>
              <a:buClr>
                <a:schemeClr val="tx2"/>
              </a:buClr>
              <a:tabLst/>
              <a:defRPr sz="1600"/>
            </a:lvl1pPr>
            <a:lvl2pPr marL="534988" indent="-215900" algn="l"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tabLst/>
              <a:defRPr sz="1400"/>
            </a:lvl2pPr>
            <a:lvl3pPr marL="80803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200"/>
            </a:lvl3pPr>
            <a:lvl4pPr marL="1071563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100"/>
            </a:lvl4pPr>
            <a:lvl5pPr marL="1335088" indent="-215900" algn="l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/>
              <a:defRPr sz="1050"/>
            </a:lvl5pPr>
          </a:lstStyle>
          <a:p>
            <a:pPr lvl="0"/>
            <a:r>
              <a:rPr lang="en-GB"/>
              <a:t>Click to edit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0F781348-A971-C650-1C2C-F01247DDCC3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90576" y="575220"/>
            <a:ext cx="10609262" cy="782357"/>
          </a:xfrm>
          <a:prstGeom prst="rect">
            <a:avLst/>
          </a:prstGeom>
        </p:spPr>
        <p:txBody>
          <a:bodyPr vert="horz" lIns="0" tIns="45720" rIns="0" bIns="0" rtlCol="0" anchor="ctr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641059CE-58CF-E8C9-E1EB-74C19DA1EFA8}"/>
              </a:ext>
            </a:extLst>
          </p:cNvPr>
          <p:cNvSpPr txBox="1">
            <a:spLocks/>
          </p:cNvSpPr>
          <p:nvPr userDrawn="1"/>
        </p:nvSpPr>
        <p:spPr>
          <a:xfrm>
            <a:off x="678430" y="6282780"/>
            <a:ext cx="415926" cy="2418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A86C49-B7E3-104F-B035-865A47D3B65A}" type="slidenum">
              <a:rPr lang="en-BE" sz="1050" smtClean="0"/>
              <a:pPr/>
              <a:t>‹#›</a:t>
            </a:fld>
            <a:endParaRPr lang="en-BE" sz="1050"/>
          </a:p>
        </p:txBody>
      </p:sp>
    </p:spTree>
    <p:extLst>
      <p:ext uri="{BB962C8B-B14F-4D97-AF65-F5344CB8AC3E}">
        <p14:creationId xmlns:p14="http://schemas.microsoft.com/office/powerpoint/2010/main" val="2573150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EC logo">
            <a:extLst>
              <a:ext uri="{FF2B5EF4-FFF2-40B4-BE49-F238E27FC236}">
                <a16:creationId xmlns:a16="http://schemas.microsoft.com/office/drawing/2014/main" id="{D325E9B3-95EA-068F-1BB1-991DF1221C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7"/>
          <a:stretch>
            <a:fillRect/>
          </a:stretch>
        </p:blipFill>
        <p:spPr>
          <a:xfrm>
            <a:off x="10725768" y="5901016"/>
            <a:ext cx="1256063" cy="76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674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09" r:id="rId2"/>
    <p:sldLayoutId id="2147483680" r:id="rId3"/>
    <p:sldLayoutId id="2147483683" r:id="rId4"/>
    <p:sldLayoutId id="2147483718" r:id="rId5"/>
    <p:sldLayoutId id="2147483684" r:id="rId6"/>
    <p:sldLayoutId id="2147483686" r:id="rId7"/>
    <p:sldLayoutId id="2147483712" r:id="rId8"/>
    <p:sldLayoutId id="2147483713" r:id="rId9"/>
    <p:sldLayoutId id="2147483730" r:id="rId10"/>
    <p:sldLayoutId id="2147483731" r:id="rId11"/>
    <p:sldLayoutId id="2147483691" r:id="rId12"/>
    <p:sldLayoutId id="2147483692" r:id="rId13"/>
    <p:sldLayoutId id="2147483698" r:id="rId14"/>
    <p:sldLayoutId id="2147483723" r:id="rId15"/>
    <p:sldLayoutId id="2147483685" r:id="rId16"/>
    <p:sldLayoutId id="2147483688" r:id="rId17"/>
    <p:sldLayoutId id="2147483693" r:id="rId18"/>
    <p:sldLayoutId id="2147483697" r:id="rId19"/>
    <p:sldLayoutId id="2147483689" r:id="rId20"/>
    <p:sldLayoutId id="2147483690" r:id="rId21"/>
    <p:sldLayoutId id="2147483694" r:id="rId22"/>
    <p:sldLayoutId id="2147483695" r:id="rId23"/>
    <p:sldLayoutId id="2147483696" r:id="rId24"/>
    <p:sldLayoutId id="2147483719" r:id="rId25"/>
    <p:sldLayoutId id="2147483720" r:id="rId26"/>
    <p:sldLayoutId id="2147483699" r:id="rId27"/>
    <p:sldLayoutId id="2147483722" r:id="rId28"/>
    <p:sldLayoutId id="2147483700" r:id="rId29"/>
    <p:sldLayoutId id="2147483701" r:id="rId30"/>
    <p:sldLayoutId id="2147483729" r:id="rId31"/>
    <p:sldLayoutId id="2147483703" r:id="rId32"/>
    <p:sldLayoutId id="2147483717" r:id="rId33"/>
    <p:sldLayoutId id="2147483705" r:id="rId34"/>
    <p:sldLayoutId id="2147483721" r:id="rId3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rgbClr val="2B91C5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rgbClr val="2B91C5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rgbClr val="2B91C5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rgbClr val="2B91C5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rgbClr val="2B91C5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498">
          <p15:clr>
            <a:srgbClr val="F26B43"/>
          </p15:clr>
        </p15:guide>
        <p15:guide id="4" pos="7181">
          <p15:clr>
            <a:srgbClr val="F26B43"/>
          </p15:clr>
        </p15:guide>
        <p15:guide id="5" orient="horz">
          <p15:clr>
            <a:srgbClr val="F26B43"/>
          </p15:clr>
        </p15:guide>
        <p15:guide id="6" orient="horz" pos="4320">
          <p15:clr>
            <a:srgbClr val="F26B43"/>
          </p15:clr>
        </p15:guide>
        <p15:guide id="7" orient="horz" pos="1133">
          <p15:clr>
            <a:srgbClr val="F26B43"/>
          </p15:clr>
        </p15:guide>
        <p15:guide id="8" orient="horz" pos="3809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EC logo">
            <a:extLst>
              <a:ext uri="{FF2B5EF4-FFF2-40B4-BE49-F238E27FC236}">
                <a16:creationId xmlns:a16="http://schemas.microsoft.com/office/drawing/2014/main" id="{D325E9B3-95EA-068F-1BB1-991DF1221C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25768" y="5901016"/>
            <a:ext cx="1256063" cy="762106"/>
          </a:xfrm>
          <a:prstGeom prst="rect">
            <a:avLst/>
          </a:prstGeom>
        </p:spPr>
      </p:pic>
      <p:sp>
        <p:nvSpPr>
          <p:cNvPr id="2" name="Slide Number">
            <a:extLst>
              <a:ext uri="{FF2B5EF4-FFF2-40B4-BE49-F238E27FC236}">
                <a16:creationId xmlns:a16="http://schemas.microsoft.com/office/drawing/2014/main" id="{928336C1-1B33-AD91-91C6-F3F67D5856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790574" y="6282780"/>
            <a:ext cx="415926" cy="241845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 sz="1000"/>
            </a:lvl1pPr>
          </a:lstStyle>
          <a:p>
            <a:fld id="{A7A86C49-B7E3-104F-B035-865A47D3B65A}" type="slidenum">
              <a:rPr lang="en-BE" smtClean="0"/>
              <a:pPr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662761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rgbClr val="2B91C5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rgbClr val="2B91C5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rgbClr val="2B91C5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rgbClr val="2B91C5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rgbClr val="2B91C5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498">
          <p15:clr>
            <a:srgbClr val="F26B43"/>
          </p15:clr>
        </p15:guide>
        <p15:guide id="4" pos="7181">
          <p15:clr>
            <a:srgbClr val="F26B43"/>
          </p15:clr>
        </p15:guide>
        <p15:guide id="5" orient="horz">
          <p15:clr>
            <a:srgbClr val="F26B43"/>
          </p15:clr>
        </p15:guide>
        <p15:guide id="6" orient="horz" pos="4320">
          <p15:clr>
            <a:srgbClr val="F26B43"/>
          </p15:clr>
        </p15:guide>
        <p15:guide id="7" orient="horz" pos="1133">
          <p15:clr>
            <a:srgbClr val="F26B43"/>
          </p15:clr>
        </p15:guide>
        <p15:guide id="8" orient="horz" pos="380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emf"/><Relationship Id="rId5" Type="http://schemas.openxmlformats.org/officeDocument/2006/relationships/image" Target="../media/image7.wmf"/><Relationship Id="rId4" Type="http://schemas.openxmlformats.org/officeDocument/2006/relationships/image" Target="Figures/11/RadialTemperature.wmf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13" Type="http://schemas.openxmlformats.org/officeDocument/2006/relationships/image" Target="../media/image3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30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9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>
            <a:extLst>
              <a:ext uri="{FF2B5EF4-FFF2-40B4-BE49-F238E27FC236}">
                <a16:creationId xmlns:a16="http://schemas.microsoft.com/office/drawing/2014/main" id="{94F3D709-94C6-A13F-1906-39B40F28E8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3275" y="4119936"/>
            <a:ext cx="11051268" cy="1106251"/>
          </a:xfrm>
        </p:spPr>
        <p:txBody>
          <a:bodyPr/>
          <a:lstStyle/>
          <a:p>
            <a:r>
              <a:rPr lang="en-DE" sz="2000" dirty="0"/>
              <a:t>Pau Aragón, </a:t>
            </a:r>
            <a:r>
              <a:rPr lang="en-US" sz="2000" dirty="0"/>
              <a:t>Unit G.5 </a:t>
            </a:r>
            <a:r>
              <a:rPr lang="en-DE" sz="2000" dirty="0"/>
              <a:t>-</a:t>
            </a:r>
            <a:r>
              <a:rPr lang="en-US" sz="2000" dirty="0"/>
              <a:t> Nuclear Science and Innovation for Energy and Health </a:t>
            </a:r>
            <a:r>
              <a:rPr lang="en-DE" sz="2000" dirty="0"/>
              <a:t>(</a:t>
            </a:r>
            <a:r>
              <a:rPr lang="en-DE" sz="2000" dirty="0" err="1"/>
              <a:t>JRC-Karlsruhe</a:t>
            </a:r>
            <a:r>
              <a:rPr lang="en-DE" sz="2000" dirty="0"/>
              <a:t>)</a:t>
            </a:r>
          </a:p>
          <a:p>
            <a:r>
              <a:rPr lang="en-DE" sz="2000" dirty="0"/>
              <a:t>Bilateral meeting between the JRC and CIEMAT</a:t>
            </a:r>
          </a:p>
          <a:p>
            <a:r>
              <a:rPr lang="en-DE" sz="2000" dirty="0"/>
              <a:t>Madrid, 4</a:t>
            </a:r>
            <a:r>
              <a:rPr lang="en-DE" sz="2000" baseline="30000" dirty="0"/>
              <a:t>th</a:t>
            </a:r>
            <a:r>
              <a:rPr lang="en-DE" sz="2000" dirty="0"/>
              <a:t> March 2026</a:t>
            </a:r>
            <a:endParaRPr lang="en-US" sz="2000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7D1D6E42-CC9E-B789-6F29-1D76E67DF7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3274" y="575220"/>
            <a:ext cx="10596564" cy="3131383"/>
          </a:xfrm>
        </p:spPr>
        <p:txBody>
          <a:bodyPr/>
          <a:lstStyle/>
          <a:p>
            <a:r>
              <a:rPr lang="en-DE" dirty="0"/>
              <a:t>Collaboration on the development and application of </a:t>
            </a:r>
            <a:r>
              <a:rPr lang="en-IE" dirty="0" err="1"/>
              <a:t>th</a:t>
            </a:r>
            <a:r>
              <a:rPr lang="en-DE" dirty="0"/>
              <a:t>e TRANSURANUS code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10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B283B96-659B-E940-F30E-15375593FDE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90575" y="1597743"/>
            <a:ext cx="9037317" cy="1024749"/>
          </a:xfrm>
        </p:spPr>
        <p:txBody>
          <a:bodyPr/>
          <a:lstStyle/>
          <a:p>
            <a:pPr marL="9425" indent="0">
              <a:buNone/>
            </a:pPr>
            <a:r>
              <a:rPr lang="en-US" sz="2400" dirty="0"/>
              <a:t>Fuel performance code developed at </a:t>
            </a:r>
            <a:r>
              <a:rPr lang="en-US" sz="2400" b="1" dirty="0">
                <a:solidFill>
                  <a:schemeClr val="tx2"/>
                </a:solidFill>
              </a:rPr>
              <a:t>JRC</a:t>
            </a:r>
            <a:r>
              <a:rPr lang="en-DE" sz="2400" b="1" dirty="0">
                <a:solidFill>
                  <a:schemeClr val="tx2"/>
                </a:solidFill>
              </a:rPr>
              <a:t>-</a:t>
            </a:r>
            <a:r>
              <a:rPr lang="en-US" sz="2400" b="1" dirty="0">
                <a:solidFill>
                  <a:schemeClr val="tx2"/>
                </a:solidFill>
              </a:rPr>
              <a:t>Karlsruhe </a:t>
            </a:r>
            <a:r>
              <a:rPr lang="en-DE" sz="2400" dirty="0"/>
              <a:t>for the </a:t>
            </a:r>
            <a:r>
              <a:rPr lang="en-US" sz="2400" dirty="0" err="1">
                <a:highlight>
                  <a:srgbClr val="CFEEFC"/>
                </a:highlight>
              </a:rPr>
              <a:t>therm</a:t>
            </a:r>
            <a:r>
              <a:rPr lang="en-DE" sz="2400" dirty="0">
                <a:highlight>
                  <a:srgbClr val="CFEEFC"/>
                </a:highlight>
              </a:rPr>
              <a:t>al and </a:t>
            </a:r>
            <a:r>
              <a:rPr lang="en-US" sz="2400" dirty="0">
                <a:highlight>
                  <a:srgbClr val="CFEEFC"/>
                </a:highlight>
              </a:rPr>
              <a:t>mechanical </a:t>
            </a:r>
            <a:r>
              <a:rPr lang="en-DE" sz="2400" dirty="0">
                <a:highlight>
                  <a:srgbClr val="CFEEFC"/>
                </a:highlight>
              </a:rPr>
              <a:t>analysis</a:t>
            </a:r>
            <a:r>
              <a:rPr lang="en-US" sz="2400" dirty="0"/>
              <a:t> of a cylindrical fuel rod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5CDBBAAF-5775-08C2-6BB4-F70FE5855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The </a:t>
            </a:r>
            <a:r>
              <a:rPr lang="en-US" dirty="0"/>
              <a:t>TRANSURANU</a:t>
            </a:r>
            <a:r>
              <a:rPr lang="en-DE" dirty="0"/>
              <a:t>S code</a:t>
            </a:r>
            <a:endParaRPr lang="en-US" dirty="0"/>
          </a:p>
        </p:txBody>
      </p:sp>
      <p:pic>
        <p:nvPicPr>
          <p:cNvPr id="5" name="Picture 7" descr="FUELROD2">
            <a:extLst>
              <a:ext uri="{FF2B5EF4-FFF2-40B4-BE49-F238E27FC236}">
                <a16:creationId xmlns:a16="http://schemas.microsoft.com/office/drawing/2014/main" id="{71673561-643C-472C-F474-37707EAAA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798707" y="3080456"/>
            <a:ext cx="5630316" cy="366526"/>
          </a:xfrm>
          <a:prstGeom prst="rect">
            <a:avLst/>
          </a:prstGeom>
          <a:gradFill>
            <a:gsLst>
              <a:gs pos="0">
                <a:srgbClr val="FF000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  <a:effectLst/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CD7E06A9-BE50-2C3D-59DD-2B7930399342}"/>
              </a:ext>
            </a:extLst>
          </p:cNvPr>
          <p:cNvGrpSpPr/>
          <p:nvPr/>
        </p:nvGrpSpPr>
        <p:grpSpPr>
          <a:xfrm>
            <a:off x="862572" y="2830237"/>
            <a:ext cx="4422371" cy="3456385"/>
            <a:chOff x="1396536" y="3242380"/>
            <a:chExt cx="4422371" cy="3456385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18EA6CB-E2B0-A560-4D68-E26B5A19AA69}"/>
                </a:ext>
              </a:extLst>
            </p:cNvPr>
            <p:cNvSpPr/>
            <p:nvPr/>
          </p:nvSpPr>
          <p:spPr>
            <a:xfrm>
              <a:off x="5111400" y="3438804"/>
              <a:ext cx="596422" cy="2795366"/>
            </a:xfrm>
            <a:prstGeom prst="rect">
              <a:avLst/>
            </a:prstGeom>
            <a:solidFill>
              <a:schemeClr val="accent1">
                <a:alpha val="7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D6758F72-2A3D-EA3D-CA65-42A08FCEE42C}"/>
                </a:ext>
              </a:extLst>
            </p:cNvPr>
            <p:cNvSpPr/>
            <p:nvPr/>
          </p:nvSpPr>
          <p:spPr>
            <a:xfrm>
              <a:off x="2477281" y="3438804"/>
              <a:ext cx="2152935" cy="2795366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alpha val="25000"/>
                  </a:srgb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8" name="Picture 3" descr="Figures/11/RadialTemperature.wmf">
              <a:extLst>
                <a:ext uri="{FF2B5EF4-FFF2-40B4-BE49-F238E27FC236}">
                  <a16:creationId xmlns:a16="http://schemas.microsoft.com/office/drawing/2014/main" id="{25B5187B-D515-7475-66F0-FF3EA681ACA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r:link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760"/>
            <a:stretch>
              <a:fillRect/>
            </a:stretch>
          </p:blipFill>
          <p:spPr>
            <a:xfrm>
              <a:off x="1396536" y="3242380"/>
              <a:ext cx="4422371" cy="3456385"/>
            </a:xfrm>
            <a:prstGeom prst="rect">
              <a:avLst/>
            </a:prstGeom>
            <a:noFill/>
            <a:ln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pic>
        <p:nvPicPr>
          <p:cNvPr id="30" name="Picture 3" descr="fig9">
            <a:extLst>
              <a:ext uri="{FF2B5EF4-FFF2-40B4-BE49-F238E27FC236}">
                <a16:creationId xmlns:a16="http://schemas.microsoft.com/office/drawing/2014/main" id="{87BD3A47-F693-1E51-DE96-CEED6A2B4A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4943" y="2830237"/>
            <a:ext cx="4639865" cy="3456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B5C744ED-8C80-91F3-FCFD-E354AD4343B6}"/>
              </a:ext>
            </a:extLst>
          </p:cNvPr>
          <p:cNvPicPr>
            <a:picLocks noChangeAspect="1"/>
          </p:cNvPicPr>
          <p:nvPr/>
        </p:nvPicPr>
        <p:blipFill>
          <a:blip r:embed="rId6">
            <a:lum bright="20000" contrast="20000"/>
          </a:blip>
          <a:srcRect l="6447" t="12744" r="30583" b="5519"/>
          <a:stretch>
            <a:fillRect/>
          </a:stretch>
        </p:blipFill>
        <p:spPr>
          <a:xfrm>
            <a:off x="6157263" y="3844440"/>
            <a:ext cx="675052" cy="1600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279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371D0F-A72D-5D2A-7151-9F6686050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BF8C244-5EAA-655A-49E4-8281DADCC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Active users network</a:t>
            </a:r>
            <a:endParaRPr lang="en-US" dirty="0"/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4A4E59B3-35FE-E8C8-3477-FF6D319B9BA4}"/>
              </a:ext>
            </a:extLst>
          </p:cNvPr>
          <p:cNvSpPr txBox="1">
            <a:spLocks/>
          </p:cNvSpPr>
          <p:nvPr/>
        </p:nvSpPr>
        <p:spPr>
          <a:xfrm>
            <a:off x="5970028" y="1308336"/>
            <a:ext cx="5927557" cy="3318093"/>
          </a:xfrm>
          <a:prstGeom prst="rect">
            <a:avLst/>
          </a:prstGeom>
          <a:noFill/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rgbClr val="2B91C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DE" dirty="0"/>
              <a:t>N</a:t>
            </a:r>
            <a:r>
              <a:rPr lang="de-DE" dirty="0" err="1"/>
              <a:t>etwork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en-DE" dirty="0">
                <a:highlight>
                  <a:srgbClr val="CFEEFC"/>
                </a:highlight>
              </a:rPr>
              <a:t>+</a:t>
            </a:r>
            <a:r>
              <a:rPr lang="de-DE" dirty="0">
                <a:highlight>
                  <a:srgbClr val="CFEEFC"/>
                </a:highlight>
              </a:rPr>
              <a:t>50 </a:t>
            </a:r>
            <a:r>
              <a:rPr lang="en-DE" dirty="0">
                <a:highlight>
                  <a:srgbClr val="CFEEFC"/>
                </a:highlight>
              </a:rPr>
              <a:t>organizations worldwide</a:t>
            </a:r>
          </a:p>
          <a:p>
            <a:pPr lvl="1"/>
            <a:r>
              <a:rPr lang="en-DE" dirty="0"/>
              <a:t>In 16 EU Member States (MS)</a:t>
            </a:r>
          </a:p>
          <a:p>
            <a:pPr lvl="1"/>
            <a:r>
              <a:rPr lang="en-US" dirty="0"/>
              <a:t>+ AM – UA – CH – TR – UK – US</a:t>
            </a:r>
            <a:endParaRPr lang="en-DE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FF32974-9D2E-86B4-00EF-894207FEF6C3}"/>
              </a:ext>
            </a:extLst>
          </p:cNvPr>
          <p:cNvGrpSpPr/>
          <p:nvPr/>
        </p:nvGrpSpPr>
        <p:grpSpPr>
          <a:xfrm>
            <a:off x="790576" y="1745337"/>
            <a:ext cx="5453996" cy="4776122"/>
            <a:chOff x="734043" y="1786434"/>
            <a:chExt cx="5453996" cy="4776122"/>
          </a:xfrm>
        </p:grpSpPr>
        <p:graphicFrame>
          <p:nvGraphicFramePr>
            <p:cNvPr id="4" name="Diagram 3">
              <a:extLst>
                <a:ext uri="{FF2B5EF4-FFF2-40B4-BE49-F238E27FC236}">
                  <a16:creationId xmlns:a16="http://schemas.microsoft.com/office/drawing/2014/main" id="{56CC6A3E-BCF6-667F-8F66-46EFB02F030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614159569"/>
                </p:ext>
              </p:extLst>
            </p:nvPr>
          </p:nvGraphicFramePr>
          <p:xfrm>
            <a:off x="868263" y="1863492"/>
            <a:ext cx="5319776" cy="387285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18094AC-4D1C-E884-F9C2-413B4DFB7EE8}"/>
                </a:ext>
              </a:extLst>
            </p:cNvPr>
            <p:cNvSpPr txBox="1"/>
            <p:nvPr/>
          </p:nvSpPr>
          <p:spPr>
            <a:xfrm>
              <a:off x="734043" y="1786434"/>
              <a:ext cx="2148954" cy="369878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tIns="72000" rIns="0" rtlCol="0" anchor="ctr" anchorCtr="0">
              <a:spAutoFit/>
            </a:bodyPr>
            <a:lstStyle/>
            <a:p>
              <a:pPr algn="ctr">
                <a:spcAft>
                  <a:spcPts val="600"/>
                </a:spcAft>
                <a:buClr>
                  <a:schemeClr val="tx2"/>
                </a:buClr>
              </a:pPr>
              <a:r>
                <a:rPr lang="en-US" sz="1400" b="1" dirty="0">
                  <a:solidFill>
                    <a:schemeClr val="tx2"/>
                  </a:solidFill>
                </a:rPr>
                <a:t>Safety authorities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6BFAA80-EB77-827D-EF37-21BA17082FA0}"/>
                </a:ext>
              </a:extLst>
            </p:cNvPr>
            <p:cNvSpPr txBox="1"/>
            <p:nvPr/>
          </p:nvSpPr>
          <p:spPr>
            <a:xfrm>
              <a:off x="3507603" y="5954314"/>
              <a:ext cx="2013356" cy="608242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tIns="72000" rIns="0" rtlCol="0" anchor="ctr" anchorCtr="0">
              <a:spAutoFit/>
            </a:bodyPr>
            <a:lstStyle/>
            <a:p>
              <a:pPr algn="ctr">
                <a:spcAft>
                  <a:spcPts val="600"/>
                </a:spcAft>
                <a:buClr>
                  <a:schemeClr val="tx2"/>
                </a:buClr>
              </a:pPr>
              <a:r>
                <a:rPr lang="en-US" sz="1400" b="1" dirty="0">
                  <a:solidFill>
                    <a:schemeClr val="tx2"/>
                  </a:solidFill>
                </a:rPr>
                <a:t>Reactor and fuel designers (SMR/AMR)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99EAE4D-61B3-0EAA-231A-DF142F903827}"/>
                </a:ext>
              </a:extLst>
            </p:cNvPr>
            <p:cNvSpPr txBox="1"/>
            <p:nvPr/>
          </p:nvSpPr>
          <p:spPr>
            <a:xfrm>
              <a:off x="4360399" y="4106042"/>
              <a:ext cx="1512000" cy="369878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tIns="72000" rIns="0" rtlCol="0" anchor="ctr" anchorCtr="0">
              <a:spAutoFit/>
            </a:bodyPr>
            <a:lstStyle/>
            <a:p>
              <a:pPr algn="ctr">
                <a:spcAft>
                  <a:spcPts val="600"/>
                </a:spcAft>
                <a:buClr>
                  <a:schemeClr val="tx2"/>
                </a:buClr>
              </a:pPr>
              <a:r>
                <a:rPr lang="en-DE" sz="1400" b="1" dirty="0">
                  <a:solidFill>
                    <a:schemeClr val="tx2"/>
                  </a:solidFill>
                </a:rPr>
                <a:t>Plant operators</a:t>
              </a:r>
              <a:endParaRPr lang="en-US" sz="1400" b="1" dirty="0">
                <a:solidFill>
                  <a:schemeClr val="tx2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99589E6-20E6-75AC-4767-15E7FEC873C7}"/>
                </a:ext>
              </a:extLst>
            </p:cNvPr>
            <p:cNvSpPr txBox="1"/>
            <p:nvPr/>
          </p:nvSpPr>
          <p:spPr>
            <a:xfrm>
              <a:off x="2178414" y="5954314"/>
              <a:ext cx="756000" cy="369878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tIns="72000" rIns="0" rtlCol="0" anchor="ctr" anchorCtr="0">
              <a:spAutoFit/>
            </a:bodyPr>
            <a:lstStyle/>
            <a:p>
              <a:pPr algn="ctr">
                <a:spcAft>
                  <a:spcPts val="600"/>
                </a:spcAft>
                <a:buClr>
                  <a:schemeClr val="tx2"/>
                </a:buClr>
              </a:pPr>
              <a:r>
                <a:rPr lang="en-US" sz="1400" b="1" dirty="0">
                  <a:solidFill>
                    <a:schemeClr val="tx2"/>
                  </a:solidFill>
                </a:rPr>
                <a:t>R&amp;D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DC5DBB5-743D-39C6-C774-BF6F2496365B}"/>
                </a:ext>
              </a:extLst>
            </p:cNvPr>
            <p:cNvSpPr txBox="1"/>
            <p:nvPr/>
          </p:nvSpPr>
          <p:spPr>
            <a:xfrm>
              <a:off x="995567" y="4102711"/>
              <a:ext cx="1934644" cy="369878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tIns="72000" rIns="0" rtlCol="0" anchor="ctr" anchorCtr="0">
              <a:spAutoFit/>
            </a:bodyPr>
            <a:lstStyle/>
            <a:p>
              <a:pPr algn="ctr">
                <a:spcAft>
                  <a:spcPts val="600"/>
                </a:spcAft>
                <a:buClr>
                  <a:schemeClr val="tx2"/>
                </a:buClr>
              </a:pPr>
              <a:r>
                <a:rPr lang="en-US" sz="1400" b="1" dirty="0">
                  <a:solidFill>
                    <a:schemeClr val="tx2"/>
                  </a:solidFill>
                </a:rPr>
                <a:t>Spent fuel operators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D5C09F0F-11BA-AD15-750C-8589246AA5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6011" y="1930276"/>
            <a:ext cx="897431" cy="525325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211C2C0B-CEC2-30F8-C3B3-80413FC15493}"/>
              </a:ext>
            </a:extLst>
          </p:cNvPr>
          <p:cNvGrpSpPr/>
          <p:nvPr/>
        </p:nvGrpSpPr>
        <p:grpSpPr>
          <a:xfrm>
            <a:off x="7086766" y="2996420"/>
            <a:ext cx="3302200" cy="278896"/>
            <a:chOff x="6988401" y="4913368"/>
            <a:chExt cx="3302200" cy="278896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460ED55D-8A83-0AC1-EB1C-20F403D8BBF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25162" y="4914210"/>
              <a:ext cx="465439" cy="274008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DC10F972-4A88-9CDE-D923-1D2913A1E5A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62971" y="4918279"/>
              <a:ext cx="461645" cy="273985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38101F11-46D9-61DD-058B-38048CC0AF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37098" y="4913368"/>
              <a:ext cx="465439" cy="274008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9737F13F-5ADC-0512-4CFF-1A99F76740D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04248" y="4920489"/>
              <a:ext cx="461646" cy="271775"/>
            </a:xfrm>
            <a:prstGeom prst="rect">
              <a:avLst/>
            </a:prstGeom>
          </p:spPr>
        </p:pic>
        <p:sp>
          <p:nvSpPr>
            <p:cNvPr id="26" name="Freeform 36">
              <a:extLst>
                <a:ext uri="{FF2B5EF4-FFF2-40B4-BE49-F238E27FC236}">
                  <a16:creationId xmlns:a16="http://schemas.microsoft.com/office/drawing/2014/main" id="{69F2C25A-35CC-515C-86FE-B8BD7B45424A}"/>
                </a:ext>
              </a:extLst>
            </p:cNvPr>
            <p:cNvSpPr/>
            <p:nvPr/>
          </p:nvSpPr>
          <p:spPr>
            <a:xfrm>
              <a:off x="8125475" y="4913785"/>
              <a:ext cx="465526" cy="267607"/>
            </a:xfrm>
            <a:custGeom>
              <a:avLst/>
              <a:gdLst>
                <a:gd name="connsiteX0" fmla="*/ 271666 w 615330"/>
                <a:gd name="connsiteY0" fmla="*/ 64795 h 353722"/>
                <a:gd name="connsiteX1" fmla="*/ 271666 w 615330"/>
                <a:gd name="connsiteY1" fmla="*/ 141508 h 353722"/>
                <a:gd name="connsiteX2" fmla="*/ 194954 w 615330"/>
                <a:gd name="connsiteY2" fmla="*/ 141508 h 353722"/>
                <a:gd name="connsiteX3" fmla="*/ 194954 w 615330"/>
                <a:gd name="connsiteY3" fmla="*/ 213508 h 353722"/>
                <a:gd name="connsiteX4" fmla="*/ 271666 w 615330"/>
                <a:gd name="connsiteY4" fmla="*/ 213508 h 353722"/>
                <a:gd name="connsiteX5" fmla="*/ 271666 w 615330"/>
                <a:gd name="connsiteY5" fmla="*/ 290220 h 353722"/>
                <a:gd name="connsiteX6" fmla="*/ 343666 w 615330"/>
                <a:gd name="connsiteY6" fmla="*/ 290220 h 353722"/>
                <a:gd name="connsiteX7" fmla="*/ 343666 w 615330"/>
                <a:gd name="connsiteY7" fmla="*/ 213508 h 353722"/>
                <a:gd name="connsiteX8" fmla="*/ 420379 w 615330"/>
                <a:gd name="connsiteY8" fmla="*/ 213508 h 353722"/>
                <a:gd name="connsiteX9" fmla="*/ 420379 w 615330"/>
                <a:gd name="connsiteY9" fmla="*/ 141508 h 353722"/>
                <a:gd name="connsiteX10" fmla="*/ 343666 w 615330"/>
                <a:gd name="connsiteY10" fmla="*/ 141508 h 353722"/>
                <a:gd name="connsiteX11" fmla="*/ 343666 w 615330"/>
                <a:gd name="connsiteY11" fmla="*/ 64795 h 353722"/>
                <a:gd name="connsiteX12" fmla="*/ 0 w 615330"/>
                <a:gd name="connsiteY12" fmla="*/ 0 h 353722"/>
                <a:gd name="connsiteX13" fmla="*/ 615330 w 615330"/>
                <a:gd name="connsiteY13" fmla="*/ 0 h 353722"/>
                <a:gd name="connsiteX14" fmla="*/ 615330 w 615330"/>
                <a:gd name="connsiteY14" fmla="*/ 353722 h 353722"/>
                <a:gd name="connsiteX15" fmla="*/ 0 w 615330"/>
                <a:gd name="connsiteY15" fmla="*/ 353722 h 353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15330" h="353722">
                  <a:moveTo>
                    <a:pt x="271666" y="64795"/>
                  </a:moveTo>
                  <a:lnTo>
                    <a:pt x="271666" y="141508"/>
                  </a:lnTo>
                  <a:lnTo>
                    <a:pt x="194954" y="141508"/>
                  </a:lnTo>
                  <a:lnTo>
                    <a:pt x="194954" y="213508"/>
                  </a:lnTo>
                  <a:lnTo>
                    <a:pt x="271666" y="213508"/>
                  </a:lnTo>
                  <a:lnTo>
                    <a:pt x="271666" y="290220"/>
                  </a:lnTo>
                  <a:lnTo>
                    <a:pt x="343666" y="290220"/>
                  </a:lnTo>
                  <a:lnTo>
                    <a:pt x="343666" y="213508"/>
                  </a:lnTo>
                  <a:lnTo>
                    <a:pt x="420379" y="213508"/>
                  </a:lnTo>
                  <a:lnTo>
                    <a:pt x="420379" y="141508"/>
                  </a:lnTo>
                  <a:lnTo>
                    <a:pt x="343666" y="141508"/>
                  </a:lnTo>
                  <a:lnTo>
                    <a:pt x="343666" y="64795"/>
                  </a:lnTo>
                  <a:close/>
                  <a:moveTo>
                    <a:pt x="0" y="0"/>
                  </a:moveTo>
                  <a:lnTo>
                    <a:pt x="615330" y="0"/>
                  </a:lnTo>
                  <a:lnTo>
                    <a:pt x="615330" y="353722"/>
                  </a:lnTo>
                  <a:lnTo>
                    <a:pt x="0" y="353722"/>
                  </a:lnTo>
                  <a:close/>
                </a:path>
              </a:pathLst>
            </a:custGeom>
            <a:solidFill>
              <a:srgbClr val="C60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BE"/>
            </a:p>
          </p:txBody>
        </p:sp>
        <p:pic>
          <p:nvPicPr>
            <p:cNvPr id="27" name="Picture 4" descr="undefined">
              <a:extLst>
                <a:ext uri="{FF2B5EF4-FFF2-40B4-BE49-F238E27FC236}">
                  <a16:creationId xmlns:a16="http://schemas.microsoft.com/office/drawing/2014/main" id="{5FAE1806-96F5-75D9-8FCA-D73C360BAC4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243"/>
            <a:stretch>
              <a:fillRect/>
            </a:stretch>
          </p:blipFill>
          <p:spPr bwMode="auto">
            <a:xfrm>
              <a:off x="6988401" y="4917874"/>
              <a:ext cx="430886" cy="2635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5C03BA1-CB23-0452-0D94-D6483AB7B878}"/>
              </a:ext>
            </a:extLst>
          </p:cNvPr>
          <p:cNvSpPr txBox="1"/>
          <p:nvPr/>
        </p:nvSpPr>
        <p:spPr>
          <a:xfrm>
            <a:off x="6516078" y="4021504"/>
            <a:ext cx="4883760" cy="1226865"/>
          </a:xfrm>
          <a:prstGeom prst="rect">
            <a:avLst/>
          </a:prstGeom>
          <a:noFill/>
        </p:spPr>
        <p:txBody>
          <a:bodyPr wrap="square" tIns="72000" rIns="0" rtlCol="0" anchor="t" anchorCtr="0">
            <a:spAutoFit/>
          </a:bodyPr>
          <a:lstStyle/>
          <a:p>
            <a:pPr algn="l">
              <a:spcAft>
                <a:spcPts val="600"/>
              </a:spcAft>
              <a:buClr>
                <a:schemeClr val="tx2"/>
              </a:buClr>
            </a:pPr>
            <a:r>
              <a:rPr lang="en-DE" sz="2400" dirty="0"/>
              <a:t>CIEMAT holds a </a:t>
            </a:r>
            <a:r>
              <a:rPr lang="en-DE" sz="2400" b="1" dirty="0">
                <a:solidFill>
                  <a:schemeClr val="tx2"/>
                </a:solidFill>
              </a:rPr>
              <a:t>TRANSURANUS</a:t>
            </a:r>
            <a:r>
              <a:rPr lang="en-DE" sz="2400" dirty="0"/>
              <a:t> </a:t>
            </a:r>
            <a:r>
              <a:rPr lang="en-DE" sz="2400" b="1" dirty="0">
                <a:solidFill>
                  <a:schemeClr val="tx2"/>
                </a:solidFill>
              </a:rPr>
              <a:t>R&amp;D license </a:t>
            </a:r>
            <a:r>
              <a:rPr lang="en-DE" sz="2400" dirty="0"/>
              <a:t>since 2022, valid until November 2026</a:t>
            </a:r>
            <a:endParaRPr lang="en-IE" sz="2400" dirty="0"/>
          </a:p>
        </p:txBody>
      </p:sp>
    </p:spTree>
    <p:extLst>
      <p:ext uri="{BB962C8B-B14F-4D97-AF65-F5344CB8AC3E}">
        <p14:creationId xmlns:p14="http://schemas.microsoft.com/office/powerpoint/2010/main" val="2751460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C35B7C-8D80-36F1-4B83-84E101BC6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A9D8E64-AACB-DE85-EA41-3B4244990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Collaboration in the frame of EU-funded projects</a:t>
            </a:r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25992E4-D13F-8696-8C1A-CEFC0CEA8D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0113" y="4432364"/>
            <a:ext cx="5419725" cy="138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22EA5C9-941D-CE8A-8E90-5AA7AD44BFEF}"/>
              </a:ext>
            </a:extLst>
          </p:cNvPr>
          <p:cNvSpPr txBox="1"/>
          <p:nvPr/>
        </p:nvSpPr>
        <p:spPr>
          <a:xfrm>
            <a:off x="790576" y="1612650"/>
            <a:ext cx="1060926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DE" sz="2400" dirty="0" err="1"/>
              <a:t>JRC-Karlsruhe</a:t>
            </a:r>
            <a:r>
              <a:rPr lang="en-DE" sz="2400" dirty="0"/>
              <a:t> hosted a CIEMAT PhD student for 3 months (Feb-Apr 2023) to carry out several tasks within the framework of the </a:t>
            </a:r>
            <a:r>
              <a:rPr lang="en-DE" sz="2400" dirty="0">
                <a:highlight>
                  <a:srgbClr val="CFEEFC"/>
                </a:highlight>
              </a:rPr>
              <a:t>R2CA project</a:t>
            </a:r>
            <a:r>
              <a:rPr lang="en-DE" sz="2400" dirty="0"/>
              <a:t>:</a:t>
            </a:r>
          </a:p>
          <a:p>
            <a:endParaRPr lang="en-DE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DE" sz="2000" dirty="0"/>
              <a:t>Improvement of the cladding mechanical model in FRAPTRAN under LOCA conditions, based on the corresponding model in TRANSURANUS (</a:t>
            </a:r>
            <a:r>
              <a:rPr lang="en-DE" sz="2000" b="1" dirty="0" err="1">
                <a:solidFill>
                  <a:schemeClr val="tx2"/>
                </a:solidFill>
              </a:rPr>
              <a:t>TUmech</a:t>
            </a:r>
            <a:r>
              <a:rPr lang="en-DE" sz="2000" dirty="0"/>
              <a:t>)</a:t>
            </a:r>
          </a:p>
          <a:p>
            <a:pPr lvl="1"/>
            <a:endParaRPr lang="en-DE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DE" sz="2000" dirty="0"/>
              <a:t>Coupling of the </a:t>
            </a:r>
            <a:r>
              <a:rPr lang="en-DE" sz="2000" b="1" dirty="0">
                <a:solidFill>
                  <a:schemeClr val="tx2"/>
                </a:solidFill>
              </a:rPr>
              <a:t>HYDCLAD</a:t>
            </a:r>
            <a:r>
              <a:rPr lang="en-DE" sz="2000" dirty="0"/>
              <a:t> model (</a:t>
            </a:r>
            <a:r>
              <a:rPr lang="en-US" sz="2000" dirty="0"/>
              <a:t>detailed model for hydrogen diffusion, precipitation, and radial reorientation of hydrides in the cladding</a:t>
            </a:r>
            <a:r>
              <a:rPr lang="en-DE" sz="2000" dirty="0"/>
              <a:t>) with TRANSURANUS</a:t>
            </a:r>
            <a:endParaRPr lang="en-IE" sz="20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7722EAE-B17E-E274-6B91-3D3738ED2B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1410" y="4432364"/>
            <a:ext cx="4798703" cy="2094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707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68910-E745-6B94-0F78-B45EF75278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68E41C7-FA9A-0D5E-723C-0AE4EB2CB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Collaboration in the frame of EU-funded projects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9FA568-D259-B52C-4477-EBE3C2FF3231}"/>
              </a:ext>
            </a:extLst>
          </p:cNvPr>
          <p:cNvSpPr txBox="1"/>
          <p:nvPr/>
        </p:nvSpPr>
        <p:spPr>
          <a:xfrm>
            <a:off x="790576" y="1562701"/>
            <a:ext cx="104699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The </a:t>
            </a:r>
            <a:r>
              <a:rPr lang="en-DE" sz="2400" dirty="0"/>
              <a:t>3</a:t>
            </a:r>
            <a:r>
              <a:rPr lang="en-US" sz="2400" dirty="0"/>
              <a:t>-month stay also enabled the development </a:t>
            </a:r>
            <a:r>
              <a:rPr lang="en-DE" sz="2400" dirty="0"/>
              <a:t>and implementation </a:t>
            </a:r>
            <a:r>
              <a:rPr lang="en-US" sz="2400" dirty="0"/>
              <a:t>of several material property models and correlations for </a:t>
            </a:r>
            <a:r>
              <a:rPr lang="en-DE" sz="2400" b="1" dirty="0">
                <a:solidFill>
                  <a:schemeClr val="tx2"/>
                </a:solidFill>
              </a:rPr>
              <a:t>advanced</a:t>
            </a:r>
            <a:r>
              <a:rPr lang="en-US" sz="2400" b="1" dirty="0">
                <a:solidFill>
                  <a:schemeClr val="tx2"/>
                </a:solidFill>
              </a:rPr>
              <a:t> cladding</a:t>
            </a:r>
            <a:r>
              <a:rPr lang="en-DE" sz="2400" b="1" dirty="0">
                <a:solidFill>
                  <a:schemeClr val="tx2"/>
                </a:solidFill>
              </a:rPr>
              <a:t> concepts </a:t>
            </a:r>
            <a:r>
              <a:rPr lang="en-DE" sz="2400" dirty="0"/>
              <a:t>in TRANSURANUS</a:t>
            </a:r>
            <a:r>
              <a:rPr lang="en-US" sz="2400" dirty="0"/>
              <a:t>, with a focus on </a:t>
            </a:r>
            <a:r>
              <a:rPr lang="en-US" sz="2400" dirty="0" err="1"/>
              <a:t>FeCrAl</a:t>
            </a:r>
            <a:r>
              <a:rPr lang="en-DE" sz="2400" dirty="0"/>
              <a:t> cladding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04E4B1-6636-144B-ECC4-29B0E911CD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3584" y="2968154"/>
            <a:ext cx="5196393" cy="360384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77F49FC-E9E4-F2B3-12F9-073DBB4116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9588" y="2968154"/>
            <a:ext cx="4428828" cy="291884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431676A-4CEC-CBFE-2B93-F31555552CE8}"/>
              </a:ext>
            </a:extLst>
          </p:cNvPr>
          <p:cNvSpPr txBox="1"/>
          <p:nvPr/>
        </p:nvSpPr>
        <p:spPr>
          <a:xfrm>
            <a:off x="7332537" y="5917689"/>
            <a:ext cx="3374443" cy="365091"/>
          </a:xfrm>
          <a:prstGeom prst="rect">
            <a:avLst/>
          </a:prstGeom>
          <a:noFill/>
        </p:spPr>
        <p:txBody>
          <a:bodyPr wrap="square" tIns="72000" rIns="0" rtlCol="0" anchor="t" anchorCtr="0">
            <a:spAutoFit/>
          </a:bodyPr>
          <a:lstStyle/>
          <a:p>
            <a:pPr algn="l">
              <a:spcAft>
                <a:spcPts val="600"/>
              </a:spcAft>
              <a:buClr>
                <a:schemeClr val="tx2"/>
              </a:buClr>
            </a:pPr>
            <a:r>
              <a:rPr lang="en-DE" sz="1600" dirty="0"/>
              <a:t>Plasticity model for </a:t>
            </a:r>
            <a:r>
              <a:rPr lang="en-DE" sz="1600" dirty="0" err="1"/>
              <a:t>FeCrAl</a:t>
            </a:r>
            <a:r>
              <a:rPr lang="en-DE" sz="1600" dirty="0"/>
              <a:t> cladding</a:t>
            </a:r>
            <a:endParaRPr lang="en-IE" sz="1600" dirty="0"/>
          </a:p>
        </p:txBody>
      </p:sp>
    </p:spTree>
    <p:extLst>
      <p:ext uri="{BB962C8B-B14F-4D97-AF65-F5344CB8AC3E}">
        <p14:creationId xmlns:p14="http://schemas.microsoft.com/office/powerpoint/2010/main" val="3072703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7D7B2-124B-B8F2-4234-41BD39C26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2333191-0735-574B-C7C2-64C5DFF8E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Collaboration in the frame of EU-funded projects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1F5139-EE92-AB9D-D06E-DBC383BDE5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9890" y="4018263"/>
            <a:ext cx="6309098" cy="247321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CD9A8B0-7E95-6B73-E201-B2387E90FFFD}"/>
              </a:ext>
            </a:extLst>
          </p:cNvPr>
          <p:cNvSpPr txBox="1"/>
          <p:nvPr/>
        </p:nvSpPr>
        <p:spPr>
          <a:xfrm>
            <a:off x="790576" y="1697651"/>
            <a:ext cx="10609263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DE" sz="2400" dirty="0"/>
              <a:t>Joint developments continued within the framework of the </a:t>
            </a:r>
            <a:r>
              <a:rPr lang="en-DE" sz="2400" dirty="0" err="1">
                <a:highlight>
                  <a:srgbClr val="CFEEFC"/>
                </a:highlight>
              </a:rPr>
              <a:t>OperaHPC</a:t>
            </a:r>
            <a:r>
              <a:rPr lang="en-DE" sz="2400" dirty="0">
                <a:highlight>
                  <a:srgbClr val="CFEEFC"/>
                </a:highlight>
              </a:rPr>
              <a:t> project</a:t>
            </a:r>
            <a:r>
              <a:rPr lang="en-DE" sz="2400" dirty="0"/>
              <a:t>, during which TRANSURANUS was extended to simulate </a:t>
            </a:r>
            <a:r>
              <a:rPr lang="en-DE" sz="2400" b="1" dirty="0">
                <a:solidFill>
                  <a:schemeClr val="tx2"/>
                </a:solidFill>
              </a:rPr>
              <a:t>coated claddings </a:t>
            </a:r>
            <a:r>
              <a:rPr lang="en-DE" sz="2400" dirty="0"/>
              <a:t>(e.g., Cr-coated Zircaloy)</a:t>
            </a:r>
          </a:p>
          <a:p>
            <a:endParaRPr lang="en-DE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This extension </a:t>
            </a:r>
            <a:r>
              <a:rPr lang="en-DE" sz="2000" dirty="0"/>
              <a:t>provides</a:t>
            </a:r>
            <a:r>
              <a:rPr lang="en-US" sz="2000" dirty="0"/>
              <a:t> TRANSURANUS users in both academia and industry</a:t>
            </a:r>
            <a:r>
              <a:rPr lang="en-DE" sz="2000" dirty="0"/>
              <a:t> with enhanced capabilities to perform</a:t>
            </a:r>
            <a:r>
              <a:rPr lang="en-US" sz="2000" dirty="0"/>
              <a:t> </a:t>
            </a:r>
            <a:r>
              <a:rPr lang="en-DE" sz="2000" dirty="0"/>
              <a:t>safety evaluation</a:t>
            </a:r>
            <a:r>
              <a:rPr lang="en-US" sz="2000" dirty="0"/>
              <a:t> of this </a:t>
            </a:r>
            <a:r>
              <a:rPr lang="en-DE" sz="2000" dirty="0"/>
              <a:t>near-term advanced</a:t>
            </a:r>
            <a:r>
              <a:rPr lang="en-US" sz="2000" dirty="0"/>
              <a:t> </a:t>
            </a:r>
            <a:r>
              <a:rPr lang="en-DE" sz="2000" dirty="0"/>
              <a:t>cladding</a:t>
            </a:r>
            <a:endParaRPr lang="en-IE" sz="2000" dirty="0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0196695F-C0C2-CB50-D66E-8C0A685FC7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7960" y="4161383"/>
            <a:ext cx="2437910" cy="1218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3759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00DC15-5B18-5050-F107-2D7422E642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C84DA2D-C2CB-31DA-C889-15A2FDEC3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Collaboration in the frame of NEA activities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2C4BA4D-74CB-97CC-4328-72F2F0B1C464}"/>
              </a:ext>
            </a:extLst>
          </p:cNvPr>
          <p:cNvSpPr txBox="1"/>
          <p:nvPr/>
        </p:nvSpPr>
        <p:spPr>
          <a:xfrm>
            <a:off x="790576" y="1735281"/>
            <a:ext cx="10408255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DE" sz="2400" dirty="0"/>
              <a:t>CIEMAT actively participates in the </a:t>
            </a:r>
            <a:r>
              <a:rPr lang="en-DE" sz="2400" dirty="0">
                <a:highlight>
                  <a:srgbClr val="CFEEFC"/>
                </a:highlight>
              </a:rPr>
              <a:t>Task Force IFPE</a:t>
            </a:r>
            <a:r>
              <a:rPr lang="en-DE" sz="2400" dirty="0"/>
              <a:t> (International Fuel Performance Experiments database) of the OECD/NEA, led by JRC.</a:t>
            </a:r>
          </a:p>
          <a:p>
            <a:endParaRPr lang="en-D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DE" sz="2000" dirty="0"/>
              <a:t>Within this framework, CIEMAT contributes to the preparation and evaluation of </a:t>
            </a:r>
            <a:r>
              <a:rPr lang="en-DE" sz="2000" b="1" dirty="0">
                <a:solidFill>
                  <a:schemeClr val="tx2"/>
                </a:solidFill>
              </a:rPr>
              <a:t>Halden</a:t>
            </a:r>
            <a:r>
              <a:rPr lang="en-DE" sz="2000" dirty="0"/>
              <a:t> </a:t>
            </a:r>
            <a:r>
              <a:rPr lang="en-DE" sz="2000" b="1" dirty="0">
                <a:solidFill>
                  <a:schemeClr val="tx2"/>
                </a:solidFill>
              </a:rPr>
              <a:t>Reactor Project </a:t>
            </a:r>
            <a:r>
              <a:rPr lang="en-DE" sz="2000" dirty="0"/>
              <a:t>datasets for inclusion in the IFPE database</a:t>
            </a:r>
          </a:p>
          <a:p>
            <a:endParaRPr lang="en-DE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DE" sz="2000" dirty="0"/>
              <a:t>These activities directly support the </a:t>
            </a:r>
            <a:r>
              <a:rPr lang="en-DE" sz="2000" b="1" dirty="0">
                <a:solidFill>
                  <a:schemeClr val="tx2"/>
                </a:solidFill>
              </a:rPr>
              <a:t>integral assessment </a:t>
            </a:r>
            <a:r>
              <a:rPr lang="en-DE" sz="2000" dirty="0"/>
              <a:t>of the TRANSURANUS code</a:t>
            </a:r>
            <a:endParaRPr lang="en-IE" sz="2000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ED7E087-C9E9-C808-AC60-32A98980F6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1606" y="4544420"/>
            <a:ext cx="1852994" cy="1852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NEA FEP Database">
            <a:extLst>
              <a:ext uri="{FF2B5EF4-FFF2-40B4-BE49-F238E27FC236}">
                <a16:creationId xmlns:a16="http://schemas.microsoft.com/office/drawing/2014/main" id="{0697DC77-FEF0-9352-A83C-053D637C2F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703" y="4870842"/>
            <a:ext cx="3810000" cy="120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0159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E90D0-F9BF-5E96-60A6-374407FAAC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FC0D37D-F438-42DF-53DB-D60C6535F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Co-supervision of master’s thesis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50EB0A-6AB8-8C56-6058-14EAB8F75D55}"/>
              </a:ext>
            </a:extLst>
          </p:cNvPr>
          <p:cNvSpPr txBox="1"/>
          <p:nvPr/>
        </p:nvSpPr>
        <p:spPr>
          <a:xfrm>
            <a:off x="790575" y="1757149"/>
            <a:ext cx="10609261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DE" sz="2400" dirty="0"/>
              <a:t>Starting in April 2026, staff from CIEMAT and JRC will </a:t>
            </a:r>
            <a:r>
              <a:rPr lang="en-DE" sz="2400" dirty="0">
                <a:highlight>
                  <a:srgbClr val="CFEEFC"/>
                </a:highlight>
              </a:rPr>
              <a:t>jointly supervise a master’s thesis </a:t>
            </a:r>
            <a:r>
              <a:rPr lang="en-DE" sz="2400" dirty="0"/>
              <a:t>by a student of the </a:t>
            </a:r>
            <a:r>
              <a:rPr lang="es-ES" sz="2400" i="1" dirty="0"/>
              <a:t>Máster Interuniversitario en Física Nuclear </a:t>
            </a:r>
            <a:r>
              <a:rPr lang="en-DE" sz="2400" dirty="0"/>
              <a:t>(Spain).</a:t>
            </a:r>
          </a:p>
          <a:p>
            <a:endParaRPr lang="en-D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DE" sz="2400" dirty="0"/>
              <a:t>The work will focus on “</a:t>
            </a:r>
            <a:r>
              <a:rPr lang="en-US" sz="2400" dirty="0"/>
              <a:t>Advanced code assessment for the thermo-mechanical model</a:t>
            </a:r>
            <a:r>
              <a:rPr lang="en-DE" sz="2400" dirty="0"/>
              <a:t>l</a:t>
            </a:r>
            <a:r>
              <a:rPr lang="en-US" sz="2400" dirty="0" err="1"/>
              <a:t>i</a:t>
            </a:r>
            <a:r>
              <a:rPr lang="en-DE" sz="2400" dirty="0"/>
              <a:t>n</a:t>
            </a:r>
            <a:r>
              <a:rPr lang="en-US" sz="2400" dirty="0"/>
              <a:t>g of nuclear fuel under loss-of-coolant accident conditions</a:t>
            </a:r>
            <a:r>
              <a:rPr lang="en-DE" sz="2400" dirty="0"/>
              <a:t>” and will involve the use of TRANSURANUS</a:t>
            </a:r>
            <a:endParaRPr lang="en-IE" sz="2400" dirty="0"/>
          </a:p>
        </p:txBody>
      </p:sp>
    </p:spTree>
    <p:extLst>
      <p:ext uri="{BB962C8B-B14F-4D97-AF65-F5344CB8AC3E}">
        <p14:creationId xmlns:p14="http://schemas.microsoft.com/office/powerpoint/2010/main" val="1143212286"/>
      </p:ext>
    </p:extLst>
  </p:cSld>
  <p:clrMapOvr>
    <a:masterClrMapping/>
  </p:clrMapOvr>
</p:sld>
</file>

<file path=ppt/theme/theme1.xml><?xml version="1.0" encoding="utf-8"?>
<a:theme xmlns:a="http://schemas.openxmlformats.org/drawingml/2006/main" name="1_Templates Theme">
  <a:themeElements>
    <a:clrScheme name="JRC colour palette">
      <a:dk1>
        <a:srgbClr val="000000"/>
      </a:dk1>
      <a:lt1>
        <a:srgbClr val="FFFFFF"/>
      </a:lt1>
      <a:dk2>
        <a:srgbClr val="4E51A5"/>
      </a:dk2>
      <a:lt2>
        <a:srgbClr val="EDEDED"/>
      </a:lt2>
      <a:accent1>
        <a:srgbClr val="9874DF"/>
      </a:accent1>
      <a:accent2>
        <a:srgbClr val="8294F3"/>
      </a:accent2>
      <a:accent3>
        <a:srgbClr val="45B9EB"/>
      </a:accent3>
      <a:accent4>
        <a:srgbClr val="64D3D4"/>
      </a:accent4>
      <a:accent5>
        <a:srgbClr val="EAC04B"/>
      </a:accent5>
      <a:accent6>
        <a:srgbClr val="FF8179"/>
      </a:accent6>
      <a:hlink>
        <a:srgbClr val="3344DD"/>
      </a:hlink>
      <a:folHlink>
        <a:srgbClr val="660099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  <a:effectLst/>
      </a:spPr>
      <a:bodyPr lIns="108000" tIns="108000" rIns="108000" bIns="0" rtlCol="0" anchor="t" anchorCtr="0"/>
      <a:lstStyle>
        <a:defPPr indent="0" algn="l">
          <a:buNone/>
          <a:defRPr sz="1400" spc="-30" dirty="0">
            <a:solidFill>
              <a:schemeClr val="tx1"/>
            </a:solidFill>
            <a:ea typeface="+mn-lt"/>
            <a:cs typeface="+mn-lt"/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  <a:txDef>
      <a:spPr>
        <a:noFill/>
      </a:spPr>
      <a:bodyPr wrap="square" tIns="72000" rIns="0" rtlCol="0" anchor="t" anchorCtr="0">
        <a:spAutoFit/>
      </a:bodyPr>
      <a:lstStyle>
        <a:defPPr algn="l">
          <a:spcAft>
            <a:spcPts val="600"/>
          </a:spcAft>
          <a:buClr>
            <a:schemeClr val="tx2"/>
          </a:buClr>
          <a:defRPr sz="1600" dirty="0" smtClean="0"/>
        </a:defPPr>
      </a:lstStyle>
    </a:txDef>
  </a:objectDefaults>
  <a:extraClrSchemeLst/>
  <a:custClrLst>
    <a:custClr name="White">
      <a:srgbClr val="FFFFFF"/>
    </a:custClr>
    <a:custClr name="White">
      <a:srgbClr val="FFFFFF"/>
    </a:custClr>
    <a:custClr name="L1 Background">
      <a:srgbClr val="F0DCF2"/>
    </a:custClr>
    <a:custClr name="L1 Background">
      <a:srgbClr val="DACEF5"/>
    </a:custClr>
    <a:custClr name="L1 Background">
      <a:srgbClr val="D6E0FF"/>
    </a:custClr>
    <a:custClr name="L1 Background">
      <a:srgbClr val="CFEEFC"/>
    </a:custClr>
    <a:custClr name="L1 Background">
      <a:srgbClr val="D0F2F2"/>
    </a:custClr>
    <a:custClr name="L1 Background">
      <a:srgbClr val="D7F7D8"/>
    </a:custClr>
    <a:custClr name="L1 Background">
      <a:srgbClr val="FFF2BD"/>
    </a:custClr>
    <a:custClr name="L1 Background">
      <a:srgbClr val="FFD6D4"/>
    </a:custClr>
    <a:custClr name="White">
      <a:srgbClr val="FFFFFF"/>
    </a:custClr>
    <a:custClr name="White">
      <a:srgbClr val="FFFFFF"/>
    </a:custClr>
    <a:custClr name="L2 Background">
      <a:srgbClr val="DA9EDE"/>
    </a:custClr>
    <a:custClr name="L2 Background">
      <a:srgbClr val="B298EB"/>
    </a:custClr>
    <a:custClr name="L2 Background">
      <a:srgbClr val="A8BAFF"/>
    </a:custClr>
    <a:custClr name="L2 Background">
      <a:srgbClr val="8BD5F7"/>
    </a:custClr>
    <a:custClr name="L2 Background">
      <a:srgbClr val="A4E9EB"/>
    </a:custClr>
    <a:custClr name="L2 Background">
      <a:srgbClr val="B3F2B6"/>
    </a:custClr>
    <a:custClr name="L2 Background">
      <a:srgbClr val="FCE06D"/>
    </a:custClr>
    <a:custClr name="L2 Background">
      <a:srgbClr val="FFB3B0"/>
    </a:custClr>
    <a:custClr name="White">
      <a:srgbClr val="FFFFFF"/>
    </a:custClr>
    <a:custClr name="White">
      <a:srgbClr val="FFFFFF"/>
    </a:custClr>
    <a:custClr name="L3 Accent">
      <a:srgbClr val="C77ACC"/>
    </a:custClr>
    <a:custClr name="L3 Accent">
      <a:srgbClr val="9776DE"/>
    </a:custClr>
    <a:custClr name="L3 Accent">
      <a:srgbClr val="8395F2"/>
    </a:custClr>
    <a:custClr name="L3 Accent">
      <a:srgbClr val="46B7EB"/>
    </a:custClr>
    <a:custClr name="L3 Accent">
      <a:srgbClr val="63D2D4"/>
    </a:custClr>
    <a:custClr name="L3 Accent">
      <a:srgbClr val="87E08E"/>
    </a:custClr>
    <a:custClr name="L3 Accent">
      <a:srgbClr val="EBBF49"/>
    </a:custClr>
    <a:custClr name="L3 Accent">
      <a:srgbClr val="FF817A"/>
    </a:custClr>
    <a:custClr name="White">
      <a:srgbClr val="FFFFFF"/>
    </a:custClr>
    <a:custClr name="White">
      <a:srgbClr val="FFFFFF"/>
    </a:custClr>
    <a:custClr name="L4 Large text icons">
      <a:srgbClr val="A85AAD"/>
    </a:custClr>
    <a:custClr name="L4 Large text icons">
      <a:srgbClr val="7253B5"/>
    </a:custClr>
    <a:custClr name="L4 Large text icons">
      <a:srgbClr val="6970D6"/>
    </a:custClr>
    <a:custClr name="L4 Large text icons">
      <a:srgbClr val="0C91CF"/>
    </a:custClr>
    <a:custClr name="L4 Large text icons">
      <a:srgbClr val="0AA5AD"/>
    </a:custClr>
    <a:custClr name="L4 Large text icons">
      <a:srgbClr val="51A661"/>
    </a:custClr>
    <a:custClr name="L4 Large text icons">
      <a:srgbClr val="B58E2A"/>
    </a:custClr>
    <a:custClr name="L4 Large text icons">
      <a:srgbClr val="E34C46"/>
    </a:custClr>
    <a:custClr name="White">
      <a:srgbClr val="FFFFFF"/>
    </a:custClr>
    <a:custClr name="White">
      <a:srgbClr val="FFFFFF"/>
    </a:custClr>
    <a:custClr name="L5 Text icons">
      <a:srgbClr val="834287"/>
    </a:custClr>
    <a:custClr name="L5 Text icons">
      <a:srgbClr val="553B8C"/>
    </a:custClr>
    <a:custClr name="L5 Text icons">
      <a:srgbClr val="4E52A6"/>
    </a:custClr>
    <a:custClr name="L5 Text icons">
      <a:srgbClr val="0571AB"/>
    </a:custClr>
    <a:custClr name="L5 Text icons">
      <a:srgbClr val="07818A"/>
    </a:custClr>
    <a:custClr name="L5 Text icons">
      <a:srgbClr val="1F7837"/>
    </a:custClr>
    <a:custClr name="L5 Text, icons">
      <a:srgbClr val="947423"/>
    </a:custClr>
    <a:custClr name="L5 Text icons">
      <a:srgbClr val="BD342F"/>
    </a:custClr>
  </a:custClrLst>
  <a:extLst>
    <a:ext uri="{05A4C25C-085E-4340-85A3-A5531E510DB2}">
      <thm15:themeFamily xmlns:thm15="http://schemas.microsoft.com/office/thememl/2012/main" name="EC_Presentation.pptx" id="{DF0E4C23-23CF-4CA0-B78D-4EE4E4812529}" vid="{A275074F-6DFA-4FBF-AA5C-38C3649C393F}"/>
    </a:ext>
  </a:extLst>
</a:theme>
</file>

<file path=ppt/theme/theme2.xml><?xml version="1.0" encoding="utf-8"?>
<a:theme xmlns:a="http://schemas.openxmlformats.org/drawingml/2006/main" name="2_Designs Theme">
  <a:themeElements>
    <a:clrScheme name="JRC colour palette">
      <a:dk1>
        <a:srgbClr val="000000"/>
      </a:dk1>
      <a:lt1>
        <a:srgbClr val="FFFFFF"/>
      </a:lt1>
      <a:dk2>
        <a:srgbClr val="4E51A5"/>
      </a:dk2>
      <a:lt2>
        <a:srgbClr val="EDEDED"/>
      </a:lt2>
      <a:accent1>
        <a:srgbClr val="9874DF"/>
      </a:accent1>
      <a:accent2>
        <a:srgbClr val="8294F3"/>
      </a:accent2>
      <a:accent3>
        <a:srgbClr val="45B9EB"/>
      </a:accent3>
      <a:accent4>
        <a:srgbClr val="64D3D4"/>
      </a:accent4>
      <a:accent5>
        <a:srgbClr val="EAC04B"/>
      </a:accent5>
      <a:accent6>
        <a:srgbClr val="FF8179"/>
      </a:accent6>
      <a:hlink>
        <a:srgbClr val="3344DD"/>
      </a:hlink>
      <a:folHlink>
        <a:srgbClr val="660099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  <a:effectLst/>
      </a:spPr>
      <a:bodyPr lIns="108000" tIns="108000" rIns="108000" bIns="0" rtlCol="0" anchor="t" anchorCtr="0"/>
      <a:lstStyle>
        <a:defPPr indent="0" algn="l">
          <a:buNone/>
          <a:defRPr sz="1400" spc="-30" dirty="0">
            <a:solidFill>
              <a:schemeClr val="tx1"/>
            </a:solidFill>
            <a:ea typeface="+mn-lt"/>
            <a:cs typeface="+mn-lt"/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  <a:txDef>
      <a:spPr/>
      <a:bodyPr/>
      <a:lstStyle>
        <a:defPPr marL="391500" indent="-285750" algn="l">
          <a:spcAft>
            <a:spcPts val="200"/>
          </a:spcAft>
          <a:buClr>
            <a:schemeClr val="tx2"/>
          </a:buClr>
          <a:defRPr sz="1400" dirty="0" err="1" smtClean="0"/>
        </a:defPPr>
      </a:lstStyle>
    </a:txDef>
  </a:objectDefaults>
  <a:extraClrSchemeLst/>
  <a:custClrLst>
    <a:custClr name="White">
      <a:srgbClr val="FFFFFF"/>
    </a:custClr>
    <a:custClr name="White">
      <a:srgbClr val="FFFFFF"/>
    </a:custClr>
    <a:custClr name="L1 Background">
      <a:srgbClr val="F0DCF2"/>
    </a:custClr>
    <a:custClr name="L1 Background">
      <a:srgbClr val="DACEF5"/>
    </a:custClr>
    <a:custClr name="L1 Background">
      <a:srgbClr val="D6E0FF"/>
    </a:custClr>
    <a:custClr name="L1 Background">
      <a:srgbClr val="CFEEFC"/>
    </a:custClr>
    <a:custClr name="L1 Background">
      <a:srgbClr val="D0F2F2"/>
    </a:custClr>
    <a:custClr name="L1 Background">
      <a:srgbClr val="D7F7D8"/>
    </a:custClr>
    <a:custClr name="L1 Background">
      <a:srgbClr val="FFF2BD"/>
    </a:custClr>
    <a:custClr name="L1 Background">
      <a:srgbClr val="FFD6D4"/>
    </a:custClr>
    <a:custClr name="White">
      <a:srgbClr val="FFFFFF"/>
    </a:custClr>
    <a:custClr name="White">
      <a:srgbClr val="FFFFFF"/>
    </a:custClr>
    <a:custClr name="L2 Background">
      <a:srgbClr val="DA9EDE"/>
    </a:custClr>
    <a:custClr name="L2 Background">
      <a:srgbClr val="B298EB"/>
    </a:custClr>
    <a:custClr name="L2 Background">
      <a:srgbClr val="A8BAFF"/>
    </a:custClr>
    <a:custClr name="L2 Background">
      <a:srgbClr val="8BD5F7"/>
    </a:custClr>
    <a:custClr name="L2 Background">
      <a:srgbClr val="A4E9EB"/>
    </a:custClr>
    <a:custClr name="L2 Background">
      <a:srgbClr val="B3F2B6"/>
    </a:custClr>
    <a:custClr name="L2 Background">
      <a:srgbClr val="FCE06D"/>
    </a:custClr>
    <a:custClr name="L2 Background">
      <a:srgbClr val="FFB3B0"/>
    </a:custClr>
    <a:custClr name="White">
      <a:srgbClr val="FFFFFF"/>
    </a:custClr>
    <a:custClr name="White">
      <a:srgbClr val="FFFFFF"/>
    </a:custClr>
    <a:custClr name="L3 Accent">
      <a:srgbClr val="C77ACC"/>
    </a:custClr>
    <a:custClr name="L3 Accent">
      <a:srgbClr val="9776DE"/>
    </a:custClr>
    <a:custClr name="L3 Accent">
      <a:srgbClr val="8395F2"/>
    </a:custClr>
    <a:custClr name="L3 Accent">
      <a:srgbClr val="46B7EB"/>
    </a:custClr>
    <a:custClr name="L3 Accent">
      <a:srgbClr val="63D2D4"/>
    </a:custClr>
    <a:custClr name="L3 Accent">
      <a:srgbClr val="87E08E"/>
    </a:custClr>
    <a:custClr name="L3 Accent">
      <a:srgbClr val="EBBF49"/>
    </a:custClr>
    <a:custClr name="L3 Accent">
      <a:srgbClr val="FF817A"/>
    </a:custClr>
    <a:custClr name="White">
      <a:srgbClr val="FFFFFF"/>
    </a:custClr>
    <a:custClr name="White">
      <a:srgbClr val="FFFFFF"/>
    </a:custClr>
    <a:custClr name="L4 Large text icons">
      <a:srgbClr val="A85AAD"/>
    </a:custClr>
    <a:custClr name="L4 Large text icons">
      <a:srgbClr val="7253B5"/>
    </a:custClr>
    <a:custClr name="L4 Large text icons">
      <a:srgbClr val="6970D6"/>
    </a:custClr>
    <a:custClr name="L4 Large text icons">
      <a:srgbClr val="0C91CF"/>
    </a:custClr>
    <a:custClr name="L4 Large text icons">
      <a:srgbClr val="0AA5AD"/>
    </a:custClr>
    <a:custClr name="L4 Large text icons">
      <a:srgbClr val="51A661"/>
    </a:custClr>
    <a:custClr name="L4 Large text icons">
      <a:srgbClr val="B58E2A"/>
    </a:custClr>
    <a:custClr name="L4 Large text icons">
      <a:srgbClr val="E34C46"/>
    </a:custClr>
    <a:custClr name="White">
      <a:srgbClr val="FFFFFF"/>
    </a:custClr>
    <a:custClr name="White">
      <a:srgbClr val="FFFFFF"/>
    </a:custClr>
    <a:custClr name="L5 Text icons">
      <a:srgbClr val="834287"/>
    </a:custClr>
    <a:custClr name="L5 Text icons">
      <a:srgbClr val="553B8C"/>
    </a:custClr>
    <a:custClr name="L5 Text icons">
      <a:srgbClr val="4E52A6"/>
    </a:custClr>
    <a:custClr name="L5 Text icons">
      <a:srgbClr val="0571AB"/>
    </a:custClr>
    <a:custClr name="L5 Text icons">
      <a:srgbClr val="07818A"/>
    </a:custClr>
    <a:custClr name="L5 Text icons">
      <a:srgbClr val="1F7837"/>
    </a:custClr>
    <a:custClr name="L5 Text, icons">
      <a:srgbClr val="947423"/>
    </a:custClr>
    <a:custClr name="L5 Text icons">
      <a:srgbClr val="BD342F"/>
    </a:custClr>
  </a:custClrLst>
  <a:extLst>
    <a:ext uri="{05A4C25C-085E-4340-85A3-A5531E510DB2}">
      <thm15:themeFamily xmlns:thm15="http://schemas.microsoft.com/office/thememl/2012/main" name="EC_Presentation.pptx" id="{DF0E4C23-23CF-4CA0-B78D-4EE4E4812529}" vid="{A275074F-6DFA-4FBF-AA5C-38C3649C393F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CC57EDD28C21498756AAD4016E9629" ma:contentTypeVersion="21" ma:contentTypeDescription="Create a new document." ma:contentTypeScope="" ma:versionID="d3390f3cc725c9bb9b0d14bc00df9b2c">
  <xsd:schema xmlns:xsd="http://www.w3.org/2001/XMLSchema" xmlns:xs="http://www.w3.org/2001/XMLSchema" xmlns:p="http://schemas.microsoft.com/office/2006/metadata/properties" xmlns:ns2="ab358991-3c14-45d4-bb19-e0556e598107" xmlns:ns3="f9973060-40da-4dcd-bcae-824b80f0e920" xmlns:ns4="7058b7d0-6f54-43d0-ac9b-f95b90dfb0dc" targetNamespace="http://schemas.microsoft.com/office/2006/metadata/properties" ma:root="true" ma:fieldsID="08e0ef5774826a7048e933b229845768" ns2:_="" ns3:_="" ns4:_="">
    <xsd:import namespace="ab358991-3c14-45d4-bb19-e0556e598107"/>
    <xsd:import namespace="f9973060-40da-4dcd-bcae-824b80f0e920"/>
    <xsd:import namespace="7058b7d0-6f54-43d0-ac9b-f95b90dfb0d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Category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4:SharedWithUsers" minOccurs="0"/>
                <xsd:element ref="ns4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358991-3c14-45d4-bb19-e0556e5981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Category" ma:index="11" nillable="true" ma:displayName="Category" ma:format="Dropdown" ma:internalName="Category">
      <xsd:simpleType>
        <xsd:union memberTypes="dms:Text">
          <xsd:simpleType>
            <xsd:restriction base="dms:Choice">
              <xsd:enumeration value="Reports and studies"/>
              <xsd:enumeration value="Briefs and factsheets"/>
              <xsd:enumeration value="Posters"/>
              <xsd:enumeration value="Leaflets"/>
              <xsd:enumeration value="16_9 presentation"/>
              <xsd:enumeration value="4_3  presentation"/>
              <xsd:enumeration value="Agenda"/>
              <xsd:enumeration value="Name plates"/>
              <xsd:enumeration value="Certificates"/>
              <xsd:enumeration value="OIB roll-up templates"/>
              <xsd:enumeration value="Facebook"/>
              <xsd:enumeration value="Twitter"/>
              <xsd:enumeration value="Instagram"/>
              <xsd:enumeration value="Linkedin"/>
              <xsd:enumeration value="Video signature and titling package"/>
              <xsd:enumeration value="Posters"/>
              <xsd:enumeration value="Social media"/>
              <xsd:enumeration value="Visual assets"/>
              <xsd:enumeration value="QR codes"/>
              <xsd:enumeration value="Posters, roll-ups and cardboards"/>
              <xsd:enumeration value="Virtual backdrops"/>
              <xsd:enumeration value="Social media"/>
              <xsd:enumeration value="JRC Vacancies"/>
              <xsd:enumeration value="16_9 JRC general presentation"/>
              <xsd:enumeration value="JRC factsheet"/>
              <xsd:enumeration value="Email signature"/>
              <xsd:enumeration value="Modular stand"/>
            </xsd:restriction>
          </xsd:simpleType>
        </xsd:union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973060-40da-4dcd-bcae-824b80f0e920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86f6c20-e1ec-4545-89f3-486c23083ce9}" ma:internalName="TaxCatchAll" ma:showField="CatchAllData" ma:web="f9973060-40da-4dcd-bcae-824b80f0e92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58b7d0-6f54-43d0-ac9b-f95b90dfb0dc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9973060-40da-4dcd-bcae-824b80f0e920" xsi:nil="true"/>
    <Category xmlns="ab358991-3c14-45d4-bb19-e0556e598107" xsi:nil="true"/>
    <lcf76f155ced4ddcb4097134ff3c332f xmlns="ab358991-3c14-45d4-bb19-e0556e598107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18ADE6A-72AB-4EF2-8732-D92950B9B58A}">
  <ds:schemaRefs>
    <ds:schemaRef ds:uri="7058b7d0-6f54-43d0-ac9b-f95b90dfb0dc"/>
    <ds:schemaRef ds:uri="ab358991-3c14-45d4-bb19-e0556e598107"/>
    <ds:schemaRef ds:uri="f9973060-40da-4dcd-bcae-824b80f0e92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D98B96C2-F6CE-4FCA-B451-0D479C51BA45}">
  <ds:schemaRefs>
    <ds:schemaRef ds:uri="http://schemas.microsoft.com/office/2006/documentManagement/types"/>
    <ds:schemaRef ds:uri="f9973060-40da-4dcd-bcae-824b80f0e920"/>
    <ds:schemaRef ds:uri="http://purl.org/dc/terms/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7058b7d0-6f54-43d0-ac9b-f95b90dfb0dc"/>
    <ds:schemaRef ds:uri="ab358991-3c14-45d4-bb19-e0556e598107"/>
    <ds:schemaRef ds:uri="http://purl.org/dc/dcmitype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BE51D0F9-1905-481E-87B6-7A2D8F12D31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433</TotalTime>
  <Words>451</Words>
  <Application>Microsoft Office PowerPoint</Application>
  <PresentationFormat>Widescreen</PresentationFormat>
  <Paragraphs>51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Calibri</vt:lpstr>
      <vt:lpstr>Arial</vt:lpstr>
      <vt:lpstr>1_Templates Theme</vt:lpstr>
      <vt:lpstr>2_Designs Theme</vt:lpstr>
      <vt:lpstr>Collaboration on the development and application of the TRANSURANUS code</vt:lpstr>
      <vt:lpstr>The TRANSURANUS code</vt:lpstr>
      <vt:lpstr>Active users network</vt:lpstr>
      <vt:lpstr>Collaboration in the frame of EU-funded projects</vt:lpstr>
      <vt:lpstr>Collaboration in the frame of EU-funded projects</vt:lpstr>
      <vt:lpstr>Collaboration in the frame of EU-funded projects</vt:lpstr>
      <vt:lpstr>Collaboration in the frame of NEA activities</vt:lpstr>
      <vt:lpstr>Co-supervision of master’s thesis</vt:lpstr>
    </vt:vector>
  </TitlesOfParts>
  <Manager/>
  <Company>European Commission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JRC Corporate PPT template_16x9</dc:title>
  <dc:subject/>
  <dc:creator>Joint Research Centre (JRC)</dc:creator>
  <cp:keywords/>
  <dc:description/>
  <cp:lastModifiedBy>ARAGON GRABIEL Pau (JRC-KARLSRUHE)</cp:lastModifiedBy>
  <cp:revision>48</cp:revision>
  <dcterms:created xsi:type="dcterms:W3CDTF">2019-08-09T12:06:42Z</dcterms:created>
  <dcterms:modified xsi:type="dcterms:W3CDTF">2026-02-24T09:53:47Z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ffisync_UpdateToken">
    <vt:lpwstr>23</vt:lpwstr>
  </property>
  <property fmtid="{D5CDD505-2E9C-101B-9397-08002B2CF9AE}" pid="3" name="Offisync_ServerID">
    <vt:lpwstr>0d3b22a6-6203-4efc-8e8e-b5279256493b</vt:lpwstr>
  </property>
  <property fmtid="{D5CDD505-2E9C-101B-9397-08002B2CF9AE}" pid="4" name="Jive_VersionGuid">
    <vt:lpwstr>1903586d-3e4a-4ef7-87d4-38e4c57827eb</vt:lpwstr>
  </property>
  <property fmtid="{D5CDD505-2E9C-101B-9397-08002B2CF9AE}" pid="5" name="Offisync_UniqueId">
    <vt:lpwstr>216256</vt:lpwstr>
  </property>
  <property fmtid="{D5CDD505-2E9C-101B-9397-08002B2CF9AE}" pid="6" name="Jive_LatestUserAccountName">
    <vt:lpwstr>ballami</vt:lpwstr>
  </property>
  <property fmtid="{D5CDD505-2E9C-101B-9397-08002B2CF9AE}" pid="7" name="Offisync_ProviderInitializationData">
    <vt:lpwstr>https://webgate.ec.europa.eu/connected</vt:lpwstr>
  </property>
  <property fmtid="{D5CDD505-2E9C-101B-9397-08002B2CF9AE}" pid="8" name="MSIP_Label_6bd9ddd1-4d20-43f6-abfa-fc3c07406f94_Enabled">
    <vt:lpwstr>true</vt:lpwstr>
  </property>
  <property fmtid="{D5CDD505-2E9C-101B-9397-08002B2CF9AE}" pid="9" name="MSIP_Label_6bd9ddd1-4d20-43f6-abfa-fc3c07406f94_SetDate">
    <vt:lpwstr>2023-07-11T08:42:31Z</vt:lpwstr>
  </property>
  <property fmtid="{D5CDD505-2E9C-101B-9397-08002B2CF9AE}" pid="10" name="MSIP_Label_6bd9ddd1-4d20-43f6-abfa-fc3c07406f94_Method">
    <vt:lpwstr>Standard</vt:lpwstr>
  </property>
  <property fmtid="{D5CDD505-2E9C-101B-9397-08002B2CF9AE}" pid="11" name="MSIP_Label_6bd9ddd1-4d20-43f6-abfa-fc3c07406f94_Name">
    <vt:lpwstr>Commission Use</vt:lpwstr>
  </property>
  <property fmtid="{D5CDD505-2E9C-101B-9397-08002B2CF9AE}" pid="12" name="MSIP_Label_6bd9ddd1-4d20-43f6-abfa-fc3c07406f94_SiteId">
    <vt:lpwstr>b24c8b06-522c-46fe-9080-70926f8dddb1</vt:lpwstr>
  </property>
  <property fmtid="{D5CDD505-2E9C-101B-9397-08002B2CF9AE}" pid="13" name="MSIP_Label_6bd9ddd1-4d20-43f6-abfa-fc3c07406f94_ActionId">
    <vt:lpwstr>c93002db-a31b-4408-982a-bb024fc6b765</vt:lpwstr>
  </property>
  <property fmtid="{D5CDD505-2E9C-101B-9397-08002B2CF9AE}" pid="14" name="MSIP_Label_6bd9ddd1-4d20-43f6-abfa-fc3c07406f94_ContentBits">
    <vt:lpwstr>0</vt:lpwstr>
  </property>
  <property fmtid="{D5CDD505-2E9C-101B-9397-08002B2CF9AE}" pid="15" name="ContentTypeId">
    <vt:lpwstr>0x01010066CC57EDD28C21498756AAD4016E9629</vt:lpwstr>
  </property>
  <property fmtid="{D5CDD505-2E9C-101B-9397-08002B2CF9AE}" pid="16" name="MediaServiceImageTags">
    <vt:lpwstr/>
  </property>
</Properties>
</file>