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4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C2BED6-A057-4049-BD9A-7D29246B3C3F}" type="datetimeFigureOut">
              <a:rPr lang="en-GB" smtClean="0"/>
              <a:t>03/03/2026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C898D-CF13-4AE4-9CFF-363678FCB479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4478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70" y="6209925"/>
            <a:ext cx="11155680" cy="45719"/>
          </a:xfrm>
          <a:custGeom>
            <a:avLst/>
            <a:gdLst>
              <a:gd name="connsiteX0" fmla="*/ 0 w 8715708"/>
              <a:gd name="connsiteY0" fmla="*/ 0 h 45719"/>
              <a:gd name="connsiteX1" fmla="*/ 3694525 w 8715708"/>
              <a:gd name="connsiteY1" fmla="*/ 0 h 45719"/>
              <a:gd name="connsiteX2" fmla="*/ 5021183 w 8715708"/>
              <a:gd name="connsiteY2" fmla="*/ 0 h 45719"/>
              <a:gd name="connsiteX3" fmla="*/ 8715708 w 8715708"/>
              <a:gd name="connsiteY3" fmla="*/ 0 h 45719"/>
              <a:gd name="connsiteX4" fmla="*/ 8715708 w 8715708"/>
              <a:gd name="connsiteY4" fmla="*/ 45719 h 45719"/>
              <a:gd name="connsiteX5" fmla="*/ 5021183 w 8715708"/>
              <a:gd name="connsiteY5" fmla="*/ 45719 h 45719"/>
              <a:gd name="connsiteX6" fmla="*/ 3694525 w 8715708"/>
              <a:gd name="connsiteY6" fmla="*/ 45719 h 45719"/>
              <a:gd name="connsiteX7" fmla="*/ 0 w 8715708"/>
              <a:gd name="connsiteY7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2327B2-BA4B-2C04-0751-5CB63D4AA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978408"/>
            <a:ext cx="11155680" cy="3429000"/>
          </a:xfrm>
        </p:spPr>
        <p:txBody>
          <a:bodyPr anchor="t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01176-DC7A-4C3D-3D8F-352526DA7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80560"/>
            <a:ext cx="7104888" cy="1399032"/>
          </a:xfrm>
        </p:spPr>
        <p:txBody>
          <a:bodyPr anchor="b">
            <a:normAutofit/>
          </a:bodyPr>
          <a:lstStyle>
            <a:lvl1pPr marL="0" indent="0" algn="l"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DC221-9A2E-7459-102F-C3CFB27C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20671-6F7D-3A03-EEC1-661A87F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53D3A-E0F9-8386-2A6C-96671FBB1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54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36771-E72D-FAD8-771E-3E196DD2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5BB827-257D-60D9-792F-E69590042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D2E7-C856-F78A-E88C-375474982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AB289-9591-51C9-9E3C-B6F2ACC6A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E037C-790D-7442-8E43-D2740B395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243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635151-A38B-3766-6A32-FF1DF7687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59368" y="978408"/>
            <a:ext cx="2551176" cy="536752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D132D1-640C-FB9A-AD6F-D84573834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1208" y="978408"/>
            <a:ext cx="8010144" cy="536752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5F80A-4BA7-8ED8-9A62-B92194272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38113-D55A-A1A0-D1FE-53C95860F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19DDB-F89D-4B2D-21A2-82AF1D102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2572D8-D485-1DB1-34B1-C35C61C89940}"/>
              </a:ext>
            </a:extLst>
          </p:cNvPr>
          <p:cNvSpPr/>
          <p:nvPr/>
        </p:nvSpPr>
        <p:spPr>
          <a:xfrm rot="5400000">
            <a:off x="8936623" y="3585018"/>
            <a:ext cx="532573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881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26D03-149A-DAB3-4B2A-E9B74F2E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1E73D-41A7-9934-0990-9208B952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B2A3F-E719-673C-5D56-F663712D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E594A-52F5-D85E-343C-ADFEE3C7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5C9C-B2E2-FC26-E459-9E880EF9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719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D51F-B2D5-2804-4F7C-C99850FB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4288536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E5516-03B6-C488-EB4A-68AE681ED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5266944"/>
            <a:ext cx="5020056" cy="1088136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CB4D7-49A7-D050-70B9-11A1E2D44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A913F-AD00-C1EE-B01A-8590671C0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FC386-B2AF-6FAD-D053-E22D48CD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1E1B67-3BFF-F04B-52F4-7E724FB3B24D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146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3B21-CF4D-1B01-0F4E-D32C1B218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9FF2-6858-B514-B695-58442557D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08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30130-974D-B91D-5B93-EC52AABDB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9672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BED99-6FD7-9C6B-1152-A6E42715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53AAC-5967-2565-A715-82D3505A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51313-69FB-E016-3CC1-62CA476E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966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3DF9D-B849-CE37-97E4-AD37F8806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64824" cy="12161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4C626-4008-960A-E601-6AA9F4BB8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E8D6C-AC07-ED6B-2EA8-9C40A5AEA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208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52617E-C6D9-246B-E7B7-8159DF17C0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9672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BC2094-7EBC-02C5-5AB5-233E63080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9672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010BD2-59B4-FD2E-3C5E-C83AE6003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2B35C4-A654-7759-BDA0-94D9D1A2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F4347-2EC0-CA6E-2637-8048456D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87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4716D-52F2-C7FB-83B1-2DA1AD37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4A371-AC27-6A28-32E6-74A28371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5941A-A24E-885D-E894-0326F4C4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5E5B4-971F-FF6A-1B07-A5C85370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04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9F431F-E6DC-4137-3092-A30A0A36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AC814B-67B4-C70F-FA51-6205D5E2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9C9-D895-DD20-1089-EA75EA42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50655D2-13EA-4ABC-94D2-1F3DBB1969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8086" y="-10172"/>
            <a:ext cx="1583914" cy="889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04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8F509-68F0-39D5-1A8B-CE246715A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9672" y="987424"/>
            <a:ext cx="5166360" cy="535838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8E37C-27CE-3A84-FC74-BDCCD8A9A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95F79-E23E-11D2-40BF-66ED34019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7F7FC-06F3-3D89-5D1A-4EC4B1D73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4ACD5-6E0B-5713-DC9A-41E9D62AB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DBD717-E53D-4965-8747-FA5A010F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9" y="191191"/>
            <a:ext cx="11155680" cy="59406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26316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BF0855-1744-56E4-B115-3A3C5EA78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19672" y="987424"/>
            <a:ext cx="5166360" cy="5358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5E8A1D-28AE-4A19-BD96-401D4822A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27DDB-CE95-4C89-DFC5-7DDBFC24E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2C835-F3B5-943C-FFC4-D5BA9666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09891-6E3C-ADED-01DD-15FCED37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4FA2D26-CC97-4B7C-8E5C-4064DA3E9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9" y="191191"/>
            <a:ext cx="11155680" cy="59406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84757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A28D7-6581-4956-AAE3-9104804D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9" y="191191"/>
            <a:ext cx="11155680" cy="5940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FCCA4-57A4-08A1-FC45-D2BBA66F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60" y="1227363"/>
            <a:ext cx="11155680" cy="47328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AA0F4-2442-8D45-3C3D-1B8F55C8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1208" y="64190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E80C50CD-E178-4744-9B35-B2F624D6C5E9}" type="datetimeFigureOut">
              <a:rPr lang="en-US" smtClean="0"/>
              <a:pPr/>
              <a:t>3/3/2026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3785E-FB42-1D54-92AC-D0A61A8FA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21361" y="641908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9CF34-1274-DB45-4809-90E5D244A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432" y="6419088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69" y="785259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6E1B4D9-6801-414E-9C87-558BCE4036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77" t="-1751" b="-1"/>
          <a:stretch/>
        </p:blipFill>
        <p:spPr>
          <a:xfrm>
            <a:off x="10535559" y="-18937"/>
            <a:ext cx="1656441" cy="95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568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76" r:id="rId6"/>
    <p:sldLayoutId id="2147483672" r:id="rId7"/>
    <p:sldLayoutId id="2147483673" r:id="rId8"/>
    <p:sldLayoutId id="2147483674" r:id="rId9"/>
    <p:sldLayoutId id="2147483675" r:id="rId10"/>
    <p:sldLayoutId id="2147483677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21208" y="978408"/>
            <a:ext cx="10854264" cy="4288536"/>
          </a:xfrm>
        </p:spPr>
        <p:txBody>
          <a:bodyPr anchor="t">
            <a:normAutofit/>
          </a:bodyPr>
          <a:lstStyle/>
          <a:p>
            <a:r>
              <a:rPr lang="es-ES" sz="6600" dirty="0" err="1"/>
              <a:t>Especific</a:t>
            </a:r>
            <a:r>
              <a:rPr lang="es-ES" sz="6600" dirty="0"/>
              <a:t> </a:t>
            </a:r>
            <a:r>
              <a:rPr lang="es-ES" sz="6600" dirty="0" err="1"/>
              <a:t>actions</a:t>
            </a:r>
            <a:br>
              <a:rPr lang="es-ES" sz="6600" dirty="0"/>
            </a:br>
            <a:r>
              <a:rPr lang="es-ES" sz="6600" dirty="0"/>
              <a:t>Nuclear </a:t>
            </a:r>
            <a:r>
              <a:rPr lang="es-ES" sz="6600" dirty="0" err="1"/>
              <a:t>Structural</a:t>
            </a:r>
            <a:r>
              <a:rPr lang="es-ES" sz="6600" dirty="0"/>
              <a:t> material</a:t>
            </a:r>
            <a:br>
              <a:rPr lang="es-ES" sz="6600" dirty="0"/>
            </a:br>
            <a:endParaRPr lang="es-ES" sz="6600" dirty="0"/>
          </a:p>
        </p:txBody>
      </p:sp>
      <p:sp>
        <p:nvSpPr>
          <p:cNvPr id="3" name="Subtítulo 2"/>
          <p:cNvSpPr>
            <a:spLocks noGrp="1"/>
          </p:cNvSpPr>
          <p:nvPr>
            <p:ph type="body" idx="1"/>
          </p:nvPr>
        </p:nvSpPr>
        <p:spPr/>
        <p:txBody>
          <a:bodyPr anchor="t">
            <a:normAutofit/>
          </a:bodyPr>
          <a:lstStyle/>
          <a:p>
            <a:r>
              <a:rPr lang="es-ES" sz="2400" dirty="0"/>
              <a:t>Marta Serrano (CIEMAT)</a:t>
            </a:r>
            <a:br>
              <a:rPr lang="es-ES" sz="2400" dirty="0"/>
            </a:br>
            <a:r>
              <a:rPr lang="es-ES" sz="2400" dirty="0"/>
              <a:t>Concetta Fazio (JRC)</a:t>
            </a:r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4F0E744-0EFD-49E9-80B9-9F10C6DEC0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516" y="-9988"/>
            <a:ext cx="4139484" cy="74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ángulo: esquinas redondeadas 41">
            <a:extLst>
              <a:ext uri="{FF2B5EF4-FFF2-40B4-BE49-F238E27FC236}">
                <a16:creationId xmlns:a16="http://schemas.microsoft.com/office/drawing/2014/main" id="{83E6A42F-48D2-463E-AE3F-E32CE8E94606}"/>
              </a:ext>
            </a:extLst>
          </p:cNvPr>
          <p:cNvSpPr/>
          <p:nvPr/>
        </p:nvSpPr>
        <p:spPr>
          <a:xfrm>
            <a:off x="343947" y="1042272"/>
            <a:ext cx="4278386" cy="580518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ángulo: esquinas redondeadas 40">
            <a:extLst>
              <a:ext uri="{FF2B5EF4-FFF2-40B4-BE49-F238E27FC236}">
                <a16:creationId xmlns:a16="http://schemas.microsoft.com/office/drawing/2014/main" id="{2827C5E8-1540-4281-9F01-B03F159A56D5}"/>
              </a:ext>
            </a:extLst>
          </p:cNvPr>
          <p:cNvSpPr/>
          <p:nvPr/>
        </p:nvSpPr>
        <p:spPr>
          <a:xfrm>
            <a:off x="4292367" y="1052815"/>
            <a:ext cx="4505224" cy="580518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ítulo 13">
            <a:extLst>
              <a:ext uri="{FF2B5EF4-FFF2-40B4-BE49-F238E27FC236}">
                <a16:creationId xmlns:a16="http://schemas.microsoft.com/office/drawing/2014/main" id="{AB1DADA1-CDA5-4397-BF72-C79E451FC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Areas of collaboration</a:t>
            </a:r>
          </a:p>
        </p:txBody>
      </p:sp>
      <p:sp>
        <p:nvSpPr>
          <p:cNvPr id="24" name="Rectángulo: esquinas redondeadas 23">
            <a:extLst>
              <a:ext uri="{FF2B5EF4-FFF2-40B4-BE49-F238E27FC236}">
                <a16:creationId xmlns:a16="http://schemas.microsoft.com/office/drawing/2014/main" id="{58838187-F967-41F6-B91D-A11E95CBA478}"/>
              </a:ext>
            </a:extLst>
          </p:cNvPr>
          <p:cNvSpPr/>
          <p:nvPr/>
        </p:nvSpPr>
        <p:spPr>
          <a:xfrm>
            <a:off x="343946" y="2137170"/>
            <a:ext cx="8453644" cy="369332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Environmental degradation</a:t>
            </a:r>
          </a:p>
        </p:txBody>
      </p:sp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E481FDC5-3995-40EA-A74D-6AD477119C51}"/>
              </a:ext>
            </a:extLst>
          </p:cNvPr>
          <p:cNvSpPr/>
          <p:nvPr/>
        </p:nvSpPr>
        <p:spPr>
          <a:xfrm>
            <a:off x="336955" y="5283868"/>
            <a:ext cx="8453643" cy="36933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Small specimen tests techniques</a:t>
            </a:r>
          </a:p>
        </p:txBody>
      </p:sp>
      <p:sp>
        <p:nvSpPr>
          <p:cNvPr id="26" name="Rectángulo: esquinas redondeadas 25">
            <a:extLst>
              <a:ext uri="{FF2B5EF4-FFF2-40B4-BE49-F238E27FC236}">
                <a16:creationId xmlns:a16="http://schemas.microsoft.com/office/drawing/2014/main" id="{E6733F53-5519-419F-8854-D8CF4688B82A}"/>
              </a:ext>
            </a:extLst>
          </p:cNvPr>
          <p:cNvSpPr/>
          <p:nvPr/>
        </p:nvSpPr>
        <p:spPr>
          <a:xfrm>
            <a:off x="343946" y="3754270"/>
            <a:ext cx="8453643" cy="36933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Advance characterization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67B3DC87-9B2D-447C-A4A7-5C51671DBFAE}"/>
              </a:ext>
            </a:extLst>
          </p:cNvPr>
          <p:cNvSpPr txBox="1"/>
          <p:nvPr/>
        </p:nvSpPr>
        <p:spPr>
          <a:xfrm>
            <a:off x="4819641" y="283975"/>
            <a:ext cx="54241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/>
              <a:t>Complementary facilities at CIEMAT-JRC </a:t>
            </a:r>
            <a:r>
              <a:rPr lang="en-GB" sz="2000" dirty="0" err="1"/>
              <a:t>Petten</a:t>
            </a:r>
            <a:endParaRPr lang="en-GB" sz="2000" dirty="0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86AFB8EB-D7E5-4A0B-B8B5-C67A0D51F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497" y="1075489"/>
            <a:ext cx="1246512" cy="1048088"/>
          </a:xfrm>
          <a:prstGeom prst="rect">
            <a:avLst/>
          </a:prstGeom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id="{224D341A-CCAB-4796-ABA5-6DB30D5E5F98}"/>
              </a:ext>
            </a:extLst>
          </p:cNvPr>
          <p:cNvSpPr txBox="1"/>
          <p:nvPr/>
        </p:nvSpPr>
        <p:spPr>
          <a:xfrm>
            <a:off x="1720476" y="2645200"/>
            <a:ext cx="9301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/>
              <a:t>EMMA RI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402C7628-29D9-4D5B-BD96-FD5DAA19A6A6}"/>
              </a:ext>
            </a:extLst>
          </p:cNvPr>
          <p:cNvSpPr txBox="1"/>
          <p:nvPr/>
        </p:nvSpPr>
        <p:spPr>
          <a:xfrm>
            <a:off x="268447" y="2894645"/>
            <a:ext cx="40239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/>
              <a:t>AMALIA Supercritical water loops </a:t>
            </a:r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1A2D80E0-3C6E-44AF-899A-85E24230D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8701" y="3242906"/>
            <a:ext cx="1869347" cy="408920"/>
          </a:xfrm>
          <a:prstGeom prst="rect">
            <a:avLst/>
          </a:prstGeom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0551CFF7-FCC4-4F79-9962-FA5E46AFB631}"/>
              </a:ext>
            </a:extLst>
          </p:cNvPr>
          <p:cNvSpPr txBox="1"/>
          <p:nvPr/>
        </p:nvSpPr>
        <p:spPr>
          <a:xfrm>
            <a:off x="4721624" y="2933548"/>
            <a:ext cx="40239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/>
              <a:t>MXE LWR loops; liquid metals and molten salt autoclaves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331CFDC5-88FC-4587-B869-4AAD28D687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77" t="-1751" b="-1"/>
          <a:stretch/>
        </p:blipFill>
        <p:spPr>
          <a:xfrm>
            <a:off x="6264094" y="1176506"/>
            <a:ext cx="1267630" cy="729669"/>
          </a:xfrm>
          <a:prstGeom prst="rect">
            <a:avLst/>
          </a:prstGeom>
        </p:spPr>
      </p:pic>
      <p:sp>
        <p:nvSpPr>
          <p:cNvPr id="43" name="CuadroTexto 42">
            <a:extLst>
              <a:ext uri="{FF2B5EF4-FFF2-40B4-BE49-F238E27FC236}">
                <a16:creationId xmlns:a16="http://schemas.microsoft.com/office/drawing/2014/main" id="{7C4B488C-4C82-425D-86C2-1E1E6496C930}"/>
              </a:ext>
            </a:extLst>
          </p:cNvPr>
          <p:cNvSpPr txBox="1"/>
          <p:nvPr/>
        </p:nvSpPr>
        <p:spPr>
          <a:xfrm>
            <a:off x="4622333" y="4291488"/>
            <a:ext cx="40239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/>
              <a:t>MXE HRTEM JEOL 200 V- EDX</a:t>
            </a: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B2D4FC83-B72C-49CC-B86D-68D5ECFA83F8}"/>
              </a:ext>
            </a:extLst>
          </p:cNvPr>
          <p:cNvSpPr txBox="1"/>
          <p:nvPr/>
        </p:nvSpPr>
        <p:spPr>
          <a:xfrm>
            <a:off x="1920497" y="5708261"/>
            <a:ext cx="9301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/>
              <a:t>EMMA RI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A14911D3-9235-45E0-9E61-5A3071800399}"/>
              </a:ext>
            </a:extLst>
          </p:cNvPr>
          <p:cNvSpPr txBox="1"/>
          <p:nvPr/>
        </p:nvSpPr>
        <p:spPr>
          <a:xfrm>
            <a:off x="468468" y="5957706"/>
            <a:ext cx="40239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/>
              <a:t>SMPA Small punch and small punch creep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C5F260A7-2FE3-4725-855B-C01D241EE27A}"/>
              </a:ext>
            </a:extLst>
          </p:cNvPr>
          <p:cNvSpPr txBox="1"/>
          <p:nvPr/>
        </p:nvSpPr>
        <p:spPr>
          <a:xfrm>
            <a:off x="4721624" y="5888173"/>
            <a:ext cx="40239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/>
              <a:t>MXE Small punch and small punch creep (planned liquid metal embrittlement) 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2BFEC8A5-D75F-4D58-B715-CEFA0A381BA2}"/>
              </a:ext>
            </a:extLst>
          </p:cNvPr>
          <p:cNvSpPr txBox="1"/>
          <p:nvPr/>
        </p:nvSpPr>
        <p:spPr>
          <a:xfrm>
            <a:off x="5747691" y="4669384"/>
            <a:ext cx="2216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dirty="0"/>
              <a:t>Radioactive facility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4C3B433E-6281-4E37-BB50-95F776F39321}"/>
              </a:ext>
            </a:extLst>
          </p:cNvPr>
          <p:cNvSpPr txBox="1"/>
          <p:nvPr/>
        </p:nvSpPr>
        <p:spPr>
          <a:xfrm>
            <a:off x="414646" y="4301791"/>
            <a:ext cx="37315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0" i="0" dirty="0">
                <a:solidFill>
                  <a:srgbClr val="00002E"/>
                </a:solidFill>
                <a:effectLst/>
                <a:latin typeface="Inter"/>
              </a:rPr>
              <a:t>The Micro-Characterization Laboratory (MCL)</a:t>
            </a:r>
            <a:endParaRPr lang="en-GB" dirty="0"/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9323EB45-E0E7-424F-8684-280F491CAD1B}"/>
              </a:ext>
            </a:extLst>
          </p:cNvPr>
          <p:cNvSpPr txBox="1"/>
          <p:nvPr/>
        </p:nvSpPr>
        <p:spPr>
          <a:xfrm>
            <a:off x="803307" y="4872789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dirty="0">
                <a:solidFill>
                  <a:srgbClr val="00002E"/>
                </a:solidFill>
                <a:effectLst/>
                <a:latin typeface="Inter"/>
              </a:rPr>
              <a:t>Plasma Focussed Ion Beam (</a:t>
            </a:r>
            <a:r>
              <a:rPr lang="en-GB" b="0" i="0" dirty="0" err="1">
                <a:solidFill>
                  <a:srgbClr val="00002E"/>
                </a:solidFill>
                <a:effectLst/>
                <a:latin typeface="Inter"/>
              </a:rPr>
              <a:t>Pfib</a:t>
            </a:r>
            <a:r>
              <a:rPr lang="en-GB" b="0" i="0" dirty="0">
                <a:solidFill>
                  <a:srgbClr val="00002E"/>
                </a:solidFill>
                <a:effectLst/>
                <a:latin typeface="Inter"/>
              </a:rPr>
              <a:t>)</a:t>
            </a:r>
            <a:endParaRPr lang="en-GB" dirty="0"/>
          </a:p>
        </p:txBody>
      </p:sp>
      <p:sp>
        <p:nvSpPr>
          <p:cNvPr id="2" name="Flecha: a la derecha 1">
            <a:extLst>
              <a:ext uri="{FF2B5EF4-FFF2-40B4-BE49-F238E27FC236}">
                <a16:creationId xmlns:a16="http://schemas.microsoft.com/office/drawing/2014/main" id="{12C414A5-D2E6-4DE9-9958-DF3F0CCD3DEB}"/>
              </a:ext>
            </a:extLst>
          </p:cNvPr>
          <p:cNvSpPr/>
          <p:nvPr/>
        </p:nvSpPr>
        <p:spPr>
          <a:xfrm>
            <a:off x="8959442" y="3754270"/>
            <a:ext cx="654341" cy="36933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4AC9BA1B-8508-4788-89D4-ECC9ACC800DC}"/>
              </a:ext>
            </a:extLst>
          </p:cNvPr>
          <p:cNvSpPr/>
          <p:nvPr/>
        </p:nvSpPr>
        <p:spPr>
          <a:xfrm>
            <a:off x="9654005" y="3263977"/>
            <a:ext cx="2019544" cy="14746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/>
              <a:t>Next meeting at </a:t>
            </a:r>
            <a:r>
              <a:rPr lang="en-GB" sz="2400" dirty="0" err="1"/>
              <a:t>Petten</a:t>
            </a:r>
            <a:r>
              <a:rPr lang="en-GB" sz="2400" dirty="0"/>
              <a:t> 12 May 2026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A8C24E0-1428-410B-B106-7023322F2E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3485" y="1207102"/>
            <a:ext cx="2281517" cy="1757395"/>
          </a:xfrm>
          <a:prstGeom prst="rect">
            <a:avLst/>
          </a:prstGeom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D111A0D8-B51A-4A8A-BABE-0F8A990E1CE0}"/>
              </a:ext>
            </a:extLst>
          </p:cNvPr>
          <p:cNvSpPr/>
          <p:nvPr/>
        </p:nvSpPr>
        <p:spPr>
          <a:xfrm>
            <a:off x="9864225" y="2061201"/>
            <a:ext cx="252898" cy="233729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302090"/>
      </p:ext>
    </p:extLst>
  </p:cSld>
  <p:clrMapOvr>
    <a:masterClrMapping/>
  </p:clrMapOvr>
</p:sld>
</file>

<file path=ppt/theme/theme1.xml><?xml version="1.0" encoding="utf-8"?>
<a:theme xmlns:a="http://schemas.openxmlformats.org/drawingml/2006/main" name="GestaltVTI">
  <a:themeElements>
    <a:clrScheme name="Gestalt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Gestal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100</Words>
  <Application>Microsoft Office PowerPoint</Application>
  <PresentationFormat>Panorámica</PresentationFormat>
  <Paragraphs>18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Arial</vt:lpstr>
      <vt:lpstr>Bierstadt</vt:lpstr>
      <vt:lpstr>Calibri</vt:lpstr>
      <vt:lpstr>Inter</vt:lpstr>
      <vt:lpstr>GestaltVTI</vt:lpstr>
      <vt:lpstr>Especific actions Nuclear Structural material </vt:lpstr>
      <vt:lpstr>Areas of collaboration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Materials for energy interest division</dc:title>
  <dc:creator>Serrano Garcia, Marta</dc:creator>
  <cp:lastModifiedBy>Serrano Garcia, Marta</cp:lastModifiedBy>
  <cp:revision>134</cp:revision>
  <dcterms:created xsi:type="dcterms:W3CDTF">2025-11-11T16:27:05Z</dcterms:created>
  <dcterms:modified xsi:type="dcterms:W3CDTF">2026-03-03T08:52:27Z</dcterms:modified>
</cp:coreProperties>
</file>