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6" r:id="rId4"/>
    <p:sldMasterId id="2147483724" r:id="rId5"/>
  </p:sldMasterIdLst>
  <p:notesMasterIdLst>
    <p:notesMasterId r:id="rId45"/>
  </p:notesMasterIdLst>
  <p:handoutMasterIdLst>
    <p:handoutMasterId r:id="rId46"/>
  </p:handoutMasterIdLst>
  <p:sldIdLst>
    <p:sldId id="1049" r:id="rId6"/>
    <p:sldId id="1228" r:id="rId7"/>
    <p:sldId id="1044" r:id="rId8"/>
    <p:sldId id="1045" r:id="rId9"/>
    <p:sldId id="318" r:id="rId10"/>
    <p:sldId id="1046" r:id="rId11"/>
    <p:sldId id="382" r:id="rId12"/>
    <p:sldId id="1221" r:id="rId13"/>
    <p:sldId id="1053" r:id="rId14"/>
    <p:sldId id="1054" r:id="rId15"/>
    <p:sldId id="1050" r:id="rId16"/>
    <p:sldId id="1047" r:id="rId17"/>
    <p:sldId id="1215" r:id="rId18"/>
    <p:sldId id="1216" r:id="rId19"/>
    <p:sldId id="1055" r:id="rId20"/>
    <p:sldId id="1231" r:id="rId21"/>
    <p:sldId id="1232" r:id="rId22"/>
    <p:sldId id="259" r:id="rId23"/>
    <p:sldId id="1233" r:id="rId24"/>
    <p:sldId id="1234" r:id="rId25"/>
    <p:sldId id="1235" r:id="rId26"/>
    <p:sldId id="2144446213" r:id="rId27"/>
    <p:sldId id="1219" r:id="rId28"/>
    <p:sldId id="376" r:id="rId29"/>
    <p:sldId id="2144446214" r:id="rId30"/>
    <p:sldId id="1218" r:id="rId31"/>
    <p:sldId id="1056" r:id="rId32"/>
    <p:sldId id="1220" r:id="rId33"/>
    <p:sldId id="372" r:id="rId34"/>
    <p:sldId id="377" r:id="rId35"/>
    <p:sldId id="1229" r:id="rId36"/>
    <p:sldId id="267" r:id="rId37"/>
    <p:sldId id="1217" r:id="rId38"/>
    <p:sldId id="380" r:id="rId39"/>
    <p:sldId id="1223" r:id="rId40"/>
    <p:sldId id="1227" r:id="rId41"/>
    <p:sldId id="1225" r:id="rId42"/>
    <p:sldId id="440" r:id="rId43"/>
    <p:sldId id="324" r:id="rId44"/>
  </p:sldIdLst>
  <p:sldSz cx="12192000" cy="6858000"/>
  <p:notesSz cx="6858000" cy="9144000"/>
  <p:embeddedFontLst>
    <p:embeddedFont>
      <p:font typeface="Arial Black" panose="020B0A04020102020204" pitchFamily="34" charset="0"/>
      <p:bold r:id="rId47"/>
    </p:embeddedFont>
    <p:embeddedFont>
      <p:font typeface="EC Square Sans Pro" panose="020B0506040000020004" pitchFamily="34" charset="0"/>
      <p:regular r:id="rId48"/>
      <p:bold r:id="rId49"/>
      <p:italic r:id="rId50"/>
      <p:boldItalic r:id="rId51"/>
    </p:embeddedFont>
    <p:embeddedFont>
      <p:font typeface="EC Square Sans Pro Light" panose="020B0506000000020004" pitchFamily="34" charset="0"/>
      <p:regular r:id="rId52"/>
      <p:italic r:id="rId53"/>
    </p:embeddedFont>
    <p:embeddedFont>
      <p:font typeface="EC Square Sans Pro Medium" panose="020B0500000000020004" pitchFamily="34" charset="0"/>
      <p:regular r:id="rId54"/>
      <p:italic r:id="rId55"/>
    </p:embeddedFont>
    <p:embeddedFont>
      <p:font typeface="Helvetica" panose="020B0604020202020204" pitchFamily="34" charset="0"/>
      <p:regular r:id="rId56"/>
      <p:bold r:id="rId57"/>
      <p:italic r:id="rId58"/>
      <p:boldItalic r:id="rId59"/>
    </p:embeddedFont>
    <p:embeddedFont>
      <p:font typeface="Segoe UI" panose="020B0502040204020203" pitchFamily="34" charset="0"/>
      <p:regular r:id="rId60"/>
      <p:bold r:id="rId61"/>
      <p:italic r:id="rId62"/>
      <p:boldItalic r:id="rId6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09" userDrawn="1">
          <p15:clr>
            <a:srgbClr val="A4A3A4"/>
          </p15:clr>
        </p15:guide>
        <p15:guide id="2" orient="horz" pos="3838" userDrawn="1">
          <p15:clr>
            <a:srgbClr val="A4A3A4"/>
          </p15:clr>
        </p15:guide>
        <p15:guide id="3"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431EAE6-B36D-BAD8-47FD-013B3E2B5DE8}" name="MCALEAVEY Paul (JRC)" initials="M(" userId="S::paul.mcaleavey@ec.europa.eu::fa59177f-8f61-49e9-94c3-44dcd7e484a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6170AF"/>
    <a:srgbClr val="FFFFFF"/>
    <a:srgbClr val="000000"/>
    <a:srgbClr val="D6E0FF"/>
    <a:srgbClr val="D0F2F2"/>
    <a:srgbClr val="A4E9EB"/>
    <a:srgbClr val="EFEFEF"/>
    <a:srgbClr val="5DA5C5"/>
    <a:srgbClr val="8589D3"/>
    <a:srgbClr val="B3F2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B5F882-DFC4-4A08-8C6E-444375173F6E}" v="2" dt="2026-02-20T09:33:01.9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108"/>
      </p:cViewPr>
      <p:guideLst>
        <p:guide orient="horz" pos="709"/>
        <p:guide orient="horz" pos="3838"/>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font" Target="fonts/font1.fntdata"/><Relationship Id="rId63" Type="http://schemas.openxmlformats.org/officeDocument/2006/relationships/font" Target="fonts/font17.fntdata"/><Relationship Id="rId68"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notesMaster" Target="notesMasters/notesMaster1.xml"/><Relationship Id="rId53" Type="http://schemas.openxmlformats.org/officeDocument/2006/relationships/font" Target="fonts/font7.fntdata"/><Relationship Id="rId58" Type="http://schemas.openxmlformats.org/officeDocument/2006/relationships/font" Target="fonts/font12.fntdata"/><Relationship Id="rId66"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font" Target="fonts/font15.fntdata"/><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font" Target="fonts/font2.fntdata"/><Relationship Id="rId56" Type="http://schemas.openxmlformats.org/officeDocument/2006/relationships/font" Target="fonts/font10.fntdata"/><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font" Target="fonts/font5.fntdata"/><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handoutMaster" Target="handoutMasters/handoutMaster1.xml"/><Relationship Id="rId59" Type="http://schemas.openxmlformats.org/officeDocument/2006/relationships/font" Target="fonts/font13.fntdata"/><Relationship Id="rId67"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8.fntdata"/><Relationship Id="rId62" Type="http://schemas.openxmlformats.org/officeDocument/2006/relationships/font" Target="fonts/font16.fntdata"/><Relationship Id="rId7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3.fntdata"/><Relationship Id="rId57" Type="http://schemas.openxmlformats.org/officeDocument/2006/relationships/font" Target="fonts/font11.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font" Target="fonts/font6.fntdata"/><Relationship Id="rId60" Type="http://schemas.openxmlformats.org/officeDocument/2006/relationships/font" Target="fonts/font14.fntdata"/><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font" Target="fonts/font4.fntdata"/><Relationship Id="rId55" Type="http://schemas.openxmlformats.org/officeDocument/2006/relationships/font" Target="fonts/font9.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OSSO Monica (JRC-ISPRA)" userId="9b1d3e64-c50f-4971-a257-5ea342b8c6de" providerId="ADAL" clId="{BB105E6A-804F-4D9A-8C17-02CEF5D5BFFE}"/>
    <pc:docChg chg="delSld">
      <pc:chgData name="GROSSO Monica (JRC-ISPRA)" userId="9b1d3e64-c50f-4971-a257-5ea342b8c6de" providerId="ADAL" clId="{BB105E6A-804F-4D9A-8C17-02CEF5D5BFFE}" dt="2025-12-23T14:57:55.819" v="1" actId="2696"/>
      <pc:docMkLst>
        <pc:docMk/>
      </pc:docMkLst>
    </pc:docChg>
  </pc:docChgLst>
  <pc:docChgLst>
    <pc:chgData name="ASTORGA-LLORENS Covadonga (JRC-ISPRA)" userId="S::covadonga.astorga-llorens@ec.europa.eu::3d976349-6e3c-43d6-9f09-95b95de5846d" providerId="AD" clId="Web-{70B5F882-DFC4-4A08-8C6E-444375173F6E}"/>
    <pc:docChg chg="modSld">
      <pc:chgData name="ASTORGA-LLORENS Covadonga (JRC-ISPRA)" userId="S::covadonga.astorga-llorens@ec.europa.eu::3d976349-6e3c-43d6-9f09-95b95de5846d" providerId="AD" clId="Web-{70B5F882-DFC4-4A08-8C6E-444375173F6E}" dt="2026-02-20T09:33:01.978" v="1" actId="14100"/>
      <pc:docMkLst>
        <pc:docMk/>
      </pc:docMkLst>
      <pc:sldChg chg="modSp">
        <pc:chgData name="ASTORGA-LLORENS Covadonga (JRC-ISPRA)" userId="S::covadonga.astorga-llorens@ec.europa.eu::3d976349-6e3c-43d6-9f09-95b95de5846d" providerId="AD" clId="Web-{70B5F882-DFC4-4A08-8C6E-444375173F6E}" dt="2026-02-20T09:33:01.978" v="1" actId="14100"/>
        <pc:sldMkLst>
          <pc:docMk/>
          <pc:sldMk cId="1560321236" sldId="1212"/>
        </pc:sldMkLst>
        <pc:picChg chg="mod">
          <ac:chgData name="ASTORGA-LLORENS Covadonga (JRC-ISPRA)" userId="S::covadonga.astorga-llorens@ec.europa.eu::3d976349-6e3c-43d6-9f09-95b95de5846d" providerId="AD" clId="Web-{70B5F882-DFC4-4A08-8C6E-444375173F6E}" dt="2026-02-20T09:33:01.978" v="1" actId="14100"/>
          <ac:picMkLst>
            <pc:docMk/>
            <pc:sldMk cId="1560321236" sldId="1212"/>
            <ac:picMk id="9" creationId="{686E171E-25AD-E1A8-62E2-8A35B8818FC7}"/>
          </ac:picMkLst>
        </pc:picChg>
      </pc:sldChg>
    </pc:docChg>
  </pc:docChgLst>
  <pc:docChgLst>
    <pc:chgData name="CIUFFO Biagio (JRC-ISPRA)" userId="S::biagio.ciuffo@ec.europa.eu::6809a688-5d5f-4e28-ab97-00056086c121" providerId="AD" clId="Web-{AED67003-CF5B-43D0-8B2B-0BE31D16929F}"/>
    <pc:docChg chg="modSld">
      <pc:chgData name="CIUFFO Biagio (JRC-ISPRA)" userId="S::biagio.ciuffo@ec.europa.eu::6809a688-5d5f-4e28-ab97-00056086c121" providerId="AD" clId="Web-{AED67003-CF5B-43D0-8B2B-0BE31D16929F}" dt="2026-01-07T09:25:25.366" v="12"/>
      <pc:docMkLst>
        <pc:docMk/>
      </pc:docMkLst>
      <pc:sldChg chg="addSp delSp modSp">
        <pc:chgData name="CIUFFO Biagio (JRC-ISPRA)" userId="S::biagio.ciuffo@ec.europa.eu::6809a688-5d5f-4e28-ab97-00056086c121" providerId="AD" clId="Web-{AED67003-CF5B-43D0-8B2B-0BE31D16929F}" dt="2026-01-07T09:25:25.366" v="12"/>
        <pc:sldMkLst>
          <pc:docMk/>
          <pc:sldMk cId="2327359573" sldId="476"/>
        </pc:sldMkLst>
        <pc:spChg chg="mod">
          <ac:chgData name="CIUFFO Biagio (JRC-ISPRA)" userId="S::biagio.ciuffo@ec.europa.eu::6809a688-5d5f-4e28-ab97-00056086c121" providerId="AD" clId="Web-{AED67003-CF5B-43D0-8B2B-0BE31D16929F}" dt="2026-01-07T09:25:09.069" v="9" actId="20577"/>
          <ac:spMkLst>
            <pc:docMk/>
            <pc:sldMk cId="2327359573" sldId="476"/>
            <ac:spMk id="23" creationId="{70AC071B-969D-A88E-71E4-404DE09E145E}"/>
          </ac:spMkLst>
        </pc:spChg>
        <pc:spChg chg="add del">
          <ac:chgData name="CIUFFO Biagio (JRC-ISPRA)" userId="S::biagio.ciuffo@ec.europa.eu::6809a688-5d5f-4e28-ab97-00056086c121" providerId="AD" clId="Web-{AED67003-CF5B-43D0-8B2B-0BE31D16929F}" dt="2026-01-07T09:25:25.366" v="12"/>
          <ac:spMkLst>
            <pc:docMk/>
            <pc:sldMk cId="2327359573" sldId="476"/>
            <ac:spMk id="41" creationId="{470127EA-F733-3586-ADE9-4871334775AD}"/>
          </ac:spMkLst>
        </pc:spChg>
        <pc:grpChg chg="mod">
          <ac:chgData name="CIUFFO Biagio (JRC-ISPRA)" userId="S::biagio.ciuffo@ec.europa.eu::6809a688-5d5f-4e28-ab97-00056086c121" providerId="AD" clId="Web-{AED67003-CF5B-43D0-8B2B-0BE31D16929F}" dt="2026-01-07T09:25:06.100" v="8" actId="14100"/>
          <ac:grpSpMkLst>
            <pc:docMk/>
            <pc:sldMk cId="2327359573" sldId="476"/>
            <ac:grpSpMk id="42" creationId="{0FCC9486-1BFD-CC4D-E847-0637E9245548}"/>
          </ac:grpSpMkLst>
        </pc:grpChg>
      </pc:sldChg>
      <pc:sldChg chg="modSp">
        <pc:chgData name="CIUFFO Biagio (JRC-ISPRA)" userId="S::biagio.ciuffo@ec.europa.eu::6809a688-5d5f-4e28-ab97-00056086c121" providerId="AD" clId="Web-{AED67003-CF5B-43D0-8B2B-0BE31D16929F}" dt="2026-01-07T09:10:03.871" v="6" actId="20577"/>
        <pc:sldMkLst>
          <pc:docMk/>
          <pc:sldMk cId="1545878941" sldId="1045"/>
        </pc:sldMkLst>
        <pc:spChg chg="mod">
          <ac:chgData name="CIUFFO Biagio (JRC-ISPRA)" userId="S::biagio.ciuffo@ec.europa.eu::6809a688-5d5f-4e28-ab97-00056086c121" providerId="AD" clId="Web-{AED67003-CF5B-43D0-8B2B-0BE31D16929F}" dt="2026-01-07T09:10:03.871" v="6" actId="20577"/>
          <ac:spMkLst>
            <pc:docMk/>
            <pc:sldMk cId="1545878941" sldId="1045"/>
            <ac:spMk id="3" creationId="{00000000-0000-0000-0000-000000000000}"/>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ata3.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image" Target="../media/image60.svg"/><Relationship Id="rId1" Type="http://schemas.openxmlformats.org/officeDocument/2006/relationships/image" Target="../media/image59.png"/><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image" Target="../media/image6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rawing3.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image" Target="../media/image60.svg"/><Relationship Id="rId1" Type="http://schemas.openxmlformats.org/officeDocument/2006/relationships/image" Target="../media/image59.png"/><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image" Target="../media/image62.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452698-9A66-43A3-B591-097EBDE05750}"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18E09817-C494-4425-912A-9462D9CEB0B6}">
      <dgm:prSet/>
      <dgm:spPr/>
      <dgm:t>
        <a:bodyPr/>
        <a:lstStyle/>
        <a:p>
          <a:r>
            <a:rPr lang="en-US" baseline="0" dirty="0"/>
            <a:t>Provide comprehensive </a:t>
          </a:r>
          <a:r>
            <a:rPr lang="en-US" b="1" baseline="0" dirty="0"/>
            <a:t>expertise in the transport sector</a:t>
          </a:r>
          <a:r>
            <a:rPr lang="en-US" baseline="0" dirty="0"/>
            <a:t>, for both passengers and freight and for </a:t>
          </a:r>
          <a:r>
            <a:rPr lang="en-US" b="1" baseline="0" dirty="0"/>
            <a:t>different modes</a:t>
          </a:r>
          <a:r>
            <a:rPr lang="en-US" baseline="0" dirty="0"/>
            <a:t>.</a:t>
          </a:r>
          <a:endParaRPr lang="en-US" dirty="0"/>
        </a:p>
      </dgm:t>
    </dgm:pt>
    <dgm:pt modelId="{09AD0AE1-71FB-42CF-8B51-E531BBE854CF}" type="parTrans" cxnId="{4AC7D865-6F87-4105-80BE-9158EAFAE07E}">
      <dgm:prSet/>
      <dgm:spPr/>
      <dgm:t>
        <a:bodyPr/>
        <a:lstStyle/>
        <a:p>
          <a:endParaRPr lang="en-US"/>
        </a:p>
      </dgm:t>
    </dgm:pt>
    <dgm:pt modelId="{DF0E9354-5FAC-46CB-BB50-F915975399B5}" type="sibTrans" cxnId="{4AC7D865-6F87-4105-80BE-9158EAFAE07E}">
      <dgm:prSet/>
      <dgm:spPr/>
      <dgm:t>
        <a:bodyPr/>
        <a:lstStyle/>
        <a:p>
          <a:endParaRPr lang="en-US"/>
        </a:p>
      </dgm:t>
    </dgm:pt>
    <dgm:pt modelId="{397D927B-32E4-472D-B8FD-BC22309E9495}">
      <dgm:prSet/>
      <dgm:spPr/>
      <dgm:t>
        <a:bodyPr/>
        <a:lstStyle/>
        <a:p>
          <a:r>
            <a:rPr lang="en-US" b="1" baseline="0" dirty="0"/>
            <a:t>Anticipate solutions</a:t>
          </a:r>
          <a:r>
            <a:rPr lang="en-US" baseline="0" dirty="0"/>
            <a:t> and </a:t>
          </a:r>
          <a:r>
            <a:rPr lang="en-US" b="1" baseline="0" dirty="0"/>
            <a:t>support the development</a:t>
          </a:r>
          <a:r>
            <a:rPr lang="en-US" baseline="0" dirty="0"/>
            <a:t> of policies for </a:t>
          </a:r>
          <a:r>
            <a:rPr lang="en-US" b="1" baseline="0" dirty="0"/>
            <a:t>decarbonizing transport</a:t>
          </a:r>
          <a:r>
            <a:rPr lang="en-US" baseline="0" dirty="0"/>
            <a:t> and moving towards </a:t>
          </a:r>
          <a:r>
            <a:rPr lang="en-US" b="1" baseline="0" dirty="0"/>
            <a:t>smarter</a:t>
          </a:r>
          <a:r>
            <a:rPr lang="en-US" baseline="0" dirty="0"/>
            <a:t>, </a:t>
          </a:r>
          <a:r>
            <a:rPr lang="en-US" b="1" baseline="0" dirty="0"/>
            <a:t>safer</a:t>
          </a:r>
          <a:r>
            <a:rPr lang="en-US" baseline="0" dirty="0"/>
            <a:t>, </a:t>
          </a:r>
          <a:r>
            <a:rPr lang="en-US" b="1" baseline="0" dirty="0"/>
            <a:t>cleaner</a:t>
          </a:r>
          <a:r>
            <a:rPr lang="en-US" baseline="0" dirty="0"/>
            <a:t>, </a:t>
          </a:r>
          <a:r>
            <a:rPr lang="en-US" b="1" baseline="0" dirty="0"/>
            <a:t>fairer</a:t>
          </a:r>
          <a:r>
            <a:rPr lang="en-US" baseline="0" dirty="0"/>
            <a:t> and energy-efficient mobility systems.</a:t>
          </a:r>
          <a:endParaRPr lang="en-US" dirty="0"/>
        </a:p>
      </dgm:t>
    </dgm:pt>
    <dgm:pt modelId="{97D87BFE-B320-47BF-B607-A620FC230A25}" type="parTrans" cxnId="{1A9F1A42-714F-4F6D-AA49-BF7D004591C5}">
      <dgm:prSet/>
      <dgm:spPr/>
      <dgm:t>
        <a:bodyPr/>
        <a:lstStyle/>
        <a:p>
          <a:endParaRPr lang="en-US"/>
        </a:p>
      </dgm:t>
    </dgm:pt>
    <dgm:pt modelId="{AB51965A-DE97-4FD3-AC2E-60BA4180B593}" type="sibTrans" cxnId="{1A9F1A42-714F-4F6D-AA49-BF7D004591C5}">
      <dgm:prSet/>
      <dgm:spPr/>
      <dgm:t>
        <a:bodyPr/>
        <a:lstStyle/>
        <a:p>
          <a:endParaRPr lang="en-US"/>
        </a:p>
      </dgm:t>
    </dgm:pt>
    <dgm:pt modelId="{172EE477-E554-4DD2-B38C-7009C2AEFB16}">
      <dgm:prSet/>
      <dgm:spPr/>
      <dgm:t>
        <a:bodyPr/>
        <a:lstStyle/>
        <a:p>
          <a:r>
            <a:rPr lang="en-US" baseline="0" dirty="0"/>
            <a:t>Produce and harvest </a:t>
          </a:r>
          <a:r>
            <a:rPr lang="en-US" b="1" baseline="0" dirty="0"/>
            <a:t>knowledge</a:t>
          </a:r>
          <a:r>
            <a:rPr lang="en-US" baseline="0" dirty="0"/>
            <a:t> and </a:t>
          </a:r>
          <a:r>
            <a:rPr lang="en-US" b="1" baseline="0" dirty="0"/>
            <a:t>data</a:t>
          </a:r>
          <a:r>
            <a:rPr lang="en-US" baseline="0" dirty="0"/>
            <a:t> to assess </a:t>
          </a:r>
          <a:r>
            <a:rPr lang="en-US" b="1" baseline="0" dirty="0"/>
            <a:t>effectiveness</a:t>
          </a:r>
          <a:r>
            <a:rPr lang="en-US" baseline="0" dirty="0"/>
            <a:t> and </a:t>
          </a:r>
          <a:r>
            <a:rPr lang="en-US" b="1" baseline="0" dirty="0"/>
            <a:t>societal impacts </a:t>
          </a:r>
          <a:r>
            <a:rPr lang="en-US" baseline="0" dirty="0"/>
            <a:t>of </a:t>
          </a:r>
          <a:r>
            <a:rPr lang="en-US" b="1" baseline="0" dirty="0"/>
            <a:t>policies</a:t>
          </a:r>
          <a:r>
            <a:rPr lang="en-US" baseline="0" dirty="0"/>
            <a:t> and </a:t>
          </a:r>
          <a:r>
            <a:rPr lang="en-US" b="1" baseline="0" dirty="0"/>
            <a:t>technologies</a:t>
          </a:r>
          <a:r>
            <a:rPr lang="en-US" baseline="0" dirty="0"/>
            <a:t> applied to transport.</a:t>
          </a:r>
          <a:endParaRPr lang="en-US" dirty="0"/>
        </a:p>
      </dgm:t>
    </dgm:pt>
    <dgm:pt modelId="{027680A8-3D7C-41EB-B5D6-5C592CF9C561}" type="parTrans" cxnId="{78C8CA91-3AB7-45DE-88D4-D0517EAED19F}">
      <dgm:prSet/>
      <dgm:spPr/>
      <dgm:t>
        <a:bodyPr/>
        <a:lstStyle/>
        <a:p>
          <a:endParaRPr lang="en-US"/>
        </a:p>
      </dgm:t>
    </dgm:pt>
    <dgm:pt modelId="{6B23ADAA-614B-49E4-8795-4D6675A537B4}" type="sibTrans" cxnId="{78C8CA91-3AB7-45DE-88D4-D0517EAED19F}">
      <dgm:prSet/>
      <dgm:spPr/>
      <dgm:t>
        <a:bodyPr/>
        <a:lstStyle/>
        <a:p>
          <a:endParaRPr lang="en-US"/>
        </a:p>
      </dgm:t>
    </dgm:pt>
    <dgm:pt modelId="{43DA7CC9-40FD-4C96-A52B-E010663E015A}" type="pres">
      <dgm:prSet presAssocID="{8B452698-9A66-43A3-B591-097EBDE05750}" presName="root" presStyleCnt="0">
        <dgm:presLayoutVars>
          <dgm:dir/>
          <dgm:resizeHandles val="exact"/>
        </dgm:presLayoutVars>
      </dgm:prSet>
      <dgm:spPr/>
    </dgm:pt>
    <dgm:pt modelId="{AF26D587-C88F-4D8D-A741-11D7AEF19358}" type="pres">
      <dgm:prSet presAssocID="{18E09817-C494-4425-912A-9462D9CEB0B6}" presName="compNode" presStyleCnt="0"/>
      <dgm:spPr/>
    </dgm:pt>
    <dgm:pt modelId="{99F3E57B-2D25-44A3-8374-A60B87D39411}" type="pres">
      <dgm:prSet presAssocID="{18E09817-C494-4425-912A-9462D9CEB0B6}" presName="bgRect" presStyleLbl="bgShp" presStyleIdx="0" presStyleCnt="3"/>
      <dgm:spPr/>
    </dgm:pt>
    <dgm:pt modelId="{5D98FBDB-AB8E-4525-A219-251F15D97FAD}" type="pres">
      <dgm:prSet presAssocID="{18E09817-C494-4425-912A-9462D9CEB0B6}"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Freight with solid fill"/>
        </a:ext>
      </dgm:extLst>
    </dgm:pt>
    <dgm:pt modelId="{A7F32D23-C158-4010-ABA1-BCE2D9630A11}" type="pres">
      <dgm:prSet presAssocID="{18E09817-C494-4425-912A-9462D9CEB0B6}" presName="spaceRect" presStyleCnt="0"/>
      <dgm:spPr/>
    </dgm:pt>
    <dgm:pt modelId="{FA788F83-AE99-4054-96EA-412AC4633349}" type="pres">
      <dgm:prSet presAssocID="{18E09817-C494-4425-912A-9462D9CEB0B6}" presName="parTx" presStyleLbl="revTx" presStyleIdx="0" presStyleCnt="3">
        <dgm:presLayoutVars>
          <dgm:chMax val="0"/>
          <dgm:chPref val="0"/>
        </dgm:presLayoutVars>
      </dgm:prSet>
      <dgm:spPr/>
    </dgm:pt>
    <dgm:pt modelId="{A1034D8B-C327-4E27-BD00-6DAE0A590612}" type="pres">
      <dgm:prSet presAssocID="{DF0E9354-5FAC-46CB-BB50-F915975399B5}" presName="sibTrans" presStyleCnt="0"/>
      <dgm:spPr/>
    </dgm:pt>
    <dgm:pt modelId="{23E05317-9960-4E38-AA5F-39AFC37DE266}" type="pres">
      <dgm:prSet presAssocID="{397D927B-32E4-472D-B8FD-BC22309E9495}" presName="compNode" presStyleCnt="0"/>
      <dgm:spPr/>
    </dgm:pt>
    <dgm:pt modelId="{7726227A-ABC8-4F2C-B2E0-51E0722D3F48}" type="pres">
      <dgm:prSet presAssocID="{397D927B-32E4-472D-B8FD-BC22309E9495}" presName="bgRect" presStyleLbl="bgShp" presStyleIdx="1" presStyleCnt="3"/>
      <dgm:spPr/>
    </dgm:pt>
    <dgm:pt modelId="{F0B24E2D-264C-4A8D-ABAA-F91D75131C64}" type="pres">
      <dgm:prSet presAssocID="{397D927B-32E4-472D-B8FD-BC22309E949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lectric Car"/>
        </a:ext>
      </dgm:extLst>
    </dgm:pt>
    <dgm:pt modelId="{248CA20F-DABF-4A12-A04B-592FADBF2E24}" type="pres">
      <dgm:prSet presAssocID="{397D927B-32E4-472D-B8FD-BC22309E9495}" presName="spaceRect" presStyleCnt="0"/>
      <dgm:spPr/>
    </dgm:pt>
    <dgm:pt modelId="{6BCA387F-E46B-4A9A-BD3A-B3C593772918}" type="pres">
      <dgm:prSet presAssocID="{397D927B-32E4-472D-B8FD-BC22309E9495}" presName="parTx" presStyleLbl="revTx" presStyleIdx="1" presStyleCnt="3">
        <dgm:presLayoutVars>
          <dgm:chMax val="0"/>
          <dgm:chPref val="0"/>
        </dgm:presLayoutVars>
      </dgm:prSet>
      <dgm:spPr/>
    </dgm:pt>
    <dgm:pt modelId="{CAC31ADA-8E10-41D3-9F7E-D9940DAC4CA7}" type="pres">
      <dgm:prSet presAssocID="{AB51965A-DE97-4FD3-AC2E-60BA4180B593}" presName="sibTrans" presStyleCnt="0"/>
      <dgm:spPr/>
    </dgm:pt>
    <dgm:pt modelId="{D1D65707-5FF2-4861-A0D2-C0FC6F9B2C77}" type="pres">
      <dgm:prSet presAssocID="{172EE477-E554-4DD2-B38C-7009C2AEFB16}" presName="compNode" presStyleCnt="0"/>
      <dgm:spPr/>
    </dgm:pt>
    <dgm:pt modelId="{6BC174C9-DE07-423B-A0B6-01E1F78396C9}" type="pres">
      <dgm:prSet presAssocID="{172EE477-E554-4DD2-B38C-7009C2AEFB16}" presName="bgRect" presStyleLbl="bgShp" presStyleIdx="2" presStyleCnt="3"/>
      <dgm:spPr/>
    </dgm:pt>
    <dgm:pt modelId="{C22AAF4F-F0F0-4CDF-AE58-339902A1CC9F}" type="pres">
      <dgm:prSet presAssocID="{172EE477-E554-4DD2-B38C-7009C2AEFB16}"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Artificial Intelligence with solid fill"/>
        </a:ext>
      </dgm:extLst>
    </dgm:pt>
    <dgm:pt modelId="{55A8BEA6-44BC-4809-BE96-52371076AC0E}" type="pres">
      <dgm:prSet presAssocID="{172EE477-E554-4DD2-B38C-7009C2AEFB16}" presName="spaceRect" presStyleCnt="0"/>
      <dgm:spPr/>
    </dgm:pt>
    <dgm:pt modelId="{28CFDB62-00D4-4C0F-8D24-4C2557D954D8}" type="pres">
      <dgm:prSet presAssocID="{172EE477-E554-4DD2-B38C-7009C2AEFB16}" presName="parTx" presStyleLbl="revTx" presStyleIdx="2" presStyleCnt="3">
        <dgm:presLayoutVars>
          <dgm:chMax val="0"/>
          <dgm:chPref val="0"/>
        </dgm:presLayoutVars>
      </dgm:prSet>
      <dgm:spPr/>
    </dgm:pt>
  </dgm:ptLst>
  <dgm:cxnLst>
    <dgm:cxn modelId="{173F9C07-C556-495C-B3D6-6EE07D31513D}" type="presOf" srcId="{172EE477-E554-4DD2-B38C-7009C2AEFB16}" destId="{28CFDB62-00D4-4C0F-8D24-4C2557D954D8}" srcOrd="0" destOrd="0" presId="urn:microsoft.com/office/officeart/2018/2/layout/IconVerticalSolidList"/>
    <dgm:cxn modelId="{1A9F1A42-714F-4F6D-AA49-BF7D004591C5}" srcId="{8B452698-9A66-43A3-B591-097EBDE05750}" destId="{397D927B-32E4-472D-B8FD-BC22309E9495}" srcOrd="1" destOrd="0" parTransId="{97D87BFE-B320-47BF-B607-A620FC230A25}" sibTransId="{AB51965A-DE97-4FD3-AC2E-60BA4180B593}"/>
    <dgm:cxn modelId="{4AC7D865-6F87-4105-80BE-9158EAFAE07E}" srcId="{8B452698-9A66-43A3-B591-097EBDE05750}" destId="{18E09817-C494-4425-912A-9462D9CEB0B6}" srcOrd="0" destOrd="0" parTransId="{09AD0AE1-71FB-42CF-8B51-E531BBE854CF}" sibTransId="{DF0E9354-5FAC-46CB-BB50-F915975399B5}"/>
    <dgm:cxn modelId="{954A2B53-16EA-41AC-874E-BC248A847D8A}" type="presOf" srcId="{8B452698-9A66-43A3-B591-097EBDE05750}" destId="{43DA7CC9-40FD-4C96-A52B-E010663E015A}" srcOrd="0" destOrd="0" presId="urn:microsoft.com/office/officeart/2018/2/layout/IconVerticalSolidList"/>
    <dgm:cxn modelId="{78C8CA91-3AB7-45DE-88D4-D0517EAED19F}" srcId="{8B452698-9A66-43A3-B591-097EBDE05750}" destId="{172EE477-E554-4DD2-B38C-7009C2AEFB16}" srcOrd="2" destOrd="0" parTransId="{027680A8-3D7C-41EB-B5D6-5C592CF9C561}" sibTransId="{6B23ADAA-614B-49E4-8795-4D6675A537B4}"/>
    <dgm:cxn modelId="{0C9F16B7-8194-49AF-B3DE-5906A9D63052}" type="presOf" srcId="{18E09817-C494-4425-912A-9462D9CEB0B6}" destId="{FA788F83-AE99-4054-96EA-412AC4633349}" srcOrd="0" destOrd="0" presId="urn:microsoft.com/office/officeart/2018/2/layout/IconVerticalSolidList"/>
    <dgm:cxn modelId="{1DCCB2D7-325A-46CE-B97C-0733788CCC43}" type="presOf" srcId="{397D927B-32E4-472D-B8FD-BC22309E9495}" destId="{6BCA387F-E46B-4A9A-BD3A-B3C593772918}" srcOrd="0" destOrd="0" presId="urn:microsoft.com/office/officeart/2018/2/layout/IconVerticalSolidList"/>
    <dgm:cxn modelId="{08794D0D-00A9-46B9-B405-099A82C9AE6E}" type="presParOf" srcId="{43DA7CC9-40FD-4C96-A52B-E010663E015A}" destId="{AF26D587-C88F-4D8D-A741-11D7AEF19358}" srcOrd="0" destOrd="0" presId="urn:microsoft.com/office/officeart/2018/2/layout/IconVerticalSolidList"/>
    <dgm:cxn modelId="{2ABA3BF9-1CBD-4523-B075-C2290E302606}" type="presParOf" srcId="{AF26D587-C88F-4D8D-A741-11D7AEF19358}" destId="{99F3E57B-2D25-44A3-8374-A60B87D39411}" srcOrd="0" destOrd="0" presId="urn:microsoft.com/office/officeart/2018/2/layout/IconVerticalSolidList"/>
    <dgm:cxn modelId="{A080BB6F-D45F-4484-B58A-009A9BFCBDDD}" type="presParOf" srcId="{AF26D587-C88F-4D8D-A741-11D7AEF19358}" destId="{5D98FBDB-AB8E-4525-A219-251F15D97FAD}" srcOrd="1" destOrd="0" presId="urn:microsoft.com/office/officeart/2018/2/layout/IconVerticalSolidList"/>
    <dgm:cxn modelId="{AF739BE9-3A57-4234-A5E7-A824229B2698}" type="presParOf" srcId="{AF26D587-C88F-4D8D-A741-11D7AEF19358}" destId="{A7F32D23-C158-4010-ABA1-BCE2D9630A11}" srcOrd="2" destOrd="0" presId="urn:microsoft.com/office/officeart/2018/2/layout/IconVerticalSolidList"/>
    <dgm:cxn modelId="{E0E3B590-A9A3-40A8-8207-0278DDBCC144}" type="presParOf" srcId="{AF26D587-C88F-4D8D-A741-11D7AEF19358}" destId="{FA788F83-AE99-4054-96EA-412AC4633349}" srcOrd="3" destOrd="0" presId="urn:microsoft.com/office/officeart/2018/2/layout/IconVerticalSolidList"/>
    <dgm:cxn modelId="{3D8B40E9-13BA-4DAE-ACE2-F5A3F0FFD9A4}" type="presParOf" srcId="{43DA7CC9-40FD-4C96-A52B-E010663E015A}" destId="{A1034D8B-C327-4E27-BD00-6DAE0A590612}" srcOrd="1" destOrd="0" presId="urn:microsoft.com/office/officeart/2018/2/layout/IconVerticalSolidList"/>
    <dgm:cxn modelId="{FA60D89F-4EB0-4BCA-A09A-7885DAC59033}" type="presParOf" srcId="{43DA7CC9-40FD-4C96-A52B-E010663E015A}" destId="{23E05317-9960-4E38-AA5F-39AFC37DE266}" srcOrd="2" destOrd="0" presId="urn:microsoft.com/office/officeart/2018/2/layout/IconVerticalSolidList"/>
    <dgm:cxn modelId="{B433FA2C-5D72-4618-9CB2-87361C697D04}" type="presParOf" srcId="{23E05317-9960-4E38-AA5F-39AFC37DE266}" destId="{7726227A-ABC8-4F2C-B2E0-51E0722D3F48}" srcOrd="0" destOrd="0" presId="urn:microsoft.com/office/officeart/2018/2/layout/IconVerticalSolidList"/>
    <dgm:cxn modelId="{9CEB38E2-D001-4FA2-A056-7ABB1C609173}" type="presParOf" srcId="{23E05317-9960-4E38-AA5F-39AFC37DE266}" destId="{F0B24E2D-264C-4A8D-ABAA-F91D75131C64}" srcOrd="1" destOrd="0" presId="urn:microsoft.com/office/officeart/2018/2/layout/IconVerticalSolidList"/>
    <dgm:cxn modelId="{1C4F70EE-134F-41FE-A9CB-2230576324D8}" type="presParOf" srcId="{23E05317-9960-4E38-AA5F-39AFC37DE266}" destId="{248CA20F-DABF-4A12-A04B-592FADBF2E24}" srcOrd="2" destOrd="0" presId="urn:microsoft.com/office/officeart/2018/2/layout/IconVerticalSolidList"/>
    <dgm:cxn modelId="{2330F480-9844-44D8-B34F-A45DFE9980AC}" type="presParOf" srcId="{23E05317-9960-4E38-AA5F-39AFC37DE266}" destId="{6BCA387F-E46B-4A9A-BD3A-B3C593772918}" srcOrd="3" destOrd="0" presId="urn:microsoft.com/office/officeart/2018/2/layout/IconVerticalSolidList"/>
    <dgm:cxn modelId="{CF854ACC-58CE-4FA8-9C5A-563B72BD10EE}" type="presParOf" srcId="{43DA7CC9-40FD-4C96-A52B-E010663E015A}" destId="{CAC31ADA-8E10-41D3-9F7E-D9940DAC4CA7}" srcOrd="3" destOrd="0" presId="urn:microsoft.com/office/officeart/2018/2/layout/IconVerticalSolidList"/>
    <dgm:cxn modelId="{B33706F3-0E41-45D0-9235-6594CA6DA2B7}" type="presParOf" srcId="{43DA7CC9-40FD-4C96-A52B-E010663E015A}" destId="{D1D65707-5FF2-4861-A0D2-C0FC6F9B2C77}" srcOrd="4" destOrd="0" presId="urn:microsoft.com/office/officeart/2018/2/layout/IconVerticalSolidList"/>
    <dgm:cxn modelId="{FC7F84A1-2DBA-432C-8573-4713B1D571F9}" type="presParOf" srcId="{D1D65707-5FF2-4861-A0D2-C0FC6F9B2C77}" destId="{6BC174C9-DE07-423B-A0B6-01E1F78396C9}" srcOrd="0" destOrd="0" presId="urn:microsoft.com/office/officeart/2018/2/layout/IconVerticalSolidList"/>
    <dgm:cxn modelId="{DA8FA846-19CF-4F00-8937-215143C30887}" type="presParOf" srcId="{D1D65707-5FF2-4861-A0D2-C0FC6F9B2C77}" destId="{C22AAF4F-F0F0-4CDF-AE58-339902A1CC9F}" srcOrd="1" destOrd="0" presId="urn:microsoft.com/office/officeart/2018/2/layout/IconVerticalSolidList"/>
    <dgm:cxn modelId="{73913EBD-67F5-4F10-944D-9D8400405AD0}" type="presParOf" srcId="{D1D65707-5FF2-4861-A0D2-C0FC6F9B2C77}" destId="{55A8BEA6-44BC-4809-BE96-52371076AC0E}" srcOrd="2" destOrd="0" presId="urn:microsoft.com/office/officeart/2018/2/layout/IconVerticalSolidList"/>
    <dgm:cxn modelId="{2CB6CE8A-A939-4982-9CF9-7470304CA689}" type="presParOf" srcId="{D1D65707-5FF2-4861-A0D2-C0FC6F9B2C77}" destId="{28CFDB62-00D4-4C0F-8D24-4C2557D954D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D3937BA-4A5E-4DD0-8EA8-BF6FFF0039B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4CE82BC3-D0AA-4570-91BF-290CD13F6FB5}">
      <dgm:prSet/>
      <dgm:spPr/>
      <dgm:t>
        <a:bodyPr/>
        <a:lstStyle/>
        <a:p>
          <a:r>
            <a:rPr lang="en-US" b="1"/>
            <a:t>Vehicle Standards and Market Surveillance</a:t>
          </a:r>
        </a:p>
      </dgm:t>
    </dgm:pt>
    <dgm:pt modelId="{AC3D7CCA-42B5-4636-A420-3D9CA47F4DB2}" type="parTrans" cxnId="{E1D96715-19DB-443A-81B1-03578743626E}">
      <dgm:prSet/>
      <dgm:spPr/>
      <dgm:t>
        <a:bodyPr/>
        <a:lstStyle/>
        <a:p>
          <a:endParaRPr lang="en-US"/>
        </a:p>
      </dgm:t>
    </dgm:pt>
    <dgm:pt modelId="{73B21808-2EC2-498F-83A8-614FB3196688}" type="sibTrans" cxnId="{E1D96715-19DB-443A-81B1-03578743626E}">
      <dgm:prSet/>
      <dgm:spPr/>
      <dgm:t>
        <a:bodyPr/>
        <a:lstStyle/>
        <a:p>
          <a:endParaRPr lang="en-US"/>
        </a:p>
      </dgm:t>
    </dgm:pt>
    <dgm:pt modelId="{A8F287AA-D00A-4BA8-A1C9-98DB71112672}">
      <dgm:prSet/>
      <dgm:spPr/>
      <dgm:t>
        <a:bodyPr/>
        <a:lstStyle/>
        <a:p>
          <a:r>
            <a:rPr lang="en-US"/>
            <a:t>Standards for vehicle type approval (environmental and safety performance)</a:t>
          </a:r>
        </a:p>
      </dgm:t>
    </dgm:pt>
    <dgm:pt modelId="{7145434D-D012-4972-BF52-4BA8AAD871A4}" type="parTrans" cxnId="{FC71DB38-3D0F-467A-B13E-A3E38F254BB4}">
      <dgm:prSet/>
      <dgm:spPr/>
      <dgm:t>
        <a:bodyPr/>
        <a:lstStyle/>
        <a:p>
          <a:endParaRPr lang="en-US"/>
        </a:p>
      </dgm:t>
    </dgm:pt>
    <dgm:pt modelId="{FECF78D9-7355-4FE6-9485-F464A829CB39}" type="sibTrans" cxnId="{FC71DB38-3D0F-467A-B13E-A3E38F254BB4}">
      <dgm:prSet/>
      <dgm:spPr/>
      <dgm:t>
        <a:bodyPr/>
        <a:lstStyle/>
        <a:p>
          <a:endParaRPr lang="en-US"/>
        </a:p>
      </dgm:t>
    </dgm:pt>
    <dgm:pt modelId="{2E6F7477-A031-421A-AE13-6C8F046A8E16}">
      <dgm:prSet/>
      <dgm:spPr/>
      <dgm:t>
        <a:bodyPr/>
        <a:lstStyle/>
        <a:p>
          <a:r>
            <a:rPr lang="en-US"/>
            <a:t>Automated and Connected Vehicles </a:t>
          </a:r>
        </a:p>
      </dgm:t>
    </dgm:pt>
    <dgm:pt modelId="{21F6D9E4-3FC2-4677-94FE-EF070E218C17}" type="parTrans" cxnId="{6F76EBCC-FBA9-4F69-883E-F1306E22774C}">
      <dgm:prSet/>
      <dgm:spPr/>
      <dgm:t>
        <a:bodyPr/>
        <a:lstStyle/>
        <a:p>
          <a:endParaRPr lang="en-US"/>
        </a:p>
      </dgm:t>
    </dgm:pt>
    <dgm:pt modelId="{A0F92F42-6E08-4791-9D34-91D07EC28AEB}" type="sibTrans" cxnId="{6F76EBCC-FBA9-4F69-883E-F1306E22774C}">
      <dgm:prSet/>
      <dgm:spPr/>
      <dgm:t>
        <a:bodyPr/>
        <a:lstStyle/>
        <a:p>
          <a:endParaRPr lang="en-US"/>
        </a:p>
      </dgm:t>
    </dgm:pt>
    <dgm:pt modelId="{797374AF-2BB2-4C1D-93C5-CF020A4210ED}">
      <dgm:prSet/>
      <dgm:spPr/>
      <dgm:t>
        <a:bodyPr/>
        <a:lstStyle/>
        <a:p>
          <a:r>
            <a:rPr lang="en-US"/>
            <a:t>Market surveillance (Regulation 2018/858) </a:t>
          </a:r>
        </a:p>
      </dgm:t>
    </dgm:pt>
    <dgm:pt modelId="{38048B11-56D9-4AA9-9A30-DAC7113E483F}" type="parTrans" cxnId="{AC068ADE-C4DC-4F30-92CF-1F7633005F59}">
      <dgm:prSet/>
      <dgm:spPr/>
      <dgm:t>
        <a:bodyPr/>
        <a:lstStyle/>
        <a:p>
          <a:endParaRPr lang="en-US"/>
        </a:p>
      </dgm:t>
    </dgm:pt>
    <dgm:pt modelId="{B0A7CBA9-7000-43CD-85FA-70FCFDF1B892}" type="sibTrans" cxnId="{AC068ADE-C4DC-4F30-92CF-1F7633005F59}">
      <dgm:prSet/>
      <dgm:spPr/>
      <dgm:t>
        <a:bodyPr/>
        <a:lstStyle/>
        <a:p>
          <a:endParaRPr lang="en-US"/>
        </a:p>
      </dgm:t>
    </dgm:pt>
    <dgm:pt modelId="{D66C358B-CFD1-4984-B1EA-5748FC221537}">
      <dgm:prSet/>
      <dgm:spPr/>
      <dgm:t>
        <a:bodyPr/>
        <a:lstStyle/>
        <a:p>
          <a:r>
            <a:rPr lang="en-US" b="1"/>
            <a:t>Decarbonization of transport</a:t>
          </a:r>
        </a:p>
      </dgm:t>
    </dgm:pt>
    <dgm:pt modelId="{485F3EB4-85FE-42E7-838B-B7593C5CAC06}" type="parTrans" cxnId="{02F6E212-265F-4CC5-92AD-02249496C7F1}">
      <dgm:prSet/>
      <dgm:spPr/>
      <dgm:t>
        <a:bodyPr/>
        <a:lstStyle/>
        <a:p>
          <a:endParaRPr lang="en-US"/>
        </a:p>
      </dgm:t>
    </dgm:pt>
    <dgm:pt modelId="{E96AB0BE-753A-4726-AFD9-6D38ED613A18}" type="sibTrans" cxnId="{02F6E212-265F-4CC5-92AD-02249496C7F1}">
      <dgm:prSet/>
      <dgm:spPr/>
      <dgm:t>
        <a:bodyPr/>
        <a:lstStyle/>
        <a:p>
          <a:endParaRPr lang="en-US"/>
        </a:p>
      </dgm:t>
    </dgm:pt>
    <dgm:pt modelId="{E622E9F9-2146-4BED-BAB1-E9D534CF8883}">
      <dgm:prSet/>
      <dgm:spPr/>
      <dgm:t>
        <a:bodyPr/>
        <a:lstStyle/>
        <a:p>
          <a:r>
            <a:rPr lang="en-US"/>
            <a:t>CO2 standards for LDV and HDV -  Life Cycle Analysis </a:t>
          </a:r>
        </a:p>
      </dgm:t>
    </dgm:pt>
    <dgm:pt modelId="{28F15334-2470-4E8E-BA8F-9371C6DB8646}" type="parTrans" cxnId="{B86589B1-BB8E-4A16-B2B0-177A16CF56AD}">
      <dgm:prSet/>
      <dgm:spPr/>
      <dgm:t>
        <a:bodyPr/>
        <a:lstStyle/>
        <a:p>
          <a:endParaRPr lang="en-US"/>
        </a:p>
      </dgm:t>
    </dgm:pt>
    <dgm:pt modelId="{B2A2FEEF-8B55-4665-9A4D-4E1EEBA0F694}" type="sibTrans" cxnId="{B86589B1-BB8E-4A16-B2B0-177A16CF56AD}">
      <dgm:prSet/>
      <dgm:spPr/>
      <dgm:t>
        <a:bodyPr/>
        <a:lstStyle/>
        <a:p>
          <a:endParaRPr lang="en-US"/>
        </a:p>
      </dgm:t>
    </dgm:pt>
    <dgm:pt modelId="{C60958BE-722A-4540-876B-CE366B5CE033}">
      <dgm:prSet/>
      <dgm:spPr/>
      <dgm:t>
        <a:bodyPr/>
        <a:lstStyle/>
        <a:p>
          <a:r>
            <a:rPr lang="en-US"/>
            <a:t>Heavy duty vehicle certification (VECTO)</a:t>
          </a:r>
        </a:p>
      </dgm:t>
    </dgm:pt>
    <dgm:pt modelId="{9BF5C66B-90B2-4620-8233-B2EC358E4CAC}" type="parTrans" cxnId="{994FBE38-E8DA-4271-882A-19F05ECF1A76}">
      <dgm:prSet/>
      <dgm:spPr/>
      <dgm:t>
        <a:bodyPr/>
        <a:lstStyle/>
        <a:p>
          <a:endParaRPr lang="en-US"/>
        </a:p>
      </dgm:t>
    </dgm:pt>
    <dgm:pt modelId="{D9F413CF-91B4-42DD-84F1-DD33DE3C135B}" type="sibTrans" cxnId="{994FBE38-E8DA-4271-882A-19F05ECF1A76}">
      <dgm:prSet/>
      <dgm:spPr/>
      <dgm:t>
        <a:bodyPr/>
        <a:lstStyle/>
        <a:p>
          <a:endParaRPr lang="en-US"/>
        </a:p>
      </dgm:t>
    </dgm:pt>
    <dgm:pt modelId="{540266BB-6F5F-467E-8FBC-17117E3CD57C}">
      <dgm:prSet/>
      <dgm:spPr/>
      <dgm:t>
        <a:bodyPr/>
        <a:lstStyle/>
        <a:p>
          <a:r>
            <a:rPr lang="en-US"/>
            <a:t>Non-road modes (maritime and aviation) and socio-economic aspects</a:t>
          </a:r>
        </a:p>
      </dgm:t>
    </dgm:pt>
    <dgm:pt modelId="{BD4071D9-2064-4051-BA6B-DD5A6F05F405}" type="parTrans" cxnId="{602D7F75-6A8E-4DBE-B743-5D3C1F23FB01}">
      <dgm:prSet/>
      <dgm:spPr/>
      <dgm:t>
        <a:bodyPr/>
        <a:lstStyle/>
        <a:p>
          <a:endParaRPr lang="en-US"/>
        </a:p>
      </dgm:t>
    </dgm:pt>
    <dgm:pt modelId="{21C41BD1-13DE-4DFC-9DEB-10198210B5E8}" type="sibTrans" cxnId="{602D7F75-6A8E-4DBE-B743-5D3C1F23FB01}">
      <dgm:prSet/>
      <dgm:spPr/>
      <dgm:t>
        <a:bodyPr/>
        <a:lstStyle/>
        <a:p>
          <a:endParaRPr lang="en-US"/>
        </a:p>
      </dgm:t>
    </dgm:pt>
    <dgm:pt modelId="{80E539B8-7981-4A7D-8384-07684C7E93F3}">
      <dgm:prSet/>
      <dgm:spPr/>
      <dgm:t>
        <a:bodyPr/>
        <a:lstStyle/>
        <a:p>
          <a:r>
            <a:rPr lang="en-US" b="1"/>
            <a:t>Research, Innovation and EU Competitiveness in Transport</a:t>
          </a:r>
        </a:p>
      </dgm:t>
    </dgm:pt>
    <dgm:pt modelId="{E673781B-F883-4072-BDD4-B49D5A4FF9B4}" type="parTrans" cxnId="{E3C72AA8-8A5E-4A02-9F88-3117273C4D6A}">
      <dgm:prSet/>
      <dgm:spPr/>
      <dgm:t>
        <a:bodyPr/>
        <a:lstStyle/>
        <a:p>
          <a:endParaRPr lang="en-US"/>
        </a:p>
      </dgm:t>
    </dgm:pt>
    <dgm:pt modelId="{6A0E7D91-1130-47D4-8E68-E559C28F1EAB}" type="sibTrans" cxnId="{E3C72AA8-8A5E-4A02-9F88-3117273C4D6A}">
      <dgm:prSet/>
      <dgm:spPr/>
      <dgm:t>
        <a:bodyPr/>
        <a:lstStyle/>
        <a:p>
          <a:endParaRPr lang="en-US"/>
        </a:p>
      </dgm:t>
    </dgm:pt>
    <dgm:pt modelId="{FFDCE04C-2670-4C71-A706-B449DA24F75E}">
      <dgm:prSet/>
      <dgm:spPr/>
      <dgm:t>
        <a:bodyPr/>
        <a:lstStyle/>
        <a:p>
          <a:r>
            <a:rPr lang="en-US"/>
            <a:t>Monitoring of EU funded research programs (TRIMIS)</a:t>
          </a:r>
        </a:p>
      </dgm:t>
    </dgm:pt>
    <dgm:pt modelId="{390D9731-F83A-4B98-9F93-D344C7F6A926}" type="parTrans" cxnId="{9D2F684C-6B5B-40FC-A589-1B9A308FBE2A}">
      <dgm:prSet/>
      <dgm:spPr/>
      <dgm:t>
        <a:bodyPr/>
        <a:lstStyle/>
        <a:p>
          <a:endParaRPr lang="en-US"/>
        </a:p>
      </dgm:t>
    </dgm:pt>
    <dgm:pt modelId="{DFB60E7D-FDB3-40E1-825A-146CE315AB72}" type="sibTrans" cxnId="{9D2F684C-6B5B-40FC-A589-1B9A308FBE2A}">
      <dgm:prSet/>
      <dgm:spPr/>
      <dgm:t>
        <a:bodyPr/>
        <a:lstStyle/>
        <a:p>
          <a:endParaRPr lang="en-US"/>
        </a:p>
      </dgm:t>
    </dgm:pt>
    <dgm:pt modelId="{4C7EA6CD-5258-478F-B7B3-09E0D64372C7}">
      <dgm:prSet/>
      <dgm:spPr/>
      <dgm:t>
        <a:bodyPr/>
        <a:lstStyle/>
        <a:p>
          <a:r>
            <a:rPr lang="en-US"/>
            <a:t>Observatory of the CCAM Industrial Ecosystem</a:t>
          </a:r>
        </a:p>
      </dgm:t>
    </dgm:pt>
    <dgm:pt modelId="{8D8FFDA5-79DB-4CFF-9689-C1F366E37321}" type="parTrans" cxnId="{B10C0546-B53E-46FC-AC4F-E43685E95C33}">
      <dgm:prSet/>
      <dgm:spPr/>
      <dgm:t>
        <a:bodyPr/>
        <a:lstStyle/>
        <a:p>
          <a:endParaRPr lang="en-IE"/>
        </a:p>
      </dgm:t>
    </dgm:pt>
    <dgm:pt modelId="{EC888B28-9878-4128-90DB-10DFD6568981}" type="sibTrans" cxnId="{B10C0546-B53E-46FC-AC4F-E43685E95C33}">
      <dgm:prSet/>
      <dgm:spPr/>
      <dgm:t>
        <a:bodyPr/>
        <a:lstStyle/>
        <a:p>
          <a:endParaRPr lang="en-IE"/>
        </a:p>
      </dgm:t>
    </dgm:pt>
    <dgm:pt modelId="{95FC98ED-2ABF-48C6-AF46-D7AEC2773F64}" type="pres">
      <dgm:prSet presAssocID="{DD3937BA-4A5E-4DD0-8EA8-BF6FFF0039B0}" presName="linear" presStyleCnt="0">
        <dgm:presLayoutVars>
          <dgm:dir/>
          <dgm:animLvl val="lvl"/>
          <dgm:resizeHandles val="exact"/>
        </dgm:presLayoutVars>
      </dgm:prSet>
      <dgm:spPr/>
    </dgm:pt>
    <dgm:pt modelId="{EBDA745C-A1AB-4689-8585-AD8E59681BC0}" type="pres">
      <dgm:prSet presAssocID="{4CE82BC3-D0AA-4570-91BF-290CD13F6FB5}" presName="parentLin" presStyleCnt="0"/>
      <dgm:spPr/>
    </dgm:pt>
    <dgm:pt modelId="{76760033-9B23-424B-AD77-8C2A901E0EC1}" type="pres">
      <dgm:prSet presAssocID="{4CE82BC3-D0AA-4570-91BF-290CD13F6FB5}" presName="parentLeftMargin" presStyleLbl="node1" presStyleIdx="0" presStyleCnt="3"/>
      <dgm:spPr/>
    </dgm:pt>
    <dgm:pt modelId="{97618E5B-32EE-4443-A5AD-6F8F23D4B6CD}" type="pres">
      <dgm:prSet presAssocID="{4CE82BC3-D0AA-4570-91BF-290CD13F6FB5}" presName="parentText" presStyleLbl="node1" presStyleIdx="0" presStyleCnt="3">
        <dgm:presLayoutVars>
          <dgm:chMax val="0"/>
          <dgm:bulletEnabled val="1"/>
        </dgm:presLayoutVars>
      </dgm:prSet>
      <dgm:spPr/>
    </dgm:pt>
    <dgm:pt modelId="{8B5A9D69-4B7F-4484-B8C9-A108BB6828D2}" type="pres">
      <dgm:prSet presAssocID="{4CE82BC3-D0AA-4570-91BF-290CD13F6FB5}" presName="negativeSpace" presStyleCnt="0"/>
      <dgm:spPr/>
    </dgm:pt>
    <dgm:pt modelId="{07286059-E3FA-4FFF-91BE-6B23E6A4ED7B}" type="pres">
      <dgm:prSet presAssocID="{4CE82BC3-D0AA-4570-91BF-290CD13F6FB5}" presName="childText" presStyleLbl="conFgAcc1" presStyleIdx="0" presStyleCnt="3">
        <dgm:presLayoutVars>
          <dgm:bulletEnabled val="1"/>
        </dgm:presLayoutVars>
      </dgm:prSet>
      <dgm:spPr/>
    </dgm:pt>
    <dgm:pt modelId="{58135777-0ACA-4372-9F1F-CCF434DEC2DE}" type="pres">
      <dgm:prSet presAssocID="{73B21808-2EC2-498F-83A8-614FB3196688}" presName="spaceBetweenRectangles" presStyleCnt="0"/>
      <dgm:spPr/>
    </dgm:pt>
    <dgm:pt modelId="{33D18EB9-CDD0-4D5D-B358-EF9F68A9AEB6}" type="pres">
      <dgm:prSet presAssocID="{D66C358B-CFD1-4984-B1EA-5748FC221537}" presName="parentLin" presStyleCnt="0"/>
      <dgm:spPr/>
    </dgm:pt>
    <dgm:pt modelId="{21F7807D-913C-463A-904A-D26765DDE55D}" type="pres">
      <dgm:prSet presAssocID="{D66C358B-CFD1-4984-B1EA-5748FC221537}" presName="parentLeftMargin" presStyleLbl="node1" presStyleIdx="0" presStyleCnt="3"/>
      <dgm:spPr/>
    </dgm:pt>
    <dgm:pt modelId="{7AF43D2D-7492-482C-9D8F-F9DF3075A4A2}" type="pres">
      <dgm:prSet presAssocID="{D66C358B-CFD1-4984-B1EA-5748FC221537}" presName="parentText" presStyleLbl="node1" presStyleIdx="1" presStyleCnt="3">
        <dgm:presLayoutVars>
          <dgm:chMax val="0"/>
          <dgm:bulletEnabled val="1"/>
        </dgm:presLayoutVars>
      </dgm:prSet>
      <dgm:spPr/>
    </dgm:pt>
    <dgm:pt modelId="{4BAE5C32-52B0-4A00-AB07-8E467D5322B7}" type="pres">
      <dgm:prSet presAssocID="{D66C358B-CFD1-4984-B1EA-5748FC221537}" presName="negativeSpace" presStyleCnt="0"/>
      <dgm:spPr/>
    </dgm:pt>
    <dgm:pt modelId="{6C98D2BE-FD57-4496-8957-E28953405307}" type="pres">
      <dgm:prSet presAssocID="{D66C358B-CFD1-4984-B1EA-5748FC221537}" presName="childText" presStyleLbl="conFgAcc1" presStyleIdx="1" presStyleCnt="3">
        <dgm:presLayoutVars>
          <dgm:bulletEnabled val="1"/>
        </dgm:presLayoutVars>
      </dgm:prSet>
      <dgm:spPr/>
    </dgm:pt>
    <dgm:pt modelId="{BC0F7805-ED1A-43F6-9164-0949A2533184}" type="pres">
      <dgm:prSet presAssocID="{E96AB0BE-753A-4726-AFD9-6D38ED613A18}" presName="spaceBetweenRectangles" presStyleCnt="0"/>
      <dgm:spPr/>
    </dgm:pt>
    <dgm:pt modelId="{E8BC33DE-C0FD-4E52-9099-A15BB4056493}" type="pres">
      <dgm:prSet presAssocID="{80E539B8-7981-4A7D-8384-07684C7E93F3}" presName="parentLin" presStyleCnt="0"/>
      <dgm:spPr/>
    </dgm:pt>
    <dgm:pt modelId="{3F518625-E168-4C35-B05A-FF19A9FB0DE5}" type="pres">
      <dgm:prSet presAssocID="{80E539B8-7981-4A7D-8384-07684C7E93F3}" presName="parentLeftMargin" presStyleLbl="node1" presStyleIdx="1" presStyleCnt="3"/>
      <dgm:spPr/>
    </dgm:pt>
    <dgm:pt modelId="{03D3A104-2E08-4524-832F-5225545B1483}" type="pres">
      <dgm:prSet presAssocID="{80E539B8-7981-4A7D-8384-07684C7E93F3}" presName="parentText" presStyleLbl="node1" presStyleIdx="2" presStyleCnt="3">
        <dgm:presLayoutVars>
          <dgm:chMax val="0"/>
          <dgm:bulletEnabled val="1"/>
        </dgm:presLayoutVars>
      </dgm:prSet>
      <dgm:spPr/>
    </dgm:pt>
    <dgm:pt modelId="{CCA133AB-806C-4449-9FC0-ED3B50F70A3B}" type="pres">
      <dgm:prSet presAssocID="{80E539B8-7981-4A7D-8384-07684C7E93F3}" presName="negativeSpace" presStyleCnt="0"/>
      <dgm:spPr/>
    </dgm:pt>
    <dgm:pt modelId="{C7C56F58-F863-493A-9B17-6E0A0F20A945}" type="pres">
      <dgm:prSet presAssocID="{80E539B8-7981-4A7D-8384-07684C7E93F3}" presName="childText" presStyleLbl="conFgAcc1" presStyleIdx="2" presStyleCnt="3">
        <dgm:presLayoutVars>
          <dgm:bulletEnabled val="1"/>
        </dgm:presLayoutVars>
      </dgm:prSet>
      <dgm:spPr/>
    </dgm:pt>
  </dgm:ptLst>
  <dgm:cxnLst>
    <dgm:cxn modelId="{2123440D-6A13-41DA-B491-7EA76FA0DDDB}" type="presOf" srcId="{D66C358B-CFD1-4984-B1EA-5748FC221537}" destId="{7AF43D2D-7492-482C-9D8F-F9DF3075A4A2}" srcOrd="1" destOrd="0" presId="urn:microsoft.com/office/officeart/2005/8/layout/list1"/>
    <dgm:cxn modelId="{02F6E212-265F-4CC5-92AD-02249496C7F1}" srcId="{DD3937BA-4A5E-4DD0-8EA8-BF6FFF0039B0}" destId="{D66C358B-CFD1-4984-B1EA-5748FC221537}" srcOrd="1" destOrd="0" parTransId="{485F3EB4-85FE-42E7-838B-B7593C5CAC06}" sibTransId="{E96AB0BE-753A-4726-AFD9-6D38ED613A18}"/>
    <dgm:cxn modelId="{E1D96715-19DB-443A-81B1-03578743626E}" srcId="{DD3937BA-4A5E-4DD0-8EA8-BF6FFF0039B0}" destId="{4CE82BC3-D0AA-4570-91BF-290CD13F6FB5}" srcOrd="0" destOrd="0" parTransId="{AC3D7CCA-42B5-4636-A420-3D9CA47F4DB2}" sibTransId="{73B21808-2EC2-498F-83A8-614FB3196688}"/>
    <dgm:cxn modelId="{A9FAE921-3664-4ED5-839D-39ED7ACE2958}" type="presOf" srcId="{540266BB-6F5F-467E-8FBC-17117E3CD57C}" destId="{6C98D2BE-FD57-4496-8957-E28953405307}" srcOrd="0" destOrd="2" presId="urn:microsoft.com/office/officeart/2005/8/layout/list1"/>
    <dgm:cxn modelId="{8A80D12F-C441-4815-9CB5-F6274CDA5188}" type="presOf" srcId="{C60958BE-722A-4540-876B-CE366B5CE033}" destId="{6C98D2BE-FD57-4496-8957-E28953405307}" srcOrd="0" destOrd="1" presId="urn:microsoft.com/office/officeart/2005/8/layout/list1"/>
    <dgm:cxn modelId="{994FBE38-E8DA-4271-882A-19F05ECF1A76}" srcId="{D66C358B-CFD1-4984-B1EA-5748FC221537}" destId="{C60958BE-722A-4540-876B-CE366B5CE033}" srcOrd="1" destOrd="0" parTransId="{9BF5C66B-90B2-4620-8233-B2EC358E4CAC}" sibTransId="{D9F413CF-91B4-42DD-84F1-DD33DE3C135B}"/>
    <dgm:cxn modelId="{FC71DB38-3D0F-467A-B13E-A3E38F254BB4}" srcId="{4CE82BC3-D0AA-4570-91BF-290CD13F6FB5}" destId="{A8F287AA-D00A-4BA8-A1C9-98DB71112672}" srcOrd="0" destOrd="0" parTransId="{7145434D-D012-4972-BF52-4BA8AAD871A4}" sibTransId="{FECF78D9-7355-4FE6-9485-F464A829CB39}"/>
    <dgm:cxn modelId="{F8BAD33C-C3D6-4541-9A8C-9DAC0882AE40}" type="presOf" srcId="{4C7EA6CD-5258-478F-B7B3-09E0D64372C7}" destId="{C7C56F58-F863-493A-9B17-6E0A0F20A945}" srcOrd="0" destOrd="1" presId="urn:microsoft.com/office/officeart/2005/8/layout/list1"/>
    <dgm:cxn modelId="{25A86264-9BDC-476C-BC7F-46AA16F9B79D}" type="presOf" srcId="{797374AF-2BB2-4C1D-93C5-CF020A4210ED}" destId="{07286059-E3FA-4FFF-91BE-6B23E6A4ED7B}" srcOrd="0" destOrd="2" presId="urn:microsoft.com/office/officeart/2005/8/layout/list1"/>
    <dgm:cxn modelId="{B10C0546-B53E-46FC-AC4F-E43685E95C33}" srcId="{80E539B8-7981-4A7D-8384-07684C7E93F3}" destId="{4C7EA6CD-5258-478F-B7B3-09E0D64372C7}" srcOrd="1" destOrd="0" parTransId="{8D8FFDA5-79DB-4CFF-9689-C1F366E37321}" sibTransId="{EC888B28-9878-4128-90DB-10DFD6568981}"/>
    <dgm:cxn modelId="{9D2F684C-6B5B-40FC-A589-1B9A308FBE2A}" srcId="{80E539B8-7981-4A7D-8384-07684C7E93F3}" destId="{FFDCE04C-2670-4C71-A706-B449DA24F75E}" srcOrd="0" destOrd="0" parTransId="{390D9731-F83A-4B98-9F93-D344C7F6A926}" sibTransId="{DFB60E7D-FDB3-40E1-825A-146CE315AB72}"/>
    <dgm:cxn modelId="{63BB3C54-2015-44C5-A60E-9249C0D6DCC4}" type="presOf" srcId="{80E539B8-7981-4A7D-8384-07684C7E93F3}" destId="{3F518625-E168-4C35-B05A-FF19A9FB0DE5}" srcOrd="0" destOrd="0" presId="urn:microsoft.com/office/officeart/2005/8/layout/list1"/>
    <dgm:cxn modelId="{78D05B55-1AF9-4DF4-9E45-1153CB9CC110}" type="presOf" srcId="{D66C358B-CFD1-4984-B1EA-5748FC221537}" destId="{21F7807D-913C-463A-904A-D26765DDE55D}" srcOrd="0" destOrd="0" presId="urn:microsoft.com/office/officeart/2005/8/layout/list1"/>
    <dgm:cxn modelId="{602D7F75-6A8E-4DBE-B743-5D3C1F23FB01}" srcId="{D66C358B-CFD1-4984-B1EA-5748FC221537}" destId="{540266BB-6F5F-467E-8FBC-17117E3CD57C}" srcOrd="2" destOrd="0" parTransId="{BD4071D9-2064-4051-BA6B-DD5A6F05F405}" sibTransId="{21C41BD1-13DE-4DFC-9DEB-10198210B5E8}"/>
    <dgm:cxn modelId="{207FB277-1043-4C79-8E91-4A132296C218}" type="presOf" srcId="{4CE82BC3-D0AA-4570-91BF-290CD13F6FB5}" destId="{76760033-9B23-424B-AD77-8C2A901E0EC1}" srcOrd="0" destOrd="0" presId="urn:microsoft.com/office/officeart/2005/8/layout/list1"/>
    <dgm:cxn modelId="{CB503C78-8494-4605-9F71-9C85EB8A09B3}" type="presOf" srcId="{E622E9F9-2146-4BED-BAB1-E9D534CF8883}" destId="{6C98D2BE-FD57-4496-8957-E28953405307}" srcOrd="0" destOrd="0" presId="urn:microsoft.com/office/officeart/2005/8/layout/list1"/>
    <dgm:cxn modelId="{043EC080-A1F9-4278-97B6-1CD400860455}" type="presOf" srcId="{A8F287AA-D00A-4BA8-A1C9-98DB71112672}" destId="{07286059-E3FA-4FFF-91BE-6B23E6A4ED7B}" srcOrd="0" destOrd="0" presId="urn:microsoft.com/office/officeart/2005/8/layout/list1"/>
    <dgm:cxn modelId="{2CA0C881-3A68-45BA-8C4F-6B9D1CFAC3D0}" type="presOf" srcId="{4CE82BC3-D0AA-4570-91BF-290CD13F6FB5}" destId="{97618E5B-32EE-4443-A5AD-6F8F23D4B6CD}" srcOrd="1" destOrd="0" presId="urn:microsoft.com/office/officeart/2005/8/layout/list1"/>
    <dgm:cxn modelId="{EEACA78F-20D2-4A91-8861-03E5EBEF963C}" type="presOf" srcId="{DD3937BA-4A5E-4DD0-8EA8-BF6FFF0039B0}" destId="{95FC98ED-2ABF-48C6-AF46-D7AEC2773F64}" srcOrd="0" destOrd="0" presId="urn:microsoft.com/office/officeart/2005/8/layout/list1"/>
    <dgm:cxn modelId="{82527A91-809E-4EC8-9F6C-F1A585C8BA91}" type="presOf" srcId="{2E6F7477-A031-421A-AE13-6C8F046A8E16}" destId="{07286059-E3FA-4FFF-91BE-6B23E6A4ED7B}" srcOrd="0" destOrd="1" presId="urn:microsoft.com/office/officeart/2005/8/layout/list1"/>
    <dgm:cxn modelId="{7C3A40A1-5589-4FF0-9EC2-7ED485576DCF}" type="presOf" srcId="{FFDCE04C-2670-4C71-A706-B449DA24F75E}" destId="{C7C56F58-F863-493A-9B17-6E0A0F20A945}" srcOrd="0" destOrd="0" presId="urn:microsoft.com/office/officeart/2005/8/layout/list1"/>
    <dgm:cxn modelId="{E3C72AA8-8A5E-4A02-9F88-3117273C4D6A}" srcId="{DD3937BA-4A5E-4DD0-8EA8-BF6FFF0039B0}" destId="{80E539B8-7981-4A7D-8384-07684C7E93F3}" srcOrd="2" destOrd="0" parTransId="{E673781B-F883-4072-BDD4-B49D5A4FF9B4}" sibTransId="{6A0E7D91-1130-47D4-8E68-E559C28F1EAB}"/>
    <dgm:cxn modelId="{B86589B1-BB8E-4A16-B2B0-177A16CF56AD}" srcId="{D66C358B-CFD1-4984-B1EA-5748FC221537}" destId="{E622E9F9-2146-4BED-BAB1-E9D534CF8883}" srcOrd="0" destOrd="0" parTransId="{28F15334-2470-4E8E-BA8F-9371C6DB8646}" sibTransId="{B2A2FEEF-8B55-4665-9A4D-4E1EEBA0F694}"/>
    <dgm:cxn modelId="{6F76EBCC-FBA9-4F69-883E-F1306E22774C}" srcId="{4CE82BC3-D0AA-4570-91BF-290CD13F6FB5}" destId="{2E6F7477-A031-421A-AE13-6C8F046A8E16}" srcOrd="1" destOrd="0" parTransId="{21F6D9E4-3FC2-4677-94FE-EF070E218C17}" sibTransId="{A0F92F42-6E08-4791-9D34-91D07EC28AEB}"/>
    <dgm:cxn modelId="{AC068ADE-C4DC-4F30-92CF-1F7633005F59}" srcId="{4CE82BC3-D0AA-4570-91BF-290CD13F6FB5}" destId="{797374AF-2BB2-4C1D-93C5-CF020A4210ED}" srcOrd="2" destOrd="0" parTransId="{38048B11-56D9-4AA9-9A30-DAC7113E483F}" sibTransId="{B0A7CBA9-7000-43CD-85FA-70FCFDF1B892}"/>
    <dgm:cxn modelId="{719178E5-D65F-443D-9AD6-69844E69438A}" type="presOf" srcId="{80E539B8-7981-4A7D-8384-07684C7E93F3}" destId="{03D3A104-2E08-4524-832F-5225545B1483}" srcOrd="1" destOrd="0" presId="urn:microsoft.com/office/officeart/2005/8/layout/list1"/>
    <dgm:cxn modelId="{96352A24-DEBC-4C11-8EA3-3221FFE2E6F3}" type="presParOf" srcId="{95FC98ED-2ABF-48C6-AF46-D7AEC2773F64}" destId="{EBDA745C-A1AB-4689-8585-AD8E59681BC0}" srcOrd="0" destOrd="0" presId="urn:microsoft.com/office/officeart/2005/8/layout/list1"/>
    <dgm:cxn modelId="{B4773C18-3993-4B28-9EBA-8197F06BD6E8}" type="presParOf" srcId="{EBDA745C-A1AB-4689-8585-AD8E59681BC0}" destId="{76760033-9B23-424B-AD77-8C2A901E0EC1}" srcOrd="0" destOrd="0" presId="urn:microsoft.com/office/officeart/2005/8/layout/list1"/>
    <dgm:cxn modelId="{C6F25D76-C73A-4482-BF19-1D95DD6BE1FC}" type="presParOf" srcId="{EBDA745C-A1AB-4689-8585-AD8E59681BC0}" destId="{97618E5B-32EE-4443-A5AD-6F8F23D4B6CD}" srcOrd="1" destOrd="0" presId="urn:microsoft.com/office/officeart/2005/8/layout/list1"/>
    <dgm:cxn modelId="{0DDD5876-5EC4-4AB5-8622-221692EE8E9D}" type="presParOf" srcId="{95FC98ED-2ABF-48C6-AF46-D7AEC2773F64}" destId="{8B5A9D69-4B7F-4484-B8C9-A108BB6828D2}" srcOrd="1" destOrd="0" presId="urn:microsoft.com/office/officeart/2005/8/layout/list1"/>
    <dgm:cxn modelId="{74B49649-B2EC-4B8F-9C67-EF0EEE2ED968}" type="presParOf" srcId="{95FC98ED-2ABF-48C6-AF46-D7AEC2773F64}" destId="{07286059-E3FA-4FFF-91BE-6B23E6A4ED7B}" srcOrd="2" destOrd="0" presId="urn:microsoft.com/office/officeart/2005/8/layout/list1"/>
    <dgm:cxn modelId="{787C1267-8C02-4F86-A7E7-FFCCB108A173}" type="presParOf" srcId="{95FC98ED-2ABF-48C6-AF46-D7AEC2773F64}" destId="{58135777-0ACA-4372-9F1F-CCF434DEC2DE}" srcOrd="3" destOrd="0" presId="urn:microsoft.com/office/officeart/2005/8/layout/list1"/>
    <dgm:cxn modelId="{9E91EBD2-1709-4BD0-99E3-003EE4A5FC3F}" type="presParOf" srcId="{95FC98ED-2ABF-48C6-AF46-D7AEC2773F64}" destId="{33D18EB9-CDD0-4D5D-B358-EF9F68A9AEB6}" srcOrd="4" destOrd="0" presId="urn:microsoft.com/office/officeart/2005/8/layout/list1"/>
    <dgm:cxn modelId="{13BC65FC-A886-411E-B2A3-8994E71B9D11}" type="presParOf" srcId="{33D18EB9-CDD0-4D5D-B358-EF9F68A9AEB6}" destId="{21F7807D-913C-463A-904A-D26765DDE55D}" srcOrd="0" destOrd="0" presId="urn:microsoft.com/office/officeart/2005/8/layout/list1"/>
    <dgm:cxn modelId="{DEC95EBF-9FFF-4936-9986-13A34283616D}" type="presParOf" srcId="{33D18EB9-CDD0-4D5D-B358-EF9F68A9AEB6}" destId="{7AF43D2D-7492-482C-9D8F-F9DF3075A4A2}" srcOrd="1" destOrd="0" presId="urn:microsoft.com/office/officeart/2005/8/layout/list1"/>
    <dgm:cxn modelId="{59AEF315-CB47-4418-85DA-646945E86D37}" type="presParOf" srcId="{95FC98ED-2ABF-48C6-AF46-D7AEC2773F64}" destId="{4BAE5C32-52B0-4A00-AB07-8E467D5322B7}" srcOrd="5" destOrd="0" presId="urn:microsoft.com/office/officeart/2005/8/layout/list1"/>
    <dgm:cxn modelId="{F7DF6198-77D0-4249-8E0F-B72A39DE92DA}" type="presParOf" srcId="{95FC98ED-2ABF-48C6-AF46-D7AEC2773F64}" destId="{6C98D2BE-FD57-4496-8957-E28953405307}" srcOrd="6" destOrd="0" presId="urn:microsoft.com/office/officeart/2005/8/layout/list1"/>
    <dgm:cxn modelId="{0745EAF3-7240-4400-AFCE-7853C0577E77}" type="presParOf" srcId="{95FC98ED-2ABF-48C6-AF46-D7AEC2773F64}" destId="{BC0F7805-ED1A-43F6-9164-0949A2533184}" srcOrd="7" destOrd="0" presId="urn:microsoft.com/office/officeart/2005/8/layout/list1"/>
    <dgm:cxn modelId="{815C424C-3D4A-4B40-85C0-FF631E607102}" type="presParOf" srcId="{95FC98ED-2ABF-48C6-AF46-D7AEC2773F64}" destId="{E8BC33DE-C0FD-4E52-9099-A15BB4056493}" srcOrd="8" destOrd="0" presId="urn:microsoft.com/office/officeart/2005/8/layout/list1"/>
    <dgm:cxn modelId="{ABEA95E0-B563-47CD-ACC8-9EF515FAA960}" type="presParOf" srcId="{E8BC33DE-C0FD-4E52-9099-A15BB4056493}" destId="{3F518625-E168-4C35-B05A-FF19A9FB0DE5}" srcOrd="0" destOrd="0" presId="urn:microsoft.com/office/officeart/2005/8/layout/list1"/>
    <dgm:cxn modelId="{58FD096C-8BEB-42DA-A5D5-67C181C2BDB1}" type="presParOf" srcId="{E8BC33DE-C0FD-4E52-9099-A15BB4056493}" destId="{03D3A104-2E08-4524-832F-5225545B1483}" srcOrd="1" destOrd="0" presId="urn:microsoft.com/office/officeart/2005/8/layout/list1"/>
    <dgm:cxn modelId="{379CBFA7-D858-4F3B-85AD-AC67A2945E9D}" type="presParOf" srcId="{95FC98ED-2ABF-48C6-AF46-D7AEC2773F64}" destId="{CCA133AB-806C-4449-9FC0-ED3B50F70A3B}" srcOrd="9" destOrd="0" presId="urn:microsoft.com/office/officeart/2005/8/layout/list1"/>
    <dgm:cxn modelId="{C4953E8F-C1F8-4D19-9EA7-81366F22AFF3}" type="presParOf" srcId="{95FC98ED-2ABF-48C6-AF46-D7AEC2773F64}" destId="{C7C56F58-F863-493A-9B17-6E0A0F20A94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FC3CFF3-FF44-4611-A93F-6F69BCD2F7B6}" type="doc">
      <dgm:prSet loTypeId="urn:microsoft.com/office/officeart/2018/2/layout/IconCircleList" loCatId="icon" qsTypeId="urn:microsoft.com/office/officeart/2005/8/quickstyle/simple1" qsCatId="simple" csTypeId="urn:microsoft.com/office/officeart/2005/8/colors/accent3_2" csCatId="accent3" phldr="1"/>
      <dgm:spPr/>
      <dgm:t>
        <a:bodyPr/>
        <a:lstStyle/>
        <a:p>
          <a:endParaRPr lang="en-US"/>
        </a:p>
      </dgm:t>
    </dgm:pt>
    <dgm:pt modelId="{BDF7AF3B-3AB6-4464-9E7E-D713EEF822CB}">
      <dgm:prSet custT="1"/>
      <dgm:spPr/>
      <dgm:t>
        <a:bodyPr/>
        <a:lstStyle/>
        <a:p>
          <a:pPr>
            <a:lnSpc>
              <a:spcPct val="100000"/>
            </a:lnSpc>
          </a:pPr>
          <a:r>
            <a:rPr lang="it-IT" sz="1800"/>
            <a:t>The JRC </a:t>
          </a:r>
          <a:r>
            <a:rPr lang="it-IT" sz="1800" err="1"/>
            <a:t>is</a:t>
          </a:r>
          <a:r>
            <a:rPr lang="it-IT" sz="1800"/>
            <a:t> in </a:t>
          </a:r>
          <a:r>
            <a:rPr lang="it-IT" sz="1800" err="1"/>
            <a:t>charge</a:t>
          </a:r>
          <a:r>
            <a:rPr lang="it-IT" sz="1800"/>
            <a:t> of the </a:t>
          </a:r>
          <a:r>
            <a:rPr lang="it-IT" sz="1800" err="1"/>
            <a:t>physical</a:t>
          </a:r>
          <a:r>
            <a:rPr lang="it-IT" sz="1800"/>
            <a:t> testing of </a:t>
          </a:r>
          <a:r>
            <a:rPr lang="it-IT" sz="1800" err="1"/>
            <a:t>vehicles</a:t>
          </a:r>
          <a:r>
            <a:rPr lang="it-IT" sz="1800"/>
            <a:t>/</a:t>
          </a:r>
          <a:r>
            <a:rPr lang="it-IT" sz="1800" err="1"/>
            <a:t>components</a:t>
          </a:r>
          <a:r>
            <a:rPr lang="it-IT" sz="1800"/>
            <a:t> to </a:t>
          </a:r>
          <a:r>
            <a:rPr lang="it-IT" sz="1800" err="1"/>
            <a:t>verify</a:t>
          </a:r>
          <a:r>
            <a:rPr lang="it-IT" sz="1800"/>
            <a:t> </a:t>
          </a:r>
          <a:r>
            <a:rPr lang="it-IT" sz="1800" err="1"/>
            <a:t>their</a:t>
          </a:r>
          <a:r>
            <a:rPr lang="it-IT" sz="1800"/>
            <a:t> compliance with the </a:t>
          </a:r>
          <a:r>
            <a:rPr lang="it-IT" sz="1800" err="1"/>
            <a:t>relevant</a:t>
          </a:r>
          <a:r>
            <a:rPr lang="it-IT" sz="1800"/>
            <a:t> legislative </a:t>
          </a:r>
          <a:r>
            <a:rPr lang="it-IT" sz="1800" err="1"/>
            <a:t>requirements</a:t>
          </a:r>
          <a:endParaRPr lang="en-US" sz="1800"/>
        </a:p>
      </dgm:t>
    </dgm:pt>
    <dgm:pt modelId="{A3A3EDEC-D510-41E8-AAFA-F21BFD7D1E77}" type="parTrans" cxnId="{7884F462-23BD-4CEA-8069-03C4A7511C07}">
      <dgm:prSet/>
      <dgm:spPr/>
      <dgm:t>
        <a:bodyPr/>
        <a:lstStyle/>
        <a:p>
          <a:pPr>
            <a:lnSpc>
              <a:spcPct val="100000"/>
            </a:lnSpc>
          </a:pPr>
          <a:endParaRPr lang="en-US" sz="2400"/>
        </a:p>
      </dgm:t>
    </dgm:pt>
    <dgm:pt modelId="{4EB9A1CA-AA90-4830-A82D-390B07181537}" type="sibTrans" cxnId="{7884F462-23BD-4CEA-8069-03C4A7511C07}">
      <dgm:prSet/>
      <dgm:spPr/>
      <dgm:t>
        <a:bodyPr/>
        <a:lstStyle/>
        <a:p>
          <a:pPr>
            <a:lnSpc>
              <a:spcPct val="100000"/>
            </a:lnSpc>
          </a:pPr>
          <a:endParaRPr lang="en-US" sz="2400"/>
        </a:p>
      </dgm:t>
    </dgm:pt>
    <dgm:pt modelId="{90D25937-763F-4D02-94B7-B55AC8CB46F3}">
      <dgm:prSet custT="1"/>
      <dgm:spPr/>
      <dgm:t>
        <a:bodyPr/>
        <a:lstStyle/>
        <a:p>
          <a:pPr>
            <a:lnSpc>
              <a:spcPct val="100000"/>
            </a:lnSpc>
          </a:pPr>
          <a:r>
            <a:rPr lang="it-IT" sz="1800"/>
            <a:t>This activity is carried out in close cooperation with DG-GROW which provides also the necessary funds through an Administrative Arrangement</a:t>
          </a:r>
          <a:endParaRPr lang="en-US" sz="1800"/>
        </a:p>
      </dgm:t>
    </dgm:pt>
    <dgm:pt modelId="{AC7C40D9-5AC1-491A-BA41-095C67D57B44}" type="parTrans" cxnId="{7535D2BB-BCB4-40E5-B8F2-F961A0A338E7}">
      <dgm:prSet/>
      <dgm:spPr/>
      <dgm:t>
        <a:bodyPr/>
        <a:lstStyle/>
        <a:p>
          <a:pPr>
            <a:lnSpc>
              <a:spcPct val="100000"/>
            </a:lnSpc>
          </a:pPr>
          <a:endParaRPr lang="en-US" sz="2400"/>
        </a:p>
      </dgm:t>
    </dgm:pt>
    <dgm:pt modelId="{652AD139-38A6-4D6F-B9CE-CBCF0AD94593}" type="sibTrans" cxnId="{7535D2BB-BCB4-40E5-B8F2-F961A0A338E7}">
      <dgm:prSet/>
      <dgm:spPr/>
      <dgm:t>
        <a:bodyPr/>
        <a:lstStyle/>
        <a:p>
          <a:pPr>
            <a:lnSpc>
              <a:spcPct val="100000"/>
            </a:lnSpc>
          </a:pPr>
          <a:endParaRPr lang="en-US" sz="2400"/>
        </a:p>
      </dgm:t>
    </dgm:pt>
    <dgm:pt modelId="{A17A829A-BABD-4DF6-B434-902A77BE28C4}">
      <dgm:prSet custT="1"/>
      <dgm:spPr/>
      <dgm:t>
        <a:bodyPr/>
        <a:lstStyle/>
        <a:p>
          <a:pPr>
            <a:lnSpc>
              <a:spcPct val="100000"/>
            </a:lnSpc>
          </a:pPr>
          <a:r>
            <a:rPr lang="it-IT" sz="1800"/>
            <a:t>Vehicles/componentes are tested both for the environmental and safety related performance applying the legislative test procedures and non tandards procedures to verify specific requirements</a:t>
          </a:r>
          <a:endParaRPr lang="en-US" sz="1800"/>
        </a:p>
      </dgm:t>
    </dgm:pt>
    <dgm:pt modelId="{66053EE5-139D-40A7-9165-6000003721D8}" type="parTrans" cxnId="{3A0A6FD8-99ED-4B64-8A1D-56EF136EB0E2}">
      <dgm:prSet/>
      <dgm:spPr/>
      <dgm:t>
        <a:bodyPr/>
        <a:lstStyle/>
        <a:p>
          <a:pPr>
            <a:lnSpc>
              <a:spcPct val="100000"/>
            </a:lnSpc>
          </a:pPr>
          <a:endParaRPr lang="en-US" sz="2400"/>
        </a:p>
      </dgm:t>
    </dgm:pt>
    <dgm:pt modelId="{43A31E5C-D8CD-4BA7-B101-974D2BC3656C}" type="sibTrans" cxnId="{3A0A6FD8-99ED-4B64-8A1D-56EF136EB0E2}">
      <dgm:prSet/>
      <dgm:spPr/>
      <dgm:t>
        <a:bodyPr/>
        <a:lstStyle/>
        <a:p>
          <a:pPr>
            <a:lnSpc>
              <a:spcPct val="100000"/>
            </a:lnSpc>
          </a:pPr>
          <a:endParaRPr lang="en-US" sz="2400"/>
        </a:p>
      </dgm:t>
    </dgm:pt>
    <dgm:pt modelId="{2F2D8ADC-051C-44C8-BB1E-A3CA6DB11990}">
      <dgm:prSet custT="1"/>
      <dgm:spPr/>
      <dgm:t>
        <a:bodyPr/>
        <a:lstStyle/>
        <a:p>
          <a:pPr>
            <a:lnSpc>
              <a:spcPct val="100000"/>
            </a:lnSpc>
          </a:pPr>
          <a:r>
            <a:rPr lang="it-IT" sz="1800"/>
            <a:t>The activity includes an important research dimension aimed at establishing whether regulations and related test procedures are fit for the purpose or need modifications/updates</a:t>
          </a:r>
          <a:endParaRPr lang="en-US" sz="1800"/>
        </a:p>
      </dgm:t>
    </dgm:pt>
    <dgm:pt modelId="{7429B366-6905-4F9F-9878-C50F66EEDDB3}" type="parTrans" cxnId="{753B8D08-8179-4CA6-A055-E9F74ED7F849}">
      <dgm:prSet/>
      <dgm:spPr/>
      <dgm:t>
        <a:bodyPr/>
        <a:lstStyle/>
        <a:p>
          <a:pPr>
            <a:lnSpc>
              <a:spcPct val="100000"/>
            </a:lnSpc>
          </a:pPr>
          <a:endParaRPr lang="en-US" sz="2400"/>
        </a:p>
      </dgm:t>
    </dgm:pt>
    <dgm:pt modelId="{EAA8189E-72BD-4240-B32A-3D5D8096F955}" type="sibTrans" cxnId="{753B8D08-8179-4CA6-A055-E9F74ED7F849}">
      <dgm:prSet/>
      <dgm:spPr/>
      <dgm:t>
        <a:bodyPr/>
        <a:lstStyle/>
        <a:p>
          <a:pPr>
            <a:lnSpc>
              <a:spcPct val="100000"/>
            </a:lnSpc>
          </a:pPr>
          <a:endParaRPr lang="en-US" sz="2400"/>
        </a:p>
      </dgm:t>
    </dgm:pt>
    <dgm:pt modelId="{A641AD0A-C769-40D1-A1ED-423B14AEDCF4}" type="pres">
      <dgm:prSet presAssocID="{3FC3CFF3-FF44-4611-A93F-6F69BCD2F7B6}" presName="root" presStyleCnt="0">
        <dgm:presLayoutVars>
          <dgm:dir/>
          <dgm:resizeHandles val="exact"/>
        </dgm:presLayoutVars>
      </dgm:prSet>
      <dgm:spPr/>
    </dgm:pt>
    <dgm:pt modelId="{A4421E14-974C-45B0-85B1-2A72F431E9A0}" type="pres">
      <dgm:prSet presAssocID="{3FC3CFF3-FF44-4611-A93F-6F69BCD2F7B6}" presName="container" presStyleCnt="0">
        <dgm:presLayoutVars>
          <dgm:dir/>
          <dgm:resizeHandles val="exact"/>
        </dgm:presLayoutVars>
      </dgm:prSet>
      <dgm:spPr/>
    </dgm:pt>
    <dgm:pt modelId="{5051C794-D9FB-4422-BAF4-1B9BA9EEB400}" type="pres">
      <dgm:prSet presAssocID="{BDF7AF3B-3AB6-4464-9E7E-D713EEF822CB}" presName="compNode" presStyleCnt="0"/>
      <dgm:spPr/>
    </dgm:pt>
    <dgm:pt modelId="{BE099683-A527-4158-A3D5-5D0C415ABEBA}" type="pres">
      <dgm:prSet presAssocID="{BDF7AF3B-3AB6-4464-9E7E-D713EEF822CB}" presName="iconBgRect" presStyleLbl="bgShp" presStyleIdx="0" presStyleCnt="4"/>
      <dgm:spPr/>
    </dgm:pt>
    <dgm:pt modelId="{C8336A2D-9DC1-4610-BB0F-871A1F45FBD9}" type="pres">
      <dgm:prSet presAssocID="{BDF7AF3B-3AB6-4464-9E7E-D713EEF822C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lectric Car"/>
        </a:ext>
      </dgm:extLst>
    </dgm:pt>
    <dgm:pt modelId="{49AC20BE-CA1C-4270-BAE6-1C435797AB18}" type="pres">
      <dgm:prSet presAssocID="{BDF7AF3B-3AB6-4464-9E7E-D713EEF822CB}" presName="spaceRect" presStyleCnt="0"/>
      <dgm:spPr/>
    </dgm:pt>
    <dgm:pt modelId="{9B8A4B23-5486-4CB4-8114-299CD022D6A6}" type="pres">
      <dgm:prSet presAssocID="{BDF7AF3B-3AB6-4464-9E7E-D713EEF822CB}" presName="textRect" presStyleLbl="revTx" presStyleIdx="0" presStyleCnt="4">
        <dgm:presLayoutVars>
          <dgm:chMax val="1"/>
          <dgm:chPref val="1"/>
        </dgm:presLayoutVars>
      </dgm:prSet>
      <dgm:spPr/>
    </dgm:pt>
    <dgm:pt modelId="{DDC8FE24-BAFC-438D-BFAB-5802B3AC8E1F}" type="pres">
      <dgm:prSet presAssocID="{4EB9A1CA-AA90-4830-A82D-390B07181537}" presName="sibTrans" presStyleLbl="sibTrans2D1" presStyleIdx="0" presStyleCnt="0"/>
      <dgm:spPr/>
    </dgm:pt>
    <dgm:pt modelId="{76543B62-0F0D-4A3D-AE46-9C98DCAEA8E2}" type="pres">
      <dgm:prSet presAssocID="{90D25937-763F-4D02-94B7-B55AC8CB46F3}" presName="compNode" presStyleCnt="0"/>
      <dgm:spPr/>
    </dgm:pt>
    <dgm:pt modelId="{CA295E7C-0D1D-42DE-B9C2-046F6CC140E9}" type="pres">
      <dgm:prSet presAssocID="{90D25937-763F-4D02-94B7-B55AC8CB46F3}" presName="iconBgRect" presStyleLbl="bgShp" presStyleIdx="1" presStyleCnt="4"/>
      <dgm:spPr/>
    </dgm:pt>
    <dgm:pt modelId="{D18141EA-4AB9-4A16-BD2D-C4BE3BFB2EAA}" type="pres">
      <dgm:prSet presAssocID="{90D25937-763F-4D02-94B7-B55AC8CB46F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andshake"/>
        </a:ext>
      </dgm:extLst>
    </dgm:pt>
    <dgm:pt modelId="{59FC699A-F17C-462C-A798-280F811814FC}" type="pres">
      <dgm:prSet presAssocID="{90D25937-763F-4D02-94B7-B55AC8CB46F3}" presName="spaceRect" presStyleCnt="0"/>
      <dgm:spPr/>
    </dgm:pt>
    <dgm:pt modelId="{2356FC2E-1750-403F-9E09-315EBFBA205C}" type="pres">
      <dgm:prSet presAssocID="{90D25937-763F-4D02-94B7-B55AC8CB46F3}" presName="textRect" presStyleLbl="revTx" presStyleIdx="1" presStyleCnt="4">
        <dgm:presLayoutVars>
          <dgm:chMax val="1"/>
          <dgm:chPref val="1"/>
        </dgm:presLayoutVars>
      </dgm:prSet>
      <dgm:spPr/>
    </dgm:pt>
    <dgm:pt modelId="{8FE30288-1B7D-453D-B0C7-E614081F2CFB}" type="pres">
      <dgm:prSet presAssocID="{652AD139-38A6-4D6F-B9CE-CBCF0AD94593}" presName="sibTrans" presStyleLbl="sibTrans2D1" presStyleIdx="0" presStyleCnt="0"/>
      <dgm:spPr/>
    </dgm:pt>
    <dgm:pt modelId="{D544B120-7134-4199-8E7A-AE72FCAEECC3}" type="pres">
      <dgm:prSet presAssocID="{A17A829A-BABD-4DF6-B434-902A77BE28C4}" presName="compNode" presStyleCnt="0"/>
      <dgm:spPr/>
    </dgm:pt>
    <dgm:pt modelId="{22D546A2-A886-4905-9D32-D73FC44CE7E7}" type="pres">
      <dgm:prSet presAssocID="{A17A829A-BABD-4DF6-B434-902A77BE28C4}" presName="iconBgRect" presStyleLbl="bgShp" presStyleIdx="2" presStyleCnt="4"/>
      <dgm:spPr/>
    </dgm:pt>
    <dgm:pt modelId="{CB1CE2C7-152E-4B67-B130-E550B3FDCA51}" type="pres">
      <dgm:prSet presAssocID="{A17A829A-BABD-4DF6-B434-902A77BE28C4}"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esentation with Checklist"/>
        </a:ext>
      </dgm:extLst>
    </dgm:pt>
    <dgm:pt modelId="{B1233417-990F-4DBC-A29B-5FC90B461314}" type="pres">
      <dgm:prSet presAssocID="{A17A829A-BABD-4DF6-B434-902A77BE28C4}" presName="spaceRect" presStyleCnt="0"/>
      <dgm:spPr/>
    </dgm:pt>
    <dgm:pt modelId="{16FB614B-3330-440E-B69F-1BFF65CE19F1}" type="pres">
      <dgm:prSet presAssocID="{A17A829A-BABD-4DF6-B434-902A77BE28C4}" presName="textRect" presStyleLbl="revTx" presStyleIdx="2" presStyleCnt="4">
        <dgm:presLayoutVars>
          <dgm:chMax val="1"/>
          <dgm:chPref val="1"/>
        </dgm:presLayoutVars>
      </dgm:prSet>
      <dgm:spPr/>
    </dgm:pt>
    <dgm:pt modelId="{3AE4FF71-3795-4C0E-917B-33776B6F8ECB}" type="pres">
      <dgm:prSet presAssocID="{43A31E5C-D8CD-4BA7-B101-974D2BC3656C}" presName="sibTrans" presStyleLbl="sibTrans2D1" presStyleIdx="0" presStyleCnt="0"/>
      <dgm:spPr/>
    </dgm:pt>
    <dgm:pt modelId="{1E9C31F7-134A-4F76-BF07-2CEDDB777317}" type="pres">
      <dgm:prSet presAssocID="{2F2D8ADC-051C-44C8-BB1E-A3CA6DB11990}" presName="compNode" presStyleCnt="0"/>
      <dgm:spPr/>
    </dgm:pt>
    <dgm:pt modelId="{E7D7F9FB-9AA4-4754-9BED-2A1560FA7A56}" type="pres">
      <dgm:prSet presAssocID="{2F2D8ADC-051C-44C8-BB1E-A3CA6DB11990}" presName="iconBgRect" presStyleLbl="bgShp" presStyleIdx="3" presStyleCnt="4"/>
      <dgm:spPr/>
    </dgm:pt>
    <dgm:pt modelId="{8C7E20B1-7F20-476D-AD4A-8BFB7C7C65A7}" type="pres">
      <dgm:prSet presAssocID="{2F2D8ADC-051C-44C8-BB1E-A3CA6DB1199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agnifying glass"/>
        </a:ext>
      </dgm:extLst>
    </dgm:pt>
    <dgm:pt modelId="{B4E48D80-7FC8-4C5C-B006-C097BBF5C907}" type="pres">
      <dgm:prSet presAssocID="{2F2D8ADC-051C-44C8-BB1E-A3CA6DB11990}" presName="spaceRect" presStyleCnt="0"/>
      <dgm:spPr/>
    </dgm:pt>
    <dgm:pt modelId="{537B2FC3-5826-46D4-9A1A-6AE0C64E7A0D}" type="pres">
      <dgm:prSet presAssocID="{2F2D8ADC-051C-44C8-BB1E-A3CA6DB11990}" presName="textRect" presStyleLbl="revTx" presStyleIdx="3" presStyleCnt="4">
        <dgm:presLayoutVars>
          <dgm:chMax val="1"/>
          <dgm:chPref val="1"/>
        </dgm:presLayoutVars>
      </dgm:prSet>
      <dgm:spPr/>
    </dgm:pt>
  </dgm:ptLst>
  <dgm:cxnLst>
    <dgm:cxn modelId="{753B8D08-8179-4CA6-A055-E9F74ED7F849}" srcId="{3FC3CFF3-FF44-4611-A93F-6F69BCD2F7B6}" destId="{2F2D8ADC-051C-44C8-BB1E-A3CA6DB11990}" srcOrd="3" destOrd="0" parTransId="{7429B366-6905-4F9F-9878-C50F66EEDDB3}" sibTransId="{EAA8189E-72BD-4240-B32A-3D5D8096F955}"/>
    <dgm:cxn modelId="{CA276016-EB70-4659-8724-A457D12B8BB4}" type="presOf" srcId="{A17A829A-BABD-4DF6-B434-902A77BE28C4}" destId="{16FB614B-3330-440E-B69F-1BFF65CE19F1}" srcOrd="0" destOrd="0" presId="urn:microsoft.com/office/officeart/2018/2/layout/IconCircleList"/>
    <dgm:cxn modelId="{DE037F20-9CB6-4E0E-ABB0-31FC9A5CF109}" type="presOf" srcId="{3FC3CFF3-FF44-4611-A93F-6F69BCD2F7B6}" destId="{A641AD0A-C769-40D1-A1ED-423B14AEDCF4}" srcOrd="0" destOrd="0" presId="urn:microsoft.com/office/officeart/2018/2/layout/IconCircleList"/>
    <dgm:cxn modelId="{37D7563F-0F60-4A4A-AA08-3D612978B6A3}" type="presOf" srcId="{4EB9A1CA-AA90-4830-A82D-390B07181537}" destId="{DDC8FE24-BAFC-438D-BFAB-5802B3AC8E1F}" srcOrd="0" destOrd="0" presId="urn:microsoft.com/office/officeart/2018/2/layout/IconCircleList"/>
    <dgm:cxn modelId="{7884F462-23BD-4CEA-8069-03C4A7511C07}" srcId="{3FC3CFF3-FF44-4611-A93F-6F69BCD2F7B6}" destId="{BDF7AF3B-3AB6-4464-9E7E-D713EEF822CB}" srcOrd="0" destOrd="0" parTransId="{A3A3EDEC-D510-41E8-AAFA-F21BFD7D1E77}" sibTransId="{4EB9A1CA-AA90-4830-A82D-390B07181537}"/>
    <dgm:cxn modelId="{FE9AEA48-0F44-4E7A-AFE5-61711CC8BD49}" type="presOf" srcId="{90D25937-763F-4D02-94B7-B55AC8CB46F3}" destId="{2356FC2E-1750-403F-9E09-315EBFBA205C}" srcOrd="0" destOrd="0" presId="urn:microsoft.com/office/officeart/2018/2/layout/IconCircleList"/>
    <dgm:cxn modelId="{9B00635A-60AF-4240-89FC-2ACB011F0EF9}" type="presOf" srcId="{2F2D8ADC-051C-44C8-BB1E-A3CA6DB11990}" destId="{537B2FC3-5826-46D4-9A1A-6AE0C64E7A0D}" srcOrd="0" destOrd="0" presId="urn:microsoft.com/office/officeart/2018/2/layout/IconCircleList"/>
    <dgm:cxn modelId="{DCAA3FA0-01EA-474B-9AEC-FD738235A243}" type="presOf" srcId="{BDF7AF3B-3AB6-4464-9E7E-D713EEF822CB}" destId="{9B8A4B23-5486-4CB4-8114-299CD022D6A6}" srcOrd="0" destOrd="0" presId="urn:microsoft.com/office/officeart/2018/2/layout/IconCircleList"/>
    <dgm:cxn modelId="{7535D2BB-BCB4-40E5-B8F2-F961A0A338E7}" srcId="{3FC3CFF3-FF44-4611-A93F-6F69BCD2F7B6}" destId="{90D25937-763F-4D02-94B7-B55AC8CB46F3}" srcOrd="1" destOrd="0" parTransId="{AC7C40D9-5AC1-491A-BA41-095C67D57B44}" sibTransId="{652AD139-38A6-4D6F-B9CE-CBCF0AD94593}"/>
    <dgm:cxn modelId="{112B5ECF-A971-4C08-A44C-F81FAECF9472}" type="presOf" srcId="{652AD139-38A6-4D6F-B9CE-CBCF0AD94593}" destId="{8FE30288-1B7D-453D-B0C7-E614081F2CFB}" srcOrd="0" destOrd="0" presId="urn:microsoft.com/office/officeart/2018/2/layout/IconCircleList"/>
    <dgm:cxn modelId="{3A0A6FD8-99ED-4B64-8A1D-56EF136EB0E2}" srcId="{3FC3CFF3-FF44-4611-A93F-6F69BCD2F7B6}" destId="{A17A829A-BABD-4DF6-B434-902A77BE28C4}" srcOrd="2" destOrd="0" parTransId="{66053EE5-139D-40A7-9165-6000003721D8}" sibTransId="{43A31E5C-D8CD-4BA7-B101-974D2BC3656C}"/>
    <dgm:cxn modelId="{FD9182DB-39AC-4C13-B3F6-57DFEE0A5C83}" type="presOf" srcId="{43A31E5C-D8CD-4BA7-B101-974D2BC3656C}" destId="{3AE4FF71-3795-4C0E-917B-33776B6F8ECB}" srcOrd="0" destOrd="0" presId="urn:microsoft.com/office/officeart/2018/2/layout/IconCircleList"/>
    <dgm:cxn modelId="{0D98279E-6C83-4DF1-AF47-077A7E7B0279}" type="presParOf" srcId="{A641AD0A-C769-40D1-A1ED-423B14AEDCF4}" destId="{A4421E14-974C-45B0-85B1-2A72F431E9A0}" srcOrd="0" destOrd="0" presId="urn:microsoft.com/office/officeart/2018/2/layout/IconCircleList"/>
    <dgm:cxn modelId="{850B466F-FCB8-40FF-BD8C-1866170E4008}" type="presParOf" srcId="{A4421E14-974C-45B0-85B1-2A72F431E9A0}" destId="{5051C794-D9FB-4422-BAF4-1B9BA9EEB400}" srcOrd="0" destOrd="0" presId="urn:microsoft.com/office/officeart/2018/2/layout/IconCircleList"/>
    <dgm:cxn modelId="{26B6F28C-540D-430E-8C07-78CAF61EA3AF}" type="presParOf" srcId="{5051C794-D9FB-4422-BAF4-1B9BA9EEB400}" destId="{BE099683-A527-4158-A3D5-5D0C415ABEBA}" srcOrd="0" destOrd="0" presId="urn:microsoft.com/office/officeart/2018/2/layout/IconCircleList"/>
    <dgm:cxn modelId="{5EADE472-C0C7-4331-A7E4-6B6C1526C8EF}" type="presParOf" srcId="{5051C794-D9FB-4422-BAF4-1B9BA9EEB400}" destId="{C8336A2D-9DC1-4610-BB0F-871A1F45FBD9}" srcOrd="1" destOrd="0" presId="urn:microsoft.com/office/officeart/2018/2/layout/IconCircleList"/>
    <dgm:cxn modelId="{3BBAF13E-0652-4300-B44A-0D8583CF9B9E}" type="presParOf" srcId="{5051C794-D9FB-4422-BAF4-1B9BA9EEB400}" destId="{49AC20BE-CA1C-4270-BAE6-1C435797AB18}" srcOrd="2" destOrd="0" presId="urn:microsoft.com/office/officeart/2018/2/layout/IconCircleList"/>
    <dgm:cxn modelId="{581B9841-EFA0-44BB-9147-D0BF0568F6C3}" type="presParOf" srcId="{5051C794-D9FB-4422-BAF4-1B9BA9EEB400}" destId="{9B8A4B23-5486-4CB4-8114-299CD022D6A6}" srcOrd="3" destOrd="0" presId="urn:microsoft.com/office/officeart/2018/2/layout/IconCircleList"/>
    <dgm:cxn modelId="{D42D1DD7-010E-4D72-B6D1-DFD5FD99FA03}" type="presParOf" srcId="{A4421E14-974C-45B0-85B1-2A72F431E9A0}" destId="{DDC8FE24-BAFC-438D-BFAB-5802B3AC8E1F}" srcOrd="1" destOrd="0" presId="urn:microsoft.com/office/officeart/2018/2/layout/IconCircleList"/>
    <dgm:cxn modelId="{6905E49D-361A-4817-9E87-18C73BA42014}" type="presParOf" srcId="{A4421E14-974C-45B0-85B1-2A72F431E9A0}" destId="{76543B62-0F0D-4A3D-AE46-9C98DCAEA8E2}" srcOrd="2" destOrd="0" presId="urn:microsoft.com/office/officeart/2018/2/layout/IconCircleList"/>
    <dgm:cxn modelId="{0BCDFAD2-EE2D-4F29-88C5-6F436D51B2E9}" type="presParOf" srcId="{76543B62-0F0D-4A3D-AE46-9C98DCAEA8E2}" destId="{CA295E7C-0D1D-42DE-B9C2-046F6CC140E9}" srcOrd="0" destOrd="0" presId="urn:microsoft.com/office/officeart/2018/2/layout/IconCircleList"/>
    <dgm:cxn modelId="{B66A591A-C6B9-4059-B367-591473CB6EC0}" type="presParOf" srcId="{76543B62-0F0D-4A3D-AE46-9C98DCAEA8E2}" destId="{D18141EA-4AB9-4A16-BD2D-C4BE3BFB2EAA}" srcOrd="1" destOrd="0" presId="urn:microsoft.com/office/officeart/2018/2/layout/IconCircleList"/>
    <dgm:cxn modelId="{D679933E-317F-4FCA-8569-0C2D400B8F3D}" type="presParOf" srcId="{76543B62-0F0D-4A3D-AE46-9C98DCAEA8E2}" destId="{59FC699A-F17C-462C-A798-280F811814FC}" srcOrd="2" destOrd="0" presId="urn:microsoft.com/office/officeart/2018/2/layout/IconCircleList"/>
    <dgm:cxn modelId="{211837FB-75F3-4AD1-886C-F6A9DC30DAB4}" type="presParOf" srcId="{76543B62-0F0D-4A3D-AE46-9C98DCAEA8E2}" destId="{2356FC2E-1750-403F-9E09-315EBFBA205C}" srcOrd="3" destOrd="0" presId="urn:microsoft.com/office/officeart/2018/2/layout/IconCircleList"/>
    <dgm:cxn modelId="{DF93D244-E896-495D-8F43-0546784F4510}" type="presParOf" srcId="{A4421E14-974C-45B0-85B1-2A72F431E9A0}" destId="{8FE30288-1B7D-453D-B0C7-E614081F2CFB}" srcOrd="3" destOrd="0" presId="urn:microsoft.com/office/officeart/2018/2/layout/IconCircleList"/>
    <dgm:cxn modelId="{659CC654-6E41-4459-8551-1FFE4AE3DC25}" type="presParOf" srcId="{A4421E14-974C-45B0-85B1-2A72F431E9A0}" destId="{D544B120-7134-4199-8E7A-AE72FCAEECC3}" srcOrd="4" destOrd="0" presId="urn:microsoft.com/office/officeart/2018/2/layout/IconCircleList"/>
    <dgm:cxn modelId="{1AD5E53E-05A5-482A-AD9A-C4EB930BD0B5}" type="presParOf" srcId="{D544B120-7134-4199-8E7A-AE72FCAEECC3}" destId="{22D546A2-A886-4905-9D32-D73FC44CE7E7}" srcOrd="0" destOrd="0" presId="urn:microsoft.com/office/officeart/2018/2/layout/IconCircleList"/>
    <dgm:cxn modelId="{50AA73F7-D773-49EB-9410-E10B22A834DC}" type="presParOf" srcId="{D544B120-7134-4199-8E7A-AE72FCAEECC3}" destId="{CB1CE2C7-152E-4B67-B130-E550B3FDCA51}" srcOrd="1" destOrd="0" presId="urn:microsoft.com/office/officeart/2018/2/layout/IconCircleList"/>
    <dgm:cxn modelId="{1B009EA3-F8FB-4218-A216-785D68673BA7}" type="presParOf" srcId="{D544B120-7134-4199-8E7A-AE72FCAEECC3}" destId="{B1233417-990F-4DBC-A29B-5FC90B461314}" srcOrd="2" destOrd="0" presId="urn:microsoft.com/office/officeart/2018/2/layout/IconCircleList"/>
    <dgm:cxn modelId="{1255EA79-A3BD-4660-824A-3C7BB15493BE}" type="presParOf" srcId="{D544B120-7134-4199-8E7A-AE72FCAEECC3}" destId="{16FB614B-3330-440E-B69F-1BFF65CE19F1}" srcOrd="3" destOrd="0" presId="urn:microsoft.com/office/officeart/2018/2/layout/IconCircleList"/>
    <dgm:cxn modelId="{6271993E-359F-4FC3-A878-696121019C81}" type="presParOf" srcId="{A4421E14-974C-45B0-85B1-2A72F431E9A0}" destId="{3AE4FF71-3795-4C0E-917B-33776B6F8ECB}" srcOrd="5" destOrd="0" presId="urn:microsoft.com/office/officeart/2018/2/layout/IconCircleList"/>
    <dgm:cxn modelId="{66BC5260-B91F-4507-8E5B-4305948B46B0}" type="presParOf" srcId="{A4421E14-974C-45B0-85B1-2A72F431E9A0}" destId="{1E9C31F7-134A-4F76-BF07-2CEDDB777317}" srcOrd="6" destOrd="0" presId="urn:microsoft.com/office/officeart/2018/2/layout/IconCircleList"/>
    <dgm:cxn modelId="{2EF6E00D-41C4-43D2-B875-A5656B2639ED}" type="presParOf" srcId="{1E9C31F7-134A-4F76-BF07-2CEDDB777317}" destId="{E7D7F9FB-9AA4-4754-9BED-2A1560FA7A56}" srcOrd="0" destOrd="0" presId="urn:microsoft.com/office/officeart/2018/2/layout/IconCircleList"/>
    <dgm:cxn modelId="{9EAC5DA7-64E9-49AC-B99F-87B24B5D5268}" type="presParOf" srcId="{1E9C31F7-134A-4F76-BF07-2CEDDB777317}" destId="{8C7E20B1-7F20-476D-AD4A-8BFB7C7C65A7}" srcOrd="1" destOrd="0" presId="urn:microsoft.com/office/officeart/2018/2/layout/IconCircleList"/>
    <dgm:cxn modelId="{F07E0A11-8430-4A1E-9736-055A9D706AE9}" type="presParOf" srcId="{1E9C31F7-134A-4F76-BF07-2CEDDB777317}" destId="{B4E48D80-7FC8-4C5C-B006-C097BBF5C907}" srcOrd="2" destOrd="0" presId="urn:microsoft.com/office/officeart/2018/2/layout/IconCircleList"/>
    <dgm:cxn modelId="{59BB55B1-A90A-4770-AEE6-B61B0D756D9E}" type="presParOf" srcId="{1E9C31F7-134A-4F76-BF07-2CEDDB777317}" destId="{537B2FC3-5826-46D4-9A1A-6AE0C64E7A0D}"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A067AE1-1DA8-4852-AD05-EE9A2A004EE9}" type="doc">
      <dgm:prSet loTypeId="urn:microsoft.com/office/officeart/2005/8/layout/matrix2" loCatId="matrix" qsTypeId="urn:microsoft.com/office/officeart/2005/8/quickstyle/simple1" qsCatId="simple" csTypeId="urn:microsoft.com/office/officeart/2005/8/colors/accent1_2" csCatId="accent1" phldr="1"/>
      <dgm:spPr/>
      <dgm:t>
        <a:bodyPr/>
        <a:lstStyle/>
        <a:p>
          <a:endParaRPr lang="en-US"/>
        </a:p>
      </dgm:t>
    </dgm:pt>
    <dgm:pt modelId="{1D96A15C-F701-459F-B2B4-1288E7741346}">
      <dgm:prSet/>
      <dgm:spPr>
        <a:solidFill>
          <a:schemeClr val="accent4">
            <a:lumMod val="60000"/>
            <a:lumOff val="40000"/>
          </a:schemeClr>
        </a:solidFill>
        <a:ln w="76200">
          <a:solidFill>
            <a:schemeClr val="accent4">
              <a:lumMod val="75000"/>
            </a:schemeClr>
          </a:solidFill>
        </a:ln>
      </dgm:spPr>
      <dgm:t>
        <a:bodyPr/>
        <a:lstStyle/>
        <a:p>
          <a:pPr rtl="0"/>
          <a:r>
            <a:rPr lang="en-GB" baseline="0" noProof="0"/>
            <a:t>Portal &amp; Database</a:t>
          </a:r>
          <a:endParaRPr lang="en-GB" noProof="0"/>
        </a:p>
      </dgm:t>
    </dgm:pt>
    <dgm:pt modelId="{54D46CAB-D1E3-45F4-94A8-C8906A4F98A4}" type="parTrans" cxnId="{D63C50BD-0F12-474E-85F0-9CB53425BCA8}">
      <dgm:prSet/>
      <dgm:spPr/>
      <dgm:t>
        <a:bodyPr/>
        <a:lstStyle/>
        <a:p>
          <a:endParaRPr lang="en-US"/>
        </a:p>
      </dgm:t>
    </dgm:pt>
    <dgm:pt modelId="{9C3D2FA2-7E85-4A80-B77A-E6D43D54060F}" type="sibTrans" cxnId="{D63C50BD-0F12-474E-85F0-9CB53425BCA8}">
      <dgm:prSet/>
      <dgm:spPr/>
      <dgm:t>
        <a:bodyPr/>
        <a:lstStyle/>
        <a:p>
          <a:endParaRPr lang="en-US"/>
        </a:p>
      </dgm:t>
    </dgm:pt>
    <dgm:pt modelId="{0F198207-8546-4AC8-AE92-B7C72BF8FD08}">
      <dgm:prSet/>
      <dgm:spPr>
        <a:solidFill>
          <a:schemeClr val="accent1">
            <a:lumMod val="75000"/>
          </a:schemeClr>
        </a:solidFill>
      </dgm:spPr>
      <dgm:t>
        <a:bodyPr/>
        <a:lstStyle/>
        <a:p>
          <a:pPr rtl="0"/>
          <a:r>
            <a:rPr lang="en-US" baseline="0" noProof="0"/>
            <a:t>Transport R&amp;I</a:t>
          </a:r>
          <a:endParaRPr lang="en-IE" noProof="0"/>
        </a:p>
      </dgm:t>
    </dgm:pt>
    <dgm:pt modelId="{AA73FA5A-AFCF-49D0-A73A-5500CF86E180}" type="parTrans" cxnId="{E8D89A11-4229-4EE8-A88E-A7F835E5C965}">
      <dgm:prSet/>
      <dgm:spPr/>
      <dgm:t>
        <a:bodyPr/>
        <a:lstStyle/>
        <a:p>
          <a:endParaRPr lang="en-US"/>
        </a:p>
      </dgm:t>
    </dgm:pt>
    <dgm:pt modelId="{7D008E79-9F7D-4FC4-9B89-CD66FB5420AA}" type="sibTrans" cxnId="{E8D89A11-4229-4EE8-A88E-A7F835E5C965}">
      <dgm:prSet/>
      <dgm:spPr/>
      <dgm:t>
        <a:bodyPr/>
        <a:lstStyle/>
        <a:p>
          <a:endParaRPr lang="en-US"/>
        </a:p>
      </dgm:t>
    </dgm:pt>
    <dgm:pt modelId="{B9CD5B64-4DA0-4D7D-999E-9F44B0F700D2}">
      <dgm:prSet/>
      <dgm:spPr>
        <a:solidFill>
          <a:schemeClr val="accent4">
            <a:lumMod val="60000"/>
            <a:lumOff val="40000"/>
          </a:schemeClr>
        </a:solidFill>
      </dgm:spPr>
      <dgm:t>
        <a:bodyPr/>
        <a:lstStyle/>
        <a:p>
          <a:pPr rtl="0"/>
          <a:r>
            <a:rPr lang="fr-FR" baseline="0"/>
            <a:t> </a:t>
          </a:r>
          <a:r>
            <a:rPr lang="fr-FR" baseline="0" err="1"/>
            <a:t>Dissemination</a:t>
          </a:r>
          <a:r>
            <a:rPr lang="fr-FR" baseline="0"/>
            <a:t> &amp; Engagement   </a:t>
          </a:r>
          <a:endParaRPr lang="en-IE"/>
        </a:p>
      </dgm:t>
    </dgm:pt>
    <dgm:pt modelId="{39C525E9-6561-49D6-935C-AE76BBA5CF40}" type="parTrans" cxnId="{C779B987-BA49-4074-A785-88E7E9219AF5}">
      <dgm:prSet/>
      <dgm:spPr/>
      <dgm:t>
        <a:bodyPr/>
        <a:lstStyle/>
        <a:p>
          <a:endParaRPr lang="en-US"/>
        </a:p>
      </dgm:t>
    </dgm:pt>
    <dgm:pt modelId="{FCECFB2B-454B-4551-82FA-93EB329541E5}" type="sibTrans" cxnId="{C779B987-BA49-4074-A785-88E7E9219AF5}">
      <dgm:prSet/>
      <dgm:spPr/>
      <dgm:t>
        <a:bodyPr/>
        <a:lstStyle/>
        <a:p>
          <a:endParaRPr lang="en-US"/>
        </a:p>
      </dgm:t>
    </dgm:pt>
    <dgm:pt modelId="{49506146-72F6-4E7A-A7E4-8222FB68CD22}">
      <dgm:prSet/>
      <dgm:spPr>
        <a:solidFill>
          <a:schemeClr val="accent1">
            <a:lumMod val="75000"/>
          </a:schemeClr>
        </a:solidFill>
      </dgm:spPr>
      <dgm:t>
        <a:bodyPr/>
        <a:lstStyle/>
        <a:p>
          <a:pPr rtl="0"/>
          <a:r>
            <a:rPr lang="fr-FR" baseline="0" noProof="0"/>
            <a:t>Innovation </a:t>
          </a:r>
          <a:r>
            <a:rPr lang="fr-FR" baseline="0" noProof="0" err="1"/>
            <a:t>capacities</a:t>
          </a:r>
          <a:endParaRPr lang="en-IE"/>
        </a:p>
      </dgm:t>
    </dgm:pt>
    <dgm:pt modelId="{FCCA6CF7-871E-4482-AADB-1D1676D2BCF7}" type="parTrans" cxnId="{FE085E79-F1A1-4117-BC63-D5E69AB66C92}">
      <dgm:prSet/>
      <dgm:spPr/>
      <dgm:t>
        <a:bodyPr/>
        <a:lstStyle/>
        <a:p>
          <a:endParaRPr lang="en-US"/>
        </a:p>
      </dgm:t>
    </dgm:pt>
    <dgm:pt modelId="{448586FC-5106-47DD-A808-9D306508F672}" type="sibTrans" cxnId="{FE085E79-F1A1-4117-BC63-D5E69AB66C92}">
      <dgm:prSet/>
      <dgm:spPr/>
      <dgm:t>
        <a:bodyPr/>
        <a:lstStyle/>
        <a:p>
          <a:endParaRPr lang="en-US"/>
        </a:p>
      </dgm:t>
    </dgm:pt>
    <dgm:pt modelId="{7C1E7D88-5D07-4F8B-80C3-81695BCAB9F6}" type="pres">
      <dgm:prSet presAssocID="{AA067AE1-1DA8-4852-AD05-EE9A2A004EE9}" presName="matrix" presStyleCnt="0">
        <dgm:presLayoutVars>
          <dgm:chMax val="1"/>
          <dgm:dir/>
          <dgm:resizeHandles val="exact"/>
        </dgm:presLayoutVars>
      </dgm:prSet>
      <dgm:spPr/>
    </dgm:pt>
    <dgm:pt modelId="{AC3E1792-EEA5-48DB-A5EB-CD454EF03BD5}" type="pres">
      <dgm:prSet presAssocID="{AA067AE1-1DA8-4852-AD05-EE9A2A004EE9}" presName="axisShape" presStyleLbl="bgShp" presStyleIdx="0" presStyleCnt="1"/>
      <dgm:spPr/>
    </dgm:pt>
    <dgm:pt modelId="{D00104B7-8C48-45C1-AB16-7FBFB7BBEA2C}" type="pres">
      <dgm:prSet presAssocID="{AA067AE1-1DA8-4852-AD05-EE9A2A004EE9}" presName="rect1" presStyleLbl="node1" presStyleIdx="0" presStyleCnt="4">
        <dgm:presLayoutVars>
          <dgm:chMax val="0"/>
          <dgm:chPref val="0"/>
          <dgm:bulletEnabled val="1"/>
        </dgm:presLayoutVars>
      </dgm:prSet>
      <dgm:spPr/>
    </dgm:pt>
    <dgm:pt modelId="{92165769-F239-42EB-869E-4494ED147EFE}" type="pres">
      <dgm:prSet presAssocID="{AA067AE1-1DA8-4852-AD05-EE9A2A004EE9}" presName="rect2" presStyleLbl="node1" presStyleIdx="1" presStyleCnt="4">
        <dgm:presLayoutVars>
          <dgm:chMax val="0"/>
          <dgm:chPref val="0"/>
          <dgm:bulletEnabled val="1"/>
        </dgm:presLayoutVars>
      </dgm:prSet>
      <dgm:spPr/>
    </dgm:pt>
    <dgm:pt modelId="{74F681A6-00D5-4C00-B378-46F1CEB05377}" type="pres">
      <dgm:prSet presAssocID="{AA067AE1-1DA8-4852-AD05-EE9A2A004EE9}" presName="rect3" presStyleLbl="node1" presStyleIdx="2" presStyleCnt="4">
        <dgm:presLayoutVars>
          <dgm:chMax val="0"/>
          <dgm:chPref val="0"/>
          <dgm:bulletEnabled val="1"/>
        </dgm:presLayoutVars>
      </dgm:prSet>
      <dgm:spPr/>
    </dgm:pt>
    <dgm:pt modelId="{659CE77A-D691-47D6-866B-BB22EDA96698}" type="pres">
      <dgm:prSet presAssocID="{AA067AE1-1DA8-4852-AD05-EE9A2A004EE9}" presName="rect4" presStyleLbl="node1" presStyleIdx="3" presStyleCnt="4">
        <dgm:presLayoutVars>
          <dgm:chMax val="0"/>
          <dgm:chPref val="0"/>
          <dgm:bulletEnabled val="1"/>
        </dgm:presLayoutVars>
      </dgm:prSet>
      <dgm:spPr/>
    </dgm:pt>
  </dgm:ptLst>
  <dgm:cxnLst>
    <dgm:cxn modelId="{C3296604-BF70-491C-ADC9-5D1799BB2C07}" type="presOf" srcId="{49506146-72F6-4E7A-A7E4-8222FB68CD22}" destId="{659CE77A-D691-47D6-866B-BB22EDA96698}" srcOrd="0" destOrd="0" presId="urn:microsoft.com/office/officeart/2005/8/layout/matrix2"/>
    <dgm:cxn modelId="{E8D89A11-4229-4EE8-A88E-A7F835E5C965}" srcId="{AA067AE1-1DA8-4852-AD05-EE9A2A004EE9}" destId="{0F198207-8546-4AC8-AE92-B7C72BF8FD08}" srcOrd="1" destOrd="0" parTransId="{AA73FA5A-AFCF-49D0-A73A-5500CF86E180}" sibTransId="{7D008E79-9F7D-4FC4-9B89-CD66FB5420AA}"/>
    <dgm:cxn modelId="{FC8E011E-4443-4E16-954A-12B2784C54D9}" type="presOf" srcId="{AA067AE1-1DA8-4852-AD05-EE9A2A004EE9}" destId="{7C1E7D88-5D07-4F8B-80C3-81695BCAB9F6}" srcOrd="0" destOrd="0" presId="urn:microsoft.com/office/officeart/2005/8/layout/matrix2"/>
    <dgm:cxn modelId="{FE085E79-F1A1-4117-BC63-D5E69AB66C92}" srcId="{AA067AE1-1DA8-4852-AD05-EE9A2A004EE9}" destId="{49506146-72F6-4E7A-A7E4-8222FB68CD22}" srcOrd="3" destOrd="0" parTransId="{FCCA6CF7-871E-4482-AADB-1D1676D2BCF7}" sibTransId="{448586FC-5106-47DD-A808-9D306508F672}"/>
    <dgm:cxn modelId="{F4EC797D-88FB-4E39-A07D-AA6B63214E41}" type="presOf" srcId="{1D96A15C-F701-459F-B2B4-1288E7741346}" destId="{D00104B7-8C48-45C1-AB16-7FBFB7BBEA2C}" srcOrd="0" destOrd="0" presId="urn:microsoft.com/office/officeart/2005/8/layout/matrix2"/>
    <dgm:cxn modelId="{A55C5D83-DAF7-4F3D-9D8D-A64CE568B910}" type="presOf" srcId="{0F198207-8546-4AC8-AE92-B7C72BF8FD08}" destId="{92165769-F239-42EB-869E-4494ED147EFE}" srcOrd="0" destOrd="0" presId="urn:microsoft.com/office/officeart/2005/8/layout/matrix2"/>
    <dgm:cxn modelId="{C779B987-BA49-4074-A785-88E7E9219AF5}" srcId="{AA067AE1-1DA8-4852-AD05-EE9A2A004EE9}" destId="{B9CD5B64-4DA0-4D7D-999E-9F44B0F700D2}" srcOrd="2" destOrd="0" parTransId="{39C525E9-6561-49D6-935C-AE76BBA5CF40}" sibTransId="{FCECFB2B-454B-4551-82FA-93EB329541E5}"/>
    <dgm:cxn modelId="{D63C50BD-0F12-474E-85F0-9CB53425BCA8}" srcId="{AA067AE1-1DA8-4852-AD05-EE9A2A004EE9}" destId="{1D96A15C-F701-459F-B2B4-1288E7741346}" srcOrd="0" destOrd="0" parTransId="{54D46CAB-D1E3-45F4-94A8-C8906A4F98A4}" sibTransId="{9C3D2FA2-7E85-4A80-B77A-E6D43D54060F}"/>
    <dgm:cxn modelId="{B8EA0BFA-C460-4875-8C2F-F067D18F6E65}" type="presOf" srcId="{B9CD5B64-4DA0-4D7D-999E-9F44B0F700D2}" destId="{74F681A6-00D5-4C00-B378-46F1CEB05377}" srcOrd="0" destOrd="0" presId="urn:microsoft.com/office/officeart/2005/8/layout/matrix2"/>
    <dgm:cxn modelId="{10BBDBCA-5F76-44D1-BE56-8F61AEEFAB90}" type="presParOf" srcId="{7C1E7D88-5D07-4F8B-80C3-81695BCAB9F6}" destId="{AC3E1792-EEA5-48DB-A5EB-CD454EF03BD5}" srcOrd="0" destOrd="0" presId="urn:microsoft.com/office/officeart/2005/8/layout/matrix2"/>
    <dgm:cxn modelId="{8E1E7B7A-BB8C-4E82-8A11-C21FE2EDDF27}" type="presParOf" srcId="{7C1E7D88-5D07-4F8B-80C3-81695BCAB9F6}" destId="{D00104B7-8C48-45C1-AB16-7FBFB7BBEA2C}" srcOrd="1" destOrd="0" presId="urn:microsoft.com/office/officeart/2005/8/layout/matrix2"/>
    <dgm:cxn modelId="{1B8EA940-9A76-427D-857D-D833F4C9FDC3}" type="presParOf" srcId="{7C1E7D88-5D07-4F8B-80C3-81695BCAB9F6}" destId="{92165769-F239-42EB-869E-4494ED147EFE}" srcOrd="2" destOrd="0" presId="urn:microsoft.com/office/officeart/2005/8/layout/matrix2"/>
    <dgm:cxn modelId="{BA05F9CD-B476-43E0-9522-47A2EBE978A8}" type="presParOf" srcId="{7C1E7D88-5D07-4F8B-80C3-81695BCAB9F6}" destId="{74F681A6-00D5-4C00-B378-46F1CEB05377}" srcOrd="3" destOrd="0" presId="urn:microsoft.com/office/officeart/2005/8/layout/matrix2"/>
    <dgm:cxn modelId="{43A92A44-8ACD-4132-A778-58F15FE0EF89}" type="presParOf" srcId="{7C1E7D88-5D07-4F8B-80C3-81695BCAB9F6}" destId="{659CE77A-D691-47D6-866B-BB22EDA96698}"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F3E57B-2D25-44A3-8374-A60B87D39411}">
      <dsp:nvSpPr>
        <dsp:cNvPr id="0" name=""/>
        <dsp:cNvSpPr/>
      </dsp:nvSpPr>
      <dsp:spPr>
        <a:xfrm>
          <a:off x="0" y="518"/>
          <a:ext cx="10609263" cy="121346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98FBDB-AB8E-4525-A219-251F15D97FAD}">
      <dsp:nvSpPr>
        <dsp:cNvPr id="0" name=""/>
        <dsp:cNvSpPr/>
      </dsp:nvSpPr>
      <dsp:spPr>
        <a:xfrm>
          <a:off x="367071" y="273547"/>
          <a:ext cx="667403" cy="667403"/>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A788F83-AE99-4054-96EA-412AC4633349}">
      <dsp:nvSpPr>
        <dsp:cNvPr id="0" name=""/>
        <dsp:cNvSpPr/>
      </dsp:nvSpPr>
      <dsp:spPr>
        <a:xfrm>
          <a:off x="1401547" y="518"/>
          <a:ext cx="9207715" cy="1213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425" tIns="128425" rIns="128425" bIns="128425" numCol="1" spcCol="1270" anchor="ctr" anchorCtr="0">
          <a:noAutofit/>
        </a:bodyPr>
        <a:lstStyle/>
        <a:p>
          <a:pPr marL="0" lvl="0" indent="0" algn="l" defTabSz="1066800">
            <a:lnSpc>
              <a:spcPct val="90000"/>
            </a:lnSpc>
            <a:spcBef>
              <a:spcPct val="0"/>
            </a:spcBef>
            <a:spcAft>
              <a:spcPct val="35000"/>
            </a:spcAft>
            <a:buNone/>
          </a:pPr>
          <a:r>
            <a:rPr lang="en-US" sz="2400" kern="1200" baseline="0" dirty="0"/>
            <a:t>Provide comprehensive </a:t>
          </a:r>
          <a:r>
            <a:rPr lang="en-US" sz="2400" b="1" kern="1200" baseline="0" dirty="0"/>
            <a:t>expertise in the transport sector</a:t>
          </a:r>
          <a:r>
            <a:rPr lang="en-US" sz="2400" kern="1200" baseline="0" dirty="0"/>
            <a:t>, for both passengers and freight and for </a:t>
          </a:r>
          <a:r>
            <a:rPr lang="en-US" sz="2400" b="1" kern="1200" baseline="0" dirty="0"/>
            <a:t>different modes</a:t>
          </a:r>
          <a:r>
            <a:rPr lang="en-US" sz="2400" kern="1200" baseline="0" dirty="0"/>
            <a:t>.</a:t>
          </a:r>
          <a:endParaRPr lang="en-US" sz="2400" kern="1200" dirty="0"/>
        </a:p>
      </dsp:txBody>
      <dsp:txXfrm>
        <a:off x="1401547" y="518"/>
        <a:ext cx="9207715" cy="1213460"/>
      </dsp:txXfrm>
    </dsp:sp>
    <dsp:sp modelId="{7726227A-ABC8-4F2C-B2E0-51E0722D3F48}">
      <dsp:nvSpPr>
        <dsp:cNvPr id="0" name=""/>
        <dsp:cNvSpPr/>
      </dsp:nvSpPr>
      <dsp:spPr>
        <a:xfrm>
          <a:off x="0" y="1517344"/>
          <a:ext cx="10609263" cy="121346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B24E2D-264C-4A8D-ABAA-F91D75131C64}">
      <dsp:nvSpPr>
        <dsp:cNvPr id="0" name=""/>
        <dsp:cNvSpPr/>
      </dsp:nvSpPr>
      <dsp:spPr>
        <a:xfrm>
          <a:off x="367071" y="1790373"/>
          <a:ext cx="667403" cy="66740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BCA387F-E46B-4A9A-BD3A-B3C593772918}">
      <dsp:nvSpPr>
        <dsp:cNvPr id="0" name=""/>
        <dsp:cNvSpPr/>
      </dsp:nvSpPr>
      <dsp:spPr>
        <a:xfrm>
          <a:off x="1401547" y="1517344"/>
          <a:ext cx="9207715" cy="1213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425" tIns="128425" rIns="128425" bIns="128425" numCol="1" spcCol="1270" anchor="ctr" anchorCtr="0">
          <a:noAutofit/>
        </a:bodyPr>
        <a:lstStyle/>
        <a:p>
          <a:pPr marL="0" lvl="0" indent="0" algn="l" defTabSz="1066800">
            <a:lnSpc>
              <a:spcPct val="90000"/>
            </a:lnSpc>
            <a:spcBef>
              <a:spcPct val="0"/>
            </a:spcBef>
            <a:spcAft>
              <a:spcPct val="35000"/>
            </a:spcAft>
            <a:buNone/>
          </a:pPr>
          <a:r>
            <a:rPr lang="en-US" sz="2400" b="1" kern="1200" baseline="0" dirty="0"/>
            <a:t>Anticipate solutions</a:t>
          </a:r>
          <a:r>
            <a:rPr lang="en-US" sz="2400" kern="1200" baseline="0" dirty="0"/>
            <a:t> and </a:t>
          </a:r>
          <a:r>
            <a:rPr lang="en-US" sz="2400" b="1" kern="1200" baseline="0" dirty="0"/>
            <a:t>support the development</a:t>
          </a:r>
          <a:r>
            <a:rPr lang="en-US" sz="2400" kern="1200" baseline="0" dirty="0"/>
            <a:t> of policies for </a:t>
          </a:r>
          <a:r>
            <a:rPr lang="en-US" sz="2400" b="1" kern="1200" baseline="0" dirty="0"/>
            <a:t>decarbonizing transport</a:t>
          </a:r>
          <a:r>
            <a:rPr lang="en-US" sz="2400" kern="1200" baseline="0" dirty="0"/>
            <a:t> and moving towards </a:t>
          </a:r>
          <a:r>
            <a:rPr lang="en-US" sz="2400" b="1" kern="1200" baseline="0" dirty="0"/>
            <a:t>smarter</a:t>
          </a:r>
          <a:r>
            <a:rPr lang="en-US" sz="2400" kern="1200" baseline="0" dirty="0"/>
            <a:t>, </a:t>
          </a:r>
          <a:r>
            <a:rPr lang="en-US" sz="2400" b="1" kern="1200" baseline="0" dirty="0"/>
            <a:t>safer</a:t>
          </a:r>
          <a:r>
            <a:rPr lang="en-US" sz="2400" kern="1200" baseline="0" dirty="0"/>
            <a:t>, </a:t>
          </a:r>
          <a:r>
            <a:rPr lang="en-US" sz="2400" b="1" kern="1200" baseline="0" dirty="0"/>
            <a:t>cleaner</a:t>
          </a:r>
          <a:r>
            <a:rPr lang="en-US" sz="2400" kern="1200" baseline="0" dirty="0"/>
            <a:t>, </a:t>
          </a:r>
          <a:r>
            <a:rPr lang="en-US" sz="2400" b="1" kern="1200" baseline="0" dirty="0"/>
            <a:t>fairer</a:t>
          </a:r>
          <a:r>
            <a:rPr lang="en-US" sz="2400" kern="1200" baseline="0" dirty="0"/>
            <a:t> and energy-efficient mobility systems.</a:t>
          </a:r>
          <a:endParaRPr lang="en-US" sz="2400" kern="1200" dirty="0"/>
        </a:p>
      </dsp:txBody>
      <dsp:txXfrm>
        <a:off x="1401547" y="1517344"/>
        <a:ext cx="9207715" cy="1213460"/>
      </dsp:txXfrm>
    </dsp:sp>
    <dsp:sp modelId="{6BC174C9-DE07-423B-A0B6-01E1F78396C9}">
      <dsp:nvSpPr>
        <dsp:cNvPr id="0" name=""/>
        <dsp:cNvSpPr/>
      </dsp:nvSpPr>
      <dsp:spPr>
        <a:xfrm>
          <a:off x="0" y="3034170"/>
          <a:ext cx="10609263" cy="121346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2AAF4F-F0F0-4CDF-AE58-339902A1CC9F}">
      <dsp:nvSpPr>
        <dsp:cNvPr id="0" name=""/>
        <dsp:cNvSpPr/>
      </dsp:nvSpPr>
      <dsp:spPr>
        <a:xfrm>
          <a:off x="367071" y="3307199"/>
          <a:ext cx="667403" cy="667403"/>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8CFDB62-00D4-4C0F-8D24-4C2557D954D8}">
      <dsp:nvSpPr>
        <dsp:cNvPr id="0" name=""/>
        <dsp:cNvSpPr/>
      </dsp:nvSpPr>
      <dsp:spPr>
        <a:xfrm>
          <a:off x="1401547" y="3034170"/>
          <a:ext cx="9207715" cy="1213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425" tIns="128425" rIns="128425" bIns="128425" numCol="1" spcCol="1270" anchor="ctr" anchorCtr="0">
          <a:noAutofit/>
        </a:bodyPr>
        <a:lstStyle/>
        <a:p>
          <a:pPr marL="0" lvl="0" indent="0" algn="l" defTabSz="1066800">
            <a:lnSpc>
              <a:spcPct val="90000"/>
            </a:lnSpc>
            <a:spcBef>
              <a:spcPct val="0"/>
            </a:spcBef>
            <a:spcAft>
              <a:spcPct val="35000"/>
            </a:spcAft>
            <a:buNone/>
          </a:pPr>
          <a:r>
            <a:rPr lang="en-US" sz="2400" kern="1200" baseline="0" dirty="0"/>
            <a:t>Produce and harvest </a:t>
          </a:r>
          <a:r>
            <a:rPr lang="en-US" sz="2400" b="1" kern="1200" baseline="0" dirty="0"/>
            <a:t>knowledge</a:t>
          </a:r>
          <a:r>
            <a:rPr lang="en-US" sz="2400" kern="1200" baseline="0" dirty="0"/>
            <a:t> and </a:t>
          </a:r>
          <a:r>
            <a:rPr lang="en-US" sz="2400" b="1" kern="1200" baseline="0" dirty="0"/>
            <a:t>data</a:t>
          </a:r>
          <a:r>
            <a:rPr lang="en-US" sz="2400" kern="1200" baseline="0" dirty="0"/>
            <a:t> to assess </a:t>
          </a:r>
          <a:r>
            <a:rPr lang="en-US" sz="2400" b="1" kern="1200" baseline="0" dirty="0"/>
            <a:t>effectiveness</a:t>
          </a:r>
          <a:r>
            <a:rPr lang="en-US" sz="2400" kern="1200" baseline="0" dirty="0"/>
            <a:t> and </a:t>
          </a:r>
          <a:r>
            <a:rPr lang="en-US" sz="2400" b="1" kern="1200" baseline="0" dirty="0"/>
            <a:t>societal impacts </a:t>
          </a:r>
          <a:r>
            <a:rPr lang="en-US" sz="2400" kern="1200" baseline="0" dirty="0"/>
            <a:t>of </a:t>
          </a:r>
          <a:r>
            <a:rPr lang="en-US" sz="2400" b="1" kern="1200" baseline="0" dirty="0"/>
            <a:t>policies</a:t>
          </a:r>
          <a:r>
            <a:rPr lang="en-US" sz="2400" kern="1200" baseline="0" dirty="0"/>
            <a:t> and </a:t>
          </a:r>
          <a:r>
            <a:rPr lang="en-US" sz="2400" b="1" kern="1200" baseline="0" dirty="0"/>
            <a:t>technologies</a:t>
          </a:r>
          <a:r>
            <a:rPr lang="en-US" sz="2400" kern="1200" baseline="0" dirty="0"/>
            <a:t> applied to transport.</a:t>
          </a:r>
          <a:endParaRPr lang="en-US" sz="2400" kern="1200" dirty="0"/>
        </a:p>
      </dsp:txBody>
      <dsp:txXfrm>
        <a:off x="1401547" y="3034170"/>
        <a:ext cx="9207715" cy="12134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286059-E3FA-4FFF-91BE-6B23E6A4ED7B}">
      <dsp:nvSpPr>
        <dsp:cNvPr id="0" name=""/>
        <dsp:cNvSpPr/>
      </dsp:nvSpPr>
      <dsp:spPr>
        <a:xfrm>
          <a:off x="0" y="306794"/>
          <a:ext cx="10609263" cy="1159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3397" tIns="333248" rIns="823397"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Standards for vehicle type approval (environmental and safety performance)</a:t>
          </a:r>
        </a:p>
        <a:p>
          <a:pPr marL="171450" lvl="1" indent="-171450" algn="l" defTabSz="711200">
            <a:lnSpc>
              <a:spcPct val="90000"/>
            </a:lnSpc>
            <a:spcBef>
              <a:spcPct val="0"/>
            </a:spcBef>
            <a:spcAft>
              <a:spcPct val="15000"/>
            </a:spcAft>
            <a:buChar char="•"/>
          </a:pPr>
          <a:r>
            <a:rPr lang="en-US" sz="1600" kern="1200"/>
            <a:t>Automated and Connected Vehicles </a:t>
          </a:r>
        </a:p>
        <a:p>
          <a:pPr marL="171450" lvl="1" indent="-171450" algn="l" defTabSz="711200">
            <a:lnSpc>
              <a:spcPct val="90000"/>
            </a:lnSpc>
            <a:spcBef>
              <a:spcPct val="0"/>
            </a:spcBef>
            <a:spcAft>
              <a:spcPct val="15000"/>
            </a:spcAft>
            <a:buChar char="•"/>
          </a:pPr>
          <a:r>
            <a:rPr lang="en-US" sz="1600" kern="1200"/>
            <a:t>Market surveillance (Regulation 2018/858) </a:t>
          </a:r>
        </a:p>
      </dsp:txBody>
      <dsp:txXfrm>
        <a:off x="0" y="306794"/>
        <a:ext cx="10609263" cy="1159200"/>
      </dsp:txXfrm>
    </dsp:sp>
    <dsp:sp modelId="{97618E5B-32EE-4443-A5AD-6F8F23D4B6CD}">
      <dsp:nvSpPr>
        <dsp:cNvPr id="0" name=""/>
        <dsp:cNvSpPr/>
      </dsp:nvSpPr>
      <dsp:spPr>
        <a:xfrm>
          <a:off x="530463" y="70634"/>
          <a:ext cx="7426484"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703" tIns="0" rIns="280703" bIns="0" numCol="1" spcCol="1270" anchor="ctr" anchorCtr="0">
          <a:noAutofit/>
        </a:bodyPr>
        <a:lstStyle/>
        <a:p>
          <a:pPr marL="0" lvl="0" indent="0" algn="l" defTabSz="711200">
            <a:lnSpc>
              <a:spcPct val="90000"/>
            </a:lnSpc>
            <a:spcBef>
              <a:spcPct val="0"/>
            </a:spcBef>
            <a:spcAft>
              <a:spcPct val="35000"/>
            </a:spcAft>
            <a:buNone/>
          </a:pPr>
          <a:r>
            <a:rPr lang="en-US" sz="1600" b="1" kern="1200"/>
            <a:t>Vehicle Standards and Market Surveillance</a:t>
          </a:r>
        </a:p>
      </dsp:txBody>
      <dsp:txXfrm>
        <a:off x="553520" y="93691"/>
        <a:ext cx="7380370" cy="426206"/>
      </dsp:txXfrm>
    </dsp:sp>
    <dsp:sp modelId="{6C98D2BE-FD57-4496-8957-E28953405307}">
      <dsp:nvSpPr>
        <dsp:cNvPr id="0" name=""/>
        <dsp:cNvSpPr/>
      </dsp:nvSpPr>
      <dsp:spPr>
        <a:xfrm>
          <a:off x="0" y="1788554"/>
          <a:ext cx="10609263" cy="1159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3397" tIns="333248" rIns="823397"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CO2 standards for LDV and HDV -  Life Cycle Analysis </a:t>
          </a:r>
        </a:p>
        <a:p>
          <a:pPr marL="171450" lvl="1" indent="-171450" algn="l" defTabSz="711200">
            <a:lnSpc>
              <a:spcPct val="90000"/>
            </a:lnSpc>
            <a:spcBef>
              <a:spcPct val="0"/>
            </a:spcBef>
            <a:spcAft>
              <a:spcPct val="15000"/>
            </a:spcAft>
            <a:buChar char="•"/>
          </a:pPr>
          <a:r>
            <a:rPr lang="en-US" sz="1600" kern="1200"/>
            <a:t>Heavy duty vehicle certification (VECTO)</a:t>
          </a:r>
        </a:p>
        <a:p>
          <a:pPr marL="171450" lvl="1" indent="-171450" algn="l" defTabSz="711200">
            <a:lnSpc>
              <a:spcPct val="90000"/>
            </a:lnSpc>
            <a:spcBef>
              <a:spcPct val="0"/>
            </a:spcBef>
            <a:spcAft>
              <a:spcPct val="15000"/>
            </a:spcAft>
            <a:buChar char="•"/>
          </a:pPr>
          <a:r>
            <a:rPr lang="en-US" sz="1600" kern="1200"/>
            <a:t>Non-road modes (maritime and aviation) and socio-economic aspects</a:t>
          </a:r>
        </a:p>
      </dsp:txBody>
      <dsp:txXfrm>
        <a:off x="0" y="1788554"/>
        <a:ext cx="10609263" cy="1159200"/>
      </dsp:txXfrm>
    </dsp:sp>
    <dsp:sp modelId="{7AF43D2D-7492-482C-9D8F-F9DF3075A4A2}">
      <dsp:nvSpPr>
        <dsp:cNvPr id="0" name=""/>
        <dsp:cNvSpPr/>
      </dsp:nvSpPr>
      <dsp:spPr>
        <a:xfrm>
          <a:off x="530463" y="1552394"/>
          <a:ext cx="7426484"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703" tIns="0" rIns="280703" bIns="0" numCol="1" spcCol="1270" anchor="ctr" anchorCtr="0">
          <a:noAutofit/>
        </a:bodyPr>
        <a:lstStyle/>
        <a:p>
          <a:pPr marL="0" lvl="0" indent="0" algn="l" defTabSz="711200">
            <a:lnSpc>
              <a:spcPct val="90000"/>
            </a:lnSpc>
            <a:spcBef>
              <a:spcPct val="0"/>
            </a:spcBef>
            <a:spcAft>
              <a:spcPct val="35000"/>
            </a:spcAft>
            <a:buNone/>
          </a:pPr>
          <a:r>
            <a:rPr lang="en-US" sz="1600" b="1" kern="1200"/>
            <a:t>Decarbonization of transport</a:t>
          </a:r>
        </a:p>
      </dsp:txBody>
      <dsp:txXfrm>
        <a:off x="553520" y="1575451"/>
        <a:ext cx="7380370" cy="426206"/>
      </dsp:txXfrm>
    </dsp:sp>
    <dsp:sp modelId="{C7C56F58-F863-493A-9B17-6E0A0F20A945}">
      <dsp:nvSpPr>
        <dsp:cNvPr id="0" name=""/>
        <dsp:cNvSpPr/>
      </dsp:nvSpPr>
      <dsp:spPr>
        <a:xfrm>
          <a:off x="0" y="3270315"/>
          <a:ext cx="10609263" cy="907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3397" tIns="333248" rIns="823397"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Monitoring of EU funded research programs (TRIMIS)</a:t>
          </a:r>
        </a:p>
        <a:p>
          <a:pPr marL="171450" lvl="1" indent="-171450" algn="l" defTabSz="711200">
            <a:lnSpc>
              <a:spcPct val="90000"/>
            </a:lnSpc>
            <a:spcBef>
              <a:spcPct val="0"/>
            </a:spcBef>
            <a:spcAft>
              <a:spcPct val="15000"/>
            </a:spcAft>
            <a:buChar char="•"/>
          </a:pPr>
          <a:r>
            <a:rPr lang="en-US" sz="1600" kern="1200"/>
            <a:t>Observatory of the CCAM Industrial Ecosystem</a:t>
          </a:r>
        </a:p>
      </dsp:txBody>
      <dsp:txXfrm>
        <a:off x="0" y="3270315"/>
        <a:ext cx="10609263" cy="907200"/>
      </dsp:txXfrm>
    </dsp:sp>
    <dsp:sp modelId="{03D3A104-2E08-4524-832F-5225545B1483}">
      <dsp:nvSpPr>
        <dsp:cNvPr id="0" name=""/>
        <dsp:cNvSpPr/>
      </dsp:nvSpPr>
      <dsp:spPr>
        <a:xfrm>
          <a:off x="530463" y="3034155"/>
          <a:ext cx="7426484"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703" tIns="0" rIns="280703" bIns="0" numCol="1" spcCol="1270" anchor="ctr" anchorCtr="0">
          <a:noAutofit/>
        </a:bodyPr>
        <a:lstStyle/>
        <a:p>
          <a:pPr marL="0" lvl="0" indent="0" algn="l" defTabSz="711200">
            <a:lnSpc>
              <a:spcPct val="90000"/>
            </a:lnSpc>
            <a:spcBef>
              <a:spcPct val="0"/>
            </a:spcBef>
            <a:spcAft>
              <a:spcPct val="35000"/>
            </a:spcAft>
            <a:buNone/>
          </a:pPr>
          <a:r>
            <a:rPr lang="en-US" sz="1600" b="1" kern="1200"/>
            <a:t>Research, Innovation and EU Competitiveness in Transport</a:t>
          </a:r>
        </a:p>
      </dsp:txBody>
      <dsp:txXfrm>
        <a:off x="553520" y="3057212"/>
        <a:ext cx="7380370" cy="4262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099683-A527-4158-A3D5-5D0C415ABEBA}">
      <dsp:nvSpPr>
        <dsp:cNvPr id="0" name=""/>
        <dsp:cNvSpPr/>
      </dsp:nvSpPr>
      <dsp:spPr>
        <a:xfrm>
          <a:off x="228214" y="418871"/>
          <a:ext cx="1344110" cy="1344110"/>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336A2D-9DC1-4610-BB0F-871A1F45FBD9}">
      <dsp:nvSpPr>
        <dsp:cNvPr id="0" name=""/>
        <dsp:cNvSpPr/>
      </dsp:nvSpPr>
      <dsp:spPr>
        <a:xfrm>
          <a:off x="510477" y="701134"/>
          <a:ext cx="779584" cy="77958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B8A4B23-5486-4CB4-8114-299CD022D6A6}">
      <dsp:nvSpPr>
        <dsp:cNvPr id="0" name=""/>
        <dsp:cNvSpPr/>
      </dsp:nvSpPr>
      <dsp:spPr>
        <a:xfrm>
          <a:off x="1860348" y="418871"/>
          <a:ext cx="3168260" cy="13441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it-IT" sz="1800" kern="1200"/>
            <a:t>The JRC </a:t>
          </a:r>
          <a:r>
            <a:rPr lang="it-IT" sz="1800" kern="1200" err="1"/>
            <a:t>is</a:t>
          </a:r>
          <a:r>
            <a:rPr lang="it-IT" sz="1800" kern="1200"/>
            <a:t> in </a:t>
          </a:r>
          <a:r>
            <a:rPr lang="it-IT" sz="1800" kern="1200" err="1"/>
            <a:t>charge</a:t>
          </a:r>
          <a:r>
            <a:rPr lang="it-IT" sz="1800" kern="1200"/>
            <a:t> of the </a:t>
          </a:r>
          <a:r>
            <a:rPr lang="it-IT" sz="1800" kern="1200" err="1"/>
            <a:t>physical</a:t>
          </a:r>
          <a:r>
            <a:rPr lang="it-IT" sz="1800" kern="1200"/>
            <a:t> testing of </a:t>
          </a:r>
          <a:r>
            <a:rPr lang="it-IT" sz="1800" kern="1200" err="1"/>
            <a:t>vehicles</a:t>
          </a:r>
          <a:r>
            <a:rPr lang="it-IT" sz="1800" kern="1200"/>
            <a:t>/</a:t>
          </a:r>
          <a:r>
            <a:rPr lang="it-IT" sz="1800" kern="1200" err="1"/>
            <a:t>components</a:t>
          </a:r>
          <a:r>
            <a:rPr lang="it-IT" sz="1800" kern="1200"/>
            <a:t> to </a:t>
          </a:r>
          <a:r>
            <a:rPr lang="it-IT" sz="1800" kern="1200" err="1"/>
            <a:t>verify</a:t>
          </a:r>
          <a:r>
            <a:rPr lang="it-IT" sz="1800" kern="1200"/>
            <a:t> </a:t>
          </a:r>
          <a:r>
            <a:rPr lang="it-IT" sz="1800" kern="1200" err="1"/>
            <a:t>their</a:t>
          </a:r>
          <a:r>
            <a:rPr lang="it-IT" sz="1800" kern="1200"/>
            <a:t> compliance with the </a:t>
          </a:r>
          <a:r>
            <a:rPr lang="it-IT" sz="1800" kern="1200" err="1"/>
            <a:t>relevant</a:t>
          </a:r>
          <a:r>
            <a:rPr lang="it-IT" sz="1800" kern="1200"/>
            <a:t> legislative </a:t>
          </a:r>
          <a:r>
            <a:rPr lang="it-IT" sz="1800" kern="1200" err="1"/>
            <a:t>requirements</a:t>
          </a:r>
          <a:endParaRPr lang="en-US" sz="1800" kern="1200"/>
        </a:p>
      </dsp:txBody>
      <dsp:txXfrm>
        <a:off x="1860348" y="418871"/>
        <a:ext cx="3168260" cy="1344110"/>
      </dsp:txXfrm>
    </dsp:sp>
    <dsp:sp modelId="{CA295E7C-0D1D-42DE-B9C2-046F6CC140E9}">
      <dsp:nvSpPr>
        <dsp:cNvPr id="0" name=""/>
        <dsp:cNvSpPr/>
      </dsp:nvSpPr>
      <dsp:spPr>
        <a:xfrm>
          <a:off x="5580654" y="418871"/>
          <a:ext cx="1344110" cy="1344110"/>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8141EA-4AB9-4A16-BD2D-C4BE3BFB2EAA}">
      <dsp:nvSpPr>
        <dsp:cNvPr id="0" name=""/>
        <dsp:cNvSpPr/>
      </dsp:nvSpPr>
      <dsp:spPr>
        <a:xfrm>
          <a:off x="5862917" y="701134"/>
          <a:ext cx="779584" cy="77958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356FC2E-1750-403F-9E09-315EBFBA205C}">
      <dsp:nvSpPr>
        <dsp:cNvPr id="0" name=""/>
        <dsp:cNvSpPr/>
      </dsp:nvSpPr>
      <dsp:spPr>
        <a:xfrm>
          <a:off x="7212788" y="418871"/>
          <a:ext cx="3168260" cy="13441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it-IT" sz="1800" kern="1200"/>
            <a:t>This activity is carried out in close cooperation with DG-GROW which provides also the necessary funds through an Administrative Arrangement</a:t>
          </a:r>
          <a:endParaRPr lang="en-US" sz="1800" kern="1200"/>
        </a:p>
      </dsp:txBody>
      <dsp:txXfrm>
        <a:off x="7212788" y="418871"/>
        <a:ext cx="3168260" cy="1344110"/>
      </dsp:txXfrm>
    </dsp:sp>
    <dsp:sp modelId="{22D546A2-A886-4905-9D32-D73FC44CE7E7}">
      <dsp:nvSpPr>
        <dsp:cNvPr id="0" name=""/>
        <dsp:cNvSpPr/>
      </dsp:nvSpPr>
      <dsp:spPr>
        <a:xfrm>
          <a:off x="228214" y="2485167"/>
          <a:ext cx="1344110" cy="1344110"/>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1CE2C7-152E-4B67-B130-E550B3FDCA51}">
      <dsp:nvSpPr>
        <dsp:cNvPr id="0" name=""/>
        <dsp:cNvSpPr/>
      </dsp:nvSpPr>
      <dsp:spPr>
        <a:xfrm>
          <a:off x="510477" y="2767430"/>
          <a:ext cx="779584" cy="77958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6FB614B-3330-440E-B69F-1BFF65CE19F1}">
      <dsp:nvSpPr>
        <dsp:cNvPr id="0" name=""/>
        <dsp:cNvSpPr/>
      </dsp:nvSpPr>
      <dsp:spPr>
        <a:xfrm>
          <a:off x="1860348" y="2485167"/>
          <a:ext cx="3168260" cy="13441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it-IT" sz="1800" kern="1200"/>
            <a:t>Vehicles/componentes are tested both for the environmental and safety related performance applying the legislative test procedures and non tandards procedures to verify specific requirements</a:t>
          </a:r>
          <a:endParaRPr lang="en-US" sz="1800" kern="1200"/>
        </a:p>
      </dsp:txBody>
      <dsp:txXfrm>
        <a:off x="1860348" y="2485167"/>
        <a:ext cx="3168260" cy="1344110"/>
      </dsp:txXfrm>
    </dsp:sp>
    <dsp:sp modelId="{E7D7F9FB-9AA4-4754-9BED-2A1560FA7A56}">
      <dsp:nvSpPr>
        <dsp:cNvPr id="0" name=""/>
        <dsp:cNvSpPr/>
      </dsp:nvSpPr>
      <dsp:spPr>
        <a:xfrm>
          <a:off x="5580654" y="2485167"/>
          <a:ext cx="1344110" cy="1344110"/>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7E20B1-7F20-476D-AD4A-8BFB7C7C65A7}">
      <dsp:nvSpPr>
        <dsp:cNvPr id="0" name=""/>
        <dsp:cNvSpPr/>
      </dsp:nvSpPr>
      <dsp:spPr>
        <a:xfrm>
          <a:off x="5862917" y="2767430"/>
          <a:ext cx="779584" cy="77958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37B2FC3-5826-46D4-9A1A-6AE0C64E7A0D}">
      <dsp:nvSpPr>
        <dsp:cNvPr id="0" name=""/>
        <dsp:cNvSpPr/>
      </dsp:nvSpPr>
      <dsp:spPr>
        <a:xfrm>
          <a:off x="7212788" y="2485167"/>
          <a:ext cx="3168260" cy="13441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it-IT" sz="1800" kern="1200"/>
            <a:t>The activity includes an important research dimension aimed at establishing whether regulations and related test procedures are fit for the purpose or need modifications/updates</a:t>
          </a:r>
          <a:endParaRPr lang="en-US" sz="1800" kern="1200"/>
        </a:p>
      </dsp:txBody>
      <dsp:txXfrm>
        <a:off x="7212788" y="2485167"/>
        <a:ext cx="3168260" cy="13441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3E1792-EEA5-48DB-A5EB-CD454EF03BD5}">
      <dsp:nvSpPr>
        <dsp:cNvPr id="0" name=""/>
        <dsp:cNvSpPr/>
      </dsp:nvSpPr>
      <dsp:spPr>
        <a:xfrm>
          <a:off x="974916" y="0"/>
          <a:ext cx="4581979" cy="4581979"/>
        </a:xfrm>
        <a:prstGeom prst="quadArrow">
          <a:avLst>
            <a:gd name="adj1" fmla="val 2000"/>
            <a:gd name="adj2" fmla="val 4000"/>
            <a:gd name="adj3" fmla="val 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0104B7-8C48-45C1-AB16-7FBFB7BBEA2C}">
      <dsp:nvSpPr>
        <dsp:cNvPr id="0" name=""/>
        <dsp:cNvSpPr/>
      </dsp:nvSpPr>
      <dsp:spPr>
        <a:xfrm>
          <a:off x="1272745" y="297828"/>
          <a:ext cx="1832791" cy="1832791"/>
        </a:xfrm>
        <a:prstGeom prst="roundRect">
          <a:avLst/>
        </a:prstGeom>
        <a:solidFill>
          <a:schemeClr val="accent4">
            <a:lumMod val="60000"/>
            <a:lumOff val="40000"/>
          </a:schemeClr>
        </a:solidFill>
        <a:ln w="76200" cap="flat" cmpd="sng" algn="ctr">
          <a:solidFill>
            <a:schemeClr val="accent4">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kern="1200" baseline="0" noProof="0"/>
            <a:t>Portal &amp; Database</a:t>
          </a:r>
          <a:endParaRPr lang="en-GB" sz="1800" kern="1200" noProof="0"/>
        </a:p>
      </dsp:txBody>
      <dsp:txXfrm>
        <a:off x="1362214" y="387297"/>
        <a:ext cx="1653853" cy="1653853"/>
      </dsp:txXfrm>
    </dsp:sp>
    <dsp:sp modelId="{92165769-F239-42EB-869E-4494ED147EFE}">
      <dsp:nvSpPr>
        <dsp:cNvPr id="0" name=""/>
        <dsp:cNvSpPr/>
      </dsp:nvSpPr>
      <dsp:spPr>
        <a:xfrm>
          <a:off x="3426275" y="297828"/>
          <a:ext cx="1832791" cy="1832791"/>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baseline="0" noProof="0"/>
            <a:t>Transport R&amp;I</a:t>
          </a:r>
          <a:endParaRPr lang="en-IE" sz="1800" kern="1200" noProof="0"/>
        </a:p>
      </dsp:txBody>
      <dsp:txXfrm>
        <a:off x="3515744" y="387297"/>
        <a:ext cx="1653853" cy="1653853"/>
      </dsp:txXfrm>
    </dsp:sp>
    <dsp:sp modelId="{74F681A6-00D5-4C00-B378-46F1CEB05377}">
      <dsp:nvSpPr>
        <dsp:cNvPr id="0" name=""/>
        <dsp:cNvSpPr/>
      </dsp:nvSpPr>
      <dsp:spPr>
        <a:xfrm>
          <a:off x="1272745" y="2451358"/>
          <a:ext cx="1832791" cy="1832791"/>
        </a:xfrm>
        <a:prstGeom prst="roundRect">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fr-FR" sz="1800" kern="1200" baseline="0"/>
            <a:t> </a:t>
          </a:r>
          <a:r>
            <a:rPr lang="fr-FR" sz="1800" kern="1200" baseline="0" err="1"/>
            <a:t>Dissemination</a:t>
          </a:r>
          <a:r>
            <a:rPr lang="fr-FR" sz="1800" kern="1200" baseline="0"/>
            <a:t> &amp; Engagement   </a:t>
          </a:r>
          <a:endParaRPr lang="en-IE" sz="1800" kern="1200"/>
        </a:p>
      </dsp:txBody>
      <dsp:txXfrm>
        <a:off x="1362214" y="2540827"/>
        <a:ext cx="1653853" cy="1653853"/>
      </dsp:txXfrm>
    </dsp:sp>
    <dsp:sp modelId="{659CE77A-D691-47D6-866B-BB22EDA96698}">
      <dsp:nvSpPr>
        <dsp:cNvPr id="0" name=""/>
        <dsp:cNvSpPr/>
      </dsp:nvSpPr>
      <dsp:spPr>
        <a:xfrm>
          <a:off x="3426275" y="2451358"/>
          <a:ext cx="1832791" cy="1832791"/>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fr-FR" sz="1800" kern="1200" baseline="0" noProof="0"/>
            <a:t>Innovation </a:t>
          </a:r>
          <a:r>
            <a:rPr lang="fr-FR" sz="1800" kern="1200" baseline="0" noProof="0" err="1"/>
            <a:t>capacities</a:t>
          </a:r>
          <a:endParaRPr lang="en-IE" sz="1800" kern="1200"/>
        </a:p>
      </dsp:txBody>
      <dsp:txXfrm>
        <a:off x="3515744" y="2540827"/>
        <a:ext cx="1653853" cy="165385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A939EFE-0303-44F6-9A16-FD3B5E015DB1}" type="datetimeFigureOut">
              <a:rPr lang="en-GB" smtClean="0"/>
              <a:pPr/>
              <a:t>06/03/2026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4F04766-77AF-4EBE-9704-229FD5F6AD6A}" type="slidenum">
              <a:rPr lang="en-GB" smtClean="0"/>
              <a:pPr/>
              <a:t>‹#›</a:t>
            </a:fld>
            <a:endParaRPr lang="en-GB"/>
          </a:p>
        </p:txBody>
      </p:sp>
    </p:spTree>
    <p:extLst>
      <p:ext uri="{BB962C8B-B14F-4D97-AF65-F5344CB8AC3E}">
        <p14:creationId xmlns:p14="http://schemas.microsoft.com/office/powerpoint/2010/main" val="37889881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B926D1-0013-4A80-B64E-9D824EE65210}" type="datetimeFigureOut">
              <a:rPr lang="en-GB" smtClean="0"/>
              <a:pPr/>
              <a:t>06/03/2026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CF2995-AB43-4B7C-B8CD-9DC7C3692A9C}" type="slidenum">
              <a:rPr lang="en-GB" smtClean="0"/>
              <a:pPr/>
              <a:t>‹#›</a:t>
            </a:fld>
            <a:endParaRPr lang="en-GB"/>
          </a:p>
        </p:txBody>
      </p:sp>
    </p:spTree>
    <p:extLst>
      <p:ext uri="{BB962C8B-B14F-4D97-AF65-F5344CB8AC3E}">
        <p14:creationId xmlns:p14="http://schemas.microsoft.com/office/powerpoint/2010/main" val="146078466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myintracomm.ec.europa.eu/corp/intellectual-property/Documents/2019_Reuse-guidelines(CC-BY).pdf"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6385805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1" dirty="0"/>
              <a:t>CO2</a:t>
            </a:r>
            <a:r>
              <a:rPr lang="en-IE" b="1" baseline="0" dirty="0"/>
              <a:t> emissions targets and fleet decarbonisation [left]</a:t>
            </a:r>
            <a:br>
              <a:rPr lang="en-IE" dirty="0"/>
            </a:br>
            <a:r>
              <a:rPr lang="en-IE" dirty="0"/>
              <a:t>- Significant Reduction in new vehicle CO2 emissions: Official CO2 emissions for new passenger cars in the EU (+ Norway and Iceland), dropped to 106 g/km in 2024, a 22.8 g/km reduction compared to 2020 levels.</a:t>
            </a:r>
          </a:p>
          <a:p>
            <a:r>
              <a:rPr lang="en-IE" dirty="0"/>
              <a:t>- Growing Adoption of Electric Vehicles: In 2024, electric vehicles accounted for 15% of new car sales (against 6% in 2020). Plug-in hybrid vehicles contributed an additional 7%. For 2025, preliminary data indicates further growth of the EU electric vehicle market.</a:t>
            </a:r>
          </a:p>
          <a:p>
            <a:br>
              <a:rPr lang="en-IE" dirty="0"/>
            </a:br>
            <a:r>
              <a:rPr lang="en-IE" b="1" dirty="0"/>
              <a:t>On-Board</a:t>
            </a:r>
            <a:r>
              <a:rPr lang="en-IE" b="1" baseline="0" dirty="0"/>
              <a:t> Fuel and Energy Consumption Monitoring (OBFCM) [right]</a:t>
            </a:r>
            <a:br>
              <a:rPr lang="en-IE" dirty="0"/>
            </a:br>
            <a:r>
              <a:rPr lang="en-IE" dirty="0"/>
              <a:t>- Technology enabling to obtain real-world</a:t>
            </a:r>
            <a:r>
              <a:rPr lang="en-IE" baseline="0" dirty="0"/>
              <a:t> consumption data from the vehicle fleet, the calculation of real-world CO2 emissions and the gap from the official values.</a:t>
            </a:r>
            <a:endParaRPr lang="en-IE" dirty="0"/>
          </a:p>
          <a:p>
            <a:pPr marL="171450" indent="-171450">
              <a:buFontTx/>
              <a:buChar char="-"/>
            </a:pPr>
            <a:r>
              <a:rPr lang="en-IE" dirty="0"/>
              <a:t>Stable gap of Vehicle In-Use Emissions: Monitoring of vehicle real-world energy consumption has confirmed a stable gap between the in-use real-world values and the official figures. This confirms the success of regulation in stopping previous trends of ever bigger deviations and the validity of the EU regulatory approach.</a:t>
            </a:r>
          </a:p>
          <a:p>
            <a:pPr marL="171450" indent="-171450">
              <a:buFontTx/>
              <a:buChar char="-"/>
            </a:pPr>
            <a:r>
              <a:rPr lang="en-IE" dirty="0"/>
              <a:t>The real-world</a:t>
            </a:r>
            <a:r>
              <a:rPr lang="en-IE" baseline="0" dirty="0"/>
              <a:t> data further feeds into key assessments such as Life Cycle Assessment (LCA), emission inventories and others.</a:t>
            </a:r>
            <a:endParaRPr lang="en-IE" dirty="0"/>
          </a:p>
          <a:p>
            <a:endParaRPr lang="en-IE" dirty="0"/>
          </a:p>
        </p:txBody>
      </p:sp>
      <p:sp>
        <p:nvSpPr>
          <p:cNvPr id="4" name="Slide Number Placeholder 3"/>
          <p:cNvSpPr>
            <a:spLocks noGrp="1"/>
          </p:cNvSpPr>
          <p:nvPr>
            <p:ph type="sldNum" sz="quarter" idx="5"/>
          </p:nvPr>
        </p:nvSpPr>
        <p:spPr/>
        <p:txBody>
          <a:bodyPr/>
          <a:lstStyle/>
          <a:p>
            <a:fld id="{59CF2995-AB43-4B7C-B8CD-9DC7C3692A9C}" type="slidenum">
              <a:rPr lang="en-GB" smtClean="0"/>
              <a:pPr/>
              <a:t>20</a:t>
            </a:fld>
            <a:endParaRPr lang="en-GB"/>
          </a:p>
        </p:txBody>
      </p:sp>
    </p:spTree>
    <p:extLst>
      <p:ext uri="{BB962C8B-B14F-4D97-AF65-F5344CB8AC3E}">
        <p14:creationId xmlns:p14="http://schemas.microsoft.com/office/powerpoint/2010/main" val="30290287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endParaRPr lang="en-US" sz="180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a:p>
        </p:txBody>
      </p:sp>
      <p:sp>
        <p:nvSpPr>
          <p:cNvPr id="4" name="Slide Number Placeholder 3"/>
          <p:cNvSpPr>
            <a:spLocks noGrp="1"/>
          </p:cNvSpPr>
          <p:nvPr>
            <p:ph type="sldNum" sz="quarter" idx="5"/>
          </p:nvPr>
        </p:nvSpPr>
        <p:spPr/>
        <p:txBody>
          <a:bodyPr/>
          <a:lstStyle/>
          <a:p>
            <a:fld id="{59CF2995-AB43-4B7C-B8CD-9DC7C3692A9C}" type="slidenum">
              <a:rPr lang="en-GB" smtClean="0"/>
              <a:t>22</a:t>
            </a:fld>
            <a:endParaRPr lang="en-GB"/>
          </a:p>
        </p:txBody>
      </p:sp>
    </p:spTree>
    <p:extLst>
      <p:ext uri="{BB962C8B-B14F-4D97-AF65-F5344CB8AC3E}">
        <p14:creationId xmlns:p14="http://schemas.microsoft.com/office/powerpoint/2010/main" val="32184383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just">
              <a:spcAft>
                <a:spcPts val="800"/>
              </a:spcAft>
              <a:buClr>
                <a:srgbClr val="FFC000"/>
              </a:buClr>
              <a:buFont typeface="Courier New" panose="02070309020205020404" pitchFamily="49" charset="0"/>
              <a:buChar char="o"/>
            </a:pPr>
            <a:r>
              <a:rPr lang="en-GB" sz="1600" dirty="0"/>
              <a:t>The environmental performance of electrified vehicles may be affected by excess degradation of the battery system over time</a:t>
            </a:r>
            <a:r>
              <a:rPr lang="en-US" sz="1600" dirty="0"/>
              <a:t>.</a:t>
            </a:r>
          </a:p>
          <a:p>
            <a:pPr marL="285750" indent="-285750" algn="just">
              <a:spcAft>
                <a:spcPts val="800"/>
              </a:spcAft>
              <a:buClr>
                <a:srgbClr val="FFC000"/>
              </a:buClr>
              <a:buFont typeface="Courier New" panose="02070309020205020404" pitchFamily="49" charset="0"/>
              <a:buChar char="o"/>
            </a:pPr>
            <a:r>
              <a:rPr lang="en-GB" sz="1600" dirty="0"/>
              <a:t>Loss of electric driving range and loss of vehicle energy efficiency are both primary concerns.</a:t>
            </a:r>
          </a:p>
          <a:p>
            <a:pPr marL="800100" lvl="1" indent="-342900">
              <a:lnSpc>
                <a:spcPct val="115000"/>
              </a:lnSpc>
              <a:buClr>
                <a:srgbClr val="FFC000"/>
              </a:buClr>
              <a:buFont typeface="Wingdings" panose="05000000000000000000" pitchFamily="2" charset="2"/>
              <a:buChar char="Ø"/>
            </a:pPr>
            <a:r>
              <a:rPr lang="en-GB" sz="1600" dirty="0">
                <a:effectLst/>
                <a:latin typeface="Calibri" panose="020F0502020204030204" pitchFamily="34" charset="0"/>
                <a:ea typeface="Calibri" panose="020F0502020204030204" pitchFamily="34" charset="0"/>
                <a:cs typeface="Times New Roman" panose="02020603050405020304" pitchFamily="18" charset="0"/>
              </a:rPr>
              <a:t>The most recent remarkable achievement to which the JRC extensively contributed is the approval of the new UN global technical regulation (GTR) No.25 which establishes the minimum performance requirements for battery durability in heavy duty vehicle (trucks, buses and coaches).</a:t>
            </a:r>
          </a:p>
          <a:p>
            <a:pPr marL="800100" lvl="1" indent="-342900">
              <a:lnSpc>
                <a:spcPct val="115000"/>
              </a:lnSpc>
              <a:buClr>
                <a:srgbClr val="FFC000"/>
              </a:buClr>
              <a:buFont typeface="Wingdings" panose="05000000000000000000" pitchFamily="2" charset="2"/>
              <a:buChar char="Ø"/>
            </a:pPr>
            <a:r>
              <a:rPr lang="en-GB" sz="1600" dirty="0">
                <a:effectLst/>
                <a:latin typeface="Calibri" panose="020F0502020204030204" pitchFamily="34" charset="0"/>
                <a:ea typeface="Calibri" panose="020F0502020204030204" pitchFamily="34" charset="0"/>
                <a:cs typeface="Times New Roman" panose="02020603050405020304" pitchFamily="18" charset="0"/>
              </a:rPr>
              <a:t> This GTR is the follow up extension of the durability requirements already establishe</a:t>
            </a:r>
            <a:r>
              <a:rPr lang="en-GB" sz="1600" dirty="0">
                <a:latin typeface="Calibri" panose="020F0502020204030204" pitchFamily="34" charset="0"/>
                <a:ea typeface="Calibri" panose="020F0502020204030204" pitchFamily="34" charset="0"/>
                <a:cs typeface="Times New Roman" panose="02020603050405020304" pitchFamily="18" charset="0"/>
              </a:rPr>
              <a:t>d for light duty vehicles </a:t>
            </a:r>
            <a:r>
              <a:rPr lang="en-GB" sz="1600" dirty="0">
                <a:effectLst/>
                <a:latin typeface="Calibri" panose="020F0502020204030204" pitchFamily="34" charset="0"/>
                <a:ea typeface="Calibri" panose="020F0502020204030204" pitchFamily="34" charset="0"/>
                <a:cs typeface="Times New Roman" panose="02020603050405020304" pitchFamily="18" charset="0"/>
              </a:rPr>
              <a:t>(passenger cars and light commercial vehicles) with the UN GTR No. 22. </a:t>
            </a:r>
          </a:p>
          <a:p>
            <a:pPr marL="800100" lvl="1" indent="-342900">
              <a:lnSpc>
                <a:spcPct val="115000"/>
              </a:lnSpc>
              <a:buClr>
                <a:srgbClr val="FFC000"/>
              </a:buClr>
              <a:buFont typeface="Wingdings" panose="05000000000000000000" pitchFamily="2" charset="2"/>
              <a:buChar char="Ø"/>
            </a:pPr>
            <a:r>
              <a:rPr lang="en-IE" sz="1600" dirty="0">
                <a:latin typeface="Calibri" panose="020F0502020204030204" pitchFamily="34" charset="0"/>
                <a:ea typeface="Calibri" panose="020F0502020204030204" pitchFamily="34" charset="0"/>
                <a:cs typeface="Times New Roman" panose="02020603050405020304" pitchFamily="18" charset="0"/>
              </a:rPr>
              <a:t>These regulations would prevent the use of low-quality batteries, ensuring that only durable batteries are installed in EVs. </a:t>
            </a:r>
          </a:p>
          <a:p>
            <a:pPr marL="800100" lvl="1" indent="-342900">
              <a:lnSpc>
                <a:spcPct val="115000"/>
              </a:lnSpc>
              <a:buClr>
                <a:srgbClr val="FFC000"/>
              </a:buClr>
              <a:buFont typeface="Wingdings" panose="05000000000000000000" pitchFamily="2" charset="2"/>
              <a:buChar char="Ø"/>
            </a:pPr>
            <a:r>
              <a:rPr lang="en-IE" sz="1600" dirty="0">
                <a:latin typeface="Calibri" panose="020F0502020204030204" pitchFamily="34" charset="0"/>
                <a:ea typeface="Calibri" panose="020F0502020204030204" pitchFamily="34" charset="0"/>
                <a:cs typeface="Times New Roman" panose="02020603050405020304" pitchFamily="18" charset="0"/>
              </a:rPr>
              <a:t>Making sure each battery lasts longer would help to ease the pressure on in-demand critical raw materials needed for their production, and reduce waste from used batteries.</a:t>
            </a:r>
            <a:endParaRPr lang="en-GB" sz="1800" dirty="0"/>
          </a:p>
          <a:p>
            <a:endParaRPr lang="en-IE" dirty="0"/>
          </a:p>
        </p:txBody>
      </p:sp>
      <p:sp>
        <p:nvSpPr>
          <p:cNvPr id="4" name="Slide Number Placeholder 3"/>
          <p:cNvSpPr>
            <a:spLocks noGrp="1"/>
          </p:cNvSpPr>
          <p:nvPr>
            <p:ph type="sldNum" sz="quarter" idx="5"/>
          </p:nvPr>
        </p:nvSpPr>
        <p:spPr/>
        <p:txBody>
          <a:bodyPr/>
          <a:lstStyle/>
          <a:p>
            <a:fld id="{59CF2995-AB43-4B7C-B8CD-9DC7C3692A9C}" type="slidenum">
              <a:rPr lang="en-GB" smtClean="0"/>
              <a:pPr/>
              <a:t>24</a:t>
            </a:fld>
            <a:endParaRPr lang="en-GB"/>
          </a:p>
        </p:txBody>
      </p:sp>
    </p:spTree>
    <p:extLst>
      <p:ext uri="{BB962C8B-B14F-4D97-AF65-F5344CB8AC3E}">
        <p14:creationId xmlns:p14="http://schemas.microsoft.com/office/powerpoint/2010/main" val="1711820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pPr/>
              <a:t>25</a:t>
            </a:fld>
            <a:endParaRPr lang="en-GB"/>
          </a:p>
        </p:txBody>
      </p:sp>
    </p:spTree>
    <p:extLst>
      <p:ext uri="{BB962C8B-B14F-4D97-AF65-F5344CB8AC3E}">
        <p14:creationId xmlns:p14="http://schemas.microsoft.com/office/powerpoint/2010/main" val="42806393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179415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302539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R"/>
          </a:p>
        </p:txBody>
      </p:sp>
      <p:sp>
        <p:nvSpPr>
          <p:cNvPr id="4" name="Slide Number Placeholder 3"/>
          <p:cNvSpPr>
            <a:spLocks noGrp="1"/>
          </p:cNvSpPr>
          <p:nvPr>
            <p:ph type="sldNum" sz="quarter" idx="5"/>
          </p:nvPr>
        </p:nvSpPr>
        <p:spPr/>
        <p:txBody>
          <a:bodyPr/>
          <a:lstStyle/>
          <a:p>
            <a:fld id="{59CF2995-AB43-4B7C-B8CD-9DC7C3692A9C}" type="slidenum">
              <a:rPr lang="en-GB" smtClean="0"/>
              <a:pPr/>
              <a:t>35</a:t>
            </a:fld>
            <a:endParaRPr lang="en-GB"/>
          </a:p>
        </p:txBody>
      </p:sp>
    </p:spTree>
    <p:extLst>
      <p:ext uri="{BB962C8B-B14F-4D97-AF65-F5344CB8AC3E}">
        <p14:creationId xmlns:p14="http://schemas.microsoft.com/office/powerpoint/2010/main" val="33757192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R"/>
          </a:p>
        </p:txBody>
      </p:sp>
      <p:sp>
        <p:nvSpPr>
          <p:cNvPr id="4" name="Slide Number Placeholder 3"/>
          <p:cNvSpPr>
            <a:spLocks noGrp="1"/>
          </p:cNvSpPr>
          <p:nvPr>
            <p:ph type="sldNum" sz="quarter" idx="5"/>
          </p:nvPr>
        </p:nvSpPr>
        <p:spPr/>
        <p:txBody>
          <a:bodyPr/>
          <a:lstStyle/>
          <a:p>
            <a:fld id="{59CF2995-AB43-4B7C-B8CD-9DC7C3692A9C}" type="slidenum">
              <a:rPr lang="en-GB" smtClean="0"/>
              <a:pPr/>
              <a:t>36</a:t>
            </a:fld>
            <a:endParaRPr lang="en-GB"/>
          </a:p>
        </p:txBody>
      </p:sp>
    </p:spTree>
    <p:extLst>
      <p:ext uri="{BB962C8B-B14F-4D97-AF65-F5344CB8AC3E}">
        <p14:creationId xmlns:p14="http://schemas.microsoft.com/office/powerpoint/2010/main" val="5548013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63C91-416F-D3D8-A5AE-0509A55D12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BDCD23-7A1B-ED29-8AD2-D3DBACBFC8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F11D73-D4B3-E1AD-7DAF-394F2F852FE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rgbClr val="FFFFFF"/>
                </a:solidFill>
                <a:effectLst/>
                <a:latin typeface="Helvetica" pitchFamily="2" charset="0"/>
              </a:rPr>
              <a:t>NIR = National Implementation Reports (NIR)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rgbClr val="FFFFFF"/>
                </a:solidFill>
                <a:effectLst/>
                <a:latin typeface="Helvetica" pitchFamily="2" charset="0"/>
              </a:rPr>
              <a:t>AFIR = Alternative Fuels Infrastructure Regulation </a:t>
            </a:r>
          </a:p>
          <a:p>
            <a:r>
              <a:rPr lang="en-GR"/>
              <a:t>GGSC = Global Green Shipping Corridor</a:t>
            </a:r>
          </a:p>
        </p:txBody>
      </p:sp>
      <p:sp>
        <p:nvSpPr>
          <p:cNvPr id="4" name="Slide Number Placeholder 3">
            <a:extLst>
              <a:ext uri="{FF2B5EF4-FFF2-40B4-BE49-F238E27FC236}">
                <a16:creationId xmlns:a16="http://schemas.microsoft.com/office/drawing/2014/main" id="{BF02C3FE-8477-51DA-D6B0-84B94AC76A9F}"/>
              </a:ext>
            </a:extLst>
          </p:cNvPr>
          <p:cNvSpPr>
            <a:spLocks noGrp="1"/>
          </p:cNvSpPr>
          <p:nvPr>
            <p:ph type="sldNum" sz="quarter" idx="5"/>
          </p:nvPr>
        </p:nvSpPr>
        <p:spPr/>
        <p:txBody>
          <a:bodyPr/>
          <a:lstStyle/>
          <a:p>
            <a:fld id="{59CF2995-AB43-4B7C-B8CD-9DC7C3692A9C}" type="slidenum">
              <a:rPr lang="en-GB" smtClean="0"/>
              <a:pPr/>
              <a:t>37</a:t>
            </a:fld>
            <a:endParaRPr lang="en-GB"/>
          </a:p>
        </p:txBody>
      </p:sp>
    </p:spTree>
    <p:extLst>
      <p:ext uri="{BB962C8B-B14F-4D97-AF65-F5344CB8AC3E}">
        <p14:creationId xmlns:p14="http://schemas.microsoft.com/office/powerpoint/2010/main" val="21937187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Update/add/delete parts of the</a:t>
            </a:r>
            <a:r>
              <a:rPr lang="en-IE" baseline="0"/>
              <a:t> copyright notice where appropriate.</a:t>
            </a:r>
          </a:p>
          <a:p>
            <a:r>
              <a:rPr lang="en-IE" baseline="0"/>
              <a:t>More information: </a:t>
            </a:r>
            <a:r>
              <a:rPr lang="en-GB">
                <a:hlinkClick r:id="rId3"/>
              </a:rPr>
              <a:t>https://myintracomm.ec.europa.eu/corp/intellectual-property/Documents/2019_Reuse-guidelines%28CC-BY%29.pdf</a:t>
            </a:r>
            <a:endParaRPr lang="en-GB"/>
          </a:p>
        </p:txBody>
      </p:sp>
      <p:sp>
        <p:nvSpPr>
          <p:cNvPr id="4" name="Slide Number Placeholder 3"/>
          <p:cNvSpPr>
            <a:spLocks noGrp="1"/>
          </p:cNvSpPr>
          <p:nvPr>
            <p:ph type="sldNum" sz="quarter" idx="10"/>
          </p:nvPr>
        </p:nvSpPr>
        <p:spPr/>
        <p:txBody>
          <a:bodyPr/>
          <a:lstStyle/>
          <a:p>
            <a:fld id="{59CF2995-AB43-4B7C-B8CD-9DC7C3692A9C}" type="slidenum">
              <a:rPr lang="en-GB" smtClean="0"/>
              <a:pPr/>
              <a:t>39</a:t>
            </a:fld>
            <a:endParaRPr lang="en-GB"/>
          </a:p>
        </p:txBody>
      </p:sp>
    </p:spTree>
    <p:extLst>
      <p:ext uri="{BB962C8B-B14F-4D97-AF65-F5344CB8AC3E}">
        <p14:creationId xmlns:p14="http://schemas.microsoft.com/office/powerpoint/2010/main" val="2702924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l-NL"/>
          </a:p>
        </p:txBody>
      </p:sp>
    </p:spTree>
    <p:extLst>
      <p:ext uri="{BB962C8B-B14F-4D97-AF65-F5344CB8AC3E}">
        <p14:creationId xmlns:p14="http://schemas.microsoft.com/office/powerpoint/2010/main" val="6651226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l-NL"/>
          </a:p>
        </p:txBody>
      </p:sp>
    </p:spTree>
    <p:extLst>
      <p:ext uri="{BB962C8B-B14F-4D97-AF65-F5344CB8AC3E}">
        <p14:creationId xmlns:p14="http://schemas.microsoft.com/office/powerpoint/2010/main" val="17506020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T"/>
          </a:p>
        </p:txBody>
      </p:sp>
      <p:sp>
        <p:nvSpPr>
          <p:cNvPr id="4" name="Slide Number Placeholder 3"/>
          <p:cNvSpPr>
            <a:spLocks noGrp="1"/>
          </p:cNvSpPr>
          <p:nvPr>
            <p:ph type="sldNum" sz="quarter" idx="5"/>
          </p:nvPr>
        </p:nvSpPr>
        <p:spPr/>
        <p:txBody>
          <a:bodyPr/>
          <a:lstStyle/>
          <a:p>
            <a:fld id="{59CF2995-AB43-4B7C-B8CD-9DC7C3692A9C}" type="slidenum">
              <a:rPr lang="en-GB" smtClean="0"/>
              <a:pPr/>
              <a:t>5</a:t>
            </a:fld>
            <a:endParaRPr lang="en-GB"/>
          </a:p>
        </p:txBody>
      </p:sp>
    </p:spTree>
    <p:extLst>
      <p:ext uri="{BB962C8B-B14F-4D97-AF65-F5344CB8AC3E}">
        <p14:creationId xmlns:p14="http://schemas.microsoft.com/office/powerpoint/2010/main" val="38958325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Add 2 lines to notes on each facility</a:t>
            </a:r>
          </a:p>
          <a:p>
            <a:endParaRPr lang="en-GB"/>
          </a:p>
        </p:txBody>
      </p:sp>
    </p:spTree>
    <p:extLst>
      <p:ext uri="{BB962C8B-B14F-4D97-AF65-F5344CB8AC3E}">
        <p14:creationId xmlns:p14="http://schemas.microsoft.com/office/powerpoint/2010/main" val="29530062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D3FC75E-4696-4972-A06C-862A836DC0EE}" type="slidenum">
              <a:rPr lang="en-GB" smtClean="0"/>
              <a:t>7</a:t>
            </a:fld>
            <a:endParaRPr lang="en-GB"/>
          </a:p>
        </p:txBody>
      </p:sp>
    </p:spTree>
    <p:extLst>
      <p:ext uri="{BB962C8B-B14F-4D97-AF65-F5344CB8AC3E}">
        <p14:creationId xmlns:p14="http://schemas.microsoft.com/office/powerpoint/2010/main" val="25133469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9CF2995-AB43-4B7C-B8CD-9DC7C3692A9C}" type="slidenum">
              <a:rPr lang="en-GB" smtClean="0"/>
              <a:t>11</a:t>
            </a:fld>
            <a:endParaRPr lang="en-GB"/>
          </a:p>
        </p:txBody>
      </p:sp>
    </p:spTree>
    <p:extLst>
      <p:ext uri="{BB962C8B-B14F-4D97-AF65-F5344CB8AC3E}">
        <p14:creationId xmlns:p14="http://schemas.microsoft.com/office/powerpoint/2010/main" val="863800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9CF2995-AB43-4B7C-B8CD-9DC7C3692A9C}" type="slidenum">
              <a:rPr lang="en-GB" smtClean="0"/>
              <a:t>12</a:t>
            </a:fld>
            <a:endParaRPr lang="en-GB"/>
          </a:p>
        </p:txBody>
      </p:sp>
    </p:spTree>
    <p:extLst>
      <p:ext uri="{BB962C8B-B14F-4D97-AF65-F5344CB8AC3E}">
        <p14:creationId xmlns:p14="http://schemas.microsoft.com/office/powerpoint/2010/main" val="6434987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Il Progetto è il loro Progetto. Noi </a:t>
            </a:r>
            <a:r>
              <a:rPr lang="en-IE" dirty="0" err="1"/>
              <a:t>supportiamo</a:t>
            </a:r>
            <a:r>
              <a:rPr lang="en-IE" dirty="0"/>
              <a:t> </a:t>
            </a:r>
            <a:r>
              <a:rPr lang="en-IE" dirty="0" err="1"/>
              <a:t>perché</a:t>
            </a:r>
            <a:r>
              <a:rPr lang="en-IE" dirty="0"/>
              <a:t> </a:t>
            </a:r>
            <a:r>
              <a:rPr lang="en-IE" dirty="0" err="1"/>
              <a:t>rilevante</a:t>
            </a:r>
            <a:r>
              <a:rPr lang="en-IE" dirty="0"/>
              <a:t> </a:t>
            </a:r>
            <a:r>
              <a:rPr lang="en-IE" dirty="0" err="1"/>
              <a:t>su</a:t>
            </a:r>
            <a:r>
              <a:rPr lang="en-IE" dirty="0"/>
              <a:t> non-exhaust emissions</a:t>
            </a:r>
          </a:p>
          <a:p>
            <a:r>
              <a:rPr lang="en-IE" dirty="0"/>
              <a:t>We hope the collaboration can continue beyond it. </a:t>
            </a:r>
            <a:r>
              <a:rPr lang="en-IE"/>
              <a:t>We are open </a:t>
            </a:r>
          </a:p>
          <a:p>
            <a:endParaRPr lang="en-IE" dirty="0"/>
          </a:p>
          <a:p>
            <a:endParaRPr lang="en-IE" dirty="0"/>
          </a:p>
          <a:p>
            <a:endParaRPr lang="en-IE" dirty="0"/>
          </a:p>
        </p:txBody>
      </p:sp>
      <p:sp>
        <p:nvSpPr>
          <p:cNvPr id="4" name="Slide Number Placeholder 3"/>
          <p:cNvSpPr>
            <a:spLocks noGrp="1"/>
          </p:cNvSpPr>
          <p:nvPr>
            <p:ph type="sldNum" sz="quarter" idx="5"/>
          </p:nvPr>
        </p:nvSpPr>
        <p:spPr/>
        <p:txBody>
          <a:bodyPr/>
          <a:lstStyle/>
          <a:p>
            <a:fld id="{5C443DC7-BB31-4698-A16B-FCE172772E15}" type="slidenum">
              <a:rPr lang="en-IE" smtClean="0"/>
              <a:t>18</a:t>
            </a:fld>
            <a:endParaRPr lang="en-IE"/>
          </a:p>
        </p:txBody>
      </p:sp>
    </p:spTree>
    <p:extLst>
      <p:ext uri="{BB962C8B-B14F-4D97-AF65-F5344CB8AC3E}">
        <p14:creationId xmlns:p14="http://schemas.microsoft.com/office/powerpoint/2010/main" val="2076007541"/>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creativecommons.org/licenses/by/4.0/"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4_Cover (option 2)">
    <p:bg>
      <p:bgPr>
        <a:gradFill>
          <a:gsLst>
            <a:gs pos="75000">
              <a:srgbClr val="5DA6C5"/>
            </a:gs>
            <a:gs pos="47000">
              <a:srgbClr val="5781B8"/>
            </a:gs>
            <a:gs pos="4000">
              <a:srgbClr val="4E51A7"/>
            </a:gs>
            <a:gs pos="100000">
              <a:srgbClr val="65D4D5"/>
            </a:gs>
          </a:gsLst>
          <a:lin ang="18600000" scaled="0"/>
        </a:gradFill>
        <a:effectLst/>
      </p:bgPr>
    </p:bg>
    <p:spTree>
      <p:nvGrpSpPr>
        <p:cNvPr id="1" name=""/>
        <p:cNvGrpSpPr/>
        <p:nvPr/>
      </p:nvGrpSpPr>
      <p:grpSpPr>
        <a:xfrm>
          <a:off x="0" y="0"/>
          <a:ext cx="0" cy="0"/>
          <a:chOff x="0" y="0"/>
          <a:chExt cx="0" cy="0"/>
        </a:xfrm>
      </p:grpSpPr>
      <p:pic>
        <p:nvPicPr>
          <p:cNvPr id="8" name="JRC symbol" descr="A black circle with dots&#10;&#10;AI-generated content may be incorrect.">
            <a:extLst>
              <a:ext uri="{FF2B5EF4-FFF2-40B4-BE49-F238E27FC236}">
                <a16:creationId xmlns:a16="http://schemas.microsoft.com/office/drawing/2014/main" id="{725D4AB3-EADA-E922-EA70-C927A8FFB836}"/>
              </a:ext>
            </a:extLst>
          </p:cNvPr>
          <p:cNvPicPr>
            <a:picLocks noGrp="1" noRot="1" noChangeAspect="1" noMove="1" noResize="1" noEditPoints="1" noAdjustHandles="1" noChangeArrowheads="1" noChangeShapeType="1" noCrop="1"/>
          </p:cNvPicPr>
          <p:nvPr userDrawn="1"/>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8401068" y="-188564"/>
            <a:ext cx="7468761" cy="7403752"/>
          </a:xfrm>
          <a:prstGeom prst="rect">
            <a:avLst/>
          </a:prstGeom>
        </p:spPr>
      </p:pic>
      <p:pic>
        <p:nvPicPr>
          <p:cNvPr id="5" name="EU logo" descr="European Commission">
            <a:extLst>
              <a:ext uri="{FF2B5EF4-FFF2-40B4-BE49-F238E27FC236}">
                <a16:creationId xmlns:a16="http://schemas.microsoft.com/office/drawing/2014/main" id="{5BB2D12E-18B3-959D-037B-3FCA2A70277B}"/>
              </a:ext>
              <a:ext uri="{C183D7F6-B498-43B3-948B-1728B52AA6E4}">
                <adec:decorative xmlns:adec="http://schemas.microsoft.com/office/drawing/2017/decorative" val="0"/>
              </a:ext>
            </a:extLst>
          </p:cNvPr>
          <p:cNvPicPr/>
          <p:nvPr userDrawn="1"/>
        </p:nvPicPr>
        <p:blipFill>
          <a:blip r:embed="rId4"/>
          <a:stretch>
            <a:fillRect/>
          </a:stretch>
        </p:blipFill>
        <p:spPr>
          <a:xfrm>
            <a:off x="9463383" y="5738784"/>
            <a:ext cx="2544024" cy="941017"/>
          </a:xfrm>
          <a:prstGeom prst="rect">
            <a:avLst/>
          </a:prstGeom>
          <a:noFill/>
        </p:spPr>
      </p:pic>
      <p:sp>
        <p:nvSpPr>
          <p:cNvPr id="6" name="Date">
            <a:extLst>
              <a:ext uri="{FF2B5EF4-FFF2-40B4-BE49-F238E27FC236}">
                <a16:creationId xmlns:a16="http://schemas.microsoft.com/office/drawing/2014/main" id="{9F607E17-B964-D1C8-DEE9-C07B8FC25AF2}"/>
              </a:ext>
            </a:extLst>
          </p:cNvPr>
          <p:cNvSpPr>
            <a:spLocks noGrp="1"/>
          </p:cNvSpPr>
          <p:nvPr>
            <p:ph type="sldNum" sz="quarter" idx="4"/>
          </p:nvPr>
        </p:nvSpPr>
        <p:spPr>
          <a:xfrm>
            <a:off x="803275" y="6317486"/>
            <a:ext cx="2743200" cy="172523"/>
          </a:xfrm>
          <a:prstGeom prst="rect">
            <a:avLst/>
          </a:prstGeom>
          <a:noFill/>
        </p:spPr>
        <p:txBody>
          <a:bodyPr vert="horz" lIns="0" tIns="45720" rIns="91440" bIns="45720" rtlCol="0" anchor="ctr"/>
          <a:lstStyle>
            <a:lvl1pPr algn="r">
              <a:defRPr sz="1200">
                <a:solidFill>
                  <a:schemeClr val="bg1"/>
                </a:solidFill>
                <a:latin typeface="+mn-lt"/>
              </a:defRPr>
            </a:lvl1pPr>
          </a:lstStyle>
          <a:p>
            <a:pPr algn="l"/>
            <a:r>
              <a:rPr lang="fr-BE"/>
              <a:t>DD/MM/YYYY</a:t>
            </a:r>
            <a:endParaRPr lang="en-IE"/>
          </a:p>
        </p:txBody>
      </p:sp>
      <p:sp>
        <p:nvSpPr>
          <p:cNvPr id="7" name="Speaker, venue">
            <a:extLst>
              <a:ext uri="{FF2B5EF4-FFF2-40B4-BE49-F238E27FC236}">
                <a16:creationId xmlns:a16="http://schemas.microsoft.com/office/drawing/2014/main" id="{CD23B510-2F58-56A1-7F6F-515ECCAF7363}"/>
              </a:ext>
            </a:extLst>
          </p:cNvPr>
          <p:cNvSpPr>
            <a:spLocks noGrp="1"/>
          </p:cNvSpPr>
          <p:nvPr>
            <p:ph type="body" sz="quarter" idx="13" hasCustomPrompt="1"/>
          </p:nvPr>
        </p:nvSpPr>
        <p:spPr>
          <a:xfrm>
            <a:off x="803275" y="5399738"/>
            <a:ext cx="5724000" cy="684000"/>
          </a:xfrm>
          <a:prstGeom prst="rect">
            <a:avLst/>
          </a:prstGeom>
        </p:spPr>
        <p:txBody>
          <a:bodyPr lIns="0" tIns="0"/>
          <a:lstStyle>
            <a:lvl1pPr marL="0" indent="0" algn="l">
              <a:spcAft>
                <a:spcPts val="400"/>
              </a:spcAft>
              <a:buFont typeface="Arial" panose="020B0604020202020204" pitchFamily="34" charset="0"/>
              <a:buNone/>
              <a:defRPr sz="1600">
                <a:solidFill>
                  <a:schemeClr val="bg1"/>
                </a:solidFill>
              </a:defRPr>
            </a:lvl1pPr>
          </a:lstStyle>
          <a:p>
            <a:pPr lvl="0"/>
            <a:r>
              <a:rPr lang="en-GB" noProof="0"/>
              <a:t>Speaker</a:t>
            </a:r>
            <a:br>
              <a:rPr lang="en-GB" noProof="0"/>
            </a:br>
            <a:r>
              <a:rPr lang="en-GB" noProof="0"/>
              <a:t>Venue and date</a:t>
            </a:r>
          </a:p>
        </p:txBody>
      </p:sp>
      <p:sp>
        <p:nvSpPr>
          <p:cNvPr id="40" name="Subtitle">
            <a:extLst>
              <a:ext uri="{FF2B5EF4-FFF2-40B4-BE49-F238E27FC236}">
                <a16:creationId xmlns:a16="http://schemas.microsoft.com/office/drawing/2014/main" id="{BE9F0F0B-69CC-DFB6-5C7F-41B2FD0B0A99}"/>
              </a:ext>
            </a:extLst>
          </p:cNvPr>
          <p:cNvSpPr>
            <a:spLocks noGrp="1"/>
          </p:cNvSpPr>
          <p:nvPr>
            <p:ph type="subTitle" idx="1"/>
          </p:nvPr>
        </p:nvSpPr>
        <p:spPr>
          <a:xfrm>
            <a:off x="803275" y="3874486"/>
            <a:ext cx="7324003" cy="1351702"/>
          </a:xfrm>
          <a:prstGeom prst="rect">
            <a:avLst/>
          </a:prstGeom>
        </p:spPr>
        <p:txBody>
          <a:bodyPr lIns="0">
            <a:noAutofit/>
          </a:bodyPr>
          <a:lstStyle>
            <a:lvl1pPr marL="0" indent="0" algn="l">
              <a:lnSpc>
                <a:spcPct val="105000"/>
              </a:lnSpc>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Click to edit Master subtitle style</a:t>
            </a:r>
          </a:p>
        </p:txBody>
      </p:sp>
      <p:sp>
        <p:nvSpPr>
          <p:cNvPr id="2" name="Title">
            <a:extLst>
              <a:ext uri="{FF2B5EF4-FFF2-40B4-BE49-F238E27FC236}">
                <a16:creationId xmlns:a16="http://schemas.microsoft.com/office/drawing/2014/main" id="{F515F952-885D-C605-132C-FFDBD2BCFFC0}"/>
              </a:ext>
            </a:extLst>
          </p:cNvPr>
          <p:cNvSpPr>
            <a:spLocks noGrp="1"/>
          </p:cNvSpPr>
          <p:nvPr>
            <p:ph type="ctrTitle" hasCustomPrompt="1"/>
          </p:nvPr>
        </p:nvSpPr>
        <p:spPr>
          <a:xfrm>
            <a:off x="803275" y="575220"/>
            <a:ext cx="7324004" cy="3131383"/>
          </a:xfrm>
          <a:prstGeom prst="rect">
            <a:avLst/>
          </a:prstGeom>
        </p:spPr>
        <p:txBody>
          <a:bodyPr lIns="0" anchor="b">
            <a:noAutofit/>
          </a:bodyPr>
          <a:lstStyle>
            <a:lvl1pPr algn="l">
              <a:defRPr sz="6000">
                <a:solidFill>
                  <a:schemeClr val="bg1"/>
                </a:solidFill>
              </a:defRPr>
            </a:lvl1pPr>
          </a:lstStyle>
          <a:p>
            <a:r>
              <a:rPr lang="en-GB" noProof="0"/>
              <a:t>Cover slide </a:t>
            </a:r>
            <a:br>
              <a:rPr lang="en-GB" noProof="0"/>
            </a:br>
            <a:r>
              <a:rPr lang="en-GB" noProof="0"/>
              <a:t>click to edit title</a:t>
            </a:r>
          </a:p>
        </p:txBody>
      </p:sp>
    </p:spTree>
    <p:extLst>
      <p:ext uri="{BB962C8B-B14F-4D97-AF65-F5344CB8AC3E}">
        <p14:creationId xmlns:p14="http://schemas.microsoft.com/office/powerpoint/2010/main" val="3266446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_2">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D08F6C-B053-809E-59F2-47A522D7338B}"/>
              </a:ext>
            </a:extLst>
          </p:cNvPr>
          <p:cNvSpPr>
            <a:spLocks noGrp="1"/>
          </p:cNvSpPr>
          <p:nvPr>
            <p:ph type="body" sz="quarter" idx="15" hasCustomPrompt="1"/>
          </p:nvPr>
        </p:nvSpPr>
        <p:spPr>
          <a:xfrm>
            <a:off x="6096000" y="2674767"/>
            <a:ext cx="5303838" cy="2552142"/>
          </a:xfrm>
          <a:prstGeom prst="rect">
            <a:avLst/>
          </a:prstGeom>
          <a:noFill/>
        </p:spPr>
        <p:txBody>
          <a:bodyPr lIns="360000" tIns="360000" rIns="360000" bIns="360000" anchor="ctr" anchorCtr="0"/>
          <a:lstStyle>
            <a:lvl1pPr marL="0" indent="0" algn="ctr">
              <a:buNone/>
              <a:defRPr i="1">
                <a:solidFill>
                  <a:schemeClr val="tx1"/>
                </a:solidFill>
              </a:defRPr>
            </a:lvl1pPr>
          </a:lstStyle>
          <a:p>
            <a:pPr lvl="0"/>
            <a:r>
              <a:rPr lang="en-GB"/>
              <a:t>Quote</a:t>
            </a:r>
          </a:p>
        </p:txBody>
      </p:sp>
      <p:sp>
        <p:nvSpPr>
          <p:cNvPr id="19" name="Picture Placeholder 4">
            <a:extLst>
              <a:ext uri="{FF2B5EF4-FFF2-40B4-BE49-F238E27FC236}">
                <a16:creationId xmlns:a16="http://schemas.microsoft.com/office/drawing/2014/main" id="{2AAFFF13-2D92-805E-F1D3-A0C0D66A0F05}"/>
              </a:ext>
            </a:extLst>
          </p:cNvPr>
          <p:cNvSpPr>
            <a:spLocks noGrp="1"/>
          </p:cNvSpPr>
          <p:nvPr>
            <p:ph type="pic" sz="quarter" idx="13" hasCustomPrompt="1"/>
          </p:nvPr>
        </p:nvSpPr>
        <p:spPr>
          <a:xfrm>
            <a:off x="0" y="1798637"/>
            <a:ext cx="5721531" cy="4248151"/>
          </a:xfrm>
          <a:prstGeom prst="rect">
            <a:avLst/>
          </a:prstGeom>
          <a:solidFill>
            <a:schemeClr val="bg1">
              <a:lumMod val="95000"/>
            </a:schemeClr>
          </a:solidFill>
          <a:ln w="28575">
            <a:noFill/>
          </a:ln>
        </p:spPr>
        <p:txBody>
          <a:bodyPr lIns="360000" tIns="1260000" rIns="360000" bIns="360000" anchor="ctr" anchorCtr="0"/>
          <a:lstStyle>
            <a:lvl1pPr marL="0" indent="0" algn="ctr">
              <a:buNone/>
              <a:defRPr sz="1600"/>
            </a:lvl1pPr>
          </a:lstStyle>
          <a:p>
            <a:r>
              <a:rPr lang="en-BE"/>
              <a:t>Picture</a:t>
            </a:r>
            <a:endParaRPr lang="en-GB" noProof="0"/>
          </a:p>
        </p:txBody>
      </p:sp>
      <p:sp>
        <p:nvSpPr>
          <p:cNvPr id="7" name="Title Placeholder 1">
            <a:extLst>
              <a:ext uri="{FF2B5EF4-FFF2-40B4-BE49-F238E27FC236}">
                <a16:creationId xmlns:a16="http://schemas.microsoft.com/office/drawing/2014/main" id="{3A2520BF-30FC-F683-37C1-2652497F6B92}"/>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3507993616"/>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Picture and Content (half pag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790576" y="1825625"/>
            <a:ext cx="4967673" cy="4170363"/>
          </a:xfrm>
          <a:prstGeom prst="rect">
            <a:avLst/>
          </a:prstGeom>
        </p:spPr>
        <p:txBody>
          <a:bodyPr lIns="72000">
            <a:noAutofit/>
          </a:bodyPr>
          <a:lstStyle>
            <a:lvl1pPr marL="0" indent="-342900">
              <a:buClr>
                <a:schemeClr val="accent5"/>
              </a:buClr>
              <a:buFont typeface="Arial"/>
              <a:buNone/>
              <a:defRPr sz="1600"/>
            </a:lvl1pPr>
            <a:lvl2pPr>
              <a:buClr>
                <a:schemeClr val="accent5"/>
              </a:buClr>
              <a:buNone/>
              <a:defRPr/>
            </a:lvl2pPr>
            <a:lvl3pPr>
              <a:buClr>
                <a:schemeClr val="accent5"/>
              </a:buClr>
              <a:buNone/>
              <a:defRPr/>
            </a:lvl3pPr>
            <a:lvl4pPr>
              <a:buClr>
                <a:schemeClr val="accent5"/>
              </a:buClr>
              <a:buNone/>
              <a:defRPr/>
            </a:lvl4pPr>
            <a:lvl5pPr>
              <a:buClr>
                <a:schemeClr val="accent5"/>
              </a:buClr>
              <a:buNone/>
              <a:defRPr/>
            </a:lvl5pPr>
          </a:lstStyle>
          <a:p>
            <a:pPr lvl="0"/>
            <a:r>
              <a:rPr lang="en-GB" noProof="0"/>
              <a:t>Insert text, picture, media,…</a:t>
            </a:r>
          </a:p>
        </p:txBody>
      </p:sp>
      <p:sp>
        <p:nvSpPr>
          <p:cNvPr id="7" name="Picture Placeholder 4"/>
          <p:cNvSpPr>
            <a:spLocks noGrp="1"/>
          </p:cNvSpPr>
          <p:nvPr>
            <p:ph type="pic" sz="quarter" idx="13" hasCustomPrompt="1"/>
          </p:nvPr>
        </p:nvSpPr>
        <p:spPr>
          <a:xfrm>
            <a:off x="6096001" y="0"/>
            <a:ext cx="6096000" cy="6858000"/>
          </a:xfrm>
          <a:prstGeom prst="rect">
            <a:avLst/>
          </a:prstGeom>
          <a:solidFill>
            <a:schemeClr val="bg1">
              <a:lumMod val="95000"/>
            </a:schemeClr>
          </a:solidFill>
          <a:ln w="28575">
            <a:noFill/>
          </a:ln>
        </p:spPr>
        <p:txBody>
          <a:bodyPr lIns="360000" tIns="1260000" rIns="360000" bIns="360000" anchor="ctr" anchorCtr="0"/>
          <a:lstStyle>
            <a:lvl1pPr marL="0" indent="0" algn="ctr">
              <a:buNone/>
              <a:defRPr sz="1600"/>
            </a:lvl1pPr>
          </a:lstStyle>
          <a:p>
            <a:r>
              <a:rPr lang="en-BE"/>
              <a:t>Picture</a:t>
            </a:r>
            <a:endParaRPr lang="en-GB" noProof="0"/>
          </a:p>
        </p:txBody>
      </p:sp>
      <p:sp>
        <p:nvSpPr>
          <p:cNvPr id="5" name="Title Placeholder 1">
            <a:extLst>
              <a:ext uri="{FF2B5EF4-FFF2-40B4-BE49-F238E27FC236}">
                <a16:creationId xmlns:a16="http://schemas.microsoft.com/office/drawing/2014/main" id="{0F781348-A971-C650-1C2C-F01247DDCC32}"/>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257315055"/>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icture and Content (half page)">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DFBD9765-3C72-06D1-09D8-10CDE03BBEAA}"/>
              </a:ext>
            </a:extLst>
          </p:cNvPr>
          <p:cNvSpPr>
            <a:spLocks noGrp="1"/>
          </p:cNvSpPr>
          <p:nvPr>
            <p:ph type="pic" sz="quarter" idx="18" hasCustomPrompt="1"/>
          </p:nvPr>
        </p:nvSpPr>
        <p:spPr>
          <a:xfrm>
            <a:off x="6096001" y="1805204"/>
            <a:ext cx="5303838" cy="4241583"/>
          </a:xfrm>
          <a:prstGeom prst="roundRect">
            <a:avLst>
              <a:gd name="adj" fmla="val 8983"/>
            </a:avLst>
          </a:prstGeom>
          <a:solidFill>
            <a:schemeClr val="bg1">
              <a:lumMod val="95000"/>
            </a:schemeClr>
          </a:solidFill>
          <a:ln w="28575" cmpd="sng">
            <a:noFill/>
          </a:ln>
        </p:spPr>
        <p:txBody>
          <a:bodyPr tIns="720000" bIns="0" anchor="ctr" anchorCtr="0"/>
          <a:lstStyle>
            <a:lvl1pPr marL="0" indent="0" algn="ctr">
              <a:buClr>
                <a:schemeClr val="accent2"/>
              </a:buClr>
              <a:buFont typeface="Arial"/>
              <a:buNone/>
              <a:defRPr sz="1600"/>
            </a:lvl1pPr>
          </a:lstStyle>
          <a:p>
            <a:r>
              <a:rPr lang="en-BE"/>
              <a:t>Picture</a:t>
            </a:r>
            <a:endParaRPr lang="en-GB" noProof="0"/>
          </a:p>
        </p:txBody>
      </p:sp>
      <p:sp>
        <p:nvSpPr>
          <p:cNvPr id="6" name="Text Placeholder 12">
            <a:extLst>
              <a:ext uri="{FF2B5EF4-FFF2-40B4-BE49-F238E27FC236}">
                <a16:creationId xmlns:a16="http://schemas.microsoft.com/office/drawing/2014/main" id="{63217FEF-DADF-6BC7-D43D-B640C2D51FE5}"/>
              </a:ext>
            </a:extLst>
          </p:cNvPr>
          <p:cNvSpPr>
            <a:spLocks noGrp="1"/>
          </p:cNvSpPr>
          <p:nvPr>
            <p:ph type="body" sz="quarter" idx="27"/>
          </p:nvPr>
        </p:nvSpPr>
        <p:spPr>
          <a:xfrm>
            <a:off x="790576" y="4113250"/>
            <a:ext cx="4985535" cy="1547248"/>
          </a:xfrm>
          <a:prstGeom prst="rect">
            <a:avLst/>
          </a:prstGeom>
          <a:noFill/>
        </p:spPr>
        <p:txBody>
          <a:bodyPr lIns="72000" tIns="90000"/>
          <a:lstStyle>
            <a:lvl1pPr marL="0" indent="0" algn="l">
              <a:lnSpc>
                <a:spcPct val="100000"/>
              </a:lnSpc>
              <a:spcAft>
                <a:spcPts val="0"/>
              </a:spcAft>
              <a:buNone/>
              <a:defRPr sz="1600"/>
            </a:lvl1pPr>
          </a:lstStyle>
          <a:p>
            <a:pPr lvl="0"/>
            <a:r>
              <a:rPr lang="en-GB"/>
              <a:t>Click to edit</a:t>
            </a:r>
            <a:endParaRPr lang="en-BE"/>
          </a:p>
        </p:txBody>
      </p:sp>
      <p:sp>
        <p:nvSpPr>
          <p:cNvPr id="8" name="Text Placeholder 12">
            <a:extLst>
              <a:ext uri="{FF2B5EF4-FFF2-40B4-BE49-F238E27FC236}">
                <a16:creationId xmlns:a16="http://schemas.microsoft.com/office/drawing/2014/main" id="{3F413984-A395-D2F9-2F11-8D3D32A34BBD}"/>
              </a:ext>
            </a:extLst>
          </p:cNvPr>
          <p:cNvSpPr>
            <a:spLocks noGrp="1"/>
          </p:cNvSpPr>
          <p:nvPr>
            <p:ph type="body" sz="quarter" idx="28"/>
          </p:nvPr>
        </p:nvSpPr>
        <p:spPr>
          <a:xfrm>
            <a:off x="790576" y="2236205"/>
            <a:ext cx="4985535" cy="1547248"/>
          </a:xfrm>
          <a:prstGeom prst="rect">
            <a:avLst/>
          </a:prstGeom>
          <a:noFill/>
        </p:spPr>
        <p:txBody>
          <a:bodyPr lIns="72000" tIns="90000"/>
          <a:lstStyle>
            <a:lvl1pPr marL="0" indent="0" algn="l">
              <a:lnSpc>
                <a:spcPct val="100000"/>
              </a:lnSpc>
              <a:spcAft>
                <a:spcPts val="0"/>
              </a:spcAft>
              <a:buNone/>
              <a:defRPr sz="1600"/>
            </a:lvl1pPr>
          </a:lstStyle>
          <a:p>
            <a:pPr lvl="0"/>
            <a:r>
              <a:rPr lang="en-GB"/>
              <a:t>Click to edit</a:t>
            </a:r>
            <a:endParaRPr lang="en-BE"/>
          </a:p>
        </p:txBody>
      </p:sp>
      <p:sp>
        <p:nvSpPr>
          <p:cNvPr id="9" name="Title Placeholder 1">
            <a:extLst>
              <a:ext uri="{FF2B5EF4-FFF2-40B4-BE49-F238E27FC236}">
                <a16:creationId xmlns:a16="http://schemas.microsoft.com/office/drawing/2014/main" id="{AA0E8AFA-B815-894A-CDD8-718FCA065CDF}"/>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1649063866"/>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images and text">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BF77687C-AC6F-634F-AC60-81131BCE7FCF}"/>
              </a:ext>
            </a:extLst>
          </p:cNvPr>
          <p:cNvSpPr>
            <a:spLocks noGrp="1"/>
          </p:cNvSpPr>
          <p:nvPr>
            <p:ph type="pic" sz="quarter" idx="19" hasCustomPrompt="1"/>
          </p:nvPr>
        </p:nvSpPr>
        <p:spPr>
          <a:xfrm>
            <a:off x="1175034" y="1798638"/>
            <a:ext cx="2736000" cy="2532654"/>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endParaRPr lang="en-GB" noProof="0"/>
          </a:p>
        </p:txBody>
      </p:sp>
      <p:sp>
        <p:nvSpPr>
          <p:cNvPr id="17" name="Text Placeholder 4">
            <a:extLst>
              <a:ext uri="{FF2B5EF4-FFF2-40B4-BE49-F238E27FC236}">
                <a16:creationId xmlns:a16="http://schemas.microsoft.com/office/drawing/2014/main" id="{A1F17483-D7EC-5F47-B284-CA9DDB1A8905}"/>
              </a:ext>
            </a:extLst>
          </p:cNvPr>
          <p:cNvSpPr>
            <a:spLocks noGrp="1"/>
          </p:cNvSpPr>
          <p:nvPr>
            <p:ph type="body" sz="quarter" idx="16"/>
          </p:nvPr>
        </p:nvSpPr>
        <p:spPr>
          <a:xfrm>
            <a:off x="1178392" y="4331292"/>
            <a:ext cx="2736000" cy="1524235"/>
          </a:xfrm>
          <a:prstGeom prst="rect">
            <a:avLst/>
          </a:prstGeom>
          <a:solidFill>
            <a:schemeClr val="bg1"/>
          </a:solidFill>
        </p:spPr>
        <p:txBody>
          <a:bodyPr lIns="180000" rIns="108000"/>
          <a:lstStyle>
            <a:lvl1pPr marL="0" indent="0">
              <a:buNone/>
              <a:defRPr sz="1600"/>
            </a:lvl1pPr>
          </a:lstStyle>
          <a:p>
            <a:pPr marL="0" marR="0" lvl="0" indent="0" algn="l" defTabSz="914400" rtl="0" eaLnBrk="1" fontAlgn="auto" latinLnBrk="0" hangingPunct="1">
              <a:lnSpc>
                <a:spcPct val="100000"/>
              </a:lnSpc>
              <a:spcBef>
                <a:spcPts val="0"/>
              </a:spcBef>
              <a:spcAft>
                <a:spcPts val="1800"/>
              </a:spcAft>
              <a:buClr>
                <a:srgbClr val="2B91C5"/>
              </a:buClr>
              <a:buSzTx/>
              <a:buFont typeface="Arial" panose="020B0604020202020204" pitchFamily="34" charset="0"/>
              <a:buNone/>
              <a:tabLst/>
              <a:defRPr/>
            </a:pPr>
            <a:r>
              <a:rPr lang="en-GB"/>
              <a:t>Click to edit</a:t>
            </a:r>
            <a:endParaRPr lang="en-BE"/>
          </a:p>
        </p:txBody>
      </p:sp>
      <p:sp>
        <p:nvSpPr>
          <p:cNvPr id="18" name="Picture Placeholder 2">
            <a:extLst>
              <a:ext uri="{FF2B5EF4-FFF2-40B4-BE49-F238E27FC236}">
                <a16:creationId xmlns:a16="http://schemas.microsoft.com/office/drawing/2014/main" id="{E020C457-3C2E-CA42-88B4-5E3F06B1AE96}"/>
              </a:ext>
            </a:extLst>
          </p:cNvPr>
          <p:cNvSpPr>
            <a:spLocks noGrp="1"/>
          </p:cNvSpPr>
          <p:nvPr>
            <p:ph type="pic" sz="quarter" idx="20" hasCustomPrompt="1"/>
          </p:nvPr>
        </p:nvSpPr>
        <p:spPr>
          <a:xfrm>
            <a:off x="4678504" y="1798638"/>
            <a:ext cx="2736000" cy="2532654"/>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endParaRPr lang="en-GB" noProof="0"/>
          </a:p>
        </p:txBody>
      </p:sp>
      <p:sp>
        <p:nvSpPr>
          <p:cNvPr id="19" name="Text Placeholder 4">
            <a:extLst>
              <a:ext uri="{FF2B5EF4-FFF2-40B4-BE49-F238E27FC236}">
                <a16:creationId xmlns:a16="http://schemas.microsoft.com/office/drawing/2014/main" id="{B33CC6E2-D391-D44C-9F83-EE43AEFB9DA4}"/>
              </a:ext>
            </a:extLst>
          </p:cNvPr>
          <p:cNvSpPr>
            <a:spLocks noGrp="1"/>
          </p:cNvSpPr>
          <p:nvPr>
            <p:ph type="body" sz="quarter" idx="21"/>
          </p:nvPr>
        </p:nvSpPr>
        <p:spPr>
          <a:xfrm>
            <a:off x="4678504" y="4331292"/>
            <a:ext cx="2736000" cy="1524235"/>
          </a:xfrm>
          <a:prstGeom prst="rect">
            <a:avLst/>
          </a:prstGeom>
          <a:solidFill>
            <a:schemeClr val="bg1"/>
          </a:solidFill>
        </p:spPr>
        <p:txBody>
          <a:bodyPr lIns="180000" rIns="108000"/>
          <a:lstStyle>
            <a:lvl1pPr marL="0" indent="0">
              <a:buNone/>
              <a:defRPr sz="1600"/>
            </a:lvl1pPr>
          </a:lstStyle>
          <a:p>
            <a:pPr marL="0" marR="0" lvl="0" indent="0" algn="l" defTabSz="914400" rtl="0" eaLnBrk="1" fontAlgn="auto" latinLnBrk="0" hangingPunct="1">
              <a:lnSpc>
                <a:spcPct val="100000"/>
              </a:lnSpc>
              <a:spcBef>
                <a:spcPts val="0"/>
              </a:spcBef>
              <a:spcAft>
                <a:spcPts val="1800"/>
              </a:spcAft>
              <a:buClr>
                <a:srgbClr val="2B91C5"/>
              </a:buClr>
              <a:buSzTx/>
              <a:buFont typeface="Arial" panose="020B0604020202020204" pitchFamily="34" charset="0"/>
              <a:buNone/>
              <a:tabLst/>
              <a:defRPr/>
            </a:pPr>
            <a:r>
              <a:rPr lang="en-GB"/>
              <a:t>Click to edit</a:t>
            </a:r>
            <a:endParaRPr lang="en-BE"/>
          </a:p>
        </p:txBody>
      </p:sp>
      <p:sp>
        <p:nvSpPr>
          <p:cNvPr id="21" name="Picture Placeholder 2">
            <a:extLst>
              <a:ext uri="{FF2B5EF4-FFF2-40B4-BE49-F238E27FC236}">
                <a16:creationId xmlns:a16="http://schemas.microsoft.com/office/drawing/2014/main" id="{82EE2749-4448-E94D-A3B6-E8FD4C9B9E33}"/>
              </a:ext>
            </a:extLst>
          </p:cNvPr>
          <p:cNvSpPr>
            <a:spLocks noGrp="1"/>
          </p:cNvSpPr>
          <p:nvPr>
            <p:ph type="pic" sz="quarter" idx="22" hasCustomPrompt="1"/>
          </p:nvPr>
        </p:nvSpPr>
        <p:spPr>
          <a:xfrm>
            <a:off x="8178616" y="1798638"/>
            <a:ext cx="2736000" cy="2532654"/>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endParaRPr lang="en-GB" noProof="0"/>
          </a:p>
        </p:txBody>
      </p:sp>
      <p:sp>
        <p:nvSpPr>
          <p:cNvPr id="22" name="Text Placeholder 4">
            <a:extLst>
              <a:ext uri="{FF2B5EF4-FFF2-40B4-BE49-F238E27FC236}">
                <a16:creationId xmlns:a16="http://schemas.microsoft.com/office/drawing/2014/main" id="{292FCF7F-70FF-AF43-824A-E78383E715EC}"/>
              </a:ext>
            </a:extLst>
          </p:cNvPr>
          <p:cNvSpPr>
            <a:spLocks noGrp="1"/>
          </p:cNvSpPr>
          <p:nvPr>
            <p:ph type="body" sz="quarter" idx="23"/>
          </p:nvPr>
        </p:nvSpPr>
        <p:spPr>
          <a:xfrm>
            <a:off x="8181974" y="4331292"/>
            <a:ext cx="2736000" cy="1524235"/>
          </a:xfrm>
          <a:prstGeom prst="rect">
            <a:avLst/>
          </a:prstGeom>
          <a:solidFill>
            <a:schemeClr val="bg1"/>
          </a:solidFill>
        </p:spPr>
        <p:txBody>
          <a:bodyPr lIns="180000" rIns="108000"/>
          <a:lstStyle>
            <a:lvl1pPr marL="0" indent="0">
              <a:buNone/>
              <a:defRPr sz="1600"/>
            </a:lvl1pPr>
          </a:lstStyle>
          <a:p>
            <a:pPr marL="0" marR="0" lvl="0" indent="0" algn="l" defTabSz="914400" rtl="0" eaLnBrk="1" fontAlgn="auto" latinLnBrk="0" hangingPunct="1">
              <a:lnSpc>
                <a:spcPct val="100000"/>
              </a:lnSpc>
              <a:spcBef>
                <a:spcPts val="0"/>
              </a:spcBef>
              <a:spcAft>
                <a:spcPts val="1800"/>
              </a:spcAft>
              <a:buClr>
                <a:srgbClr val="2B91C5"/>
              </a:buClr>
              <a:buSzTx/>
              <a:buFont typeface="Arial" panose="020B0604020202020204" pitchFamily="34" charset="0"/>
              <a:buNone/>
              <a:tabLst/>
              <a:defRPr/>
            </a:pPr>
            <a:r>
              <a:rPr lang="en-GB"/>
              <a:t>Click to edit</a:t>
            </a:r>
            <a:endParaRPr lang="en-BE"/>
          </a:p>
        </p:txBody>
      </p:sp>
      <p:sp>
        <p:nvSpPr>
          <p:cNvPr id="4" name="Title Placeholder 1">
            <a:extLst>
              <a:ext uri="{FF2B5EF4-FFF2-40B4-BE49-F238E27FC236}">
                <a16:creationId xmlns:a16="http://schemas.microsoft.com/office/drawing/2014/main" id="{6C9C267C-EFF4-28A8-E414-2A63AADFEBB6}"/>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21157757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 images and text">
    <p:spTree>
      <p:nvGrpSpPr>
        <p:cNvPr id="1" name=""/>
        <p:cNvGrpSpPr/>
        <p:nvPr/>
      </p:nvGrpSpPr>
      <p:grpSpPr>
        <a:xfrm>
          <a:off x="0" y="0"/>
          <a:ext cx="0" cy="0"/>
          <a:chOff x="0" y="0"/>
          <a:chExt cx="0" cy="0"/>
        </a:xfrm>
      </p:grpSpPr>
      <p:sp>
        <p:nvSpPr>
          <p:cNvPr id="30" name="Text Placeholder 12">
            <a:extLst>
              <a:ext uri="{FF2B5EF4-FFF2-40B4-BE49-F238E27FC236}">
                <a16:creationId xmlns:a16="http://schemas.microsoft.com/office/drawing/2014/main" id="{6151C0D4-98EF-D447-A8C6-142CA23E3F17}"/>
              </a:ext>
            </a:extLst>
          </p:cNvPr>
          <p:cNvSpPr>
            <a:spLocks noGrp="1"/>
          </p:cNvSpPr>
          <p:nvPr>
            <p:ph type="body" sz="quarter" idx="18"/>
          </p:nvPr>
        </p:nvSpPr>
        <p:spPr>
          <a:xfrm>
            <a:off x="798820" y="2033380"/>
            <a:ext cx="1835830" cy="1777233"/>
          </a:xfrm>
          <a:prstGeom prst="rect">
            <a:avLst/>
          </a:prstGeom>
          <a:noFill/>
        </p:spPr>
        <p:txBody>
          <a:bodyPr lIns="108000" tIns="90000"/>
          <a:lstStyle>
            <a:lvl1pPr marL="0" indent="0" algn="l">
              <a:lnSpc>
                <a:spcPts val="1680"/>
              </a:lnSpc>
              <a:spcAft>
                <a:spcPts val="0"/>
              </a:spcAft>
              <a:buNone/>
              <a:defRPr sz="1600"/>
            </a:lvl1pPr>
          </a:lstStyle>
          <a:p>
            <a:pPr lvl="0"/>
            <a:r>
              <a:rPr lang="en-GB"/>
              <a:t>Click to edit</a:t>
            </a:r>
            <a:endParaRPr lang="en-BE"/>
          </a:p>
        </p:txBody>
      </p:sp>
      <p:sp>
        <p:nvSpPr>
          <p:cNvPr id="2" name="Segnaposto immagine 11">
            <a:extLst>
              <a:ext uri="{FF2B5EF4-FFF2-40B4-BE49-F238E27FC236}">
                <a16:creationId xmlns:a16="http://schemas.microsoft.com/office/drawing/2014/main" id="{7AE53993-AA56-3F32-577F-460A25AF6B15}"/>
              </a:ext>
            </a:extLst>
          </p:cNvPr>
          <p:cNvSpPr>
            <a:spLocks noGrp="1"/>
          </p:cNvSpPr>
          <p:nvPr>
            <p:ph type="pic" sz="quarter" idx="13" hasCustomPrompt="1"/>
          </p:nvPr>
        </p:nvSpPr>
        <p:spPr>
          <a:xfrm>
            <a:off x="2775409" y="1802836"/>
            <a:ext cx="3202059" cy="2007778"/>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p>
        </p:txBody>
      </p:sp>
      <p:sp>
        <p:nvSpPr>
          <p:cNvPr id="3" name="Segnaposto immagine 12">
            <a:extLst>
              <a:ext uri="{FF2B5EF4-FFF2-40B4-BE49-F238E27FC236}">
                <a16:creationId xmlns:a16="http://schemas.microsoft.com/office/drawing/2014/main" id="{4A5F4488-3E52-7CBE-6634-905D25C4D686}"/>
              </a:ext>
            </a:extLst>
          </p:cNvPr>
          <p:cNvSpPr>
            <a:spLocks noGrp="1"/>
          </p:cNvSpPr>
          <p:nvPr>
            <p:ph type="pic" sz="quarter" idx="14" hasCustomPrompt="1"/>
          </p:nvPr>
        </p:nvSpPr>
        <p:spPr>
          <a:xfrm>
            <a:off x="2775410" y="4026521"/>
            <a:ext cx="3202058" cy="2007777"/>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p>
        </p:txBody>
      </p:sp>
      <p:sp>
        <p:nvSpPr>
          <p:cNvPr id="4" name="Segnaposto immagine 13">
            <a:extLst>
              <a:ext uri="{FF2B5EF4-FFF2-40B4-BE49-F238E27FC236}">
                <a16:creationId xmlns:a16="http://schemas.microsoft.com/office/drawing/2014/main" id="{2857B101-D607-2257-C586-C89E07249160}"/>
              </a:ext>
            </a:extLst>
          </p:cNvPr>
          <p:cNvSpPr>
            <a:spLocks noGrp="1"/>
          </p:cNvSpPr>
          <p:nvPr>
            <p:ph type="pic" sz="quarter" idx="15" hasCustomPrompt="1"/>
          </p:nvPr>
        </p:nvSpPr>
        <p:spPr>
          <a:xfrm>
            <a:off x="6212996" y="1802836"/>
            <a:ext cx="3202060" cy="2008800"/>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p>
        </p:txBody>
      </p:sp>
      <p:sp>
        <p:nvSpPr>
          <p:cNvPr id="5" name="Segnaposto immagine 16">
            <a:extLst>
              <a:ext uri="{FF2B5EF4-FFF2-40B4-BE49-F238E27FC236}">
                <a16:creationId xmlns:a16="http://schemas.microsoft.com/office/drawing/2014/main" id="{1C2B43DA-DC60-3F05-E365-AAEDB6647F43}"/>
              </a:ext>
            </a:extLst>
          </p:cNvPr>
          <p:cNvSpPr>
            <a:spLocks noGrp="1"/>
          </p:cNvSpPr>
          <p:nvPr>
            <p:ph type="pic" sz="quarter" idx="19" hasCustomPrompt="1"/>
          </p:nvPr>
        </p:nvSpPr>
        <p:spPr>
          <a:xfrm>
            <a:off x="6213000" y="4026521"/>
            <a:ext cx="3202058" cy="2007777"/>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p>
        </p:txBody>
      </p:sp>
      <p:sp>
        <p:nvSpPr>
          <p:cNvPr id="14" name="Text Placeholder 12">
            <a:extLst>
              <a:ext uri="{FF2B5EF4-FFF2-40B4-BE49-F238E27FC236}">
                <a16:creationId xmlns:a16="http://schemas.microsoft.com/office/drawing/2014/main" id="{91D03E91-4A90-CD4A-B077-C522B4D0B059}"/>
              </a:ext>
            </a:extLst>
          </p:cNvPr>
          <p:cNvSpPr>
            <a:spLocks noGrp="1"/>
          </p:cNvSpPr>
          <p:nvPr>
            <p:ph type="body" sz="quarter" idx="26"/>
          </p:nvPr>
        </p:nvSpPr>
        <p:spPr>
          <a:xfrm>
            <a:off x="798820" y="4258106"/>
            <a:ext cx="1835830" cy="1788682"/>
          </a:xfrm>
          <a:prstGeom prst="rect">
            <a:avLst/>
          </a:prstGeom>
          <a:noFill/>
        </p:spPr>
        <p:txBody>
          <a:bodyPr lIns="108000" tIns="90000"/>
          <a:lstStyle>
            <a:lvl1pPr marL="0" indent="0" algn="l">
              <a:lnSpc>
                <a:spcPts val="1680"/>
              </a:lnSpc>
              <a:spcAft>
                <a:spcPts val="0"/>
              </a:spcAft>
              <a:buNone/>
              <a:defRPr sz="1600"/>
            </a:lvl1pPr>
          </a:lstStyle>
          <a:p>
            <a:pPr lvl="0"/>
            <a:r>
              <a:rPr lang="en-GB"/>
              <a:t>Click to edit</a:t>
            </a:r>
            <a:endParaRPr lang="en-BE"/>
          </a:p>
        </p:txBody>
      </p:sp>
      <p:sp>
        <p:nvSpPr>
          <p:cNvPr id="15" name="Text Placeholder 12">
            <a:extLst>
              <a:ext uri="{FF2B5EF4-FFF2-40B4-BE49-F238E27FC236}">
                <a16:creationId xmlns:a16="http://schemas.microsoft.com/office/drawing/2014/main" id="{D3EAD8A3-848D-9437-C6E3-40ABBA8A7639}"/>
              </a:ext>
            </a:extLst>
          </p:cNvPr>
          <p:cNvSpPr>
            <a:spLocks noGrp="1"/>
          </p:cNvSpPr>
          <p:nvPr>
            <p:ph type="body" sz="quarter" idx="27"/>
          </p:nvPr>
        </p:nvSpPr>
        <p:spPr>
          <a:xfrm>
            <a:off x="9565595" y="4258106"/>
            <a:ext cx="1835830" cy="1788682"/>
          </a:xfrm>
          <a:prstGeom prst="rect">
            <a:avLst/>
          </a:prstGeom>
          <a:noFill/>
        </p:spPr>
        <p:txBody>
          <a:bodyPr lIns="108000" tIns="90000"/>
          <a:lstStyle>
            <a:lvl1pPr marL="0" indent="0" algn="l">
              <a:lnSpc>
                <a:spcPts val="1680"/>
              </a:lnSpc>
              <a:spcAft>
                <a:spcPts val="0"/>
              </a:spcAft>
              <a:buNone/>
              <a:defRPr sz="1600"/>
            </a:lvl1pPr>
          </a:lstStyle>
          <a:p>
            <a:pPr lvl="0"/>
            <a:r>
              <a:rPr lang="en-GB"/>
              <a:t>Click to edit</a:t>
            </a:r>
            <a:endParaRPr lang="en-BE"/>
          </a:p>
        </p:txBody>
      </p:sp>
      <p:sp>
        <p:nvSpPr>
          <p:cNvPr id="16" name="Text Placeholder 12">
            <a:extLst>
              <a:ext uri="{FF2B5EF4-FFF2-40B4-BE49-F238E27FC236}">
                <a16:creationId xmlns:a16="http://schemas.microsoft.com/office/drawing/2014/main" id="{48EABB8C-CA19-9773-5965-85CB19EEE911}"/>
              </a:ext>
            </a:extLst>
          </p:cNvPr>
          <p:cNvSpPr>
            <a:spLocks noGrp="1"/>
          </p:cNvSpPr>
          <p:nvPr>
            <p:ph type="body" sz="quarter" idx="28"/>
          </p:nvPr>
        </p:nvSpPr>
        <p:spPr>
          <a:xfrm>
            <a:off x="9549103" y="2033381"/>
            <a:ext cx="1835830" cy="1777233"/>
          </a:xfrm>
          <a:prstGeom prst="rect">
            <a:avLst/>
          </a:prstGeom>
          <a:noFill/>
        </p:spPr>
        <p:txBody>
          <a:bodyPr lIns="108000" tIns="90000"/>
          <a:lstStyle>
            <a:lvl1pPr marL="0" indent="0" algn="l">
              <a:lnSpc>
                <a:spcPts val="1680"/>
              </a:lnSpc>
              <a:spcAft>
                <a:spcPts val="0"/>
              </a:spcAft>
              <a:buNone/>
              <a:defRPr sz="1600"/>
            </a:lvl1pPr>
          </a:lstStyle>
          <a:p>
            <a:pPr lvl="0"/>
            <a:r>
              <a:rPr lang="en-GB"/>
              <a:t>Click to edit</a:t>
            </a:r>
            <a:endParaRPr lang="en-BE"/>
          </a:p>
        </p:txBody>
      </p:sp>
      <p:sp>
        <p:nvSpPr>
          <p:cNvPr id="8" name="Title Placeholder 1">
            <a:extLst>
              <a:ext uri="{FF2B5EF4-FFF2-40B4-BE49-F238E27FC236}">
                <a16:creationId xmlns:a16="http://schemas.microsoft.com/office/drawing/2014/main" id="{7BE2D894-6305-2443-0E9B-4158CE84F95F}"/>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36283661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 images, circle and text">
    <p:spTree>
      <p:nvGrpSpPr>
        <p:cNvPr id="1" name=""/>
        <p:cNvGrpSpPr/>
        <p:nvPr/>
      </p:nvGrpSpPr>
      <p:grpSpPr>
        <a:xfrm>
          <a:off x="0" y="0"/>
          <a:ext cx="0" cy="0"/>
          <a:chOff x="0" y="0"/>
          <a:chExt cx="0" cy="0"/>
        </a:xfrm>
      </p:grpSpPr>
      <p:sp>
        <p:nvSpPr>
          <p:cNvPr id="30" name="Text Placeholder 12">
            <a:extLst>
              <a:ext uri="{FF2B5EF4-FFF2-40B4-BE49-F238E27FC236}">
                <a16:creationId xmlns:a16="http://schemas.microsoft.com/office/drawing/2014/main" id="{6151C0D4-98EF-D447-A8C6-142CA23E3F17}"/>
              </a:ext>
            </a:extLst>
          </p:cNvPr>
          <p:cNvSpPr>
            <a:spLocks noGrp="1"/>
          </p:cNvSpPr>
          <p:nvPr>
            <p:ph type="body" sz="quarter" idx="18"/>
          </p:nvPr>
        </p:nvSpPr>
        <p:spPr>
          <a:xfrm>
            <a:off x="798820" y="2033380"/>
            <a:ext cx="1835830" cy="1777233"/>
          </a:xfrm>
          <a:prstGeom prst="rect">
            <a:avLst/>
          </a:prstGeom>
          <a:noFill/>
        </p:spPr>
        <p:txBody>
          <a:bodyPr lIns="108000" tIns="90000"/>
          <a:lstStyle>
            <a:lvl1pPr marL="0" indent="0" algn="l">
              <a:lnSpc>
                <a:spcPts val="1680"/>
              </a:lnSpc>
              <a:spcAft>
                <a:spcPts val="0"/>
              </a:spcAft>
              <a:buNone/>
              <a:defRPr sz="1600"/>
            </a:lvl1pPr>
          </a:lstStyle>
          <a:p>
            <a:pPr lvl="0"/>
            <a:r>
              <a:rPr lang="en-GB"/>
              <a:t>Click to edit</a:t>
            </a:r>
            <a:endParaRPr lang="en-BE"/>
          </a:p>
        </p:txBody>
      </p:sp>
      <p:sp>
        <p:nvSpPr>
          <p:cNvPr id="2" name="Segnaposto immagine 11">
            <a:extLst>
              <a:ext uri="{FF2B5EF4-FFF2-40B4-BE49-F238E27FC236}">
                <a16:creationId xmlns:a16="http://schemas.microsoft.com/office/drawing/2014/main" id="{7AE53993-AA56-3F32-577F-460A25AF6B15}"/>
              </a:ext>
            </a:extLst>
          </p:cNvPr>
          <p:cNvSpPr>
            <a:spLocks noGrp="1"/>
          </p:cNvSpPr>
          <p:nvPr>
            <p:ph type="pic" sz="quarter" idx="13" hasCustomPrompt="1"/>
          </p:nvPr>
        </p:nvSpPr>
        <p:spPr>
          <a:xfrm>
            <a:off x="2775409" y="1802836"/>
            <a:ext cx="3202059" cy="2007778"/>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p>
        </p:txBody>
      </p:sp>
      <p:sp>
        <p:nvSpPr>
          <p:cNvPr id="3" name="Segnaposto immagine 12">
            <a:extLst>
              <a:ext uri="{FF2B5EF4-FFF2-40B4-BE49-F238E27FC236}">
                <a16:creationId xmlns:a16="http://schemas.microsoft.com/office/drawing/2014/main" id="{4A5F4488-3E52-7CBE-6634-905D25C4D686}"/>
              </a:ext>
            </a:extLst>
          </p:cNvPr>
          <p:cNvSpPr>
            <a:spLocks noGrp="1"/>
          </p:cNvSpPr>
          <p:nvPr>
            <p:ph type="pic" sz="quarter" idx="14" hasCustomPrompt="1"/>
          </p:nvPr>
        </p:nvSpPr>
        <p:spPr>
          <a:xfrm>
            <a:off x="2775410" y="4026521"/>
            <a:ext cx="3202058" cy="2007777"/>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p>
        </p:txBody>
      </p:sp>
      <p:sp>
        <p:nvSpPr>
          <p:cNvPr id="4" name="Segnaposto immagine 13">
            <a:extLst>
              <a:ext uri="{FF2B5EF4-FFF2-40B4-BE49-F238E27FC236}">
                <a16:creationId xmlns:a16="http://schemas.microsoft.com/office/drawing/2014/main" id="{2857B101-D607-2257-C586-C89E07249160}"/>
              </a:ext>
            </a:extLst>
          </p:cNvPr>
          <p:cNvSpPr>
            <a:spLocks noGrp="1"/>
          </p:cNvSpPr>
          <p:nvPr>
            <p:ph type="pic" sz="quarter" idx="15" hasCustomPrompt="1"/>
          </p:nvPr>
        </p:nvSpPr>
        <p:spPr>
          <a:xfrm>
            <a:off x="6212996" y="1802836"/>
            <a:ext cx="3202060" cy="2008800"/>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p>
        </p:txBody>
      </p:sp>
      <p:sp>
        <p:nvSpPr>
          <p:cNvPr id="5" name="Segnaposto immagine 16">
            <a:extLst>
              <a:ext uri="{FF2B5EF4-FFF2-40B4-BE49-F238E27FC236}">
                <a16:creationId xmlns:a16="http://schemas.microsoft.com/office/drawing/2014/main" id="{1C2B43DA-DC60-3F05-E365-AAEDB6647F43}"/>
              </a:ext>
            </a:extLst>
          </p:cNvPr>
          <p:cNvSpPr>
            <a:spLocks noGrp="1"/>
          </p:cNvSpPr>
          <p:nvPr>
            <p:ph type="pic" sz="quarter" idx="19" hasCustomPrompt="1"/>
          </p:nvPr>
        </p:nvSpPr>
        <p:spPr>
          <a:xfrm>
            <a:off x="6213000" y="4026521"/>
            <a:ext cx="3202058" cy="2007777"/>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p>
        </p:txBody>
      </p:sp>
      <p:sp>
        <p:nvSpPr>
          <p:cNvPr id="14" name="Text Placeholder 12">
            <a:extLst>
              <a:ext uri="{FF2B5EF4-FFF2-40B4-BE49-F238E27FC236}">
                <a16:creationId xmlns:a16="http://schemas.microsoft.com/office/drawing/2014/main" id="{91D03E91-4A90-CD4A-B077-C522B4D0B059}"/>
              </a:ext>
            </a:extLst>
          </p:cNvPr>
          <p:cNvSpPr>
            <a:spLocks noGrp="1"/>
          </p:cNvSpPr>
          <p:nvPr>
            <p:ph type="body" sz="quarter" idx="26"/>
          </p:nvPr>
        </p:nvSpPr>
        <p:spPr>
          <a:xfrm>
            <a:off x="798820" y="4258106"/>
            <a:ext cx="1835830" cy="1788682"/>
          </a:xfrm>
          <a:prstGeom prst="rect">
            <a:avLst/>
          </a:prstGeom>
          <a:noFill/>
        </p:spPr>
        <p:txBody>
          <a:bodyPr lIns="108000" tIns="90000"/>
          <a:lstStyle>
            <a:lvl1pPr marL="0" indent="0" algn="l">
              <a:lnSpc>
                <a:spcPts val="1680"/>
              </a:lnSpc>
              <a:spcAft>
                <a:spcPts val="0"/>
              </a:spcAft>
              <a:buNone/>
              <a:defRPr sz="1600"/>
            </a:lvl1pPr>
          </a:lstStyle>
          <a:p>
            <a:pPr lvl="0"/>
            <a:r>
              <a:rPr lang="en-GB"/>
              <a:t>Click to edit</a:t>
            </a:r>
            <a:endParaRPr lang="en-BE"/>
          </a:p>
        </p:txBody>
      </p:sp>
      <p:sp>
        <p:nvSpPr>
          <p:cNvPr id="15" name="Text Placeholder 12">
            <a:extLst>
              <a:ext uri="{FF2B5EF4-FFF2-40B4-BE49-F238E27FC236}">
                <a16:creationId xmlns:a16="http://schemas.microsoft.com/office/drawing/2014/main" id="{D3EAD8A3-848D-9437-C6E3-40ABBA8A7639}"/>
              </a:ext>
            </a:extLst>
          </p:cNvPr>
          <p:cNvSpPr>
            <a:spLocks noGrp="1"/>
          </p:cNvSpPr>
          <p:nvPr>
            <p:ph type="body" sz="quarter" idx="27"/>
          </p:nvPr>
        </p:nvSpPr>
        <p:spPr>
          <a:xfrm>
            <a:off x="9565595" y="4258106"/>
            <a:ext cx="1835830" cy="1788682"/>
          </a:xfrm>
          <a:prstGeom prst="rect">
            <a:avLst/>
          </a:prstGeom>
          <a:noFill/>
        </p:spPr>
        <p:txBody>
          <a:bodyPr lIns="108000" tIns="90000"/>
          <a:lstStyle>
            <a:lvl1pPr marL="0" indent="0" algn="l">
              <a:lnSpc>
                <a:spcPts val="1680"/>
              </a:lnSpc>
              <a:spcAft>
                <a:spcPts val="0"/>
              </a:spcAft>
              <a:buNone/>
              <a:defRPr sz="1600"/>
            </a:lvl1pPr>
          </a:lstStyle>
          <a:p>
            <a:pPr lvl="0"/>
            <a:r>
              <a:rPr lang="en-GB"/>
              <a:t>Click to edit</a:t>
            </a:r>
            <a:endParaRPr lang="en-BE"/>
          </a:p>
        </p:txBody>
      </p:sp>
      <p:sp>
        <p:nvSpPr>
          <p:cNvPr id="16" name="Text Placeholder 12">
            <a:extLst>
              <a:ext uri="{FF2B5EF4-FFF2-40B4-BE49-F238E27FC236}">
                <a16:creationId xmlns:a16="http://schemas.microsoft.com/office/drawing/2014/main" id="{48EABB8C-CA19-9773-5965-85CB19EEE911}"/>
              </a:ext>
            </a:extLst>
          </p:cNvPr>
          <p:cNvSpPr>
            <a:spLocks noGrp="1"/>
          </p:cNvSpPr>
          <p:nvPr>
            <p:ph type="body" sz="quarter" idx="28"/>
          </p:nvPr>
        </p:nvSpPr>
        <p:spPr>
          <a:xfrm>
            <a:off x="9549103" y="2033381"/>
            <a:ext cx="1835830" cy="1777233"/>
          </a:xfrm>
          <a:prstGeom prst="rect">
            <a:avLst/>
          </a:prstGeom>
          <a:noFill/>
        </p:spPr>
        <p:txBody>
          <a:bodyPr lIns="108000" tIns="90000"/>
          <a:lstStyle>
            <a:lvl1pPr marL="0" indent="0" algn="l">
              <a:lnSpc>
                <a:spcPts val="1680"/>
              </a:lnSpc>
              <a:spcAft>
                <a:spcPts val="0"/>
              </a:spcAft>
              <a:buNone/>
              <a:defRPr sz="1600"/>
            </a:lvl1pPr>
          </a:lstStyle>
          <a:p>
            <a:pPr lvl="0"/>
            <a:r>
              <a:rPr lang="en-GB"/>
              <a:t>Click to edit</a:t>
            </a:r>
            <a:endParaRPr lang="en-BE"/>
          </a:p>
        </p:txBody>
      </p:sp>
      <p:sp>
        <p:nvSpPr>
          <p:cNvPr id="10" name="Text Placeholder 8">
            <a:extLst>
              <a:ext uri="{FF2B5EF4-FFF2-40B4-BE49-F238E27FC236}">
                <a16:creationId xmlns:a16="http://schemas.microsoft.com/office/drawing/2014/main" id="{55A8AC3E-ED12-82DB-963F-BD2F7FE708FA}"/>
              </a:ext>
            </a:extLst>
          </p:cNvPr>
          <p:cNvSpPr>
            <a:spLocks noGrp="1"/>
          </p:cNvSpPr>
          <p:nvPr>
            <p:ph type="body" sz="quarter" idx="29"/>
          </p:nvPr>
        </p:nvSpPr>
        <p:spPr>
          <a:xfrm>
            <a:off x="4877728" y="2675091"/>
            <a:ext cx="2520000" cy="2520000"/>
          </a:xfrm>
          <a:prstGeom prst="ellipse">
            <a:avLst/>
          </a:prstGeom>
          <a:solidFill>
            <a:schemeClr val="bg1"/>
          </a:solidFill>
        </p:spPr>
        <p:txBody>
          <a:bodyPr anchor="ctr" anchorCtr="0"/>
          <a:lstStyle>
            <a:lvl1pPr marL="0" indent="0" algn="ctr">
              <a:buNone/>
              <a:defRPr sz="2000"/>
            </a:lvl1pPr>
          </a:lstStyle>
          <a:p>
            <a:pPr lvl="0"/>
            <a:endParaRPr lang="en-GB"/>
          </a:p>
        </p:txBody>
      </p:sp>
      <p:sp>
        <p:nvSpPr>
          <p:cNvPr id="8" name="Title Placeholder 1">
            <a:extLst>
              <a:ext uri="{FF2B5EF4-FFF2-40B4-BE49-F238E27FC236}">
                <a16:creationId xmlns:a16="http://schemas.microsoft.com/office/drawing/2014/main" id="{6A2DE0CF-53AF-7B0B-F708-62183C4A0499}"/>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8063864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 circle 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40868CBF-E3B8-8442-4CFE-C54E26024E88}"/>
              </a:ext>
            </a:extLst>
          </p:cNvPr>
          <p:cNvSpPr>
            <a:spLocks noGrp="1"/>
          </p:cNvSpPr>
          <p:nvPr>
            <p:ph type="pic" sz="quarter" idx="13" hasCustomPrompt="1"/>
          </p:nvPr>
        </p:nvSpPr>
        <p:spPr>
          <a:xfrm>
            <a:off x="970721" y="1817827"/>
            <a:ext cx="4246737" cy="4246737"/>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20000" bIns="0" anchor="ctr" anchorCtr="0">
            <a:noAutofit/>
          </a:bodyPr>
          <a:lstStyle>
            <a:lvl1pPr marL="0" indent="0" algn="ctr">
              <a:buNone/>
              <a:defRPr sz="1600"/>
            </a:lvl1pPr>
          </a:lstStyle>
          <a:p>
            <a:r>
              <a:rPr lang="en-BE" sz="1800"/>
              <a:t>Picture</a:t>
            </a:r>
          </a:p>
        </p:txBody>
      </p:sp>
      <p:sp>
        <p:nvSpPr>
          <p:cNvPr id="5" name="Title Placeholder 1">
            <a:extLst>
              <a:ext uri="{FF2B5EF4-FFF2-40B4-BE49-F238E27FC236}">
                <a16:creationId xmlns:a16="http://schemas.microsoft.com/office/drawing/2014/main" id="{9F12B5C1-FF92-7B0D-F4CC-6E025BE782D7}"/>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7" name="Text Placeholder 12">
            <a:extLst>
              <a:ext uri="{FF2B5EF4-FFF2-40B4-BE49-F238E27FC236}">
                <a16:creationId xmlns:a16="http://schemas.microsoft.com/office/drawing/2014/main" id="{B84E94CD-208C-9C66-9256-05FF0836C823}"/>
              </a:ext>
            </a:extLst>
          </p:cNvPr>
          <p:cNvSpPr>
            <a:spLocks noGrp="1"/>
          </p:cNvSpPr>
          <p:nvPr>
            <p:ph type="body" sz="quarter" idx="28"/>
          </p:nvPr>
        </p:nvSpPr>
        <p:spPr>
          <a:xfrm>
            <a:off x="6096000" y="2236203"/>
            <a:ext cx="5125279" cy="3564000"/>
          </a:xfrm>
          <a:prstGeom prst="rect">
            <a:avLst/>
          </a:prstGeom>
          <a:noFill/>
        </p:spPr>
        <p:txBody>
          <a:bodyPr lIns="108000" tIns="90000"/>
          <a:lstStyle>
            <a:lvl1pPr marL="0" indent="0" algn="l">
              <a:lnSpc>
                <a:spcPct val="100000"/>
              </a:lnSpc>
              <a:spcAft>
                <a:spcPts val="0"/>
              </a:spcAft>
              <a:buNone/>
              <a:defRPr sz="1600"/>
            </a:lvl1pPr>
          </a:lstStyle>
          <a:p>
            <a:pPr lvl="0"/>
            <a:r>
              <a:rPr lang="en-GB"/>
              <a:t>Click to edit</a:t>
            </a:r>
            <a:endParaRPr lang="en-BE"/>
          </a:p>
        </p:txBody>
      </p:sp>
    </p:spTree>
    <p:extLst>
      <p:ext uri="{BB962C8B-B14F-4D97-AF65-F5344CB8AC3E}">
        <p14:creationId xmlns:p14="http://schemas.microsoft.com/office/powerpoint/2010/main" val="2529358496"/>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circle images">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40868CBF-E3B8-8442-4CFE-C54E26024E88}"/>
              </a:ext>
            </a:extLst>
          </p:cNvPr>
          <p:cNvSpPr>
            <a:spLocks noGrp="1"/>
          </p:cNvSpPr>
          <p:nvPr>
            <p:ph type="pic" sz="quarter" idx="13" hasCustomPrompt="1"/>
          </p:nvPr>
        </p:nvSpPr>
        <p:spPr>
          <a:xfrm>
            <a:off x="970722" y="1990370"/>
            <a:ext cx="4074194" cy="4074194"/>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20000" bIns="0" anchor="ctr" anchorCtr="0">
            <a:noAutofit/>
          </a:bodyPr>
          <a:lstStyle>
            <a:lvl1pPr marL="0" indent="0" algn="ctr">
              <a:buNone/>
              <a:defRPr sz="1600"/>
            </a:lvl1pPr>
          </a:lstStyle>
          <a:p>
            <a:r>
              <a:rPr lang="en-BE" sz="1800"/>
              <a:t>Picture</a:t>
            </a:r>
          </a:p>
        </p:txBody>
      </p:sp>
      <p:sp>
        <p:nvSpPr>
          <p:cNvPr id="8" name="Picture Placeholder 7">
            <a:extLst>
              <a:ext uri="{FF2B5EF4-FFF2-40B4-BE49-F238E27FC236}">
                <a16:creationId xmlns:a16="http://schemas.microsoft.com/office/drawing/2014/main" id="{D90CE9F2-8960-C266-3776-8FEE74278537}"/>
              </a:ext>
            </a:extLst>
          </p:cNvPr>
          <p:cNvSpPr>
            <a:spLocks noGrp="1"/>
          </p:cNvSpPr>
          <p:nvPr>
            <p:ph type="pic" sz="quarter" idx="15" hasCustomPrompt="1"/>
          </p:nvPr>
        </p:nvSpPr>
        <p:spPr>
          <a:xfrm>
            <a:off x="4390939" y="3999008"/>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20000" bIns="0" anchor="ctr" anchorCtr="0">
            <a:noAutofit/>
          </a:bodyPr>
          <a:lstStyle>
            <a:lvl1pPr marL="0" indent="0" algn="ctr">
              <a:buNone/>
              <a:defRPr sz="1600"/>
            </a:lvl1pPr>
          </a:lstStyle>
          <a:p>
            <a:pPr marL="0" marR="0" lvl="0" indent="0" algn="ctr" defTabSz="914400" rtl="0" eaLnBrk="1" fontAlgn="auto" latinLnBrk="0" hangingPunct="1">
              <a:lnSpc>
                <a:spcPct val="100000"/>
              </a:lnSpc>
              <a:spcBef>
                <a:spcPts val="0"/>
              </a:spcBef>
              <a:spcAft>
                <a:spcPts val="1800"/>
              </a:spcAft>
              <a:buClr>
                <a:srgbClr val="2B91C5"/>
              </a:buClr>
              <a:buSzTx/>
              <a:buFont typeface="Arial" panose="020B0604020202020204" pitchFamily="34" charset="0"/>
              <a:buNone/>
              <a:tabLst/>
              <a:defRPr/>
            </a:pPr>
            <a:r>
              <a:rPr lang="en-BE" sz="1800"/>
              <a:t>Picture</a:t>
            </a:r>
          </a:p>
        </p:txBody>
      </p:sp>
      <p:sp>
        <p:nvSpPr>
          <p:cNvPr id="4" name="Title Placeholder 1">
            <a:extLst>
              <a:ext uri="{FF2B5EF4-FFF2-40B4-BE49-F238E27FC236}">
                <a16:creationId xmlns:a16="http://schemas.microsoft.com/office/drawing/2014/main" id="{0016EDA7-C805-1A18-57A1-4BF4380D2723}"/>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7" name="Text Placeholder 12">
            <a:extLst>
              <a:ext uri="{FF2B5EF4-FFF2-40B4-BE49-F238E27FC236}">
                <a16:creationId xmlns:a16="http://schemas.microsoft.com/office/drawing/2014/main" id="{F7F86B22-F857-6493-2284-E008CA5CDD1A}"/>
              </a:ext>
            </a:extLst>
          </p:cNvPr>
          <p:cNvSpPr>
            <a:spLocks noGrp="1"/>
          </p:cNvSpPr>
          <p:nvPr>
            <p:ph type="body" sz="quarter" idx="28"/>
          </p:nvPr>
        </p:nvSpPr>
        <p:spPr>
          <a:xfrm>
            <a:off x="7027763" y="2236203"/>
            <a:ext cx="4141807" cy="3564000"/>
          </a:xfrm>
          <a:prstGeom prst="rect">
            <a:avLst/>
          </a:prstGeom>
          <a:noFill/>
        </p:spPr>
        <p:txBody>
          <a:bodyPr lIns="108000" tIns="90000"/>
          <a:lstStyle>
            <a:lvl1pPr marL="0" indent="0" algn="l">
              <a:lnSpc>
                <a:spcPct val="100000"/>
              </a:lnSpc>
              <a:spcAft>
                <a:spcPts val="0"/>
              </a:spcAft>
              <a:buNone/>
              <a:defRPr sz="1600"/>
            </a:lvl1pPr>
          </a:lstStyle>
          <a:p>
            <a:pPr lvl="0"/>
            <a:r>
              <a:rPr lang="en-GB"/>
              <a:t>Click to edit</a:t>
            </a:r>
            <a:endParaRPr lang="en-BE"/>
          </a:p>
        </p:txBody>
      </p:sp>
    </p:spTree>
    <p:extLst>
      <p:ext uri="{BB962C8B-B14F-4D97-AF65-F5344CB8AC3E}">
        <p14:creationId xmlns:p14="http://schemas.microsoft.com/office/powerpoint/2010/main" val="225823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circle images">
    <p:spTree>
      <p:nvGrpSpPr>
        <p:cNvPr id="1" name=""/>
        <p:cNvGrpSpPr/>
        <p:nvPr/>
      </p:nvGrpSpPr>
      <p:grpSpPr>
        <a:xfrm>
          <a:off x="0" y="0"/>
          <a:ext cx="0" cy="0"/>
          <a:chOff x="0" y="0"/>
          <a:chExt cx="0" cy="0"/>
        </a:xfrm>
      </p:grpSpPr>
      <p:sp>
        <p:nvSpPr>
          <p:cNvPr id="12" name="Picture Placeholder 7">
            <a:extLst>
              <a:ext uri="{FF2B5EF4-FFF2-40B4-BE49-F238E27FC236}">
                <a16:creationId xmlns:a16="http://schemas.microsoft.com/office/drawing/2014/main" id="{812D730C-1747-09C9-D609-2D91757AA58B}"/>
              </a:ext>
            </a:extLst>
          </p:cNvPr>
          <p:cNvSpPr>
            <a:spLocks noGrp="1"/>
          </p:cNvSpPr>
          <p:nvPr>
            <p:ph type="pic" sz="quarter" idx="24" hasCustomPrompt="1"/>
          </p:nvPr>
        </p:nvSpPr>
        <p:spPr>
          <a:xfrm>
            <a:off x="1579981" y="2224487"/>
            <a:ext cx="2520000" cy="2520000"/>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20000" bIns="0" anchor="ctr" anchorCtr="0">
            <a:noAutofit/>
          </a:bodyPr>
          <a:lstStyle>
            <a:lvl1pPr marL="0" indent="0" algn="ctr">
              <a:buNone/>
              <a:defRPr sz="1600"/>
            </a:lvl1pPr>
          </a:lstStyle>
          <a:p>
            <a:r>
              <a:rPr lang="en-BE" sz="1800"/>
              <a:t>Picture</a:t>
            </a:r>
          </a:p>
        </p:txBody>
      </p:sp>
      <p:sp>
        <p:nvSpPr>
          <p:cNvPr id="13" name="Picture Placeholder 5">
            <a:extLst>
              <a:ext uri="{FF2B5EF4-FFF2-40B4-BE49-F238E27FC236}">
                <a16:creationId xmlns:a16="http://schemas.microsoft.com/office/drawing/2014/main" id="{F0663DAB-6777-E1CB-A3B0-ED9397E5E689}"/>
              </a:ext>
            </a:extLst>
          </p:cNvPr>
          <p:cNvSpPr>
            <a:spLocks noGrp="1"/>
          </p:cNvSpPr>
          <p:nvPr>
            <p:ph type="pic" sz="quarter" idx="25" hasCustomPrompt="1"/>
          </p:nvPr>
        </p:nvSpPr>
        <p:spPr>
          <a:xfrm>
            <a:off x="4836000" y="2224487"/>
            <a:ext cx="2520000" cy="2520000"/>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20000" bIns="0" anchor="ctr" anchorCtr="0">
            <a:noAutofit/>
          </a:bodyPr>
          <a:lstStyle>
            <a:lvl1pPr marL="0" indent="0" algn="ctr">
              <a:buNone/>
              <a:defRPr sz="1600"/>
            </a:lvl1pPr>
          </a:lstStyle>
          <a:p>
            <a:r>
              <a:rPr lang="en-BE" sz="1800"/>
              <a:t>Picture</a:t>
            </a:r>
          </a:p>
        </p:txBody>
      </p:sp>
      <p:sp>
        <p:nvSpPr>
          <p:cNvPr id="14" name="Picture Placeholder 7">
            <a:extLst>
              <a:ext uri="{FF2B5EF4-FFF2-40B4-BE49-F238E27FC236}">
                <a16:creationId xmlns:a16="http://schemas.microsoft.com/office/drawing/2014/main" id="{6345AD70-D200-B51D-70F5-FABD73B09615}"/>
              </a:ext>
            </a:extLst>
          </p:cNvPr>
          <p:cNvSpPr>
            <a:spLocks noGrp="1"/>
          </p:cNvSpPr>
          <p:nvPr>
            <p:ph type="pic" sz="quarter" idx="26" hasCustomPrompt="1"/>
          </p:nvPr>
        </p:nvSpPr>
        <p:spPr>
          <a:xfrm>
            <a:off x="8037177" y="2224487"/>
            <a:ext cx="2520000" cy="2520000"/>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20000" bIns="0" anchor="ctr" anchorCtr="0">
            <a:noAutofit/>
          </a:bodyPr>
          <a:lstStyle>
            <a:lvl1pPr marL="0" indent="0" algn="ctr">
              <a:buNone/>
              <a:defRPr sz="1600"/>
            </a:lvl1pPr>
          </a:lstStyle>
          <a:p>
            <a:r>
              <a:rPr lang="en-BE" sz="1800"/>
              <a:t>Picture</a:t>
            </a:r>
          </a:p>
        </p:txBody>
      </p:sp>
      <p:sp>
        <p:nvSpPr>
          <p:cNvPr id="4" name="Title Placeholder 1">
            <a:extLst>
              <a:ext uri="{FF2B5EF4-FFF2-40B4-BE49-F238E27FC236}">
                <a16:creationId xmlns:a16="http://schemas.microsoft.com/office/drawing/2014/main" id="{769F7856-BF6C-1B98-5EEC-07015FEC63DF}"/>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11" name="Text Placeholder 12">
            <a:extLst>
              <a:ext uri="{FF2B5EF4-FFF2-40B4-BE49-F238E27FC236}">
                <a16:creationId xmlns:a16="http://schemas.microsoft.com/office/drawing/2014/main" id="{577951C3-BDD0-C0AF-7D64-EB83AF34E592}"/>
              </a:ext>
            </a:extLst>
          </p:cNvPr>
          <p:cNvSpPr>
            <a:spLocks noGrp="1"/>
          </p:cNvSpPr>
          <p:nvPr>
            <p:ph type="body" sz="quarter" idx="29"/>
          </p:nvPr>
        </p:nvSpPr>
        <p:spPr>
          <a:xfrm>
            <a:off x="1371586" y="5061944"/>
            <a:ext cx="2936788" cy="549453"/>
          </a:xfrm>
          <a:prstGeom prst="rect">
            <a:avLst/>
          </a:prstGeom>
          <a:noFill/>
        </p:spPr>
        <p:txBody>
          <a:bodyPr lIns="108000" tIns="90000"/>
          <a:lstStyle>
            <a:lvl1pPr marL="0" indent="0" algn="ctr">
              <a:lnSpc>
                <a:spcPct val="100000"/>
              </a:lnSpc>
              <a:spcAft>
                <a:spcPts val="0"/>
              </a:spcAft>
              <a:buNone/>
              <a:defRPr sz="1600"/>
            </a:lvl1pPr>
          </a:lstStyle>
          <a:p>
            <a:pPr lvl="0"/>
            <a:r>
              <a:rPr lang="en-GB"/>
              <a:t>Click to edit</a:t>
            </a:r>
            <a:endParaRPr lang="en-BE"/>
          </a:p>
        </p:txBody>
      </p:sp>
      <p:sp>
        <p:nvSpPr>
          <p:cNvPr id="15" name="Text Placeholder 12">
            <a:extLst>
              <a:ext uri="{FF2B5EF4-FFF2-40B4-BE49-F238E27FC236}">
                <a16:creationId xmlns:a16="http://schemas.microsoft.com/office/drawing/2014/main" id="{4FF7DC35-4351-D4E3-21F2-7A4252158ED1}"/>
              </a:ext>
            </a:extLst>
          </p:cNvPr>
          <p:cNvSpPr>
            <a:spLocks noGrp="1"/>
          </p:cNvSpPr>
          <p:nvPr>
            <p:ph type="body" sz="quarter" idx="30"/>
          </p:nvPr>
        </p:nvSpPr>
        <p:spPr>
          <a:xfrm>
            <a:off x="4626208" y="5061944"/>
            <a:ext cx="2936788" cy="549453"/>
          </a:xfrm>
          <a:prstGeom prst="rect">
            <a:avLst/>
          </a:prstGeom>
          <a:noFill/>
        </p:spPr>
        <p:txBody>
          <a:bodyPr lIns="108000" tIns="90000"/>
          <a:lstStyle>
            <a:lvl1pPr marL="0" indent="0" algn="ctr">
              <a:lnSpc>
                <a:spcPct val="100000"/>
              </a:lnSpc>
              <a:spcAft>
                <a:spcPts val="0"/>
              </a:spcAft>
              <a:buNone/>
              <a:defRPr sz="1600"/>
            </a:lvl1pPr>
          </a:lstStyle>
          <a:p>
            <a:pPr lvl="0"/>
            <a:r>
              <a:rPr lang="en-GB"/>
              <a:t>Click to edit</a:t>
            </a:r>
            <a:endParaRPr lang="en-BE"/>
          </a:p>
        </p:txBody>
      </p:sp>
      <p:sp>
        <p:nvSpPr>
          <p:cNvPr id="16" name="Text Placeholder 12">
            <a:extLst>
              <a:ext uri="{FF2B5EF4-FFF2-40B4-BE49-F238E27FC236}">
                <a16:creationId xmlns:a16="http://schemas.microsoft.com/office/drawing/2014/main" id="{984E2C94-A1EF-CF12-7A9E-C774A6E95CD9}"/>
              </a:ext>
            </a:extLst>
          </p:cNvPr>
          <p:cNvSpPr>
            <a:spLocks noGrp="1"/>
          </p:cNvSpPr>
          <p:nvPr>
            <p:ph type="body" sz="quarter" idx="31"/>
          </p:nvPr>
        </p:nvSpPr>
        <p:spPr>
          <a:xfrm>
            <a:off x="7828782" y="5061944"/>
            <a:ext cx="2936788" cy="549453"/>
          </a:xfrm>
          <a:prstGeom prst="rect">
            <a:avLst/>
          </a:prstGeom>
          <a:noFill/>
        </p:spPr>
        <p:txBody>
          <a:bodyPr lIns="108000" tIns="90000"/>
          <a:lstStyle>
            <a:lvl1pPr marL="0" indent="0" algn="ctr">
              <a:lnSpc>
                <a:spcPct val="100000"/>
              </a:lnSpc>
              <a:spcAft>
                <a:spcPts val="0"/>
              </a:spcAft>
              <a:buNone/>
              <a:defRPr sz="1600"/>
            </a:lvl1pPr>
          </a:lstStyle>
          <a:p>
            <a:pPr lvl="0"/>
            <a:r>
              <a:rPr lang="en-GB"/>
              <a:t>Click to edit</a:t>
            </a:r>
            <a:endParaRPr lang="en-BE"/>
          </a:p>
        </p:txBody>
      </p:sp>
    </p:spTree>
    <p:extLst>
      <p:ext uri="{BB962C8B-B14F-4D97-AF65-F5344CB8AC3E}">
        <p14:creationId xmlns:p14="http://schemas.microsoft.com/office/powerpoint/2010/main" val="1791702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circle images">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40868CBF-E3B8-8442-4CFE-C54E26024E88}"/>
              </a:ext>
            </a:extLst>
          </p:cNvPr>
          <p:cNvSpPr>
            <a:spLocks noGrp="1"/>
          </p:cNvSpPr>
          <p:nvPr>
            <p:ph type="pic" sz="quarter" idx="13" hasCustomPrompt="1"/>
          </p:nvPr>
        </p:nvSpPr>
        <p:spPr>
          <a:xfrm>
            <a:off x="3854371" y="1753303"/>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20000" bIns="0" anchor="ctr" anchorCtr="0">
            <a:noAutofit/>
          </a:bodyPr>
          <a:lstStyle>
            <a:lvl1pPr marL="0" indent="0" algn="ctr">
              <a:buNone/>
              <a:defRPr sz="1600"/>
            </a:lvl1pPr>
          </a:lstStyle>
          <a:p>
            <a:r>
              <a:rPr lang="en-BE" sz="1800"/>
              <a:t>Picture</a:t>
            </a:r>
          </a:p>
        </p:txBody>
      </p:sp>
      <p:sp>
        <p:nvSpPr>
          <p:cNvPr id="7" name="Picture Placeholder 6">
            <a:extLst>
              <a:ext uri="{FF2B5EF4-FFF2-40B4-BE49-F238E27FC236}">
                <a16:creationId xmlns:a16="http://schemas.microsoft.com/office/drawing/2014/main" id="{B4FFF937-EA2A-E65F-1F04-F8423509A5B4}"/>
              </a:ext>
            </a:extLst>
          </p:cNvPr>
          <p:cNvSpPr>
            <a:spLocks noGrp="1"/>
          </p:cNvSpPr>
          <p:nvPr>
            <p:ph type="pic" sz="quarter" idx="14" hasCustomPrompt="1"/>
          </p:nvPr>
        </p:nvSpPr>
        <p:spPr>
          <a:xfrm>
            <a:off x="3854370" y="4070689"/>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a:ln>
            <a:noFill/>
          </a:ln>
        </p:spPr>
        <p:txBody>
          <a:bodyPr wrap="square" tIns="720000" bIns="0" anchor="ctr" anchorCtr="0">
            <a:noAutofit/>
          </a:bodyPr>
          <a:lstStyle>
            <a:lvl1pPr marL="0" indent="0" algn="ctr">
              <a:buNone/>
              <a:defRPr sz="1600"/>
            </a:lvl1pPr>
          </a:lstStyle>
          <a:p>
            <a:r>
              <a:rPr lang="en-BE" sz="1800"/>
              <a:t>Picture</a:t>
            </a:r>
          </a:p>
        </p:txBody>
      </p:sp>
      <p:sp>
        <p:nvSpPr>
          <p:cNvPr id="8" name="Picture Placeholder 7">
            <a:extLst>
              <a:ext uri="{FF2B5EF4-FFF2-40B4-BE49-F238E27FC236}">
                <a16:creationId xmlns:a16="http://schemas.microsoft.com/office/drawing/2014/main" id="{D90CE9F2-8960-C266-3776-8FEE74278537}"/>
              </a:ext>
            </a:extLst>
          </p:cNvPr>
          <p:cNvSpPr>
            <a:spLocks noGrp="1"/>
          </p:cNvSpPr>
          <p:nvPr>
            <p:ph type="pic" sz="quarter" idx="15" hasCustomPrompt="1"/>
          </p:nvPr>
        </p:nvSpPr>
        <p:spPr>
          <a:xfrm>
            <a:off x="6270539" y="1753303"/>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20000" bIns="0" anchor="ctr" anchorCtr="0">
            <a:noAutofit/>
          </a:bodyPr>
          <a:lstStyle>
            <a:lvl1pPr marL="0" indent="0" algn="ctr">
              <a:buNone/>
              <a:defRPr sz="1600"/>
            </a:lvl1pPr>
          </a:lstStyle>
          <a:p>
            <a:r>
              <a:rPr lang="en-BE" sz="1800"/>
              <a:t>Picture</a:t>
            </a:r>
          </a:p>
        </p:txBody>
      </p:sp>
      <p:sp>
        <p:nvSpPr>
          <p:cNvPr id="9" name="Picture Placeholder 8">
            <a:extLst>
              <a:ext uri="{FF2B5EF4-FFF2-40B4-BE49-F238E27FC236}">
                <a16:creationId xmlns:a16="http://schemas.microsoft.com/office/drawing/2014/main" id="{1F268277-9F3E-948B-E041-10F52143DC77}"/>
              </a:ext>
            </a:extLst>
          </p:cNvPr>
          <p:cNvSpPr>
            <a:spLocks noGrp="1"/>
          </p:cNvSpPr>
          <p:nvPr>
            <p:ph type="pic" sz="quarter" idx="19" hasCustomPrompt="1"/>
          </p:nvPr>
        </p:nvSpPr>
        <p:spPr>
          <a:xfrm>
            <a:off x="6277250" y="4070689"/>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a:ln>
            <a:noFill/>
          </a:ln>
        </p:spPr>
        <p:txBody>
          <a:bodyPr wrap="square" tIns="720000" bIns="0" anchor="ctr" anchorCtr="0">
            <a:noAutofit/>
          </a:bodyPr>
          <a:lstStyle>
            <a:lvl1pPr marL="0" indent="0" algn="ctr">
              <a:buNone/>
              <a:defRPr sz="1600"/>
            </a:lvl1pPr>
          </a:lstStyle>
          <a:p>
            <a:r>
              <a:rPr lang="en-BE" sz="1800"/>
              <a:t>Picture</a:t>
            </a:r>
          </a:p>
        </p:txBody>
      </p:sp>
      <p:sp>
        <p:nvSpPr>
          <p:cNvPr id="4" name="Title Placeholder 1">
            <a:extLst>
              <a:ext uri="{FF2B5EF4-FFF2-40B4-BE49-F238E27FC236}">
                <a16:creationId xmlns:a16="http://schemas.microsoft.com/office/drawing/2014/main" id="{333B980E-7E1D-4A47-2295-BBE00666F474}"/>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5" name="Text Placeholder 12">
            <a:extLst>
              <a:ext uri="{FF2B5EF4-FFF2-40B4-BE49-F238E27FC236}">
                <a16:creationId xmlns:a16="http://schemas.microsoft.com/office/drawing/2014/main" id="{8795D56F-C3E0-1DB4-0E7D-A26AEF23B4F1}"/>
              </a:ext>
            </a:extLst>
          </p:cNvPr>
          <p:cNvSpPr>
            <a:spLocks noGrp="1"/>
          </p:cNvSpPr>
          <p:nvPr>
            <p:ph type="body" sz="quarter" idx="18"/>
          </p:nvPr>
        </p:nvSpPr>
        <p:spPr>
          <a:xfrm>
            <a:off x="798819" y="2033380"/>
            <a:ext cx="2711650" cy="1777233"/>
          </a:xfrm>
          <a:prstGeom prst="rect">
            <a:avLst/>
          </a:prstGeom>
          <a:noFill/>
        </p:spPr>
        <p:txBody>
          <a:bodyPr lIns="0" tIns="0" rIns="0" bIns="0" anchor="ctr" anchorCtr="0"/>
          <a:lstStyle>
            <a:lvl1pPr marL="0" indent="0" algn="r">
              <a:lnSpc>
                <a:spcPct val="100000"/>
              </a:lnSpc>
              <a:spcAft>
                <a:spcPts val="0"/>
              </a:spcAft>
              <a:buNone/>
              <a:defRPr sz="1600"/>
            </a:lvl1pPr>
          </a:lstStyle>
          <a:p>
            <a:pPr lvl="0"/>
            <a:r>
              <a:rPr lang="en-GB"/>
              <a:t>Click to edit</a:t>
            </a:r>
            <a:endParaRPr lang="en-BE"/>
          </a:p>
        </p:txBody>
      </p:sp>
      <p:sp>
        <p:nvSpPr>
          <p:cNvPr id="10" name="Text Placeholder 12">
            <a:extLst>
              <a:ext uri="{FF2B5EF4-FFF2-40B4-BE49-F238E27FC236}">
                <a16:creationId xmlns:a16="http://schemas.microsoft.com/office/drawing/2014/main" id="{D3AE1393-6994-72DC-6B6C-F66F21B9B8F7}"/>
              </a:ext>
            </a:extLst>
          </p:cNvPr>
          <p:cNvSpPr>
            <a:spLocks noGrp="1"/>
          </p:cNvSpPr>
          <p:nvPr>
            <p:ph type="body" sz="quarter" idx="26"/>
          </p:nvPr>
        </p:nvSpPr>
        <p:spPr>
          <a:xfrm>
            <a:off x="798819" y="4258106"/>
            <a:ext cx="2711649" cy="1788682"/>
          </a:xfrm>
          <a:prstGeom prst="rect">
            <a:avLst/>
          </a:prstGeom>
          <a:noFill/>
        </p:spPr>
        <p:txBody>
          <a:bodyPr lIns="0" tIns="0" rIns="0" bIns="0" anchor="ctr" anchorCtr="0"/>
          <a:lstStyle>
            <a:lvl1pPr marL="0" indent="0" algn="r">
              <a:lnSpc>
                <a:spcPct val="100000"/>
              </a:lnSpc>
              <a:spcAft>
                <a:spcPts val="0"/>
              </a:spcAft>
              <a:buNone/>
              <a:defRPr sz="1600"/>
            </a:lvl1pPr>
          </a:lstStyle>
          <a:p>
            <a:pPr lvl="0"/>
            <a:r>
              <a:rPr lang="en-GB"/>
              <a:t>Click to edit</a:t>
            </a:r>
            <a:endParaRPr lang="en-BE"/>
          </a:p>
        </p:txBody>
      </p:sp>
      <p:sp>
        <p:nvSpPr>
          <p:cNvPr id="11" name="Text Placeholder 12">
            <a:extLst>
              <a:ext uri="{FF2B5EF4-FFF2-40B4-BE49-F238E27FC236}">
                <a16:creationId xmlns:a16="http://schemas.microsoft.com/office/drawing/2014/main" id="{4DBD7445-7117-4EE6-A5F4-007995EC0447}"/>
              </a:ext>
            </a:extLst>
          </p:cNvPr>
          <p:cNvSpPr>
            <a:spLocks noGrp="1"/>
          </p:cNvSpPr>
          <p:nvPr>
            <p:ph type="body" sz="quarter" idx="27"/>
          </p:nvPr>
        </p:nvSpPr>
        <p:spPr>
          <a:xfrm>
            <a:off x="8700130" y="4258106"/>
            <a:ext cx="2701295" cy="1788682"/>
          </a:xfrm>
          <a:prstGeom prst="rect">
            <a:avLst/>
          </a:prstGeom>
          <a:noFill/>
        </p:spPr>
        <p:txBody>
          <a:bodyPr lIns="0" tIns="0" rIns="0" bIns="0" anchor="ctr" anchorCtr="0"/>
          <a:lstStyle>
            <a:lvl1pPr marL="0" indent="0" algn="l">
              <a:lnSpc>
                <a:spcPct val="100000"/>
              </a:lnSpc>
              <a:spcAft>
                <a:spcPts val="0"/>
              </a:spcAft>
              <a:buNone/>
              <a:defRPr sz="1600"/>
            </a:lvl1pPr>
          </a:lstStyle>
          <a:p>
            <a:pPr lvl="0"/>
            <a:r>
              <a:rPr lang="en-GB"/>
              <a:t>Click to edit</a:t>
            </a:r>
            <a:endParaRPr lang="en-BE"/>
          </a:p>
        </p:txBody>
      </p:sp>
      <p:sp>
        <p:nvSpPr>
          <p:cNvPr id="12" name="Text Placeholder 12">
            <a:extLst>
              <a:ext uri="{FF2B5EF4-FFF2-40B4-BE49-F238E27FC236}">
                <a16:creationId xmlns:a16="http://schemas.microsoft.com/office/drawing/2014/main" id="{1C20EC9C-0A0A-10CC-84D7-432C9B46C486}"/>
              </a:ext>
            </a:extLst>
          </p:cNvPr>
          <p:cNvSpPr>
            <a:spLocks noGrp="1"/>
          </p:cNvSpPr>
          <p:nvPr>
            <p:ph type="body" sz="quarter" idx="28"/>
          </p:nvPr>
        </p:nvSpPr>
        <p:spPr>
          <a:xfrm>
            <a:off x="8686707" y="2033381"/>
            <a:ext cx="2698226" cy="1777233"/>
          </a:xfrm>
          <a:prstGeom prst="rect">
            <a:avLst/>
          </a:prstGeom>
          <a:noFill/>
        </p:spPr>
        <p:txBody>
          <a:bodyPr lIns="0" tIns="0" rIns="0" bIns="0" anchor="ctr" anchorCtr="0"/>
          <a:lstStyle>
            <a:lvl1pPr marL="0" indent="0" algn="l">
              <a:lnSpc>
                <a:spcPct val="100000"/>
              </a:lnSpc>
              <a:spcAft>
                <a:spcPts val="0"/>
              </a:spcAft>
              <a:buNone/>
              <a:defRPr sz="1600"/>
            </a:lvl1pPr>
          </a:lstStyle>
          <a:p>
            <a:pPr lvl="0"/>
            <a:r>
              <a:rPr lang="en-GB"/>
              <a:t>Click to edit</a:t>
            </a:r>
            <a:endParaRPr lang="en-BE"/>
          </a:p>
        </p:txBody>
      </p:sp>
    </p:spTree>
    <p:extLst>
      <p:ext uri="{BB962C8B-B14F-4D97-AF65-F5344CB8AC3E}">
        <p14:creationId xmlns:p14="http://schemas.microsoft.com/office/powerpoint/2010/main" val="4179672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3_Cover (option 2)">
    <p:bg>
      <p:bgPr>
        <a:gradFill>
          <a:gsLst>
            <a:gs pos="75000">
              <a:srgbClr val="5DA6C5"/>
            </a:gs>
            <a:gs pos="47000">
              <a:srgbClr val="5781B8"/>
            </a:gs>
            <a:gs pos="4000">
              <a:srgbClr val="4E51A7"/>
            </a:gs>
            <a:gs pos="100000">
              <a:srgbClr val="65D4D5"/>
            </a:gs>
          </a:gsLst>
          <a:lin ang="18600000" scaled="0"/>
        </a:gradFill>
        <a:effectLst/>
      </p:bgPr>
    </p:bg>
    <p:spTree>
      <p:nvGrpSpPr>
        <p:cNvPr id="1" name=""/>
        <p:cNvGrpSpPr/>
        <p:nvPr/>
      </p:nvGrpSpPr>
      <p:grpSpPr>
        <a:xfrm>
          <a:off x="0" y="0"/>
          <a:ext cx="0" cy="0"/>
          <a:chOff x="0" y="0"/>
          <a:chExt cx="0" cy="0"/>
        </a:xfrm>
      </p:grpSpPr>
      <p:sp>
        <p:nvSpPr>
          <p:cNvPr id="40" name="Subtitle">
            <a:extLst>
              <a:ext uri="{FF2B5EF4-FFF2-40B4-BE49-F238E27FC236}">
                <a16:creationId xmlns:a16="http://schemas.microsoft.com/office/drawing/2014/main" id="{BE9F0F0B-69CC-DFB6-5C7F-41B2FD0B0A99}"/>
              </a:ext>
            </a:extLst>
          </p:cNvPr>
          <p:cNvSpPr>
            <a:spLocks noGrp="1"/>
          </p:cNvSpPr>
          <p:nvPr>
            <p:ph type="subTitle" idx="1"/>
          </p:nvPr>
        </p:nvSpPr>
        <p:spPr>
          <a:xfrm>
            <a:off x="803275" y="3874486"/>
            <a:ext cx="7324003" cy="1351702"/>
          </a:xfrm>
          <a:prstGeom prst="rect">
            <a:avLst/>
          </a:prstGeom>
        </p:spPr>
        <p:txBody>
          <a:bodyPr lIns="0">
            <a:noAutofit/>
          </a:bodyPr>
          <a:lstStyle>
            <a:lvl1pPr marL="0" indent="0" algn="l">
              <a:lnSpc>
                <a:spcPct val="105000"/>
              </a:lnSpc>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Click to edit Master subtitle style</a:t>
            </a:r>
          </a:p>
        </p:txBody>
      </p:sp>
      <p:sp>
        <p:nvSpPr>
          <p:cNvPr id="39" name="Title">
            <a:extLst>
              <a:ext uri="{FF2B5EF4-FFF2-40B4-BE49-F238E27FC236}">
                <a16:creationId xmlns:a16="http://schemas.microsoft.com/office/drawing/2014/main" id="{A2470777-AF5E-320A-439E-A6DEC5AE3F5A}"/>
              </a:ext>
            </a:extLst>
          </p:cNvPr>
          <p:cNvSpPr>
            <a:spLocks noGrp="1"/>
          </p:cNvSpPr>
          <p:nvPr>
            <p:ph type="ctrTitle" hasCustomPrompt="1"/>
          </p:nvPr>
        </p:nvSpPr>
        <p:spPr>
          <a:xfrm>
            <a:off x="803275" y="575220"/>
            <a:ext cx="7324004" cy="3131383"/>
          </a:xfrm>
          <a:prstGeom prst="rect">
            <a:avLst/>
          </a:prstGeom>
        </p:spPr>
        <p:txBody>
          <a:bodyPr lIns="0" anchor="b">
            <a:noAutofit/>
          </a:bodyPr>
          <a:lstStyle>
            <a:lvl1pPr algn="l">
              <a:defRPr sz="6000">
                <a:solidFill>
                  <a:schemeClr val="bg1"/>
                </a:solidFill>
              </a:defRPr>
            </a:lvl1pPr>
          </a:lstStyle>
          <a:p>
            <a:r>
              <a:rPr lang="en-GB" noProof="0"/>
              <a:t>Chapter slide </a:t>
            </a:r>
            <a:br>
              <a:rPr lang="en-GB" noProof="0"/>
            </a:br>
            <a:r>
              <a:rPr lang="en-GB" noProof="0"/>
              <a:t>click to edit title</a:t>
            </a:r>
          </a:p>
        </p:txBody>
      </p:sp>
      <p:pic>
        <p:nvPicPr>
          <p:cNvPr id="3" name="EU logo" descr="European Commission">
            <a:extLst>
              <a:ext uri="{FF2B5EF4-FFF2-40B4-BE49-F238E27FC236}">
                <a16:creationId xmlns:a16="http://schemas.microsoft.com/office/drawing/2014/main" id="{3AECCEB1-4DE4-8CB1-B84E-809D63160097}"/>
              </a:ext>
              <a:ext uri="{C183D7F6-B498-43B3-948B-1728B52AA6E4}">
                <adec:decorative xmlns:adec="http://schemas.microsoft.com/office/drawing/2017/decorative" val="0"/>
              </a:ext>
            </a:extLst>
          </p:cNvPr>
          <p:cNvPicPr/>
          <p:nvPr userDrawn="1"/>
        </p:nvPicPr>
        <p:blipFill>
          <a:blip r:embed="rId2"/>
          <a:srcRect r="45043"/>
          <a:stretch/>
        </p:blipFill>
        <p:spPr>
          <a:xfrm>
            <a:off x="10729044" y="5893948"/>
            <a:ext cx="1158155" cy="779504"/>
          </a:xfrm>
          <a:prstGeom prst="rect">
            <a:avLst/>
          </a:prstGeom>
          <a:noFill/>
        </p:spPr>
      </p:pic>
    </p:spTree>
    <p:extLst>
      <p:ext uri="{BB962C8B-B14F-4D97-AF65-F5344CB8AC3E}">
        <p14:creationId xmlns:p14="http://schemas.microsoft.com/office/powerpoint/2010/main" val="349050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 circle images">
    <p:spTree>
      <p:nvGrpSpPr>
        <p:cNvPr id="1" name=""/>
        <p:cNvGrpSpPr/>
        <p:nvPr/>
      </p:nvGrpSpPr>
      <p:grpSpPr>
        <a:xfrm>
          <a:off x="0" y="0"/>
          <a:ext cx="0" cy="0"/>
          <a:chOff x="0" y="0"/>
          <a:chExt cx="0" cy="0"/>
        </a:xfrm>
      </p:grpSpPr>
      <p:sp>
        <p:nvSpPr>
          <p:cNvPr id="16" name="Text Placeholder 12">
            <a:extLst>
              <a:ext uri="{FF2B5EF4-FFF2-40B4-BE49-F238E27FC236}">
                <a16:creationId xmlns:a16="http://schemas.microsoft.com/office/drawing/2014/main" id="{AB2ED3E2-D67D-F401-75D6-9F8979623A84}"/>
              </a:ext>
            </a:extLst>
          </p:cNvPr>
          <p:cNvSpPr>
            <a:spLocks noGrp="1"/>
          </p:cNvSpPr>
          <p:nvPr>
            <p:ph type="body" sz="quarter" idx="30"/>
          </p:nvPr>
        </p:nvSpPr>
        <p:spPr>
          <a:xfrm>
            <a:off x="5164868" y="4172998"/>
            <a:ext cx="1875600" cy="1438399"/>
          </a:xfrm>
          <a:prstGeom prst="rect">
            <a:avLst/>
          </a:prstGeom>
          <a:noFill/>
        </p:spPr>
        <p:txBody>
          <a:bodyPr lIns="108000" tIns="90000"/>
          <a:lstStyle>
            <a:lvl1pPr marL="0" indent="0" algn="ctr">
              <a:lnSpc>
                <a:spcPct val="100000"/>
              </a:lnSpc>
              <a:spcAft>
                <a:spcPts val="0"/>
              </a:spcAft>
              <a:buNone/>
              <a:defRPr sz="1600"/>
            </a:lvl1pPr>
          </a:lstStyle>
          <a:p>
            <a:pPr lvl="0"/>
            <a:r>
              <a:rPr lang="en-GB"/>
              <a:t>Click to edit</a:t>
            </a:r>
            <a:endParaRPr lang="en-BE"/>
          </a:p>
        </p:txBody>
      </p:sp>
      <p:sp>
        <p:nvSpPr>
          <p:cNvPr id="12" name="Picture Placeholder 7">
            <a:extLst>
              <a:ext uri="{FF2B5EF4-FFF2-40B4-BE49-F238E27FC236}">
                <a16:creationId xmlns:a16="http://schemas.microsoft.com/office/drawing/2014/main" id="{812D730C-1747-09C9-D609-2D91757AA58B}"/>
              </a:ext>
            </a:extLst>
          </p:cNvPr>
          <p:cNvSpPr>
            <a:spLocks noGrp="1"/>
          </p:cNvSpPr>
          <p:nvPr>
            <p:ph type="pic" sz="quarter" idx="24" hasCustomPrompt="1"/>
          </p:nvPr>
        </p:nvSpPr>
        <p:spPr>
          <a:xfrm>
            <a:off x="1258847" y="222448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92000" bIns="0" anchor="ctr" anchorCtr="0">
            <a:noAutofit/>
          </a:bodyPr>
          <a:lstStyle>
            <a:lvl1pPr marL="0" indent="0" algn="ctr">
              <a:buNone/>
              <a:defRPr sz="1600"/>
            </a:lvl1pPr>
          </a:lstStyle>
          <a:p>
            <a:r>
              <a:rPr lang="en-BE" sz="1800"/>
              <a:t>Picture</a:t>
            </a:r>
          </a:p>
        </p:txBody>
      </p:sp>
      <p:sp>
        <p:nvSpPr>
          <p:cNvPr id="3" name="Picture Placeholder 7">
            <a:extLst>
              <a:ext uri="{FF2B5EF4-FFF2-40B4-BE49-F238E27FC236}">
                <a16:creationId xmlns:a16="http://schemas.microsoft.com/office/drawing/2014/main" id="{06AC6B94-7872-F2ED-BA16-63F7F48FF553}"/>
              </a:ext>
            </a:extLst>
          </p:cNvPr>
          <p:cNvSpPr>
            <a:spLocks noGrp="1"/>
          </p:cNvSpPr>
          <p:nvPr>
            <p:ph type="pic" sz="quarter" idx="31" hasCustomPrompt="1"/>
          </p:nvPr>
        </p:nvSpPr>
        <p:spPr>
          <a:xfrm>
            <a:off x="5219187" y="222448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92000" bIns="0" anchor="ctr" anchorCtr="0">
            <a:noAutofit/>
          </a:bodyPr>
          <a:lstStyle>
            <a:lvl1pPr marL="0" indent="0" algn="ctr">
              <a:buNone/>
              <a:defRPr sz="1600"/>
            </a:lvl1pPr>
          </a:lstStyle>
          <a:p>
            <a:r>
              <a:rPr lang="en-BE" sz="1800"/>
              <a:t>Picture</a:t>
            </a:r>
          </a:p>
        </p:txBody>
      </p:sp>
      <p:sp>
        <p:nvSpPr>
          <p:cNvPr id="4" name="Picture Placeholder 7">
            <a:extLst>
              <a:ext uri="{FF2B5EF4-FFF2-40B4-BE49-F238E27FC236}">
                <a16:creationId xmlns:a16="http://schemas.microsoft.com/office/drawing/2014/main" id="{2CD33947-428F-F3BC-84EF-0CDD4882BE54}"/>
              </a:ext>
            </a:extLst>
          </p:cNvPr>
          <p:cNvSpPr>
            <a:spLocks noGrp="1"/>
          </p:cNvSpPr>
          <p:nvPr>
            <p:ph type="pic" sz="quarter" idx="32" hasCustomPrompt="1"/>
          </p:nvPr>
        </p:nvSpPr>
        <p:spPr>
          <a:xfrm>
            <a:off x="9179528" y="222448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92000" bIns="0" anchor="ctr" anchorCtr="0">
            <a:noAutofit/>
          </a:bodyPr>
          <a:lstStyle>
            <a:lvl1pPr marL="0" indent="0" algn="ctr">
              <a:buNone/>
              <a:defRPr sz="1600"/>
            </a:lvl1pPr>
          </a:lstStyle>
          <a:p>
            <a:r>
              <a:rPr lang="en-BE" sz="1800"/>
              <a:t>Picture</a:t>
            </a:r>
          </a:p>
        </p:txBody>
      </p:sp>
      <p:sp>
        <p:nvSpPr>
          <p:cNvPr id="5" name="Picture Placeholder 7">
            <a:extLst>
              <a:ext uri="{FF2B5EF4-FFF2-40B4-BE49-F238E27FC236}">
                <a16:creationId xmlns:a16="http://schemas.microsoft.com/office/drawing/2014/main" id="{4CEB3AF6-D62E-2C49-929C-298D71D78BF8}"/>
              </a:ext>
            </a:extLst>
          </p:cNvPr>
          <p:cNvSpPr>
            <a:spLocks noGrp="1"/>
          </p:cNvSpPr>
          <p:nvPr>
            <p:ph type="pic" sz="quarter" idx="33" hasCustomPrompt="1"/>
          </p:nvPr>
        </p:nvSpPr>
        <p:spPr>
          <a:xfrm>
            <a:off x="3239017" y="412742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92000" bIns="0" anchor="ctr" anchorCtr="0">
            <a:noAutofit/>
          </a:bodyPr>
          <a:lstStyle>
            <a:lvl1pPr marL="0" indent="0" algn="ctr">
              <a:buNone/>
              <a:defRPr sz="1600"/>
            </a:lvl1pPr>
          </a:lstStyle>
          <a:p>
            <a:r>
              <a:rPr lang="en-BE" sz="1800"/>
              <a:t>Picture</a:t>
            </a:r>
          </a:p>
        </p:txBody>
      </p:sp>
      <p:sp>
        <p:nvSpPr>
          <p:cNvPr id="6" name="Picture Placeholder 7">
            <a:extLst>
              <a:ext uri="{FF2B5EF4-FFF2-40B4-BE49-F238E27FC236}">
                <a16:creationId xmlns:a16="http://schemas.microsoft.com/office/drawing/2014/main" id="{0980338D-1E37-2BB2-AB6D-1A0C06A50751}"/>
              </a:ext>
            </a:extLst>
          </p:cNvPr>
          <p:cNvSpPr>
            <a:spLocks noGrp="1"/>
          </p:cNvSpPr>
          <p:nvPr>
            <p:ph type="pic" sz="quarter" idx="34" hasCustomPrompt="1"/>
          </p:nvPr>
        </p:nvSpPr>
        <p:spPr>
          <a:xfrm>
            <a:off x="7199357" y="412742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92000" bIns="0" anchor="ctr" anchorCtr="0">
            <a:noAutofit/>
          </a:bodyPr>
          <a:lstStyle>
            <a:lvl1pPr marL="0" indent="0" algn="ctr">
              <a:buNone/>
              <a:defRPr sz="1600"/>
            </a:lvl1pPr>
          </a:lstStyle>
          <a:p>
            <a:r>
              <a:rPr lang="en-BE" sz="1800"/>
              <a:t>Picture</a:t>
            </a:r>
          </a:p>
        </p:txBody>
      </p:sp>
      <p:sp>
        <p:nvSpPr>
          <p:cNvPr id="8" name="Title Placeholder 1">
            <a:extLst>
              <a:ext uri="{FF2B5EF4-FFF2-40B4-BE49-F238E27FC236}">
                <a16:creationId xmlns:a16="http://schemas.microsoft.com/office/drawing/2014/main" id="{D2DF1DDC-0402-55BC-A9AD-DCF1C83C30FC}"/>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15" name="Text Placeholder 12">
            <a:extLst>
              <a:ext uri="{FF2B5EF4-FFF2-40B4-BE49-F238E27FC236}">
                <a16:creationId xmlns:a16="http://schemas.microsoft.com/office/drawing/2014/main" id="{4A839564-C8FA-D314-C71D-28368C2D8164}"/>
              </a:ext>
            </a:extLst>
          </p:cNvPr>
          <p:cNvSpPr>
            <a:spLocks noGrp="1"/>
          </p:cNvSpPr>
          <p:nvPr>
            <p:ph type="body" sz="quarter" idx="29"/>
          </p:nvPr>
        </p:nvSpPr>
        <p:spPr>
          <a:xfrm>
            <a:off x="1200890" y="4172998"/>
            <a:ext cx="1875600" cy="1438399"/>
          </a:xfrm>
          <a:prstGeom prst="rect">
            <a:avLst/>
          </a:prstGeom>
          <a:noFill/>
        </p:spPr>
        <p:txBody>
          <a:bodyPr lIns="108000" tIns="90000"/>
          <a:lstStyle>
            <a:lvl1pPr marL="0" indent="0" algn="ctr">
              <a:lnSpc>
                <a:spcPct val="100000"/>
              </a:lnSpc>
              <a:spcAft>
                <a:spcPts val="0"/>
              </a:spcAft>
              <a:buNone/>
              <a:defRPr sz="1600"/>
            </a:lvl1pPr>
          </a:lstStyle>
          <a:p>
            <a:pPr lvl="0"/>
            <a:r>
              <a:rPr lang="en-GB"/>
              <a:t>Click to edit</a:t>
            </a:r>
            <a:endParaRPr lang="en-BE"/>
          </a:p>
        </p:txBody>
      </p:sp>
      <p:sp>
        <p:nvSpPr>
          <p:cNvPr id="17" name="Text Placeholder 12">
            <a:extLst>
              <a:ext uri="{FF2B5EF4-FFF2-40B4-BE49-F238E27FC236}">
                <a16:creationId xmlns:a16="http://schemas.microsoft.com/office/drawing/2014/main" id="{95E4C96F-AEF5-0F67-0483-47397757FB47}"/>
              </a:ext>
            </a:extLst>
          </p:cNvPr>
          <p:cNvSpPr>
            <a:spLocks noGrp="1"/>
          </p:cNvSpPr>
          <p:nvPr>
            <p:ph type="body" sz="quarter" idx="35"/>
          </p:nvPr>
        </p:nvSpPr>
        <p:spPr>
          <a:xfrm>
            <a:off x="9125209" y="4172998"/>
            <a:ext cx="1875600" cy="1438399"/>
          </a:xfrm>
          <a:prstGeom prst="rect">
            <a:avLst/>
          </a:prstGeom>
          <a:noFill/>
        </p:spPr>
        <p:txBody>
          <a:bodyPr lIns="108000" tIns="90000"/>
          <a:lstStyle>
            <a:lvl1pPr marL="0" indent="0" algn="ctr">
              <a:lnSpc>
                <a:spcPct val="100000"/>
              </a:lnSpc>
              <a:spcAft>
                <a:spcPts val="0"/>
              </a:spcAft>
              <a:buNone/>
              <a:defRPr sz="1600"/>
            </a:lvl1pPr>
          </a:lstStyle>
          <a:p>
            <a:pPr lvl="0"/>
            <a:r>
              <a:rPr lang="en-GB"/>
              <a:t>Click to edit</a:t>
            </a:r>
            <a:endParaRPr lang="en-BE"/>
          </a:p>
        </p:txBody>
      </p:sp>
      <p:sp>
        <p:nvSpPr>
          <p:cNvPr id="18" name="Text Placeholder 12">
            <a:extLst>
              <a:ext uri="{FF2B5EF4-FFF2-40B4-BE49-F238E27FC236}">
                <a16:creationId xmlns:a16="http://schemas.microsoft.com/office/drawing/2014/main" id="{4C7E5B82-009D-DBF8-2B95-5FAD73086BEF}"/>
              </a:ext>
            </a:extLst>
          </p:cNvPr>
          <p:cNvSpPr>
            <a:spLocks noGrp="1"/>
          </p:cNvSpPr>
          <p:nvPr>
            <p:ph type="body" sz="quarter" idx="36"/>
          </p:nvPr>
        </p:nvSpPr>
        <p:spPr>
          <a:xfrm>
            <a:off x="3197173" y="2552543"/>
            <a:ext cx="1875600" cy="1438399"/>
          </a:xfrm>
          <a:prstGeom prst="rect">
            <a:avLst/>
          </a:prstGeom>
          <a:noFill/>
        </p:spPr>
        <p:txBody>
          <a:bodyPr lIns="108000" tIns="90000" anchor="b" anchorCtr="0"/>
          <a:lstStyle>
            <a:lvl1pPr marL="0" indent="0" algn="ctr">
              <a:lnSpc>
                <a:spcPct val="100000"/>
              </a:lnSpc>
              <a:spcAft>
                <a:spcPts val="0"/>
              </a:spcAft>
              <a:buNone/>
              <a:defRPr sz="1600"/>
            </a:lvl1pPr>
          </a:lstStyle>
          <a:p>
            <a:pPr lvl="0"/>
            <a:r>
              <a:rPr lang="en-GB"/>
              <a:t>Click to edit</a:t>
            </a:r>
            <a:endParaRPr lang="en-BE"/>
          </a:p>
        </p:txBody>
      </p:sp>
      <p:sp>
        <p:nvSpPr>
          <p:cNvPr id="19" name="Text Placeholder 12">
            <a:extLst>
              <a:ext uri="{FF2B5EF4-FFF2-40B4-BE49-F238E27FC236}">
                <a16:creationId xmlns:a16="http://schemas.microsoft.com/office/drawing/2014/main" id="{37092EB3-4AE9-306F-E84E-D5DEEFF9E9D1}"/>
              </a:ext>
            </a:extLst>
          </p:cNvPr>
          <p:cNvSpPr>
            <a:spLocks noGrp="1"/>
          </p:cNvSpPr>
          <p:nvPr>
            <p:ph type="body" sz="quarter" idx="37"/>
          </p:nvPr>
        </p:nvSpPr>
        <p:spPr>
          <a:xfrm>
            <a:off x="7132564" y="2552543"/>
            <a:ext cx="1875600" cy="1438399"/>
          </a:xfrm>
          <a:prstGeom prst="rect">
            <a:avLst/>
          </a:prstGeom>
          <a:noFill/>
        </p:spPr>
        <p:txBody>
          <a:bodyPr lIns="108000" tIns="90000" anchor="b" anchorCtr="0"/>
          <a:lstStyle>
            <a:lvl1pPr marL="0" indent="0" algn="ctr">
              <a:lnSpc>
                <a:spcPct val="100000"/>
              </a:lnSpc>
              <a:spcAft>
                <a:spcPts val="0"/>
              </a:spcAft>
              <a:buNone/>
              <a:defRPr sz="1600"/>
            </a:lvl1pPr>
          </a:lstStyle>
          <a:p>
            <a:pPr lvl="0"/>
            <a:r>
              <a:rPr lang="en-GB"/>
              <a:t>Click to edit</a:t>
            </a:r>
            <a:endParaRPr lang="en-BE"/>
          </a:p>
        </p:txBody>
      </p:sp>
    </p:spTree>
    <p:extLst>
      <p:ext uri="{BB962C8B-B14F-4D97-AF65-F5344CB8AC3E}">
        <p14:creationId xmlns:p14="http://schemas.microsoft.com/office/powerpoint/2010/main" val="22454603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 circle images">
    <p:spTree>
      <p:nvGrpSpPr>
        <p:cNvPr id="1" name=""/>
        <p:cNvGrpSpPr/>
        <p:nvPr/>
      </p:nvGrpSpPr>
      <p:grpSpPr>
        <a:xfrm>
          <a:off x="0" y="0"/>
          <a:ext cx="0" cy="0"/>
          <a:chOff x="0" y="0"/>
          <a:chExt cx="0" cy="0"/>
        </a:xfrm>
      </p:grpSpPr>
      <p:sp>
        <p:nvSpPr>
          <p:cNvPr id="24" name="Picture Placeholder 5">
            <a:extLst>
              <a:ext uri="{FF2B5EF4-FFF2-40B4-BE49-F238E27FC236}">
                <a16:creationId xmlns:a16="http://schemas.microsoft.com/office/drawing/2014/main" id="{FD2B75CA-4BDF-14CB-BA7F-6E6541C9CA27}"/>
              </a:ext>
            </a:extLst>
          </p:cNvPr>
          <p:cNvSpPr>
            <a:spLocks noGrp="1"/>
          </p:cNvSpPr>
          <p:nvPr>
            <p:ph type="pic" sz="quarter" idx="23" hasCustomPrompt="1"/>
          </p:nvPr>
        </p:nvSpPr>
        <p:spPr>
          <a:xfrm>
            <a:off x="492274" y="2224487"/>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20000" bIns="0" anchor="ctr" anchorCtr="0">
            <a:noAutofit/>
          </a:bodyPr>
          <a:lstStyle>
            <a:lvl1pPr marL="0" indent="0" algn="ctr">
              <a:buNone/>
              <a:defRPr sz="1600"/>
            </a:lvl1pPr>
          </a:lstStyle>
          <a:p>
            <a:r>
              <a:rPr lang="en-BE" sz="1800"/>
              <a:t>Picture</a:t>
            </a:r>
          </a:p>
        </p:txBody>
      </p:sp>
      <p:sp>
        <p:nvSpPr>
          <p:cNvPr id="25" name="Picture Placeholder 7">
            <a:extLst>
              <a:ext uri="{FF2B5EF4-FFF2-40B4-BE49-F238E27FC236}">
                <a16:creationId xmlns:a16="http://schemas.microsoft.com/office/drawing/2014/main" id="{349C422D-57BE-2C0E-C883-FFEA802AA6CD}"/>
              </a:ext>
            </a:extLst>
          </p:cNvPr>
          <p:cNvSpPr>
            <a:spLocks noGrp="1"/>
          </p:cNvSpPr>
          <p:nvPr>
            <p:ph type="pic" sz="quarter" idx="24" hasCustomPrompt="1"/>
          </p:nvPr>
        </p:nvSpPr>
        <p:spPr>
          <a:xfrm>
            <a:off x="2342976" y="2224487"/>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20000" bIns="0" anchor="ctr" anchorCtr="0">
            <a:noAutofit/>
          </a:bodyPr>
          <a:lstStyle>
            <a:lvl1pPr marL="0" indent="0" algn="ctr">
              <a:buNone/>
              <a:defRPr sz="1600"/>
            </a:lvl1pPr>
          </a:lstStyle>
          <a:p>
            <a:r>
              <a:rPr lang="en-BE" sz="1800"/>
              <a:t>Picture</a:t>
            </a:r>
          </a:p>
        </p:txBody>
      </p:sp>
      <p:sp>
        <p:nvSpPr>
          <p:cNvPr id="26" name="Picture Placeholder 5">
            <a:extLst>
              <a:ext uri="{FF2B5EF4-FFF2-40B4-BE49-F238E27FC236}">
                <a16:creationId xmlns:a16="http://schemas.microsoft.com/office/drawing/2014/main" id="{0237F1D1-C412-2166-7A8B-F6B3B0383EE5}"/>
              </a:ext>
            </a:extLst>
          </p:cNvPr>
          <p:cNvSpPr>
            <a:spLocks noGrp="1"/>
          </p:cNvSpPr>
          <p:nvPr>
            <p:ph type="pic" sz="quarter" idx="25" hasCustomPrompt="1"/>
          </p:nvPr>
        </p:nvSpPr>
        <p:spPr>
          <a:xfrm>
            <a:off x="4193678" y="2224487"/>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20000" bIns="0" anchor="ctr" anchorCtr="0">
            <a:noAutofit/>
          </a:bodyPr>
          <a:lstStyle>
            <a:lvl1pPr marL="0" indent="0" algn="ctr">
              <a:buNone/>
              <a:defRPr sz="1600"/>
            </a:lvl1pPr>
          </a:lstStyle>
          <a:p>
            <a:r>
              <a:rPr lang="en-BE" sz="1800"/>
              <a:t>Picture</a:t>
            </a:r>
          </a:p>
        </p:txBody>
      </p:sp>
      <p:sp>
        <p:nvSpPr>
          <p:cNvPr id="27" name="Picture Placeholder 7">
            <a:extLst>
              <a:ext uri="{FF2B5EF4-FFF2-40B4-BE49-F238E27FC236}">
                <a16:creationId xmlns:a16="http://schemas.microsoft.com/office/drawing/2014/main" id="{FC5CCB63-D943-8F2D-5F92-7CD281A2D2C8}"/>
              </a:ext>
            </a:extLst>
          </p:cNvPr>
          <p:cNvSpPr>
            <a:spLocks noGrp="1"/>
          </p:cNvSpPr>
          <p:nvPr>
            <p:ph type="pic" sz="quarter" idx="26" hasCustomPrompt="1"/>
          </p:nvPr>
        </p:nvSpPr>
        <p:spPr>
          <a:xfrm>
            <a:off x="6044380" y="2224487"/>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20000" bIns="0" anchor="ctr" anchorCtr="0">
            <a:noAutofit/>
          </a:bodyPr>
          <a:lstStyle>
            <a:lvl1pPr marL="0" indent="0" algn="ctr">
              <a:buNone/>
              <a:defRPr sz="1600"/>
            </a:lvl1pPr>
          </a:lstStyle>
          <a:p>
            <a:r>
              <a:rPr lang="en-BE" sz="1800"/>
              <a:t>Picture</a:t>
            </a:r>
          </a:p>
        </p:txBody>
      </p:sp>
      <p:sp>
        <p:nvSpPr>
          <p:cNvPr id="28" name="Picture Placeholder 5">
            <a:extLst>
              <a:ext uri="{FF2B5EF4-FFF2-40B4-BE49-F238E27FC236}">
                <a16:creationId xmlns:a16="http://schemas.microsoft.com/office/drawing/2014/main" id="{1F18D641-7E0D-7828-FE13-4B8D189B8898}"/>
              </a:ext>
            </a:extLst>
          </p:cNvPr>
          <p:cNvSpPr>
            <a:spLocks noGrp="1"/>
          </p:cNvSpPr>
          <p:nvPr>
            <p:ph type="pic" sz="quarter" idx="27" hasCustomPrompt="1"/>
          </p:nvPr>
        </p:nvSpPr>
        <p:spPr>
          <a:xfrm>
            <a:off x="7895082" y="2224487"/>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20000" bIns="0" anchor="ctr" anchorCtr="0">
            <a:noAutofit/>
          </a:bodyPr>
          <a:lstStyle>
            <a:lvl1pPr marL="0" indent="0" algn="ctr">
              <a:buNone/>
              <a:defRPr sz="1600"/>
            </a:lvl1pPr>
          </a:lstStyle>
          <a:p>
            <a:r>
              <a:rPr lang="en-BE" sz="1800"/>
              <a:t>Picture</a:t>
            </a:r>
          </a:p>
        </p:txBody>
      </p:sp>
      <p:sp>
        <p:nvSpPr>
          <p:cNvPr id="29" name="Picture Placeholder 7">
            <a:extLst>
              <a:ext uri="{FF2B5EF4-FFF2-40B4-BE49-F238E27FC236}">
                <a16:creationId xmlns:a16="http://schemas.microsoft.com/office/drawing/2014/main" id="{752944DE-4A22-4E1B-8D95-500094EA00B3}"/>
              </a:ext>
            </a:extLst>
          </p:cNvPr>
          <p:cNvSpPr>
            <a:spLocks noGrp="1"/>
          </p:cNvSpPr>
          <p:nvPr>
            <p:ph type="pic" sz="quarter" idx="28" hasCustomPrompt="1"/>
          </p:nvPr>
        </p:nvSpPr>
        <p:spPr>
          <a:xfrm>
            <a:off x="9745783" y="2224487"/>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20000" bIns="0" anchor="ctr" anchorCtr="0">
            <a:noAutofit/>
          </a:bodyPr>
          <a:lstStyle>
            <a:lvl1pPr marL="0" indent="0" algn="ctr">
              <a:buNone/>
              <a:defRPr sz="1600"/>
            </a:lvl1pPr>
          </a:lstStyle>
          <a:p>
            <a:r>
              <a:rPr lang="en-BE" sz="1800"/>
              <a:t>Picture</a:t>
            </a:r>
          </a:p>
        </p:txBody>
      </p:sp>
      <p:sp>
        <p:nvSpPr>
          <p:cNvPr id="4" name="Title Placeholder 1">
            <a:extLst>
              <a:ext uri="{FF2B5EF4-FFF2-40B4-BE49-F238E27FC236}">
                <a16:creationId xmlns:a16="http://schemas.microsoft.com/office/drawing/2014/main" id="{345EBBC4-7324-E0A4-7B1E-76B995F4C45C}"/>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11" name="Text Placeholder 12">
            <a:extLst>
              <a:ext uri="{FF2B5EF4-FFF2-40B4-BE49-F238E27FC236}">
                <a16:creationId xmlns:a16="http://schemas.microsoft.com/office/drawing/2014/main" id="{A21F8155-1C69-E0E8-CE1D-E9A29028A41B}"/>
              </a:ext>
            </a:extLst>
          </p:cNvPr>
          <p:cNvSpPr>
            <a:spLocks noGrp="1"/>
          </p:cNvSpPr>
          <p:nvPr>
            <p:ph type="body" sz="quarter" idx="29"/>
          </p:nvPr>
        </p:nvSpPr>
        <p:spPr>
          <a:xfrm>
            <a:off x="740454" y="4549489"/>
            <a:ext cx="1573200" cy="1360665"/>
          </a:xfrm>
          <a:prstGeom prst="rect">
            <a:avLst/>
          </a:prstGeom>
          <a:noFill/>
        </p:spPr>
        <p:txBody>
          <a:bodyPr lIns="108000" tIns="90000"/>
          <a:lstStyle>
            <a:lvl1pPr marL="0" indent="0" algn="ctr">
              <a:lnSpc>
                <a:spcPct val="100000"/>
              </a:lnSpc>
              <a:spcAft>
                <a:spcPts val="0"/>
              </a:spcAft>
              <a:buNone/>
              <a:defRPr sz="1600"/>
            </a:lvl1pPr>
          </a:lstStyle>
          <a:p>
            <a:pPr lvl="0"/>
            <a:r>
              <a:rPr lang="en-GB"/>
              <a:t>Click to edit</a:t>
            </a:r>
            <a:endParaRPr lang="en-BE"/>
          </a:p>
        </p:txBody>
      </p:sp>
      <p:sp>
        <p:nvSpPr>
          <p:cNvPr id="12" name="Text Placeholder 12">
            <a:extLst>
              <a:ext uri="{FF2B5EF4-FFF2-40B4-BE49-F238E27FC236}">
                <a16:creationId xmlns:a16="http://schemas.microsoft.com/office/drawing/2014/main" id="{4CAF7989-847B-79D0-B04B-FCB2E689C60D}"/>
              </a:ext>
            </a:extLst>
          </p:cNvPr>
          <p:cNvSpPr>
            <a:spLocks noGrp="1"/>
          </p:cNvSpPr>
          <p:nvPr>
            <p:ph type="body" sz="quarter" idx="30"/>
          </p:nvPr>
        </p:nvSpPr>
        <p:spPr>
          <a:xfrm>
            <a:off x="10022400" y="4549489"/>
            <a:ext cx="1573200" cy="1360665"/>
          </a:xfrm>
          <a:prstGeom prst="rect">
            <a:avLst/>
          </a:prstGeom>
          <a:noFill/>
        </p:spPr>
        <p:txBody>
          <a:bodyPr lIns="108000" tIns="90000"/>
          <a:lstStyle>
            <a:lvl1pPr marL="0" indent="0" algn="ctr">
              <a:lnSpc>
                <a:spcPct val="100000"/>
              </a:lnSpc>
              <a:spcAft>
                <a:spcPts val="0"/>
              </a:spcAft>
              <a:buNone/>
              <a:defRPr sz="1600"/>
            </a:lvl1pPr>
          </a:lstStyle>
          <a:p>
            <a:pPr lvl="0"/>
            <a:r>
              <a:rPr lang="en-GB"/>
              <a:t>Click to edit</a:t>
            </a:r>
            <a:endParaRPr lang="en-BE"/>
          </a:p>
        </p:txBody>
      </p:sp>
      <p:sp>
        <p:nvSpPr>
          <p:cNvPr id="13" name="Text Placeholder 12">
            <a:extLst>
              <a:ext uri="{FF2B5EF4-FFF2-40B4-BE49-F238E27FC236}">
                <a16:creationId xmlns:a16="http://schemas.microsoft.com/office/drawing/2014/main" id="{294A3B4A-7985-22D4-F582-52D647BB0700}"/>
              </a:ext>
            </a:extLst>
          </p:cNvPr>
          <p:cNvSpPr>
            <a:spLocks noGrp="1"/>
          </p:cNvSpPr>
          <p:nvPr>
            <p:ph type="body" sz="quarter" idx="31"/>
          </p:nvPr>
        </p:nvSpPr>
        <p:spPr>
          <a:xfrm>
            <a:off x="2596843" y="4549489"/>
            <a:ext cx="1573200" cy="1360665"/>
          </a:xfrm>
          <a:prstGeom prst="rect">
            <a:avLst/>
          </a:prstGeom>
          <a:noFill/>
        </p:spPr>
        <p:txBody>
          <a:bodyPr lIns="108000" tIns="90000"/>
          <a:lstStyle>
            <a:lvl1pPr marL="0" indent="0" algn="ctr">
              <a:lnSpc>
                <a:spcPct val="100000"/>
              </a:lnSpc>
              <a:spcAft>
                <a:spcPts val="0"/>
              </a:spcAft>
              <a:buNone/>
              <a:defRPr sz="1600"/>
            </a:lvl1pPr>
          </a:lstStyle>
          <a:p>
            <a:pPr lvl="0"/>
            <a:r>
              <a:rPr lang="en-GB"/>
              <a:t>Click to edit</a:t>
            </a:r>
            <a:endParaRPr lang="en-BE"/>
          </a:p>
        </p:txBody>
      </p:sp>
      <p:sp>
        <p:nvSpPr>
          <p:cNvPr id="14" name="Text Placeholder 12">
            <a:extLst>
              <a:ext uri="{FF2B5EF4-FFF2-40B4-BE49-F238E27FC236}">
                <a16:creationId xmlns:a16="http://schemas.microsoft.com/office/drawing/2014/main" id="{3AD92C4B-5921-41E8-BFBC-B056666E75C7}"/>
              </a:ext>
            </a:extLst>
          </p:cNvPr>
          <p:cNvSpPr>
            <a:spLocks noGrp="1"/>
          </p:cNvSpPr>
          <p:nvPr>
            <p:ph type="body" sz="quarter" idx="32"/>
          </p:nvPr>
        </p:nvSpPr>
        <p:spPr>
          <a:xfrm>
            <a:off x="4453232" y="4549489"/>
            <a:ext cx="1573200" cy="1360665"/>
          </a:xfrm>
          <a:prstGeom prst="rect">
            <a:avLst/>
          </a:prstGeom>
          <a:noFill/>
        </p:spPr>
        <p:txBody>
          <a:bodyPr lIns="108000" tIns="90000"/>
          <a:lstStyle>
            <a:lvl1pPr marL="0" indent="0" algn="ctr">
              <a:lnSpc>
                <a:spcPct val="100000"/>
              </a:lnSpc>
              <a:spcAft>
                <a:spcPts val="0"/>
              </a:spcAft>
              <a:buNone/>
              <a:defRPr sz="1600"/>
            </a:lvl1pPr>
          </a:lstStyle>
          <a:p>
            <a:pPr lvl="0"/>
            <a:r>
              <a:rPr lang="en-GB"/>
              <a:t>Click to edit</a:t>
            </a:r>
            <a:endParaRPr lang="en-BE"/>
          </a:p>
        </p:txBody>
      </p:sp>
      <p:sp>
        <p:nvSpPr>
          <p:cNvPr id="15" name="Text Placeholder 12">
            <a:extLst>
              <a:ext uri="{FF2B5EF4-FFF2-40B4-BE49-F238E27FC236}">
                <a16:creationId xmlns:a16="http://schemas.microsoft.com/office/drawing/2014/main" id="{C773AEEB-4E22-6D24-CB91-4A66A10C4BB3}"/>
              </a:ext>
            </a:extLst>
          </p:cNvPr>
          <p:cNvSpPr>
            <a:spLocks noGrp="1"/>
          </p:cNvSpPr>
          <p:nvPr>
            <p:ph type="body" sz="quarter" idx="33"/>
          </p:nvPr>
        </p:nvSpPr>
        <p:spPr>
          <a:xfrm>
            <a:off x="6309621" y="4549489"/>
            <a:ext cx="1573200" cy="1360665"/>
          </a:xfrm>
          <a:prstGeom prst="rect">
            <a:avLst/>
          </a:prstGeom>
          <a:noFill/>
        </p:spPr>
        <p:txBody>
          <a:bodyPr lIns="108000" tIns="90000"/>
          <a:lstStyle>
            <a:lvl1pPr marL="0" indent="0" algn="ctr">
              <a:lnSpc>
                <a:spcPct val="100000"/>
              </a:lnSpc>
              <a:spcAft>
                <a:spcPts val="0"/>
              </a:spcAft>
              <a:buNone/>
              <a:defRPr sz="1600"/>
            </a:lvl1pPr>
          </a:lstStyle>
          <a:p>
            <a:pPr lvl="0"/>
            <a:r>
              <a:rPr lang="en-GB"/>
              <a:t>Click to edit</a:t>
            </a:r>
            <a:endParaRPr lang="en-BE"/>
          </a:p>
        </p:txBody>
      </p:sp>
      <p:sp>
        <p:nvSpPr>
          <p:cNvPr id="16" name="Text Placeholder 12">
            <a:extLst>
              <a:ext uri="{FF2B5EF4-FFF2-40B4-BE49-F238E27FC236}">
                <a16:creationId xmlns:a16="http://schemas.microsoft.com/office/drawing/2014/main" id="{6955FC8B-E119-5978-CBB1-CE4B19E2AA0A}"/>
              </a:ext>
            </a:extLst>
          </p:cNvPr>
          <p:cNvSpPr>
            <a:spLocks noGrp="1"/>
          </p:cNvSpPr>
          <p:nvPr>
            <p:ph type="body" sz="quarter" idx="34"/>
          </p:nvPr>
        </p:nvSpPr>
        <p:spPr>
          <a:xfrm>
            <a:off x="8166010" y="4549489"/>
            <a:ext cx="1573200" cy="1360665"/>
          </a:xfrm>
          <a:prstGeom prst="rect">
            <a:avLst/>
          </a:prstGeom>
          <a:noFill/>
        </p:spPr>
        <p:txBody>
          <a:bodyPr lIns="108000" tIns="90000"/>
          <a:lstStyle>
            <a:lvl1pPr marL="0" indent="0" algn="ctr">
              <a:lnSpc>
                <a:spcPct val="100000"/>
              </a:lnSpc>
              <a:spcAft>
                <a:spcPts val="0"/>
              </a:spcAft>
              <a:buNone/>
              <a:defRPr sz="1600"/>
            </a:lvl1pPr>
          </a:lstStyle>
          <a:p>
            <a:pPr lvl="0"/>
            <a:r>
              <a:rPr lang="en-GB"/>
              <a:t>Click to edit</a:t>
            </a:r>
            <a:endParaRPr lang="en-BE"/>
          </a:p>
        </p:txBody>
      </p:sp>
    </p:spTree>
    <p:extLst>
      <p:ext uri="{BB962C8B-B14F-4D97-AF65-F5344CB8AC3E}">
        <p14:creationId xmlns:p14="http://schemas.microsoft.com/office/powerpoint/2010/main" val="40050369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ring images">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0934045-48BB-C8C2-1613-6B12E5E222A5}"/>
              </a:ext>
            </a:extLst>
          </p:cNvPr>
          <p:cNvSpPr>
            <a:spLocks noGrp="1"/>
          </p:cNvSpPr>
          <p:nvPr>
            <p:ph type="pic" sz="quarter" idx="15" hasCustomPrompt="1"/>
          </p:nvPr>
        </p:nvSpPr>
        <p:spPr>
          <a:xfrm>
            <a:off x="8373210" y="1798638"/>
            <a:ext cx="3064394" cy="3064394"/>
          </a:xfrm>
          <a:custGeom>
            <a:avLst/>
            <a:gdLst>
              <a:gd name="connsiteX0" fmla="*/ 1704152 w 3408305"/>
              <a:gd name="connsiteY0" fmla="*/ 806685 h 3408305"/>
              <a:gd name="connsiteX1" fmla="*/ 806685 w 3408305"/>
              <a:gd name="connsiteY1" fmla="*/ 1704152 h 3408305"/>
              <a:gd name="connsiteX2" fmla="*/ 1704152 w 3408305"/>
              <a:gd name="connsiteY2" fmla="*/ 2601619 h 3408305"/>
              <a:gd name="connsiteX3" fmla="*/ 2601619 w 3408305"/>
              <a:gd name="connsiteY3" fmla="*/ 1704152 h 3408305"/>
              <a:gd name="connsiteX4" fmla="*/ 1704152 w 3408305"/>
              <a:gd name="connsiteY4" fmla="*/ 806685 h 3408305"/>
              <a:gd name="connsiteX5" fmla="*/ 1704152 w 3408305"/>
              <a:gd name="connsiteY5" fmla="*/ 0 h 3408305"/>
              <a:gd name="connsiteX6" fmla="*/ 3408305 w 3408305"/>
              <a:gd name="connsiteY6" fmla="*/ 1704153 h 3408305"/>
              <a:gd name="connsiteX7" fmla="*/ 1704152 w 3408305"/>
              <a:gd name="connsiteY7" fmla="*/ 3408305 h 3408305"/>
              <a:gd name="connsiteX8" fmla="*/ 0 w 3408305"/>
              <a:gd name="connsiteY8" fmla="*/ 1704153 h 3408305"/>
              <a:gd name="connsiteX9" fmla="*/ 1704152 w 3408305"/>
              <a:gd name="connsiteY9" fmla="*/ 0 h 340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08305" h="3408305">
                <a:moveTo>
                  <a:pt x="1704152" y="806685"/>
                </a:moveTo>
                <a:cubicBezTo>
                  <a:pt x="1208495" y="806685"/>
                  <a:pt x="806685" y="1208495"/>
                  <a:pt x="806685" y="1704152"/>
                </a:cubicBezTo>
                <a:cubicBezTo>
                  <a:pt x="806685" y="2199809"/>
                  <a:pt x="1208495" y="2601619"/>
                  <a:pt x="1704152" y="2601619"/>
                </a:cubicBezTo>
                <a:cubicBezTo>
                  <a:pt x="2199809" y="2601619"/>
                  <a:pt x="2601619" y="2199809"/>
                  <a:pt x="2601619" y="1704152"/>
                </a:cubicBezTo>
                <a:cubicBezTo>
                  <a:pt x="2601619" y="1208495"/>
                  <a:pt x="2199809" y="806685"/>
                  <a:pt x="1704152" y="806685"/>
                </a:cubicBezTo>
                <a:close/>
                <a:moveTo>
                  <a:pt x="1704152" y="0"/>
                </a:moveTo>
                <a:cubicBezTo>
                  <a:pt x="2645331" y="0"/>
                  <a:pt x="3408305" y="762974"/>
                  <a:pt x="3408305" y="1704153"/>
                </a:cubicBezTo>
                <a:cubicBezTo>
                  <a:pt x="3408305" y="2645331"/>
                  <a:pt x="2645331" y="3408305"/>
                  <a:pt x="1704152" y="3408305"/>
                </a:cubicBezTo>
                <a:cubicBezTo>
                  <a:pt x="762974" y="3408305"/>
                  <a:pt x="0" y="2645331"/>
                  <a:pt x="0" y="1704153"/>
                </a:cubicBezTo>
                <a:cubicBezTo>
                  <a:pt x="0" y="762974"/>
                  <a:pt x="762974" y="0"/>
                  <a:pt x="1704152" y="0"/>
                </a:cubicBezTo>
                <a:close/>
              </a:path>
            </a:pathLst>
          </a:custGeom>
          <a:solidFill>
            <a:schemeClr val="bg1">
              <a:lumMod val="95000"/>
            </a:schemeClr>
          </a:solidFill>
        </p:spPr>
        <p:txBody>
          <a:bodyPr wrap="square" tIns="288000">
            <a:noAutofit/>
          </a:bodyPr>
          <a:lstStyle>
            <a:lvl1pPr marL="0" indent="0" algn="ctr">
              <a:buNone/>
              <a:defRPr sz="1600"/>
            </a:lvl1pPr>
          </a:lstStyle>
          <a:p>
            <a:r>
              <a:rPr lang="en-BE" sz="1800"/>
              <a:t>Picture</a:t>
            </a:r>
          </a:p>
        </p:txBody>
      </p:sp>
      <p:sp>
        <p:nvSpPr>
          <p:cNvPr id="13" name="Picture Placeholder 12">
            <a:extLst>
              <a:ext uri="{FF2B5EF4-FFF2-40B4-BE49-F238E27FC236}">
                <a16:creationId xmlns:a16="http://schemas.microsoft.com/office/drawing/2014/main" id="{9BFE5DBC-8668-7869-303F-7AA73949F545}"/>
              </a:ext>
            </a:extLst>
          </p:cNvPr>
          <p:cNvSpPr>
            <a:spLocks noGrp="1"/>
          </p:cNvSpPr>
          <p:nvPr>
            <p:ph type="pic" sz="quarter" idx="16" hasCustomPrompt="1"/>
          </p:nvPr>
        </p:nvSpPr>
        <p:spPr>
          <a:xfrm>
            <a:off x="4564397" y="1798638"/>
            <a:ext cx="3064394" cy="3064394"/>
          </a:xfrm>
          <a:custGeom>
            <a:avLst/>
            <a:gdLst>
              <a:gd name="connsiteX0" fmla="*/ 1704152 w 3408305"/>
              <a:gd name="connsiteY0" fmla="*/ 806685 h 3408305"/>
              <a:gd name="connsiteX1" fmla="*/ 806685 w 3408305"/>
              <a:gd name="connsiteY1" fmla="*/ 1704152 h 3408305"/>
              <a:gd name="connsiteX2" fmla="*/ 1704152 w 3408305"/>
              <a:gd name="connsiteY2" fmla="*/ 2601619 h 3408305"/>
              <a:gd name="connsiteX3" fmla="*/ 2601619 w 3408305"/>
              <a:gd name="connsiteY3" fmla="*/ 1704152 h 3408305"/>
              <a:gd name="connsiteX4" fmla="*/ 1704152 w 3408305"/>
              <a:gd name="connsiteY4" fmla="*/ 806685 h 3408305"/>
              <a:gd name="connsiteX5" fmla="*/ 1704152 w 3408305"/>
              <a:gd name="connsiteY5" fmla="*/ 0 h 3408305"/>
              <a:gd name="connsiteX6" fmla="*/ 3408305 w 3408305"/>
              <a:gd name="connsiteY6" fmla="*/ 1704153 h 3408305"/>
              <a:gd name="connsiteX7" fmla="*/ 1704152 w 3408305"/>
              <a:gd name="connsiteY7" fmla="*/ 3408305 h 3408305"/>
              <a:gd name="connsiteX8" fmla="*/ 0 w 3408305"/>
              <a:gd name="connsiteY8" fmla="*/ 1704153 h 3408305"/>
              <a:gd name="connsiteX9" fmla="*/ 1704152 w 3408305"/>
              <a:gd name="connsiteY9" fmla="*/ 0 h 340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08305" h="3408305">
                <a:moveTo>
                  <a:pt x="1704152" y="806685"/>
                </a:moveTo>
                <a:cubicBezTo>
                  <a:pt x="1208495" y="806685"/>
                  <a:pt x="806685" y="1208495"/>
                  <a:pt x="806685" y="1704152"/>
                </a:cubicBezTo>
                <a:cubicBezTo>
                  <a:pt x="806685" y="2199809"/>
                  <a:pt x="1208495" y="2601619"/>
                  <a:pt x="1704152" y="2601619"/>
                </a:cubicBezTo>
                <a:cubicBezTo>
                  <a:pt x="2199809" y="2601619"/>
                  <a:pt x="2601619" y="2199809"/>
                  <a:pt x="2601619" y="1704152"/>
                </a:cubicBezTo>
                <a:cubicBezTo>
                  <a:pt x="2601619" y="1208495"/>
                  <a:pt x="2199809" y="806685"/>
                  <a:pt x="1704152" y="806685"/>
                </a:cubicBezTo>
                <a:close/>
                <a:moveTo>
                  <a:pt x="1704152" y="0"/>
                </a:moveTo>
                <a:cubicBezTo>
                  <a:pt x="2645331" y="0"/>
                  <a:pt x="3408305" y="762974"/>
                  <a:pt x="3408305" y="1704153"/>
                </a:cubicBezTo>
                <a:cubicBezTo>
                  <a:pt x="3408305" y="2645331"/>
                  <a:pt x="2645331" y="3408305"/>
                  <a:pt x="1704152" y="3408305"/>
                </a:cubicBezTo>
                <a:cubicBezTo>
                  <a:pt x="762974" y="3408305"/>
                  <a:pt x="0" y="2645331"/>
                  <a:pt x="0" y="1704153"/>
                </a:cubicBezTo>
                <a:cubicBezTo>
                  <a:pt x="0" y="762974"/>
                  <a:pt x="762974" y="0"/>
                  <a:pt x="1704152" y="0"/>
                </a:cubicBezTo>
                <a:close/>
              </a:path>
            </a:pathLst>
          </a:custGeom>
          <a:solidFill>
            <a:schemeClr val="bg1">
              <a:lumMod val="95000"/>
            </a:schemeClr>
          </a:solidFill>
        </p:spPr>
        <p:txBody>
          <a:bodyPr wrap="square" tIns="288000">
            <a:noAutofit/>
          </a:bodyPr>
          <a:lstStyle>
            <a:lvl1pPr marL="0" indent="0" algn="ctr">
              <a:buNone/>
              <a:defRPr sz="1600"/>
            </a:lvl1pPr>
          </a:lstStyle>
          <a:p>
            <a:r>
              <a:rPr lang="en-BE" sz="1800"/>
              <a:t>Picture</a:t>
            </a:r>
          </a:p>
        </p:txBody>
      </p:sp>
      <p:sp>
        <p:nvSpPr>
          <p:cNvPr id="15" name="Picture Placeholder 14">
            <a:extLst>
              <a:ext uri="{FF2B5EF4-FFF2-40B4-BE49-F238E27FC236}">
                <a16:creationId xmlns:a16="http://schemas.microsoft.com/office/drawing/2014/main" id="{E331BCB4-64CA-07AE-5E40-AD48780A2EA9}"/>
              </a:ext>
            </a:extLst>
          </p:cNvPr>
          <p:cNvSpPr>
            <a:spLocks noGrp="1"/>
          </p:cNvSpPr>
          <p:nvPr>
            <p:ph type="pic" sz="quarter" idx="17" hasCustomPrompt="1"/>
          </p:nvPr>
        </p:nvSpPr>
        <p:spPr>
          <a:xfrm>
            <a:off x="755156" y="1798638"/>
            <a:ext cx="3064394" cy="3064394"/>
          </a:xfrm>
          <a:custGeom>
            <a:avLst/>
            <a:gdLst>
              <a:gd name="connsiteX0" fmla="*/ 1704152 w 3408305"/>
              <a:gd name="connsiteY0" fmla="*/ 806685 h 3408305"/>
              <a:gd name="connsiteX1" fmla="*/ 806685 w 3408305"/>
              <a:gd name="connsiteY1" fmla="*/ 1704152 h 3408305"/>
              <a:gd name="connsiteX2" fmla="*/ 1704152 w 3408305"/>
              <a:gd name="connsiteY2" fmla="*/ 2601619 h 3408305"/>
              <a:gd name="connsiteX3" fmla="*/ 2601619 w 3408305"/>
              <a:gd name="connsiteY3" fmla="*/ 1704152 h 3408305"/>
              <a:gd name="connsiteX4" fmla="*/ 1704152 w 3408305"/>
              <a:gd name="connsiteY4" fmla="*/ 806685 h 3408305"/>
              <a:gd name="connsiteX5" fmla="*/ 1704152 w 3408305"/>
              <a:gd name="connsiteY5" fmla="*/ 0 h 3408305"/>
              <a:gd name="connsiteX6" fmla="*/ 3408305 w 3408305"/>
              <a:gd name="connsiteY6" fmla="*/ 1704153 h 3408305"/>
              <a:gd name="connsiteX7" fmla="*/ 1704152 w 3408305"/>
              <a:gd name="connsiteY7" fmla="*/ 3408305 h 3408305"/>
              <a:gd name="connsiteX8" fmla="*/ 0 w 3408305"/>
              <a:gd name="connsiteY8" fmla="*/ 1704153 h 3408305"/>
              <a:gd name="connsiteX9" fmla="*/ 1704152 w 3408305"/>
              <a:gd name="connsiteY9" fmla="*/ 0 h 340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08305" h="3408305">
                <a:moveTo>
                  <a:pt x="1704152" y="806685"/>
                </a:moveTo>
                <a:cubicBezTo>
                  <a:pt x="1208495" y="806685"/>
                  <a:pt x="806685" y="1208495"/>
                  <a:pt x="806685" y="1704152"/>
                </a:cubicBezTo>
                <a:cubicBezTo>
                  <a:pt x="806685" y="2199809"/>
                  <a:pt x="1208495" y="2601619"/>
                  <a:pt x="1704152" y="2601619"/>
                </a:cubicBezTo>
                <a:cubicBezTo>
                  <a:pt x="2199809" y="2601619"/>
                  <a:pt x="2601619" y="2199809"/>
                  <a:pt x="2601619" y="1704152"/>
                </a:cubicBezTo>
                <a:cubicBezTo>
                  <a:pt x="2601619" y="1208495"/>
                  <a:pt x="2199809" y="806685"/>
                  <a:pt x="1704152" y="806685"/>
                </a:cubicBezTo>
                <a:close/>
                <a:moveTo>
                  <a:pt x="1704152" y="0"/>
                </a:moveTo>
                <a:cubicBezTo>
                  <a:pt x="2645331" y="0"/>
                  <a:pt x="3408305" y="762974"/>
                  <a:pt x="3408305" y="1704153"/>
                </a:cubicBezTo>
                <a:cubicBezTo>
                  <a:pt x="3408305" y="2645331"/>
                  <a:pt x="2645331" y="3408305"/>
                  <a:pt x="1704152" y="3408305"/>
                </a:cubicBezTo>
                <a:cubicBezTo>
                  <a:pt x="762974" y="3408305"/>
                  <a:pt x="0" y="2645331"/>
                  <a:pt x="0" y="1704153"/>
                </a:cubicBezTo>
                <a:cubicBezTo>
                  <a:pt x="0" y="762974"/>
                  <a:pt x="762974" y="0"/>
                  <a:pt x="1704152" y="0"/>
                </a:cubicBezTo>
                <a:close/>
              </a:path>
            </a:pathLst>
          </a:custGeom>
          <a:solidFill>
            <a:schemeClr val="bg1">
              <a:lumMod val="95000"/>
            </a:schemeClr>
          </a:solidFill>
        </p:spPr>
        <p:txBody>
          <a:bodyPr wrap="square" tIns="288000">
            <a:noAutofit/>
          </a:bodyPr>
          <a:lstStyle>
            <a:lvl1pPr marL="0" indent="0" algn="ctr">
              <a:buNone/>
              <a:defRPr sz="1600"/>
            </a:lvl1pPr>
          </a:lstStyle>
          <a:p>
            <a:r>
              <a:rPr lang="en-BE" sz="1800"/>
              <a:t>Picture</a:t>
            </a:r>
          </a:p>
        </p:txBody>
      </p:sp>
      <p:sp>
        <p:nvSpPr>
          <p:cNvPr id="4" name="Title Placeholder 1">
            <a:extLst>
              <a:ext uri="{FF2B5EF4-FFF2-40B4-BE49-F238E27FC236}">
                <a16:creationId xmlns:a16="http://schemas.microsoft.com/office/drawing/2014/main" id="{D4EEE6C7-7DB4-2A3F-BE85-FCAC167E528A}"/>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8" name="Text Placeholder 12">
            <a:extLst>
              <a:ext uri="{FF2B5EF4-FFF2-40B4-BE49-F238E27FC236}">
                <a16:creationId xmlns:a16="http://schemas.microsoft.com/office/drawing/2014/main" id="{D3A4FA0B-605A-BAED-F506-808019CA4389}"/>
              </a:ext>
            </a:extLst>
          </p:cNvPr>
          <p:cNvSpPr>
            <a:spLocks noGrp="1"/>
          </p:cNvSpPr>
          <p:nvPr>
            <p:ph type="body" sz="quarter" idx="29"/>
          </p:nvPr>
        </p:nvSpPr>
        <p:spPr>
          <a:xfrm>
            <a:off x="815405" y="5092860"/>
            <a:ext cx="2936788" cy="757157"/>
          </a:xfrm>
          <a:prstGeom prst="rect">
            <a:avLst/>
          </a:prstGeom>
          <a:noFill/>
        </p:spPr>
        <p:txBody>
          <a:bodyPr lIns="108000" tIns="90000"/>
          <a:lstStyle>
            <a:lvl1pPr marL="0" indent="0" algn="ctr">
              <a:lnSpc>
                <a:spcPct val="100000"/>
              </a:lnSpc>
              <a:spcAft>
                <a:spcPts val="0"/>
              </a:spcAft>
              <a:buNone/>
              <a:defRPr sz="1600"/>
            </a:lvl1pPr>
          </a:lstStyle>
          <a:p>
            <a:pPr lvl="0"/>
            <a:r>
              <a:rPr lang="en-GB"/>
              <a:t>Click to edit</a:t>
            </a:r>
            <a:endParaRPr lang="en-BE"/>
          </a:p>
        </p:txBody>
      </p:sp>
      <p:sp>
        <p:nvSpPr>
          <p:cNvPr id="9" name="Text Placeholder 12">
            <a:extLst>
              <a:ext uri="{FF2B5EF4-FFF2-40B4-BE49-F238E27FC236}">
                <a16:creationId xmlns:a16="http://schemas.microsoft.com/office/drawing/2014/main" id="{0227EE43-A1D3-FF28-6D7A-1081E3047325}"/>
              </a:ext>
            </a:extLst>
          </p:cNvPr>
          <p:cNvSpPr>
            <a:spLocks noGrp="1"/>
          </p:cNvSpPr>
          <p:nvPr>
            <p:ph type="body" sz="quarter" idx="30"/>
          </p:nvPr>
        </p:nvSpPr>
        <p:spPr>
          <a:xfrm>
            <a:off x="4628199" y="5092860"/>
            <a:ext cx="2936788" cy="757157"/>
          </a:xfrm>
          <a:prstGeom prst="rect">
            <a:avLst/>
          </a:prstGeom>
          <a:noFill/>
        </p:spPr>
        <p:txBody>
          <a:bodyPr lIns="108000" tIns="90000"/>
          <a:lstStyle>
            <a:lvl1pPr marL="0" indent="0" algn="ctr">
              <a:lnSpc>
                <a:spcPct val="100000"/>
              </a:lnSpc>
              <a:spcAft>
                <a:spcPts val="0"/>
              </a:spcAft>
              <a:buNone/>
              <a:defRPr sz="1600"/>
            </a:lvl1pPr>
          </a:lstStyle>
          <a:p>
            <a:pPr lvl="0"/>
            <a:r>
              <a:rPr lang="en-GB"/>
              <a:t>Click to edit</a:t>
            </a:r>
            <a:endParaRPr lang="en-BE"/>
          </a:p>
        </p:txBody>
      </p:sp>
      <p:sp>
        <p:nvSpPr>
          <p:cNvPr id="10" name="Text Placeholder 12">
            <a:extLst>
              <a:ext uri="{FF2B5EF4-FFF2-40B4-BE49-F238E27FC236}">
                <a16:creationId xmlns:a16="http://schemas.microsoft.com/office/drawing/2014/main" id="{22E54FB4-0F67-6E75-08CA-E957EADC5E47}"/>
              </a:ext>
            </a:extLst>
          </p:cNvPr>
          <p:cNvSpPr>
            <a:spLocks noGrp="1"/>
          </p:cNvSpPr>
          <p:nvPr>
            <p:ph type="body" sz="quarter" idx="31"/>
          </p:nvPr>
        </p:nvSpPr>
        <p:spPr>
          <a:xfrm>
            <a:off x="8437012" y="5092860"/>
            <a:ext cx="2936788" cy="757157"/>
          </a:xfrm>
          <a:prstGeom prst="rect">
            <a:avLst/>
          </a:prstGeom>
          <a:noFill/>
        </p:spPr>
        <p:txBody>
          <a:bodyPr lIns="108000" tIns="90000"/>
          <a:lstStyle>
            <a:lvl1pPr marL="0" indent="0" algn="ctr">
              <a:lnSpc>
                <a:spcPct val="100000"/>
              </a:lnSpc>
              <a:spcAft>
                <a:spcPts val="0"/>
              </a:spcAft>
              <a:buNone/>
              <a:defRPr sz="1600"/>
            </a:lvl1pPr>
          </a:lstStyle>
          <a:p>
            <a:pPr lvl="0"/>
            <a:r>
              <a:rPr lang="en-GB"/>
              <a:t>Click to edit</a:t>
            </a:r>
            <a:endParaRPr lang="en-BE"/>
          </a:p>
        </p:txBody>
      </p:sp>
    </p:spTree>
    <p:extLst>
      <p:ext uri="{BB962C8B-B14F-4D97-AF65-F5344CB8AC3E}">
        <p14:creationId xmlns:p14="http://schemas.microsoft.com/office/powerpoint/2010/main" val="556579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ircle and ring image">
    <p:spTree>
      <p:nvGrpSpPr>
        <p:cNvPr id="1" name=""/>
        <p:cNvGrpSpPr/>
        <p:nvPr/>
      </p:nvGrpSpPr>
      <p:grpSpPr>
        <a:xfrm>
          <a:off x="0" y="0"/>
          <a:ext cx="0" cy="0"/>
          <a:chOff x="0" y="0"/>
          <a:chExt cx="0" cy="0"/>
        </a:xfrm>
      </p:grpSpPr>
      <p:sp>
        <p:nvSpPr>
          <p:cNvPr id="2" name="Picture Placeholder 12">
            <a:extLst>
              <a:ext uri="{FF2B5EF4-FFF2-40B4-BE49-F238E27FC236}">
                <a16:creationId xmlns:a16="http://schemas.microsoft.com/office/drawing/2014/main" id="{8E004AC7-DA27-2C4C-C779-2BC19322577F}"/>
              </a:ext>
            </a:extLst>
          </p:cNvPr>
          <p:cNvSpPr>
            <a:spLocks noGrp="1"/>
          </p:cNvSpPr>
          <p:nvPr>
            <p:ph type="pic" sz="quarter" idx="16" hasCustomPrompt="1"/>
          </p:nvPr>
        </p:nvSpPr>
        <p:spPr>
          <a:xfrm>
            <a:off x="2862533" y="2158459"/>
            <a:ext cx="3530553" cy="3530553"/>
          </a:xfrm>
          <a:custGeom>
            <a:avLst/>
            <a:gdLst>
              <a:gd name="connsiteX0" fmla="*/ 1704152 w 3408305"/>
              <a:gd name="connsiteY0" fmla="*/ 806685 h 3408305"/>
              <a:gd name="connsiteX1" fmla="*/ 806685 w 3408305"/>
              <a:gd name="connsiteY1" fmla="*/ 1704152 h 3408305"/>
              <a:gd name="connsiteX2" fmla="*/ 1704152 w 3408305"/>
              <a:gd name="connsiteY2" fmla="*/ 2601619 h 3408305"/>
              <a:gd name="connsiteX3" fmla="*/ 2601619 w 3408305"/>
              <a:gd name="connsiteY3" fmla="*/ 1704152 h 3408305"/>
              <a:gd name="connsiteX4" fmla="*/ 1704152 w 3408305"/>
              <a:gd name="connsiteY4" fmla="*/ 806685 h 3408305"/>
              <a:gd name="connsiteX5" fmla="*/ 1704152 w 3408305"/>
              <a:gd name="connsiteY5" fmla="*/ 0 h 3408305"/>
              <a:gd name="connsiteX6" fmla="*/ 3408305 w 3408305"/>
              <a:gd name="connsiteY6" fmla="*/ 1704153 h 3408305"/>
              <a:gd name="connsiteX7" fmla="*/ 1704152 w 3408305"/>
              <a:gd name="connsiteY7" fmla="*/ 3408305 h 3408305"/>
              <a:gd name="connsiteX8" fmla="*/ 0 w 3408305"/>
              <a:gd name="connsiteY8" fmla="*/ 1704153 h 3408305"/>
              <a:gd name="connsiteX9" fmla="*/ 1704152 w 3408305"/>
              <a:gd name="connsiteY9" fmla="*/ 0 h 340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08305" h="3408305">
                <a:moveTo>
                  <a:pt x="1704152" y="806685"/>
                </a:moveTo>
                <a:cubicBezTo>
                  <a:pt x="1208495" y="806685"/>
                  <a:pt x="806685" y="1208495"/>
                  <a:pt x="806685" y="1704152"/>
                </a:cubicBezTo>
                <a:cubicBezTo>
                  <a:pt x="806685" y="2199809"/>
                  <a:pt x="1208495" y="2601619"/>
                  <a:pt x="1704152" y="2601619"/>
                </a:cubicBezTo>
                <a:cubicBezTo>
                  <a:pt x="2199809" y="2601619"/>
                  <a:pt x="2601619" y="2199809"/>
                  <a:pt x="2601619" y="1704152"/>
                </a:cubicBezTo>
                <a:cubicBezTo>
                  <a:pt x="2601619" y="1208495"/>
                  <a:pt x="2199809" y="806685"/>
                  <a:pt x="1704152" y="806685"/>
                </a:cubicBezTo>
                <a:close/>
                <a:moveTo>
                  <a:pt x="1704152" y="0"/>
                </a:moveTo>
                <a:cubicBezTo>
                  <a:pt x="2645331" y="0"/>
                  <a:pt x="3408305" y="762974"/>
                  <a:pt x="3408305" y="1704153"/>
                </a:cubicBezTo>
                <a:cubicBezTo>
                  <a:pt x="3408305" y="2645331"/>
                  <a:pt x="2645331" y="3408305"/>
                  <a:pt x="1704152" y="3408305"/>
                </a:cubicBezTo>
                <a:cubicBezTo>
                  <a:pt x="762974" y="3408305"/>
                  <a:pt x="0" y="2645331"/>
                  <a:pt x="0" y="1704153"/>
                </a:cubicBezTo>
                <a:cubicBezTo>
                  <a:pt x="0" y="762974"/>
                  <a:pt x="762974" y="0"/>
                  <a:pt x="1704152" y="0"/>
                </a:cubicBezTo>
                <a:close/>
              </a:path>
            </a:pathLst>
          </a:custGeom>
          <a:solidFill>
            <a:schemeClr val="bg1">
              <a:lumMod val="95000"/>
            </a:schemeClr>
          </a:solidFill>
        </p:spPr>
        <p:txBody>
          <a:bodyPr wrap="square" tIns="288000">
            <a:noAutofit/>
          </a:bodyPr>
          <a:lstStyle>
            <a:lvl1pPr marL="0" indent="0" algn="ctr">
              <a:buNone/>
              <a:defRPr sz="1600"/>
            </a:lvl1pPr>
          </a:lstStyle>
          <a:p>
            <a:r>
              <a:rPr lang="en-BE" sz="1800"/>
              <a:t>Picture</a:t>
            </a:r>
          </a:p>
        </p:txBody>
      </p:sp>
      <p:sp>
        <p:nvSpPr>
          <p:cNvPr id="6" name="Picture Placeholder 5">
            <a:extLst>
              <a:ext uri="{FF2B5EF4-FFF2-40B4-BE49-F238E27FC236}">
                <a16:creationId xmlns:a16="http://schemas.microsoft.com/office/drawing/2014/main" id="{40868CBF-E3B8-8442-4CFE-C54E26024E88}"/>
              </a:ext>
            </a:extLst>
          </p:cNvPr>
          <p:cNvSpPr>
            <a:spLocks noGrp="1"/>
          </p:cNvSpPr>
          <p:nvPr>
            <p:ph type="pic" sz="quarter" idx="13" hasCustomPrompt="1"/>
          </p:nvPr>
        </p:nvSpPr>
        <p:spPr>
          <a:xfrm>
            <a:off x="788196" y="2158459"/>
            <a:ext cx="3530553" cy="3530553"/>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20000" bIns="0" anchor="ctr" anchorCtr="0">
            <a:noAutofit/>
          </a:bodyPr>
          <a:lstStyle>
            <a:lvl1pPr marL="0" indent="0" algn="ctr">
              <a:buNone/>
              <a:defRPr sz="1600"/>
            </a:lvl1pPr>
          </a:lstStyle>
          <a:p>
            <a:r>
              <a:rPr lang="en-BE" sz="1800"/>
              <a:t>Picture</a:t>
            </a:r>
          </a:p>
        </p:txBody>
      </p:sp>
      <p:sp>
        <p:nvSpPr>
          <p:cNvPr id="5" name="Title Placeholder 1">
            <a:extLst>
              <a:ext uri="{FF2B5EF4-FFF2-40B4-BE49-F238E27FC236}">
                <a16:creationId xmlns:a16="http://schemas.microsoft.com/office/drawing/2014/main" id="{E1962D3D-8CBE-5865-DA42-41B20F26451F}"/>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8" name="Text Placeholder 12">
            <a:extLst>
              <a:ext uri="{FF2B5EF4-FFF2-40B4-BE49-F238E27FC236}">
                <a16:creationId xmlns:a16="http://schemas.microsoft.com/office/drawing/2014/main" id="{B66F77B2-2630-AEA7-270B-3F2E06B8DDC2}"/>
              </a:ext>
            </a:extLst>
          </p:cNvPr>
          <p:cNvSpPr>
            <a:spLocks noGrp="1"/>
          </p:cNvSpPr>
          <p:nvPr>
            <p:ph type="body" sz="quarter" idx="28"/>
          </p:nvPr>
        </p:nvSpPr>
        <p:spPr>
          <a:xfrm>
            <a:off x="7223445" y="3090483"/>
            <a:ext cx="4176393" cy="1574114"/>
          </a:xfrm>
          <a:prstGeom prst="rect">
            <a:avLst/>
          </a:prstGeom>
          <a:noFill/>
        </p:spPr>
        <p:txBody>
          <a:bodyPr lIns="108000" tIns="90000"/>
          <a:lstStyle>
            <a:lvl1pPr marL="0" indent="0" algn="l">
              <a:lnSpc>
                <a:spcPct val="100000"/>
              </a:lnSpc>
              <a:spcAft>
                <a:spcPts val="0"/>
              </a:spcAft>
              <a:buNone/>
              <a:defRPr sz="1600"/>
            </a:lvl1pPr>
          </a:lstStyle>
          <a:p>
            <a:pPr lvl="0"/>
            <a:r>
              <a:rPr lang="en-GB"/>
              <a:t>Click to edit</a:t>
            </a:r>
            <a:endParaRPr lang="en-BE"/>
          </a:p>
        </p:txBody>
      </p:sp>
    </p:spTree>
    <p:extLst>
      <p:ext uri="{BB962C8B-B14F-4D97-AF65-F5344CB8AC3E}">
        <p14:creationId xmlns:p14="http://schemas.microsoft.com/office/powerpoint/2010/main" val="35018436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ento gallery">
    <p:spTree>
      <p:nvGrpSpPr>
        <p:cNvPr id="1" name=""/>
        <p:cNvGrpSpPr/>
        <p:nvPr/>
      </p:nvGrpSpPr>
      <p:grpSpPr>
        <a:xfrm>
          <a:off x="0" y="0"/>
          <a:ext cx="0" cy="0"/>
          <a:chOff x="0" y="0"/>
          <a:chExt cx="0" cy="0"/>
        </a:xfrm>
      </p:grpSpPr>
      <p:sp>
        <p:nvSpPr>
          <p:cNvPr id="142" name="Picture Placeholder 12">
            <a:extLst>
              <a:ext uri="{FF2B5EF4-FFF2-40B4-BE49-F238E27FC236}">
                <a16:creationId xmlns:a16="http://schemas.microsoft.com/office/drawing/2014/main" id="{901A4E63-35E0-4E22-7F0F-22B61061D5FA}"/>
              </a:ext>
            </a:extLst>
          </p:cNvPr>
          <p:cNvSpPr>
            <a:spLocks noGrp="1"/>
          </p:cNvSpPr>
          <p:nvPr>
            <p:ph type="pic" sz="quarter" idx="33" hasCustomPrompt="1"/>
          </p:nvPr>
        </p:nvSpPr>
        <p:spPr>
          <a:xfrm>
            <a:off x="4392410" y="1822310"/>
            <a:ext cx="7007427" cy="2015999"/>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p>
        </p:txBody>
      </p:sp>
      <p:sp>
        <p:nvSpPr>
          <p:cNvPr id="143" name="Picture Placeholder 12">
            <a:extLst>
              <a:ext uri="{FF2B5EF4-FFF2-40B4-BE49-F238E27FC236}">
                <a16:creationId xmlns:a16="http://schemas.microsoft.com/office/drawing/2014/main" id="{1672F6F7-B5C6-A5AC-1A63-FE1D6D65285B}"/>
              </a:ext>
            </a:extLst>
          </p:cNvPr>
          <p:cNvSpPr>
            <a:spLocks noGrp="1"/>
          </p:cNvSpPr>
          <p:nvPr>
            <p:ph type="pic" sz="quarter" idx="24" hasCustomPrompt="1"/>
          </p:nvPr>
        </p:nvSpPr>
        <p:spPr>
          <a:xfrm>
            <a:off x="790575" y="1822310"/>
            <a:ext cx="3420513" cy="2016000"/>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p>
        </p:txBody>
      </p:sp>
      <p:sp>
        <p:nvSpPr>
          <p:cNvPr id="144" name="Picture Placeholder 12">
            <a:extLst>
              <a:ext uri="{FF2B5EF4-FFF2-40B4-BE49-F238E27FC236}">
                <a16:creationId xmlns:a16="http://schemas.microsoft.com/office/drawing/2014/main" id="{7551FFA7-FC96-0C4E-7BAF-0AA9D2A5504C}"/>
              </a:ext>
            </a:extLst>
          </p:cNvPr>
          <p:cNvSpPr>
            <a:spLocks noGrp="1"/>
          </p:cNvSpPr>
          <p:nvPr>
            <p:ph type="pic" sz="quarter" idx="36" hasCustomPrompt="1"/>
          </p:nvPr>
        </p:nvSpPr>
        <p:spPr>
          <a:xfrm>
            <a:off x="790575" y="4016870"/>
            <a:ext cx="3420513" cy="2016000"/>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p>
        </p:txBody>
      </p:sp>
      <p:sp>
        <p:nvSpPr>
          <p:cNvPr id="204" name="Picture Placeholder 12">
            <a:extLst>
              <a:ext uri="{FF2B5EF4-FFF2-40B4-BE49-F238E27FC236}">
                <a16:creationId xmlns:a16="http://schemas.microsoft.com/office/drawing/2014/main" id="{028A7DF6-5937-F8FC-DC27-52E2E059C7E3}"/>
              </a:ext>
            </a:extLst>
          </p:cNvPr>
          <p:cNvSpPr>
            <a:spLocks noGrp="1"/>
          </p:cNvSpPr>
          <p:nvPr>
            <p:ph type="pic" sz="quarter" idx="37" hasCustomPrompt="1"/>
          </p:nvPr>
        </p:nvSpPr>
        <p:spPr>
          <a:xfrm>
            <a:off x="4387215" y="4016870"/>
            <a:ext cx="1616897" cy="913746"/>
          </a:xfrm>
          <a:prstGeom prst="roundRect">
            <a:avLst/>
          </a:prstGeom>
          <a:solidFill>
            <a:schemeClr val="bg1">
              <a:lumMod val="95000"/>
            </a:schemeClr>
          </a:solidFill>
        </p:spPr>
        <p:txBody>
          <a:bodyPr tIns="576000" bIns="0" anchor="ctr" anchorCtr="0"/>
          <a:lstStyle>
            <a:lvl1pPr marL="0" indent="0" algn="ctr">
              <a:buNone/>
              <a:defRPr sz="1600"/>
            </a:lvl1pPr>
          </a:lstStyle>
          <a:p>
            <a:r>
              <a:rPr lang="en-BE"/>
              <a:t>Picture</a:t>
            </a:r>
          </a:p>
        </p:txBody>
      </p:sp>
      <p:sp>
        <p:nvSpPr>
          <p:cNvPr id="205" name="Picture Placeholder 12">
            <a:extLst>
              <a:ext uri="{FF2B5EF4-FFF2-40B4-BE49-F238E27FC236}">
                <a16:creationId xmlns:a16="http://schemas.microsoft.com/office/drawing/2014/main" id="{8E2B3FB2-8D21-A10B-3100-3C086D0D1C43}"/>
              </a:ext>
            </a:extLst>
          </p:cNvPr>
          <p:cNvSpPr>
            <a:spLocks noGrp="1"/>
          </p:cNvSpPr>
          <p:nvPr>
            <p:ph type="pic" sz="quarter" idx="38" hasCustomPrompt="1"/>
          </p:nvPr>
        </p:nvSpPr>
        <p:spPr>
          <a:xfrm>
            <a:off x="4387215" y="5114150"/>
            <a:ext cx="1616897" cy="913746"/>
          </a:xfrm>
          <a:prstGeom prst="roundRect">
            <a:avLst/>
          </a:prstGeom>
          <a:solidFill>
            <a:schemeClr val="bg1">
              <a:lumMod val="95000"/>
            </a:schemeClr>
          </a:solidFill>
        </p:spPr>
        <p:txBody>
          <a:bodyPr tIns="576000" bIns="0" anchor="ctr" anchorCtr="0"/>
          <a:lstStyle>
            <a:lvl1pPr marL="0" indent="0" algn="ctr">
              <a:buNone/>
              <a:defRPr sz="1600"/>
            </a:lvl1pPr>
          </a:lstStyle>
          <a:p>
            <a:r>
              <a:rPr lang="en-BE"/>
              <a:t>Picture</a:t>
            </a:r>
          </a:p>
        </p:txBody>
      </p:sp>
      <p:sp>
        <p:nvSpPr>
          <p:cNvPr id="206" name="Picture Placeholder 12">
            <a:extLst>
              <a:ext uri="{FF2B5EF4-FFF2-40B4-BE49-F238E27FC236}">
                <a16:creationId xmlns:a16="http://schemas.microsoft.com/office/drawing/2014/main" id="{B848D501-1E0B-FDEE-0B28-2F843AEE86FF}"/>
              </a:ext>
            </a:extLst>
          </p:cNvPr>
          <p:cNvSpPr>
            <a:spLocks noGrp="1"/>
          </p:cNvSpPr>
          <p:nvPr>
            <p:ph type="pic" sz="quarter" idx="39" hasCustomPrompt="1"/>
          </p:nvPr>
        </p:nvSpPr>
        <p:spPr>
          <a:xfrm>
            <a:off x="6185535" y="4016870"/>
            <a:ext cx="1616897" cy="913746"/>
          </a:xfrm>
          <a:prstGeom prst="roundRect">
            <a:avLst/>
          </a:prstGeom>
          <a:solidFill>
            <a:schemeClr val="bg1">
              <a:lumMod val="95000"/>
            </a:schemeClr>
          </a:solidFill>
        </p:spPr>
        <p:txBody>
          <a:bodyPr tIns="576000" bIns="0" anchor="ctr" anchorCtr="0"/>
          <a:lstStyle>
            <a:lvl1pPr marL="0" indent="0" algn="ctr">
              <a:buNone/>
              <a:defRPr sz="1600"/>
            </a:lvl1pPr>
          </a:lstStyle>
          <a:p>
            <a:r>
              <a:rPr lang="en-BE"/>
              <a:t>Picture</a:t>
            </a:r>
          </a:p>
        </p:txBody>
      </p:sp>
      <p:sp>
        <p:nvSpPr>
          <p:cNvPr id="207" name="Picture Placeholder 12">
            <a:extLst>
              <a:ext uri="{FF2B5EF4-FFF2-40B4-BE49-F238E27FC236}">
                <a16:creationId xmlns:a16="http://schemas.microsoft.com/office/drawing/2014/main" id="{E81757EF-A637-1B88-7CB2-5637FD2D5E64}"/>
              </a:ext>
            </a:extLst>
          </p:cNvPr>
          <p:cNvSpPr>
            <a:spLocks noGrp="1"/>
          </p:cNvSpPr>
          <p:nvPr>
            <p:ph type="pic" sz="quarter" idx="40" hasCustomPrompt="1"/>
          </p:nvPr>
        </p:nvSpPr>
        <p:spPr>
          <a:xfrm>
            <a:off x="6185535" y="5114150"/>
            <a:ext cx="1616897" cy="913746"/>
          </a:xfrm>
          <a:prstGeom prst="roundRect">
            <a:avLst/>
          </a:prstGeom>
          <a:solidFill>
            <a:schemeClr val="bg1">
              <a:lumMod val="95000"/>
            </a:schemeClr>
          </a:solidFill>
        </p:spPr>
        <p:txBody>
          <a:bodyPr tIns="576000" bIns="0" anchor="ctr" anchorCtr="0"/>
          <a:lstStyle>
            <a:lvl1pPr marL="0" indent="0" algn="ctr">
              <a:buNone/>
              <a:defRPr sz="1600"/>
            </a:lvl1pPr>
          </a:lstStyle>
          <a:p>
            <a:r>
              <a:rPr lang="en-BE"/>
              <a:t>Picture</a:t>
            </a:r>
          </a:p>
        </p:txBody>
      </p:sp>
      <p:sp>
        <p:nvSpPr>
          <p:cNvPr id="208" name="Picture Placeholder 12">
            <a:extLst>
              <a:ext uri="{FF2B5EF4-FFF2-40B4-BE49-F238E27FC236}">
                <a16:creationId xmlns:a16="http://schemas.microsoft.com/office/drawing/2014/main" id="{FB60CE53-9624-F058-2873-25F09A81AD0F}"/>
              </a:ext>
            </a:extLst>
          </p:cNvPr>
          <p:cNvSpPr>
            <a:spLocks noGrp="1"/>
          </p:cNvSpPr>
          <p:nvPr>
            <p:ph type="pic" sz="quarter" idx="41" hasCustomPrompt="1"/>
          </p:nvPr>
        </p:nvSpPr>
        <p:spPr>
          <a:xfrm>
            <a:off x="7979324" y="4016870"/>
            <a:ext cx="3420513" cy="2016000"/>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p>
        </p:txBody>
      </p:sp>
      <p:sp>
        <p:nvSpPr>
          <p:cNvPr id="4" name="Title Placeholder 1">
            <a:extLst>
              <a:ext uri="{FF2B5EF4-FFF2-40B4-BE49-F238E27FC236}">
                <a16:creationId xmlns:a16="http://schemas.microsoft.com/office/drawing/2014/main" id="{734CDD21-B44A-79F5-89A6-085C800363ED}"/>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2474609770"/>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ento mix">
    <p:spTree>
      <p:nvGrpSpPr>
        <p:cNvPr id="1" name=""/>
        <p:cNvGrpSpPr/>
        <p:nvPr/>
      </p:nvGrpSpPr>
      <p:grpSpPr>
        <a:xfrm>
          <a:off x="0" y="0"/>
          <a:ext cx="0" cy="0"/>
          <a:chOff x="0" y="0"/>
          <a:chExt cx="0" cy="0"/>
        </a:xfrm>
      </p:grpSpPr>
      <p:sp>
        <p:nvSpPr>
          <p:cNvPr id="17" name="Picture Placeholder 12">
            <a:extLst>
              <a:ext uri="{FF2B5EF4-FFF2-40B4-BE49-F238E27FC236}">
                <a16:creationId xmlns:a16="http://schemas.microsoft.com/office/drawing/2014/main" id="{3E585325-7B22-0598-C4E6-2E6C4EE39F2D}"/>
              </a:ext>
            </a:extLst>
          </p:cNvPr>
          <p:cNvSpPr>
            <a:spLocks noGrp="1"/>
          </p:cNvSpPr>
          <p:nvPr>
            <p:ph type="pic" sz="quarter" idx="24" hasCustomPrompt="1"/>
          </p:nvPr>
        </p:nvSpPr>
        <p:spPr>
          <a:xfrm>
            <a:off x="790575" y="1833130"/>
            <a:ext cx="3420513" cy="2016000"/>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p>
        </p:txBody>
      </p:sp>
      <p:sp>
        <p:nvSpPr>
          <p:cNvPr id="22" name="Text Placeholder 13">
            <a:extLst>
              <a:ext uri="{FF2B5EF4-FFF2-40B4-BE49-F238E27FC236}">
                <a16:creationId xmlns:a16="http://schemas.microsoft.com/office/drawing/2014/main" id="{308D8941-59B8-AF2C-2B3A-116D03FB186A}"/>
              </a:ext>
            </a:extLst>
          </p:cNvPr>
          <p:cNvSpPr>
            <a:spLocks noGrp="1"/>
          </p:cNvSpPr>
          <p:nvPr>
            <p:ph type="body" sz="quarter" idx="12"/>
          </p:nvPr>
        </p:nvSpPr>
        <p:spPr>
          <a:xfrm>
            <a:off x="804863" y="4030788"/>
            <a:ext cx="3416317" cy="2016000"/>
          </a:xfrm>
          <a:prstGeom prst="roundRect">
            <a:avLst/>
          </a:prstGeom>
          <a:solidFill>
            <a:schemeClr val="bg1">
              <a:lumMod val="95000"/>
              <a:alpha val="40000"/>
            </a:schemeClr>
          </a:solidFill>
        </p:spPr>
        <p:txBody>
          <a:bodyPr anchor="ctr" anchorCtr="0"/>
          <a:lstStyle>
            <a:lvl1pPr marL="0" indent="0" algn="ctr">
              <a:buNone/>
              <a:defRPr sz="1600" b="0">
                <a:solidFill>
                  <a:schemeClr val="tx1"/>
                </a:solidFill>
              </a:defRPr>
            </a:lvl1pPr>
          </a:lstStyle>
          <a:p>
            <a:pPr lvl="0"/>
            <a:r>
              <a:rPr lang="en-GB"/>
              <a:t>Click to edit</a:t>
            </a:r>
            <a:endParaRPr lang="en-BE"/>
          </a:p>
        </p:txBody>
      </p:sp>
      <p:sp>
        <p:nvSpPr>
          <p:cNvPr id="23" name="Text Placeholder 13">
            <a:extLst>
              <a:ext uri="{FF2B5EF4-FFF2-40B4-BE49-F238E27FC236}">
                <a16:creationId xmlns:a16="http://schemas.microsoft.com/office/drawing/2014/main" id="{659DC1C9-CDD2-593B-382C-A909E510BC13}"/>
              </a:ext>
            </a:extLst>
          </p:cNvPr>
          <p:cNvSpPr>
            <a:spLocks noGrp="1"/>
          </p:cNvSpPr>
          <p:nvPr>
            <p:ph type="body" sz="quarter" idx="13"/>
          </p:nvPr>
        </p:nvSpPr>
        <p:spPr>
          <a:xfrm>
            <a:off x="4377623" y="1833130"/>
            <a:ext cx="3416317" cy="2016000"/>
          </a:xfrm>
          <a:prstGeom prst="roundRect">
            <a:avLst/>
          </a:prstGeom>
          <a:solidFill>
            <a:schemeClr val="bg1">
              <a:lumMod val="95000"/>
              <a:alpha val="40000"/>
            </a:schemeClr>
          </a:solidFill>
        </p:spPr>
        <p:txBody>
          <a:bodyPr anchor="ctr" anchorCtr="0"/>
          <a:lstStyle>
            <a:lvl1pPr marL="0" indent="0" algn="ctr">
              <a:buNone/>
              <a:defRPr sz="1600" b="0">
                <a:solidFill>
                  <a:schemeClr val="tx1"/>
                </a:solidFill>
              </a:defRPr>
            </a:lvl1pPr>
          </a:lstStyle>
          <a:p>
            <a:pPr lvl="0"/>
            <a:r>
              <a:rPr lang="en-GB"/>
              <a:t>Click to edit</a:t>
            </a:r>
            <a:endParaRPr lang="en-BE"/>
          </a:p>
        </p:txBody>
      </p:sp>
      <p:sp>
        <p:nvSpPr>
          <p:cNvPr id="24" name="Text Placeholder 13">
            <a:extLst>
              <a:ext uri="{FF2B5EF4-FFF2-40B4-BE49-F238E27FC236}">
                <a16:creationId xmlns:a16="http://schemas.microsoft.com/office/drawing/2014/main" id="{A00AB1FA-851E-CE92-6E65-7C9F5B0078D9}"/>
              </a:ext>
            </a:extLst>
          </p:cNvPr>
          <p:cNvSpPr>
            <a:spLocks noGrp="1"/>
          </p:cNvSpPr>
          <p:nvPr>
            <p:ph type="body" sz="quarter" idx="14"/>
          </p:nvPr>
        </p:nvSpPr>
        <p:spPr>
          <a:xfrm>
            <a:off x="7978662" y="1833130"/>
            <a:ext cx="3416317" cy="2016000"/>
          </a:xfrm>
          <a:prstGeom prst="roundRect">
            <a:avLst/>
          </a:prstGeom>
          <a:solidFill>
            <a:schemeClr val="bg1">
              <a:lumMod val="95000"/>
              <a:alpha val="40000"/>
            </a:schemeClr>
          </a:solidFill>
        </p:spPr>
        <p:txBody>
          <a:bodyPr anchor="ctr" anchorCtr="0"/>
          <a:lstStyle>
            <a:lvl1pPr marL="0" indent="0" algn="ctr">
              <a:buNone/>
              <a:defRPr sz="1600" b="0">
                <a:solidFill>
                  <a:schemeClr val="tx1"/>
                </a:solidFill>
              </a:defRPr>
            </a:lvl1pPr>
          </a:lstStyle>
          <a:p>
            <a:pPr lvl="0"/>
            <a:r>
              <a:rPr lang="en-GB"/>
              <a:t>Click to edit</a:t>
            </a:r>
            <a:endParaRPr lang="en-BE"/>
          </a:p>
        </p:txBody>
      </p:sp>
      <p:sp>
        <p:nvSpPr>
          <p:cNvPr id="27" name="Picture Placeholder 12">
            <a:extLst>
              <a:ext uri="{FF2B5EF4-FFF2-40B4-BE49-F238E27FC236}">
                <a16:creationId xmlns:a16="http://schemas.microsoft.com/office/drawing/2014/main" id="{13BC340A-F58E-4116-6CE2-C20DEA63798A}"/>
              </a:ext>
            </a:extLst>
          </p:cNvPr>
          <p:cNvSpPr>
            <a:spLocks noGrp="1"/>
          </p:cNvSpPr>
          <p:nvPr>
            <p:ph type="pic" sz="quarter" idx="41" hasCustomPrompt="1"/>
          </p:nvPr>
        </p:nvSpPr>
        <p:spPr>
          <a:xfrm>
            <a:off x="4377623" y="4030788"/>
            <a:ext cx="7021552" cy="2016000"/>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p>
        </p:txBody>
      </p:sp>
      <p:sp>
        <p:nvSpPr>
          <p:cNvPr id="4" name="Title Placeholder 1">
            <a:extLst>
              <a:ext uri="{FF2B5EF4-FFF2-40B4-BE49-F238E27FC236}">
                <a16:creationId xmlns:a16="http://schemas.microsoft.com/office/drawing/2014/main" id="{B991D6BE-CBB6-D9DE-F8EA-8F201C763E7E}"/>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4270785930"/>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ento text">
    <p:spTree>
      <p:nvGrpSpPr>
        <p:cNvPr id="1" name=""/>
        <p:cNvGrpSpPr/>
        <p:nvPr/>
      </p:nvGrpSpPr>
      <p:grpSpPr>
        <a:xfrm>
          <a:off x="0" y="0"/>
          <a:ext cx="0" cy="0"/>
          <a:chOff x="0" y="0"/>
          <a:chExt cx="0" cy="0"/>
        </a:xfrm>
      </p:grpSpPr>
      <p:sp>
        <p:nvSpPr>
          <p:cNvPr id="21" name="Text Placeholder 13">
            <a:extLst>
              <a:ext uri="{FF2B5EF4-FFF2-40B4-BE49-F238E27FC236}">
                <a16:creationId xmlns:a16="http://schemas.microsoft.com/office/drawing/2014/main" id="{B586E112-685A-D22B-3D28-AD099E4FBE3E}"/>
              </a:ext>
            </a:extLst>
          </p:cNvPr>
          <p:cNvSpPr>
            <a:spLocks noGrp="1"/>
          </p:cNvSpPr>
          <p:nvPr>
            <p:ph type="body" sz="quarter" idx="10"/>
          </p:nvPr>
        </p:nvSpPr>
        <p:spPr>
          <a:xfrm>
            <a:off x="804863" y="1819212"/>
            <a:ext cx="5191125" cy="2016000"/>
          </a:xfrm>
          <a:prstGeom prst="roundRect">
            <a:avLst/>
          </a:prstGeom>
          <a:solidFill>
            <a:schemeClr val="bg1">
              <a:lumMod val="95000"/>
              <a:alpha val="40000"/>
            </a:schemeClr>
          </a:solidFill>
        </p:spPr>
        <p:txBody>
          <a:bodyPr anchor="ctr" anchorCtr="0"/>
          <a:lstStyle>
            <a:lvl1pPr marL="0" indent="0" algn="ctr">
              <a:buNone/>
              <a:defRPr sz="1600" b="0">
                <a:solidFill>
                  <a:schemeClr val="tx1"/>
                </a:solidFill>
              </a:defRPr>
            </a:lvl1pPr>
          </a:lstStyle>
          <a:p>
            <a:pPr lvl="0"/>
            <a:r>
              <a:rPr lang="en-GB"/>
              <a:t>Click to edit</a:t>
            </a:r>
            <a:endParaRPr lang="en-BE"/>
          </a:p>
        </p:txBody>
      </p:sp>
      <p:sp>
        <p:nvSpPr>
          <p:cNvPr id="22" name="Text Placeholder 13">
            <a:extLst>
              <a:ext uri="{FF2B5EF4-FFF2-40B4-BE49-F238E27FC236}">
                <a16:creationId xmlns:a16="http://schemas.microsoft.com/office/drawing/2014/main" id="{4763EC54-5D6C-63AB-6BF1-81056861CA0A}"/>
              </a:ext>
            </a:extLst>
          </p:cNvPr>
          <p:cNvSpPr>
            <a:spLocks noGrp="1"/>
          </p:cNvSpPr>
          <p:nvPr>
            <p:ph type="body" sz="quarter" idx="11"/>
          </p:nvPr>
        </p:nvSpPr>
        <p:spPr>
          <a:xfrm>
            <a:off x="6196995" y="1819212"/>
            <a:ext cx="5191125" cy="2016000"/>
          </a:xfrm>
          <a:prstGeom prst="roundRect">
            <a:avLst/>
          </a:prstGeom>
          <a:solidFill>
            <a:schemeClr val="bg1">
              <a:lumMod val="95000"/>
              <a:alpha val="40000"/>
            </a:schemeClr>
          </a:solidFill>
        </p:spPr>
        <p:txBody>
          <a:bodyPr anchor="ctr" anchorCtr="0"/>
          <a:lstStyle>
            <a:lvl1pPr marL="0" indent="0" algn="ctr">
              <a:buNone/>
              <a:defRPr sz="1600" b="0">
                <a:solidFill>
                  <a:schemeClr val="tx1"/>
                </a:solidFill>
              </a:defRPr>
            </a:lvl1pPr>
          </a:lstStyle>
          <a:p>
            <a:pPr lvl="0"/>
            <a:r>
              <a:rPr lang="en-GB"/>
              <a:t>Click to edit</a:t>
            </a:r>
            <a:endParaRPr lang="en-BE"/>
          </a:p>
        </p:txBody>
      </p:sp>
      <p:sp>
        <p:nvSpPr>
          <p:cNvPr id="23" name="Text Placeholder 13">
            <a:extLst>
              <a:ext uri="{FF2B5EF4-FFF2-40B4-BE49-F238E27FC236}">
                <a16:creationId xmlns:a16="http://schemas.microsoft.com/office/drawing/2014/main" id="{8B29F477-0C1C-CFB9-492C-CC2F7821D13C}"/>
              </a:ext>
            </a:extLst>
          </p:cNvPr>
          <p:cNvSpPr>
            <a:spLocks noGrp="1"/>
          </p:cNvSpPr>
          <p:nvPr>
            <p:ph type="body" sz="quarter" idx="12"/>
          </p:nvPr>
        </p:nvSpPr>
        <p:spPr>
          <a:xfrm>
            <a:off x="804863" y="4030788"/>
            <a:ext cx="3416317" cy="2016000"/>
          </a:xfrm>
          <a:prstGeom prst="roundRect">
            <a:avLst/>
          </a:prstGeom>
          <a:solidFill>
            <a:schemeClr val="bg1">
              <a:lumMod val="95000"/>
              <a:alpha val="40000"/>
            </a:schemeClr>
          </a:solidFill>
        </p:spPr>
        <p:txBody>
          <a:bodyPr anchor="ctr" anchorCtr="0"/>
          <a:lstStyle>
            <a:lvl1pPr marL="0" indent="0" algn="ctr">
              <a:buNone/>
              <a:defRPr sz="1600" b="0">
                <a:solidFill>
                  <a:schemeClr val="tx1"/>
                </a:solidFill>
              </a:defRPr>
            </a:lvl1pPr>
          </a:lstStyle>
          <a:p>
            <a:pPr lvl="0"/>
            <a:r>
              <a:rPr lang="en-GB"/>
              <a:t>Click to edit</a:t>
            </a:r>
            <a:endParaRPr lang="en-BE"/>
          </a:p>
        </p:txBody>
      </p:sp>
      <p:sp>
        <p:nvSpPr>
          <p:cNvPr id="24" name="Text Placeholder 13">
            <a:extLst>
              <a:ext uri="{FF2B5EF4-FFF2-40B4-BE49-F238E27FC236}">
                <a16:creationId xmlns:a16="http://schemas.microsoft.com/office/drawing/2014/main" id="{3B73CBE4-5E20-B4C5-DA5F-2A7A4FA0777C}"/>
              </a:ext>
            </a:extLst>
          </p:cNvPr>
          <p:cNvSpPr>
            <a:spLocks noGrp="1"/>
          </p:cNvSpPr>
          <p:nvPr>
            <p:ph type="body" sz="quarter" idx="13"/>
          </p:nvPr>
        </p:nvSpPr>
        <p:spPr>
          <a:xfrm>
            <a:off x="4377622" y="4030788"/>
            <a:ext cx="3416317" cy="2016000"/>
          </a:xfrm>
          <a:prstGeom prst="roundRect">
            <a:avLst/>
          </a:prstGeom>
          <a:solidFill>
            <a:schemeClr val="bg1">
              <a:lumMod val="95000"/>
              <a:alpha val="40000"/>
            </a:schemeClr>
          </a:solidFill>
        </p:spPr>
        <p:txBody>
          <a:bodyPr anchor="ctr" anchorCtr="0"/>
          <a:lstStyle>
            <a:lvl1pPr marL="0" indent="0" algn="ctr">
              <a:buNone/>
              <a:defRPr sz="1600" b="0">
                <a:solidFill>
                  <a:schemeClr val="tx1"/>
                </a:solidFill>
              </a:defRPr>
            </a:lvl1pPr>
          </a:lstStyle>
          <a:p>
            <a:pPr lvl="0"/>
            <a:r>
              <a:rPr lang="en-GB"/>
              <a:t>Click to edit</a:t>
            </a:r>
            <a:endParaRPr lang="en-BE"/>
          </a:p>
        </p:txBody>
      </p:sp>
      <p:sp>
        <p:nvSpPr>
          <p:cNvPr id="25" name="Text Placeholder 13">
            <a:extLst>
              <a:ext uri="{FF2B5EF4-FFF2-40B4-BE49-F238E27FC236}">
                <a16:creationId xmlns:a16="http://schemas.microsoft.com/office/drawing/2014/main" id="{E0278EAC-4B6B-9599-B21B-EDE95FA06567}"/>
              </a:ext>
            </a:extLst>
          </p:cNvPr>
          <p:cNvSpPr>
            <a:spLocks noGrp="1"/>
          </p:cNvSpPr>
          <p:nvPr>
            <p:ph type="body" sz="quarter" idx="14"/>
          </p:nvPr>
        </p:nvSpPr>
        <p:spPr>
          <a:xfrm>
            <a:off x="7978661" y="4030788"/>
            <a:ext cx="3416317" cy="2016000"/>
          </a:xfrm>
          <a:prstGeom prst="roundRect">
            <a:avLst/>
          </a:prstGeom>
          <a:solidFill>
            <a:schemeClr val="bg1">
              <a:lumMod val="95000"/>
              <a:alpha val="40000"/>
            </a:schemeClr>
          </a:solidFill>
        </p:spPr>
        <p:txBody>
          <a:bodyPr anchor="ctr" anchorCtr="0"/>
          <a:lstStyle>
            <a:lvl1pPr marL="0" indent="0" algn="ctr">
              <a:buNone/>
              <a:defRPr sz="1600" b="0">
                <a:solidFill>
                  <a:schemeClr val="tx1"/>
                </a:solidFill>
              </a:defRPr>
            </a:lvl1pPr>
          </a:lstStyle>
          <a:p>
            <a:pPr lvl="0"/>
            <a:r>
              <a:rPr lang="en-GB"/>
              <a:t>Click to edit</a:t>
            </a:r>
            <a:endParaRPr lang="en-BE"/>
          </a:p>
        </p:txBody>
      </p:sp>
      <p:sp>
        <p:nvSpPr>
          <p:cNvPr id="4" name="Title Placeholder 1">
            <a:extLst>
              <a:ext uri="{FF2B5EF4-FFF2-40B4-BE49-F238E27FC236}">
                <a16:creationId xmlns:a16="http://schemas.microsoft.com/office/drawing/2014/main" id="{38F6820F-64CB-AE71-E9F8-40898D8BF48B}"/>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3773248338"/>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rey background">
    <p:bg>
      <p:bgPr>
        <a:solidFill>
          <a:schemeClr val="bg1">
            <a:lumMod val="95000"/>
          </a:schemeClr>
        </a:solidFill>
        <a:effectLst/>
      </p:bgPr>
    </p:bg>
    <p:spTree>
      <p:nvGrpSpPr>
        <p:cNvPr id="1" name=""/>
        <p:cNvGrpSpPr/>
        <p:nvPr/>
      </p:nvGrpSpPr>
      <p:grpSpPr>
        <a:xfrm>
          <a:off x="0" y="0"/>
          <a:ext cx="0" cy="0"/>
          <a:chOff x="0" y="0"/>
          <a:chExt cx="0" cy="0"/>
        </a:xfrm>
      </p:grpSpPr>
      <p:sp>
        <p:nvSpPr>
          <p:cNvPr id="8" name="TextBox 7" hidden="1">
            <a:extLst>
              <a:ext uri="{FF2B5EF4-FFF2-40B4-BE49-F238E27FC236}">
                <a16:creationId xmlns:a16="http://schemas.microsoft.com/office/drawing/2014/main" id="{474F7D60-913A-E812-779B-7D93F814A00F}"/>
              </a:ext>
            </a:extLst>
          </p:cNvPr>
          <p:cNvSpPr txBox="1"/>
          <p:nvPr userDrawn="1"/>
        </p:nvSpPr>
        <p:spPr>
          <a:xfrm>
            <a:off x="902658" y="6436338"/>
            <a:ext cx="444383" cy="276999"/>
          </a:xfrm>
          <a:prstGeom prst="rect">
            <a:avLst/>
          </a:prstGeom>
          <a:noFill/>
        </p:spPr>
        <p:txBody>
          <a:bodyPr wrap="square" lIns="0" rIns="0" rtlCol="0">
            <a:spAutoFit/>
          </a:bodyPr>
          <a:lstStyle/>
          <a:p>
            <a:pPr marL="0" indent="0" algn="l">
              <a:buClr>
                <a:schemeClr val="accent5"/>
              </a:buClr>
              <a:buFont typeface="Arial"/>
              <a:buNone/>
            </a:pPr>
            <a:fld id="{7CDCD853-BF31-41A2-A1D4-0871305F302F}" type="slidenum">
              <a:rPr lang="en-GB" sz="1200" noProof="0" smtClean="0">
                <a:ln>
                  <a:noFill/>
                </a:ln>
                <a:solidFill>
                  <a:schemeClr val="bg1">
                    <a:lumMod val="65000"/>
                  </a:schemeClr>
                </a:solidFill>
              </a:rPr>
              <a:pPr marL="0" indent="0" algn="l">
                <a:buClr>
                  <a:schemeClr val="accent5"/>
                </a:buClr>
                <a:buFont typeface="Arial"/>
                <a:buNone/>
              </a:pPr>
              <a:t>‹#›</a:t>
            </a:fld>
            <a:endParaRPr lang="en-GB" sz="1600" noProof="0">
              <a:ln>
                <a:noFill/>
              </a:ln>
              <a:solidFill>
                <a:schemeClr val="bg1">
                  <a:lumMod val="65000"/>
                </a:schemeClr>
              </a:solidFill>
            </a:endParaRPr>
          </a:p>
        </p:txBody>
      </p:sp>
      <p:sp>
        <p:nvSpPr>
          <p:cNvPr id="5" name="Title Placeholder 1">
            <a:extLst>
              <a:ext uri="{FF2B5EF4-FFF2-40B4-BE49-F238E27FC236}">
                <a16:creationId xmlns:a16="http://schemas.microsoft.com/office/drawing/2014/main" id="{EA5953C1-CDD4-D150-3A79-366ACD550B82}"/>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2354093723"/>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498">
          <p15:clr>
            <a:srgbClr val="FBAE40"/>
          </p15:clr>
        </p15:guide>
        <p15:guide id="6" pos="7181">
          <p15:clr>
            <a:srgbClr val="FBAE40"/>
          </p15:clr>
        </p15:guide>
        <p15:guide id="7" orient="horz">
          <p15:clr>
            <a:srgbClr val="FBAE40"/>
          </p15:clr>
        </p15:guide>
        <p15:guide id="8" orient="horz" pos="4320">
          <p15:clr>
            <a:srgbClr val="FBAE40"/>
          </p15:clr>
        </p15:guide>
        <p15:guide id="9" orient="horz" pos="1133">
          <p15:clr>
            <a:srgbClr val="FBAE40"/>
          </p15:clr>
        </p15:guide>
        <p15:guide id="10" orient="horz" pos="2471">
          <p15:clr>
            <a:srgbClr val="FBAE40"/>
          </p15:clr>
        </p15:guide>
        <p15:guide id="11" orient="horz" pos="3809">
          <p15:clr>
            <a:srgbClr val="FBAE40"/>
          </p15:clr>
        </p15:guide>
        <p15:guide id="1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2_Grey background">
    <p:bg>
      <p:bgPr>
        <a:solidFill>
          <a:srgbClr val="4E52A6"/>
        </a:solidFill>
        <a:effectLst/>
      </p:bgPr>
    </p:bg>
    <p:spTree>
      <p:nvGrpSpPr>
        <p:cNvPr id="1" name=""/>
        <p:cNvGrpSpPr/>
        <p:nvPr/>
      </p:nvGrpSpPr>
      <p:grpSpPr>
        <a:xfrm>
          <a:off x="0" y="0"/>
          <a:ext cx="0" cy="0"/>
          <a:chOff x="0" y="0"/>
          <a:chExt cx="0" cy="0"/>
        </a:xfrm>
      </p:grpSpPr>
      <p:sp>
        <p:nvSpPr>
          <p:cNvPr id="8" name="TextBox 7" hidden="1">
            <a:extLst>
              <a:ext uri="{FF2B5EF4-FFF2-40B4-BE49-F238E27FC236}">
                <a16:creationId xmlns:a16="http://schemas.microsoft.com/office/drawing/2014/main" id="{474F7D60-913A-E812-779B-7D93F814A00F}"/>
              </a:ext>
            </a:extLst>
          </p:cNvPr>
          <p:cNvSpPr txBox="1"/>
          <p:nvPr userDrawn="1"/>
        </p:nvSpPr>
        <p:spPr>
          <a:xfrm>
            <a:off x="902658" y="6436338"/>
            <a:ext cx="444383" cy="276999"/>
          </a:xfrm>
          <a:prstGeom prst="rect">
            <a:avLst/>
          </a:prstGeom>
          <a:noFill/>
        </p:spPr>
        <p:txBody>
          <a:bodyPr wrap="square" lIns="0" rIns="0" rtlCol="0">
            <a:spAutoFit/>
          </a:bodyPr>
          <a:lstStyle/>
          <a:p>
            <a:pPr marL="0" indent="0" algn="l">
              <a:buClr>
                <a:schemeClr val="accent5"/>
              </a:buClr>
              <a:buFont typeface="Arial"/>
              <a:buNone/>
            </a:pPr>
            <a:fld id="{7CDCD853-BF31-41A2-A1D4-0871305F302F}" type="slidenum">
              <a:rPr lang="en-GB" sz="1200" noProof="0" smtClean="0">
                <a:ln>
                  <a:noFill/>
                </a:ln>
                <a:solidFill>
                  <a:schemeClr val="bg1">
                    <a:lumMod val="65000"/>
                  </a:schemeClr>
                </a:solidFill>
              </a:rPr>
              <a:pPr marL="0" indent="0" algn="l">
                <a:buClr>
                  <a:schemeClr val="accent5"/>
                </a:buClr>
                <a:buFont typeface="Arial"/>
                <a:buNone/>
              </a:pPr>
              <a:t>‹#›</a:t>
            </a:fld>
            <a:endParaRPr lang="en-GB" sz="1600" noProof="0">
              <a:ln>
                <a:noFill/>
              </a:ln>
              <a:solidFill>
                <a:schemeClr val="bg1">
                  <a:lumMod val="65000"/>
                </a:schemeClr>
              </a:solidFill>
            </a:endParaRPr>
          </a:p>
        </p:txBody>
      </p:sp>
      <p:sp>
        <p:nvSpPr>
          <p:cNvPr id="5" name="Title Placeholder 1">
            <a:extLst>
              <a:ext uri="{FF2B5EF4-FFF2-40B4-BE49-F238E27FC236}">
                <a16:creationId xmlns:a16="http://schemas.microsoft.com/office/drawing/2014/main" id="{EA5953C1-CDD4-D150-3A79-366ACD550B82}"/>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solidFill>
                  <a:schemeClr val="bg1"/>
                </a:solidFill>
              </a:defRPr>
            </a:lvl1pPr>
          </a:lstStyle>
          <a:p>
            <a:r>
              <a:rPr lang="en-GB" noProof="0"/>
              <a:t>Click to edit</a:t>
            </a:r>
          </a:p>
        </p:txBody>
      </p:sp>
      <p:pic>
        <p:nvPicPr>
          <p:cNvPr id="2" name="EU logo" descr="European Commission">
            <a:extLst>
              <a:ext uri="{FF2B5EF4-FFF2-40B4-BE49-F238E27FC236}">
                <a16:creationId xmlns:a16="http://schemas.microsoft.com/office/drawing/2014/main" id="{1ABFEDB5-36D3-593E-1D1D-1C012A6CD962}"/>
              </a:ext>
              <a:ext uri="{C183D7F6-B498-43B3-948B-1728B52AA6E4}">
                <adec:decorative xmlns:adec="http://schemas.microsoft.com/office/drawing/2017/decorative" val="0"/>
              </a:ext>
            </a:extLst>
          </p:cNvPr>
          <p:cNvPicPr/>
          <p:nvPr userDrawn="1"/>
        </p:nvPicPr>
        <p:blipFill>
          <a:blip r:embed="rId2"/>
          <a:srcRect r="45043"/>
          <a:stretch/>
        </p:blipFill>
        <p:spPr>
          <a:xfrm>
            <a:off x="10729044" y="5893948"/>
            <a:ext cx="1158155" cy="779504"/>
          </a:xfrm>
          <a:prstGeom prst="rect">
            <a:avLst/>
          </a:prstGeom>
          <a:noFill/>
        </p:spPr>
      </p:pic>
    </p:spTree>
    <p:extLst>
      <p:ext uri="{BB962C8B-B14F-4D97-AF65-F5344CB8AC3E}">
        <p14:creationId xmlns:p14="http://schemas.microsoft.com/office/powerpoint/2010/main" val="2389934818"/>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498">
          <p15:clr>
            <a:srgbClr val="FBAE40"/>
          </p15:clr>
        </p15:guide>
        <p15:guide id="6" pos="7181">
          <p15:clr>
            <a:srgbClr val="FBAE40"/>
          </p15:clr>
        </p15:guide>
        <p15:guide id="7" orient="horz">
          <p15:clr>
            <a:srgbClr val="FBAE40"/>
          </p15:clr>
        </p15:guide>
        <p15:guide id="8" orient="horz" pos="4320">
          <p15:clr>
            <a:srgbClr val="FBAE40"/>
          </p15:clr>
        </p15:guide>
        <p15:guide id="9" orient="horz" pos="1133">
          <p15:clr>
            <a:srgbClr val="FBAE40"/>
          </p15:clr>
        </p15:guide>
        <p15:guide id="10" orient="horz" pos="2471">
          <p15:clr>
            <a:srgbClr val="FBAE40"/>
          </p15:clr>
        </p15:guide>
        <p15:guide id="11" orient="horz" pos="3809">
          <p15:clr>
            <a:srgbClr val="FBAE40"/>
          </p15:clr>
        </p15:guide>
        <p15:guide id="1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Last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AD29EBB-D18E-1467-ED43-AED25FD23CFF}"/>
              </a:ext>
            </a:extLst>
          </p:cNvPr>
          <p:cNvSpPr/>
          <p:nvPr userDrawn="1"/>
        </p:nvSpPr>
        <p:spPr>
          <a:xfrm>
            <a:off x="0" y="0"/>
            <a:ext cx="12192000" cy="3429000"/>
          </a:xfrm>
          <a:prstGeom prst="rect">
            <a:avLst/>
          </a:prstGeom>
          <a:gradFill flip="none" rotWithShape="1">
            <a:gsLst>
              <a:gs pos="35000">
                <a:srgbClr val="5781B8"/>
              </a:gs>
              <a:gs pos="0">
                <a:srgbClr val="4E52A6"/>
              </a:gs>
              <a:gs pos="100000">
                <a:srgbClr val="63D2D4"/>
              </a:gs>
            </a:gsLst>
            <a:lin ang="18600000" scaled="0"/>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8" name="Title 1"/>
          <p:cNvSpPr>
            <a:spLocks noGrp="1"/>
          </p:cNvSpPr>
          <p:nvPr>
            <p:ph type="ctrTitle"/>
          </p:nvPr>
        </p:nvSpPr>
        <p:spPr>
          <a:xfrm>
            <a:off x="803275" y="1122363"/>
            <a:ext cx="10800760" cy="1240348"/>
          </a:xfrm>
          <a:prstGeom prst="rect">
            <a:avLst/>
          </a:prstGeom>
        </p:spPr>
        <p:txBody>
          <a:bodyPr anchor="b">
            <a:noAutofit/>
          </a:bodyPr>
          <a:lstStyle>
            <a:lvl1pPr algn="l">
              <a:defRPr sz="6000">
                <a:solidFill>
                  <a:schemeClr val="bg1"/>
                </a:solidFill>
              </a:defRPr>
            </a:lvl1pPr>
          </a:lstStyle>
          <a:p>
            <a:r>
              <a:rPr lang="en-GB" noProof="0"/>
              <a:t>Click to edit Master title style</a:t>
            </a:r>
          </a:p>
        </p:txBody>
      </p:sp>
      <p:sp>
        <p:nvSpPr>
          <p:cNvPr id="9" name="Subtitle 2"/>
          <p:cNvSpPr>
            <a:spLocks noGrp="1"/>
          </p:cNvSpPr>
          <p:nvPr>
            <p:ph type="subTitle" idx="1"/>
          </p:nvPr>
        </p:nvSpPr>
        <p:spPr>
          <a:xfrm>
            <a:off x="803275" y="3756089"/>
            <a:ext cx="10003692" cy="290810"/>
          </a:xfrm>
          <a:prstGeom prst="rect">
            <a:avLst/>
          </a:prstGeom>
        </p:spPr>
        <p:txBody>
          <a:bodyPr>
            <a:noAutofit/>
          </a:bodyPr>
          <a:lstStyle>
            <a:lvl1pPr marL="0" indent="0" algn="l">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Click to edit Master subtitle style</a:t>
            </a:r>
          </a:p>
        </p:txBody>
      </p:sp>
      <p:sp>
        <p:nvSpPr>
          <p:cNvPr id="2" name="Google Shape;445;p20">
            <a:extLst>
              <a:ext uri="{FF2B5EF4-FFF2-40B4-BE49-F238E27FC236}">
                <a16:creationId xmlns:a16="http://schemas.microsoft.com/office/drawing/2014/main" id="{48E87B2E-8ADA-D267-8D3F-9F22BD9D181B}"/>
              </a:ext>
            </a:extLst>
          </p:cNvPr>
          <p:cNvSpPr txBox="1"/>
          <p:nvPr userDrawn="1"/>
        </p:nvSpPr>
        <p:spPr>
          <a:xfrm>
            <a:off x="803275" y="4652301"/>
            <a:ext cx="8941016" cy="8771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b="1" dirty="0">
                <a:solidFill>
                  <a:schemeClr val="tx1"/>
                </a:solidFill>
                <a:latin typeface="+mj-lt"/>
                <a:ea typeface="Arial"/>
                <a:cs typeface="Arial"/>
                <a:sym typeface="Arial"/>
              </a:rPr>
              <a:t>© European Union 2026</a:t>
            </a:r>
            <a:endParaRPr sz="1200" dirty="0">
              <a:solidFill>
                <a:schemeClr val="tx1"/>
              </a:solidFill>
              <a:latin typeface="+mj-lt"/>
            </a:endParaRPr>
          </a:p>
          <a:p>
            <a:pPr marL="0" marR="0" lvl="0" indent="0" algn="l" rtl="0">
              <a:spcBef>
                <a:spcPts val="1800"/>
              </a:spcBef>
              <a:spcAft>
                <a:spcPts val="0"/>
              </a:spcAft>
              <a:buNone/>
            </a:pPr>
            <a:r>
              <a:rPr lang="en-GB" sz="1200" dirty="0">
                <a:solidFill>
                  <a:schemeClr val="tx1"/>
                </a:solidFill>
                <a:latin typeface="+mj-lt"/>
                <a:ea typeface="Arial"/>
                <a:cs typeface="Arial"/>
                <a:sym typeface="Arial"/>
              </a:rPr>
              <a:t>Unless otherwise noted the reuse of this presentation is authorised under the </a:t>
            </a:r>
            <a:r>
              <a:rPr lang="en-GB" sz="1200" u="sng" dirty="0">
                <a:solidFill>
                  <a:schemeClr val="tx1"/>
                </a:solidFill>
                <a:latin typeface="+mj-lt"/>
                <a:ea typeface="Arial"/>
                <a:cs typeface="Arial"/>
                <a:sym typeface="Arial"/>
                <a:hlinkClick r:id="rId2">
                  <a:extLst>
                    <a:ext uri="{A12FA001-AC4F-418D-AE19-62706E023703}">
                      <ahyp:hlinkClr xmlns:ahyp="http://schemas.microsoft.com/office/drawing/2018/hyperlinkcolor" val="tx"/>
                    </a:ext>
                  </a:extLst>
                </a:hlinkClick>
              </a:rPr>
              <a:t>CC BY 4.0</a:t>
            </a:r>
            <a:r>
              <a:rPr lang="en-GB" sz="1200" dirty="0">
                <a:solidFill>
                  <a:schemeClr val="tx1"/>
                </a:solidFill>
                <a:latin typeface="+mj-lt"/>
                <a:ea typeface="Arial"/>
                <a:cs typeface="Arial"/>
                <a:sym typeface="Arial"/>
              </a:rPr>
              <a:t> license. For any use or reproduction of elements that are not owned by the EU, permission may need to be sought directly from the respective right holders.</a:t>
            </a:r>
            <a:endParaRPr sz="1200" dirty="0">
              <a:solidFill>
                <a:schemeClr val="tx1"/>
              </a:solidFill>
              <a:latin typeface="+mj-lt"/>
            </a:endParaRPr>
          </a:p>
        </p:txBody>
      </p:sp>
      <p:pic>
        <p:nvPicPr>
          <p:cNvPr id="6" name="Picture 5">
            <a:extLst>
              <a:ext uri="{FF2B5EF4-FFF2-40B4-BE49-F238E27FC236}">
                <a16:creationId xmlns:a16="http://schemas.microsoft.com/office/drawing/2014/main" id="{8A984090-6A79-31E7-E62E-9ABC0722A657}"/>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2171" y="4257985"/>
            <a:ext cx="1023496" cy="358097"/>
          </a:xfrm>
          <a:prstGeom prst="rect">
            <a:avLst/>
          </a:prstGeom>
        </p:spPr>
      </p:pic>
    </p:spTree>
    <p:extLst>
      <p:ext uri="{BB962C8B-B14F-4D97-AF65-F5344CB8AC3E}">
        <p14:creationId xmlns:p14="http://schemas.microsoft.com/office/powerpoint/2010/main" val="406720368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 1 column">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790575" y="1798638"/>
            <a:ext cx="10609263" cy="4248150"/>
          </a:xfrm>
          <a:prstGeom prst="rect">
            <a:avLst/>
          </a:prstGeom>
        </p:spPr>
        <p:txBody>
          <a:bodyPr>
            <a:noAutofit/>
          </a:bodyPr>
          <a:lstStyle>
            <a:lvl1pPr marL="0" indent="-342900">
              <a:lnSpc>
                <a:spcPct val="100000"/>
              </a:lnSpc>
              <a:spcBef>
                <a:spcPts val="0"/>
              </a:spcBef>
              <a:spcAft>
                <a:spcPts val="1800"/>
              </a:spcAft>
              <a:buClr>
                <a:schemeClr val="accent5"/>
              </a:buClr>
              <a:buFont typeface="Arial" pitchFamily="34" charset="0"/>
              <a:buNone/>
              <a:defRPr sz="1600" baseline="0"/>
            </a:lvl1pPr>
            <a:lvl2pPr>
              <a:lnSpc>
                <a:spcPct val="100000"/>
              </a:lnSpc>
              <a:spcAft>
                <a:spcPts val="1800"/>
              </a:spcAft>
              <a:buClr>
                <a:schemeClr val="accent5"/>
              </a:buClr>
              <a:buNone/>
              <a:defRPr/>
            </a:lvl2pPr>
            <a:lvl3pPr>
              <a:lnSpc>
                <a:spcPct val="100000"/>
              </a:lnSpc>
              <a:spcAft>
                <a:spcPts val="1800"/>
              </a:spcAft>
              <a:buClr>
                <a:schemeClr val="accent5"/>
              </a:buClr>
              <a:buNone/>
              <a:defRPr/>
            </a:lvl3pPr>
            <a:lvl4pPr>
              <a:lnSpc>
                <a:spcPct val="100000"/>
              </a:lnSpc>
              <a:spcAft>
                <a:spcPts val="1800"/>
              </a:spcAft>
              <a:buClr>
                <a:schemeClr val="accent5"/>
              </a:buClr>
              <a:buNone/>
              <a:defRPr/>
            </a:lvl4pPr>
            <a:lvl5pPr>
              <a:lnSpc>
                <a:spcPct val="100000"/>
              </a:lnSpc>
              <a:spcAft>
                <a:spcPts val="1800"/>
              </a:spcAft>
              <a:buClr>
                <a:schemeClr val="accent5"/>
              </a:buClr>
              <a:buNone/>
              <a:defRPr/>
            </a:lvl5pPr>
          </a:lstStyle>
          <a:p>
            <a:pPr lvl="0"/>
            <a:r>
              <a:rPr lang="en-GB" noProof="0"/>
              <a:t>Insert text, picture, media,…</a:t>
            </a:r>
          </a:p>
        </p:txBody>
      </p:sp>
      <p:sp>
        <p:nvSpPr>
          <p:cNvPr id="4" name="Title Placeholder 1">
            <a:extLst>
              <a:ext uri="{FF2B5EF4-FFF2-40B4-BE49-F238E27FC236}">
                <a16:creationId xmlns:a16="http://schemas.microsoft.com/office/drawing/2014/main" id="{5209256F-2ACF-82E0-4B63-2250C7FA310B}"/>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2701915195"/>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67154" y="1825624"/>
            <a:ext cx="10267462" cy="4170363"/>
          </a:xfrm>
          <a:prstGeom prst="rect">
            <a:avLst/>
          </a:prstGeom>
        </p:spPr>
        <p:txBody>
          <a:bodyPr>
            <a:noAutofit/>
          </a:bodyPr>
          <a:lstStyle>
            <a:lvl1pPr marL="0" indent="-342900">
              <a:lnSpc>
                <a:spcPct val="100000"/>
              </a:lnSpc>
              <a:spcBef>
                <a:spcPts val="0"/>
              </a:spcBef>
              <a:spcAft>
                <a:spcPts val="1800"/>
              </a:spcAft>
              <a:buClr>
                <a:schemeClr val="accent5"/>
              </a:buClr>
              <a:buFont typeface="Arial"/>
              <a:buChar char="•"/>
              <a:defRPr/>
            </a:lvl1pPr>
            <a:lvl2pPr>
              <a:lnSpc>
                <a:spcPct val="100000"/>
              </a:lnSpc>
              <a:spcAft>
                <a:spcPts val="1800"/>
              </a:spcAft>
              <a:buClr>
                <a:schemeClr val="accent5"/>
              </a:buClr>
              <a:defRPr/>
            </a:lvl2pPr>
            <a:lvl3pPr>
              <a:lnSpc>
                <a:spcPct val="100000"/>
              </a:lnSpc>
              <a:spcAft>
                <a:spcPts val="1800"/>
              </a:spcAft>
              <a:buClr>
                <a:schemeClr val="accent5"/>
              </a:buClr>
              <a:defRPr/>
            </a:lvl3pPr>
            <a:lvl4pPr>
              <a:lnSpc>
                <a:spcPct val="100000"/>
              </a:lnSpc>
              <a:spcAft>
                <a:spcPts val="1800"/>
              </a:spcAft>
              <a:buClr>
                <a:schemeClr val="accent5"/>
              </a:buClr>
              <a:defRPr/>
            </a:lvl4pPr>
            <a:lvl5pPr>
              <a:lnSpc>
                <a:spcPct val="100000"/>
              </a:lnSpc>
              <a:spcAft>
                <a:spcPts val="1800"/>
              </a:spcAft>
              <a:buClr>
                <a:schemeClr val="accent5"/>
              </a:buClr>
              <a:defRPr/>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cxnSp>
        <p:nvCxnSpPr>
          <p:cNvPr id="7" name="Straight Connector 6"/>
          <p:cNvCxnSpPr/>
          <p:nvPr userDrawn="1"/>
        </p:nvCxnSpPr>
        <p:spPr>
          <a:xfrm flipH="1">
            <a:off x="838201" y="0"/>
            <a:ext cx="1" cy="136525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575220"/>
            <a:ext cx="10263893" cy="782357"/>
          </a:xfrm>
          <a:prstGeom prst="rect">
            <a:avLst/>
          </a:prstGeom>
        </p:spPr>
        <p:txBody>
          <a:bodyPr vert="horz" lIns="91440" tIns="45720" rIns="91440" bIns="0" rtlCol="0" anchor="b" anchorCtr="0">
            <a:noAutofit/>
          </a:bodyPr>
          <a:lstStyle>
            <a:lvl1pPr>
              <a:defRPr sz="3800"/>
            </a:lvl1pPr>
          </a:lstStyle>
          <a:p>
            <a:r>
              <a:rPr lang="en-GB" noProof="0"/>
              <a:t>Click to edit Master title style</a:t>
            </a:r>
          </a:p>
        </p:txBody>
      </p:sp>
    </p:spTree>
    <p:extLst>
      <p:ext uri="{BB962C8B-B14F-4D97-AF65-F5344CB8AC3E}">
        <p14:creationId xmlns:p14="http://schemas.microsoft.com/office/powerpoint/2010/main" val="5823437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4 images">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2733074" y="1750540"/>
            <a:ext cx="3330000" cy="2088000"/>
          </a:xfrm>
          <a:prstGeom prst="rect">
            <a:avLst/>
          </a:prstGeom>
          <a:solidFill>
            <a:schemeClr val="bg2"/>
          </a:solidFill>
        </p:spPr>
        <p:txBody>
          <a:bodyPr/>
          <a:lstStyle>
            <a:lvl1pPr marL="0" indent="0">
              <a:buNone/>
              <a:defRPr/>
            </a:lvl1pPr>
          </a:lstStyle>
          <a:p>
            <a:endParaRPr lang="en-GB" noProof="0"/>
          </a:p>
        </p:txBody>
      </p:sp>
      <p:sp>
        <p:nvSpPr>
          <p:cNvPr id="11" name="Picture Placeholder 2"/>
          <p:cNvSpPr>
            <a:spLocks noGrp="1"/>
          </p:cNvSpPr>
          <p:nvPr>
            <p:ph type="pic" sz="quarter" idx="14"/>
          </p:nvPr>
        </p:nvSpPr>
        <p:spPr>
          <a:xfrm>
            <a:off x="2733075" y="3907988"/>
            <a:ext cx="3330000" cy="2088000"/>
          </a:xfrm>
          <a:prstGeom prst="rect">
            <a:avLst/>
          </a:prstGeom>
          <a:solidFill>
            <a:schemeClr val="bg2"/>
          </a:solidFill>
        </p:spPr>
        <p:txBody>
          <a:bodyPr/>
          <a:lstStyle>
            <a:lvl1pPr marL="0" indent="0">
              <a:buNone/>
              <a:defRPr/>
            </a:lvl1pPr>
          </a:lstStyle>
          <a:p>
            <a:endParaRPr lang="en-GB" noProof="0"/>
          </a:p>
        </p:txBody>
      </p:sp>
      <p:sp>
        <p:nvSpPr>
          <p:cNvPr id="12" name="Picture Placeholder 2"/>
          <p:cNvSpPr>
            <a:spLocks noGrp="1"/>
          </p:cNvSpPr>
          <p:nvPr>
            <p:ph type="pic" sz="quarter" idx="15"/>
          </p:nvPr>
        </p:nvSpPr>
        <p:spPr>
          <a:xfrm>
            <a:off x="6127391" y="1750540"/>
            <a:ext cx="3330000" cy="2088000"/>
          </a:xfrm>
          <a:prstGeom prst="rect">
            <a:avLst/>
          </a:prstGeom>
          <a:solidFill>
            <a:schemeClr val="bg2"/>
          </a:solidFill>
        </p:spPr>
        <p:txBody>
          <a:bodyPr/>
          <a:lstStyle>
            <a:lvl1pPr marL="0" indent="0">
              <a:buNone/>
              <a:defRPr/>
            </a:lvl1pPr>
          </a:lstStyle>
          <a:p>
            <a:endParaRPr lang="en-GB" noProof="0"/>
          </a:p>
        </p:txBody>
      </p:sp>
      <p:sp>
        <p:nvSpPr>
          <p:cNvPr id="13" name="Text Placeholder 12"/>
          <p:cNvSpPr>
            <a:spLocks noGrp="1"/>
          </p:cNvSpPr>
          <p:nvPr>
            <p:ph type="body" sz="quarter" idx="16"/>
          </p:nvPr>
        </p:nvSpPr>
        <p:spPr>
          <a:xfrm>
            <a:off x="9559992" y="3907988"/>
            <a:ext cx="1620000" cy="2088000"/>
          </a:xfrm>
          <a:prstGeom prst="rect">
            <a:avLst/>
          </a:prstGeom>
          <a:noFill/>
        </p:spPr>
        <p:txBody>
          <a:bodyPr tIns="90000"/>
          <a:lstStyle>
            <a:lvl1pPr marL="0" indent="0" algn="l">
              <a:lnSpc>
                <a:spcPts val="1680"/>
              </a:lnSpc>
              <a:spcAft>
                <a:spcPts val="0"/>
              </a:spcAft>
              <a:buNone/>
              <a:defRPr sz="1400"/>
            </a:lvl1pPr>
          </a:lstStyle>
          <a:p>
            <a:pPr lvl="0"/>
            <a:r>
              <a:rPr lang="en-GB" noProof="0"/>
              <a:t>Edit Master text styles</a:t>
            </a:r>
          </a:p>
        </p:txBody>
      </p:sp>
      <p:sp>
        <p:nvSpPr>
          <p:cNvPr id="16" name="Text Placeholder 12"/>
          <p:cNvSpPr>
            <a:spLocks noGrp="1"/>
          </p:cNvSpPr>
          <p:nvPr>
            <p:ph type="body" sz="quarter" idx="18"/>
          </p:nvPr>
        </p:nvSpPr>
        <p:spPr>
          <a:xfrm>
            <a:off x="970722" y="1750540"/>
            <a:ext cx="1663928" cy="2088000"/>
          </a:xfrm>
          <a:prstGeom prst="rect">
            <a:avLst/>
          </a:prstGeom>
          <a:noFill/>
        </p:spPr>
        <p:txBody>
          <a:bodyPr tIns="90000"/>
          <a:lstStyle>
            <a:lvl1pPr marL="0" indent="0" algn="r">
              <a:lnSpc>
                <a:spcPts val="1680"/>
              </a:lnSpc>
              <a:spcAft>
                <a:spcPts val="0"/>
              </a:spcAft>
              <a:buNone/>
              <a:defRPr sz="1400"/>
            </a:lvl1pPr>
          </a:lstStyle>
          <a:p>
            <a:pPr lvl="0"/>
            <a:r>
              <a:rPr lang="en-GB" noProof="0"/>
              <a:t>Edit Master text styles</a:t>
            </a:r>
          </a:p>
        </p:txBody>
      </p:sp>
      <p:sp>
        <p:nvSpPr>
          <p:cNvPr id="14" name="Picture Placeholder 2"/>
          <p:cNvSpPr>
            <a:spLocks noGrp="1"/>
          </p:cNvSpPr>
          <p:nvPr>
            <p:ph type="pic" sz="quarter" idx="19"/>
          </p:nvPr>
        </p:nvSpPr>
        <p:spPr>
          <a:xfrm>
            <a:off x="6127393" y="3907988"/>
            <a:ext cx="3330000" cy="2088000"/>
          </a:xfrm>
          <a:prstGeom prst="rect">
            <a:avLst/>
          </a:prstGeom>
          <a:solidFill>
            <a:schemeClr val="bg2"/>
          </a:solidFill>
        </p:spPr>
        <p:txBody>
          <a:bodyPr/>
          <a:lstStyle>
            <a:lvl1pPr marL="0" indent="0">
              <a:buNone/>
              <a:defRPr/>
            </a:lvl1pPr>
          </a:lstStyle>
          <a:p>
            <a:endParaRPr lang="en-GB" noProof="0"/>
          </a:p>
        </p:txBody>
      </p:sp>
      <p:sp>
        <p:nvSpPr>
          <p:cNvPr id="17" name="Text Placeholder 12"/>
          <p:cNvSpPr>
            <a:spLocks noGrp="1"/>
          </p:cNvSpPr>
          <p:nvPr>
            <p:ph type="body" sz="quarter" idx="20"/>
          </p:nvPr>
        </p:nvSpPr>
        <p:spPr>
          <a:xfrm>
            <a:off x="978650" y="3897313"/>
            <a:ext cx="1656000" cy="2098675"/>
          </a:xfrm>
          <a:prstGeom prst="rect">
            <a:avLst/>
          </a:prstGeom>
          <a:noFill/>
        </p:spPr>
        <p:txBody>
          <a:bodyPr tIns="90000"/>
          <a:lstStyle>
            <a:lvl1pPr marL="0" indent="0" algn="r">
              <a:lnSpc>
                <a:spcPts val="1680"/>
              </a:lnSpc>
              <a:spcAft>
                <a:spcPts val="0"/>
              </a:spcAft>
              <a:buNone/>
              <a:defRPr sz="1400"/>
            </a:lvl1pPr>
          </a:lstStyle>
          <a:p>
            <a:pPr lvl="0"/>
            <a:r>
              <a:rPr lang="en-GB" noProof="0"/>
              <a:t>Edit Master text styles</a:t>
            </a:r>
          </a:p>
        </p:txBody>
      </p:sp>
      <p:sp>
        <p:nvSpPr>
          <p:cNvPr id="18" name="Text Placeholder 12"/>
          <p:cNvSpPr>
            <a:spLocks noGrp="1"/>
          </p:cNvSpPr>
          <p:nvPr>
            <p:ph type="body" sz="quarter" idx="21"/>
          </p:nvPr>
        </p:nvSpPr>
        <p:spPr>
          <a:xfrm>
            <a:off x="9559992" y="1750540"/>
            <a:ext cx="1620000" cy="2088000"/>
          </a:xfrm>
          <a:prstGeom prst="rect">
            <a:avLst/>
          </a:prstGeom>
          <a:noFill/>
        </p:spPr>
        <p:txBody>
          <a:bodyPr tIns="90000"/>
          <a:lstStyle>
            <a:lvl1pPr marL="0" indent="0" algn="l">
              <a:lnSpc>
                <a:spcPts val="1680"/>
              </a:lnSpc>
              <a:spcAft>
                <a:spcPts val="0"/>
              </a:spcAft>
              <a:buNone/>
              <a:defRPr sz="1400"/>
            </a:lvl1pPr>
          </a:lstStyle>
          <a:p>
            <a:pPr lvl="0"/>
            <a:r>
              <a:rPr lang="en-GB" noProof="0"/>
              <a:t>Edit Master text styles</a:t>
            </a:r>
          </a:p>
        </p:txBody>
      </p:sp>
      <p:sp>
        <p:nvSpPr>
          <p:cNvPr id="21" name="Title Placeholder 1"/>
          <p:cNvSpPr>
            <a:spLocks noGrp="1"/>
          </p:cNvSpPr>
          <p:nvPr>
            <p:ph type="title"/>
          </p:nvPr>
        </p:nvSpPr>
        <p:spPr>
          <a:xfrm>
            <a:off x="970722" y="575220"/>
            <a:ext cx="10263893" cy="782357"/>
          </a:xfrm>
          <a:prstGeom prst="rect">
            <a:avLst/>
          </a:prstGeom>
        </p:spPr>
        <p:txBody>
          <a:bodyPr vert="horz" lIns="91440" tIns="45720" rIns="91440" bIns="0" rtlCol="0" anchor="b" anchorCtr="0">
            <a:noAutofit/>
          </a:bodyPr>
          <a:lstStyle>
            <a:lvl1pPr>
              <a:defRPr sz="3800"/>
            </a:lvl1pPr>
          </a:lstStyle>
          <a:p>
            <a:r>
              <a:rPr lang="en-GB" noProof="0"/>
              <a:t>Click to edit Master title style</a:t>
            </a:r>
          </a:p>
        </p:txBody>
      </p:sp>
      <p:cxnSp>
        <p:nvCxnSpPr>
          <p:cNvPr id="15" name="Straight Connector 14"/>
          <p:cNvCxnSpPr/>
          <p:nvPr userDrawn="1"/>
        </p:nvCxnSpPr>
        <p:spPr>
          <a:xfrm flipH="1">
            <a:off x="838201" y="0"/>
            <a:ext cx="1" cy="136525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5085742"/>
      </p:ext>
    </p:extLst>
  </p:cSld>
  <p:clrMapOvr>
    <a:masterClrMapping/>
  </p:clrMapOvr>
  <p:extLst>
    <p:ext uri="{DCECCB84-F9BA-43D5-87BE-67443E8EF086}">
      <p15:sldGuideLst xmlns:p15="http://schemas.microsoft.com/office/powerpoint/2012/main">
        <p15:guide id="1" orient="horz" pos="2455">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3 images">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840157" y="2284667"/>
            <a:ext cx="3347997" cy="2090737"/>
          </a:xfrm>
          <a:prstGeom prst="rect">
            <a:avLst/>
          </a:prstGeom>
          <a:solidFill>
            <a:schemeClr val="bg2"/>
          </a:solidFill>
        </p:spPr>
        <p:txBody>
          <a:bodyPr/>
          <a:lstStyle>
            <a:lvl1pPr marL="0" indent="0">
              <a:buNone/>
              <a:defRPr/>
            </a:lvl1pPr>
          </a:lstStyle>
          <a:p>
            <a:endParaRPr lang="en-GB" noProof="0"/>
          </a:p>
        </p:txBody>
      </p:sp>
      <p:sp>
        <p:nvSpPr>
          <p:cNvPr id="11" name="Picture Placeholder 2"/>
          <p:cNvSpPr>
            <a:spLocks noGrp="1"/>
          </p:cNvSpPr>
          <p:nvPr>
            <p:ph type="pic" sz="quarter" idx="14"/>
          </p:nvPr>
        </p:nvSpPr>
        <p:spPr>
          <a:xfrm>
            <a:off x="7940525" y="2284668"/>
            <a:ext cx="3419998" cy="2090737"/>
          </a:xfrm>
          <a:prstGeom prst="rect">
            <a:avLst/>
          </a:prstGeom>
          <a:solidFill>
            <a:schemeClr val="bg2"/>
          </a:solidFill>
        </p:spPr>
        <p:txBody>
          <a:bodyPr/>
          <a:lstStyle>
            <a:lvl1pPr marL="0" indent="0">
              <a:buNone/>
              <a:defRPr/>
            </a:lvl1pPr>
          </a:lstStyle>
          <a:p>
            <a:endParaRPr lang="en-GB" noProof="0"/>
          </a:p>
        </p:txBody>
      </p:sp>
      <p:sp>
        <p:nvSpPr>
          <p:cNvPr id="12" name="Picture Placeholder 2"/>
          <p:cNvSpPr>
            <a:spLocks noGrp="1"/>
          </p:cNvSpPr>
          <p:nvPr>
            <p:ph type="pic" sz="quarter" idx="15"/>
          </p:nvPr>
        </p:nvSpPr>
        <p:spPr>
          <a:xfrm>
            <a:off x="4390340" y="2284667"/>
            <a:ext cx="3347998" cy="2090737"/>
          </a:xfrm>
          <a:prstGeom prst="rect">
            <a:avLst/>
          </a:prstGeom>
          <a:solidFill>
            <a:schemeClr val="bg2"/>
          </a:solidFill>
        </p:spPr>
        <p:txBody>
          <a:bodyPr/>
          <a:lstStyle>
            <a:lvl1pPr marL="0" indent="0">
              <a:buNone/>
              <a:defRPr/>
            </a:lvl1pPr>
          </a:lstStyle>
          <a:p>
            <a:endParaRPr lang="en-GB" noProof="0"/>
          </a:p>
        </p:txBody>
      </p:sp>
      <p:sp>
        <p:nvSpPr>
          <p:cNvPr id="13" name="Text Placeholder 12"/>
          <p:cNvSpPr>
            <a:spLocks noGrp="1"/>
          </p:cNvSpPr>
          <p:nvPr>
            <p:ph type="body" sz="quarter" idx="16"/>
          </p:nvPr>
        </p:nvSpPr>
        <p:spPr>
          <a:xfrm>
            <a:off x="1179376" y="4038684"/>
            <a:ext cx="2669558" cy="1524235"/>
          </a:xfrm>
          <a:prstGeom prst="rect">
            <a:avLst/>
          </a:prstGeom>
          <a:solidFill>
            <a:schemeClr val="bg1"/>
          </a:solidFill>
        </p:spPr>
        <p:txBody>
          <a:bodyPr tIns="90000"/>
          <a:lstStyle>
            <a:lvl1pPr marL="0" indent="0" algn="ctr">
              <a:buNone/>
              <a:defRPr sz="2000"/>
            </a:lvl1pPr>
          </a:lstStyle>
          <a:p>
            <a:pPr lvl="0"/>
            <a:r>
              <a:rPr lang="en-GB" noProof="0"/>
              <a:t>Edit Master text styles</a:t>
            </a:r>
          </a:p>
        </p:txBody>
      </p:sp>
      <p:sp>
        <p:nvSpPr>
          <p:cNvPr id="15" name="Text Placeholder 12"/>
          <p:cNvSpPr>
            <a:spLocks noGrp="1"/>
          </p:cNvSpPr>
          <p:nvPr>
            <p:ph type="body" sz="quarter" idx="17"/>
          </p:nvPr>
        </p:nvSpPr>
        <p:spPr>
          <a:xfrm>
            <a:off x="4729560" y="4041944"/>
            <a:ext cx="2669558" cy="1524235"/>
          </a:xfrm>
          <a:prstGeom prst="rect">
            <a:avLst/>
          </a:prstGeom>
          <a:solidFill>
            <a:schemeClr val="bg1"/>
          </a:solidFill>
        </p:spPr>
        <p:txBody>
          <a:bodyPr tIns="90000"/>
          <a:lstStyle>
            <a:lvl1pPr marL="0" indent="0" algn="ctr">
              <a:buNone/>
              <a:defRPr sz="2000"/>
            </a:lvl1pPr>
          </a:lstStyle>
          <a:p>
            <a:pPr lvl="0"/>
            <a:r>
              <a:rPr lang="en-GB" noProof="0"/>
              <a:t>Edit Master text styles</a:t>
            </a:r>
          </a:p>
        </p:txBody>
      </p:sp>
      <p:sp>
        <p:nvSpPr>
          <p:cNvPr id="16" name="Text Placeholder 12"/>
          <p:cNvSpPr>
            <a:spLocks noGrp="1"/>
          </p:cNvSpPr>
          <p:nvPr>
            <p:ph type="body" sz="quarter" idx="18"/>
          </p:nvPr>
        </p:nvSpPr>
        <p:spPr>
          <a:xfrm>
            <a:off x="8315745" y="4037437"/>
            <a:ext cx="2669558" cy="1524235"/>
          </a:xfrm>
          <a:prstGeom prst="rect">
            <a:avLst/>
          </a:prstGeom>
          <a:solidFill>
            <a:schemeClr val="bg1"/>
          </a:solidFill>
        </p:spPr>
        <p:txBody>
          <a:bodyPr tIns="90000"/>
          <a:lstStyle>
            <a:lvl1pPr marL="0" indent="0" algn="ctr">
              <a:buNone/>
              <a:defRPr sz="2000"/>
            </a:lvl1pPr>
          </a:lstStyle>
          <a:p>
            <a:pPr lvl="0"/>
            <a:r>
              <a:rPr lang="en-GB" noProof="0"/>
              <a:t>Edit Master text styles</a:t>
            </a:r>
          </a:p>
        </p:txBody>
      </p:sp>
      <p:sp>
        <p:nvSpPr>
          <p:cNvPr id="20" name="Title Placeholder 1"/>
          <p:cNvSpPr>
            <a:spLocks noGrp="1"/>
          </p:cNvSpPr>
          <p:nvPr>
            <p:ph type="title"/>
          </p:nvPr>
        </p:nvSpPr>
        <p:spPr>
          <a:xfrm>
            <a:off x="970722" y="575220"/>
            <a:ext cx="10263893" cy="782357"/>
          </a:xfrm>
          <a:prstGeom prst="rect">
            <a:avLst/>
          </a:prstGeom>
        </p:spPr>
        <p:txBody>
          <a:bodyPr vert="horz" lIns="91440" tIns="45720" rIns="91440" bIns="0" rtlCol="0" anchor="b" anchorCtr="0">
            <a:noAutofit/>
          </a:bodyPr>
          <a:lstStyle>
            <a:lvl1pPr>
              <a:defRPr sz="3800"/>
            </a:lvl1pPr>
          </a:lstStyle>
          <a:p>
            <a:r>
              <a:rPr lang="en-GB" noProof="0"/>
              <a:t>Click to edit Master title style</a:t>
            </a:r>
          </a:p>
        </p:txBody>
      </p:sp>
      <p:cxnSp>
        <p:nvCxnSpPr>
          <p:cNvPr id="10" name="Straight Connector 9"/>
          <p:cNvCxnSpPr/>
          <p:nvPr userDrawn="1"/>
        </p:nvCxnSpPr>
        <p:spPr>
          <a:xfrm flipH="1">
            <a:off x="838201" y="0"/>
            <a:ext cx="1" cy="136525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19750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Chapter cover (option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76D3F23-4279-2B3E-6D71-11971FC4D4AA}"/>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3907"/>
            <a:ext cx="12192000" cy="6858000"/>
          </a:xfrm>
          <a:prstGeom prst="rect">
            <a:avLst/>
          </a:prstGeom>
        </p:spPr>
      </p:pic>
      <p:sp>
        <p:nvSpPr>
          <p:cNvPr id="11" name="Title 1"/>
          <p:cNvSpPr>
            <a:spLocks noGrp="1"/>
          </p:cNvSpPr>
          <p:nvPr>
            <p:ph type="ctrTitle"/>
          </p:nvPr>
        </p:nvSpPr>
        <p:spPr>
          <a:xfrm>
            <a:off x="1077013" y="1122363"/>
            <a:ext cx="10284602" cy="2387600"/>
          </a:xfrm>
          <a:prstGeom prst="rect">
            <a:avLst/>
          </a:prstGeom>
        </p:spPr>
        <p:txBody>
          <a:bodyPr anchor="b">
            <a:noAutofit/>
          </a:bodyPr>
          <a:lstStyle>
            <a:lvl1pPr algn="l">
              <a:defRPr sz="6000">
                <a:solidFill>
                  <a:schemeClr val="bg1"/>
                </a:solidFill>
              </a:defRPr>
            </a:lvl1pPr>
          </a:lstStyle>
          <a:p>
            <a:r>
              <a:rPr lang="en-GB" noProof="0"/>
              <a:t>Click to edit Master title style</a:t>
            </a:r>
          </a:p>
        </p:txBody>
      </p:sp>
      <p:sp>
        <p:nvSpPr>
          <p:cNvPr id="14" name="Subtitle 2"/>
          <p:cNvSpPr>
            <a:spLocks noGrp="1"/>
          </p:cNvSpPr>
          <p:nvPr>
            <p:ph type="subTitle" idx="1"/>
          </p:nvPr>
        </p:nvSpPr>
        <p:spPr>
          <a:xfrm>
            <a:off x="1070189" y="3602038"/>
            <a:ext cx="10284602" cy="1655762"/>
          </a:xfrm>
          <a:prstGeom prst="rect">
            <a:avLst/>
          </a:prstGeo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Click to edit Master subtitle style</a:t>
            </a:r>
          </a:p>
        </p:txBody>
      </p:sp>
      <p:cxnSp>
        <p:nvCxnSpPr>
          <p:cNvPr id="7" name="Straight Connector 6"/>
          <p:cNvCxnSpPr/>
          <p:nvPr userDrawn="1"/>
        </p:nvCxnSpPr>
        <p:spPr>
          <a:xfrm>
            <a:off x="838200" y="0"/>
            <a:ext cx="0" cy="347821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4">
            <a:extLst>
              <a:ext uri="{FF2B5EF4-FFF2-40B4-BE49-F238E27FC236}">
                <a16:creationId xmlns:a16="http://schemas.microsoft.com/office/drawing/2014/main" id="{90EE13D9-10DB-7DA3-0219-515ADFE98EB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44933" y="6193859"/>
            <a:ext cx="1725347" cy="454323"/>
          </a:xfrm>
          <a:prstGeom prst="rect">
            <a:avLst/>
          </a:prstGeom>
        </p:spPr>
      </p:pic>
    </p:spTree>
    <p:extLst>
      <p:ext uri="{BB962C8B-B14F-4D97-AF65-F5344CB8AC3E}">
        <p14:creationId xmlns:p14="http://schemas.microsoft.com/office/powerpoint/2010/main" val="22516963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l-GR"/>
              <a:t>Κάντε κλικ για να επεξεργαστείτε τον τίτλο υποδείγματος</a:t>
            </a:r>
            <a:endParaRPr lang="en-US"/>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4" name="Date Placeholder 3"/>
          <p:cNvSpPr>
            <a:spLocks noGrp="1"/>
          </p:cNvSpPr>
          <p:nvPr>
            <p:ph type="dt" sz="half" idx="10"/>
          </p:nvPr>
        </p:nvSpPr>
        <p:spPr/>
        <p:txBody>
          <a:bodyPr/>
          <a:lstStyle/>
          <a:p>
            <a:fld id="{46EAE2C4-EC02-483A-8E21-87DE42D9BF0A}" type="datetime1">
              <a:rPr lang="el-GR" smtClean="0"/>
              <a:t>6/3/2026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7AEB3DA-1ED2-466A-A014-AFAF228DE12A}" type="slidenum">
              <a:rPr lang="el-GR" smtClean="0"/>
              <a:t>‹#›</a:t>
            </a:fld>
            <a:endParaRPr lang="el-GR"/>
          </a:p>
        </p:txBody>
      </p:sp>
    </p:spTree>
    <p:extLst>
      <p:ext uri="{BB962C8B-B14F-4D97-AF65-F5344CB8AC3E}">
        <p14:creationId xmlns:p14="http://schemas.microsoft.com/office/powerpoint/2010/main" val="10365243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5BF20-FEC5-513E-1231-42F2F2990CD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4552C274-A17C-FA05-47E3-F1842496C2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FBA44271-18B0-A1B6-7DFD-8D566F06014F}"/>
              </a:ext>
            </a:extLst>
          </p:cNvPr>
          <p:cNvSpPr>
            <a:spLocks noGrp="1"/>
          </p:cNvSpPr>
          <p:nvPr>
            <p:ph type="dt" sz="half" idx="10"/>
          </p:nvPr>
        </p:nvSpPr>
        <p:spPr/>
        <p:txBody>
          <a:bodyPr/>
          <a:lstStyle/>
          <a:p>
            <a:fld id="{5085A0A4-97A4-6E4A-B056-FB472CD7D1EE}" type="datetimeFigureOut">
              <a:rPr lang="en-GB" smtClean="0"/>
              <a:t>06/03/2026</a:t>
            </a:fld>
            <a:endParaRPr lang="en-GB"/>
          </a:p>
        </p:txBody>
      </p:sp>
      <p:sp>
        <p:nvSpPr>
          <p:cNvPr id="5" name="Footer Placeholder 4">
            <a:extLst>
              <a:ext uri="{FF2B5EF4-FFF2-40B4-BE49-F238E27FC236}">
                <a16:creationId xmlns:a16="http://schemas.microsoft.com/office/drawing/2014/main" id="{099F4449-D05A-4FD9-8921-922B4494FBA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544B12-0E02-6B07-56F8-48F7E279DB1E}"/>
              </a:ext>
            </a:extLst>
          </p:cNvPr>
          <p:cNvSpPr>
            <a:spLocks noGrp="1"/>
          </p:cNvSpPr>
          <p:nvPr>
            <p:ph type="sldNum" sz="quarter" idx="12"/>
          </p:nvPr>
        </p:nvSpPr>
        <p:spPr/>
        <p:txBody>
          <a:bodyPr/>
          <a:lstStyle/>
          <a:p>
            <a:fld id="{497BCC69-65CC-844A-9BAD-08E8141EBB71}" type="slidenum">
              <a:rPr lang="en-GB" smtClean="0"/>
              <a:t>‹#›</a:t>
            </a:fld>
            <a:endParaRPr lang="en-GB"/>
          </a:p>
        </p:txBody>
      </p:sp>
    </p:spTree>
    <p:extLst>
      <p:ext uri="{BB962C8B-B14F-4D97-AF65-F5344CB8AC3E}">
        <p14:creationId xmlns:p14="http://schemas.microsoft.com/office/powerpoint/2010/main" val="23806192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Content - 1 column">
    <p:spTree>
      <p:nvGrpSpPr>
        <p:cNvPr id="1" name=""/>
        <p:cNvGrpSpPr/>
        <p:nvPr/>
      </p:nvGrpSpPr>
      <p:grpSpPr>
        <a:xfrm>
          <a:off x="0" y="0"/>
          <a:ext cx="0" cy="0"/>
          <a:chOff x="0" y="0"/>
          <a:chExt cx="0" cy="0"/>
        </a:xfrm>
      </p:grpSpPr>
      <p:sp>
        <p:nvSpPr>
          <p:cNvPr id="5" name="Content Placeholder">
            <a:extLst>
              <a:ext uri="{FF2B5EF4-FFF2-40B4-BE49-F238E27FC236}">
                <a16:creationId xmlns:a16="http://schemas.microsoft.com/office/drawing/2014/main" id="{68DF9FA3-520D-226E-FE5C-8C0AB77F136F}"/>
              </a:ext>
            </a:extLst>
          </p:cNvPr>
          <p:cNvSpPr>
            <a:spLocks noGrp="1" noRot="1" noMove="1" noResize="1" noEditPoints="1" noAdjustHandles="1" noChangeArrowheads="1" noChangeShapeType="1"/>
          </p:cNvSpPr>
          <p:nvPr>
            <p:ph sz="quarter" idx="10"/>
          </p:nvPr>
        </p:nvSpPr>
        <p:spPr>
          <a:xfrm>
            <a:off x="790574" y="1798638"/>
            <a:ext cx="10609261" cy="4248150"/>
          </a:xfrm>
          <a:prstGeom prst="rect">
            <a:avLst/>
          </a:prstGeom>
        </p:spPr>
        <p:txBody>
          <a:bodyPr/>
          <a:lstStyle>
            <a:lvl1pPr indent="-216000">
              <a:spcAft>
                <a:spcPts val="200"/>
              </a:spcAft>
              <a:buClr>
                <a:schemeClr val="tx2"/>
              </a:buClr>
              <a:defRPr sz="1600"/>
            </a:lvl1pPr>
            <a:lvl2pPr marL="488950" indent="-219075">
              <a:spcBef>
                <a:spcPts val="200"/>
              </a:spcBef>
              <a:spcAft>
                <a:spcPts val="200"/>
              </a:spcAft>
              <a:buClr>
                <a:schemeClr val="tx2"/>
              </a:buClr>
              <a:tabLst/>
              <a:defRPr sz="1400"/>
            </a:lvl2pPr>
            <a:lvl3pPr marL="758825" indent="-219075">
              <a:spcBef>
                <a:spcPts val="200"/>
              </a:spcBef>
              <a:spcAft>
                <a:spcPts val="200"/>
              </a:spcAft>
              <a:buClr>
                <a:schemeClr val="tx2"/>
              </a:buClr>
              <a:tabLst/>
              <a:defRPr sz="1200"/>
            </a:lvl3pPr>
            <a:lvl4pPr marL="1028700" indent="-219075">
              <a:spcBef>
                <a:spcPts val="200"/>
              </a:spcBef>
              <a:spcAft>
                <a:spcPts val="200"/>
              </a:spcAft>
              <a:buClr>
                <a:schemeClr val="tx2"/>
              </a:buClr>
              <a:tabLst/>
              <a:defRPr sz="1100"/>
            </a:lvl4pPr>
            <a:lvl5pPr marL="1249363" indent="-209550">
              <a:spcBef>
                <a:spcPts val="200"/>
              </a:spcBef>
              <a:spcAft>
                <a:spcPts val="200"/>
              </a:spcAft>
              <a:buClr>
                <a:schemeClr val="tx2"/>
              </a:buClr>
              <a:tabLst/>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Title">
            <a:extLst>
              <a:ext uri="{FF2B5EF4-FFF2-40B4-BE49-F238E27FC236}">
                <a16:creationId xmlns:a16="http://schemas.microsoft.com/office/drawing/2014/main" id="{5209256F-2ACF-82E0-4B63-2250C7FA310B}"/>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US" noProof="0"/>
              <a:t>Click to edit Master title style</a:t>
            </a:r>
            <a:endParaRPr lang="en-GB" noProof="0"/>
          </a:p>
        </p:txBody>
      </p:sp>
      <p:sp>
        <p:nvSpPr>
          <p:cNvPr id="2" name="Slide Number">
            <a:extLst>
              <a:ext uri="{FF2B5EF4-FFF2-40B4-BE49-F238E27FC236}">
                <a16:creationId xmlns:a16="http://schemas.microsoft.com/office/drawing/2014/main" id="{4F6BB3B9-1656-8CC1-621D-BE00C0BE3CC3}"/>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GB" sz="1050" noProof="0" smtClean="0"/>
              <a:pPr/>
              <a:t>‹#›</a:t>
            </a:fld>
            <a:endParaRPr lang="en-GB" sz="1050" noProof="0"/>
          </a:p>
        </p:txBody>
      </p:sp>
    </p:spTree>
    <p:extLst>
      <p:ext uri="{BB962C8B-B14F-4D97-AF65-F5344CB8AC3E}">
        <p14:creationId xmlns:p14="http://schemas.microsoft.com/office/powerpoint/2010/main" val="4275560736"/>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12725691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ver page option 1">
    <p:bg>
      <p:bgPr>
        <a:solidFill>
          <a:srgbClr val="003399"/>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DDC07F-18D0-28D3-1F22-EBB72231FE9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981200"/>
            <a:ext cx="12191999" cy="4876800"/>
          </a:xfrm>
          <a:prstGeom prst="rect">
            <a:avLst/>
          </a:prstGeom>
        </p:spPr>
      </p:pic>
      <p:sp>
        <p:nvSpPr>
          <p:cNvPr id="4" name="Title 1">
            <a:extLst>
              <a:ext uri="{FF2B5EF4-FFF2-40B4-BE49-F238E27FC236}">
                <a16:creationId xmlns:a16="http://schemas.microsoft.com/office/drawing/2014/main" id="{DB290A50-B43D-A2B6-515F-75425256ACB5}"/>
              </a:ext>
            </a:extLst>
          </p:cNvPr>
          <p:cNvSpPr>
            <a:spLocks noGrp="1"/>
          </p:cNvSpPr>
          <p:nvPr>
            <p:ph type="title" hasCustomPrompt="1"/>
          </p:nvPr>
        </p:nvSpPr>
        <p:spPr>
          <a:xfrm>
            <a:off x="838199" y="1857871"/>
            <a:ext cx="10515600" cy="1020337"/>
          </a:xfrm>
          <a:noFill/>
        </p:spPr>
        <p:txBody>
          <a:bodyPr>
            <a:noAutofit/>
          </a:bodyPr>
          <a:lstStyle>
            <a:lvl1pPr>
              <a:defRPr sz="8800">
                <a:solidFill>
                  <a:schemeClr val="bg1"/>
                </a:solidFill>
              </a:defRPr>
            </a:lvl1pPr>
          </a:lstStyle>
          <a:p>
            <a:r>
              <a:rPr lang="en-US"/>
              <a:t>Click to add a title</a:t>
            </a:r>
            <a:endParaRPr lang="en-IE"/>
          </a:p>
        </p:txBody>
      </p:sp>
      <p:sp>
        <p:nvSpPr>
          <p:cNvPr id="6" name="Slide Number Placeholder 5">
            <a:extLst>
              <a:ext uri="{FF2B5EF4-FFF2-40B4-BE49-F238E27FC236}">
                <a16:creationId xmlns:a16="http://schemas.microsoft.com/office/drawing/2014/main" id="{34675400-3E4A-4805-76D4-89E3DBA2294C}"/>
              </a:ext>
            </a:extLst>
          </p:cNvPr>
          <p:cNvSpPr>
            <a:spLocks noGrp="1"/>
          </p:cNvSpPr>
          <p:nvPr>
            <p:ph type="sldNum" sz="quarter" idx="4"/>
          </p:nvPr>
        </p:nvSpPr>
        <p:spPr>
          <a:xfrm>
            <a:off x="838200" y="6317486"/>
            <a:ext cx="2743200" cy="172523"/>
          </a:xfrm>
          <a:prstGeom prst="rect">
            <a:avLst/>
          </a:prstGeom>
          <a:noFill/>
        </p:spPr>
        <p:txBody>
          <a:bodyPr vert="horz" lIns="91440" tIns="45720" rIns="91440" bIns="45720" rtlCol="0" anchor="ctr"/>
          <a:lstStyle>
            <a:lvl1pPr algn="r">
              <a:defRPr sz="1200">
                <a:solidFill>
                  <a:schemeClr val="bg1"/>
                </a:solidFill>
                <a:latin typeface="+mn-lt"/>
              </a:defRPr>
            </a:lvl1pPr>
          </a:lstStyle>
          <a:p>
            <a:pPr algn="l"/>
            <a:r>
              <a:rPr lang="fr-BE"/>
              <a:t>DD/MM/YYYY</a:t>
            </a:r>
            <a:endParaRPr lang="en-IE"/>
          </a:p>
        </p:txBody>
      </p:sp>
      <p:sp>
        <p:nvSpPr>
          <p:cNvPr id="15" name="Content Placeholder 14">
            <a:extLst>
              <a:ext uri="{FF2B5EF4-FFF2-40B4-BE49-F238E27FC236}">
                <a16:creationId xmlns:a16="http://schemas.microsoft.com/office/drawing/2014/main" id="{69D02D42-BA7D-84CC-873F-80F08362B35A}"/>
              </a:ext>
            </a:extLst>
          </p:cNvPr>
          <p:cNvSpPr>
            <a:spLocks noGrp="1"/>
          </p:cNvSpPr>
          <p:nvPr>
            <p:ph sz="quarter" idx="11"/>
          </p:nvPr>
        </p:nvSpPr>
        <p:spPr>
          <a:xfrm>
            <a:off x="838199" y="3026608"/>
            <a:ext cx="4929188" cy="611188"/>
          </a:xfrm>
        </p:spPr>
        <p:txBody>
          <a:bodyPr/>
          <a:lstStyle>
            <a:lvl1pPr>
              <a:defRPr>
                <a:solidFill>
                  <a:schemeClr val="bg1"/>
                </a:solidFill>
              </a:defRPr>
            </a:lvl1pPr>
          </a:lstStyle>
          <a:p>
            <a:pPr lvl="0"/>
            <a:r>
              <a:rPr lang="en-US"/>
              <a:t>Click to edit Master text styles</a:t>
            </a:r>
          </a:p>
        </p:txBody>
      </p:sp>
      <p:pic>
        <p:nvPicPr>
          <p:cNvPr id="5" name="Picture 4" descr="A logo with white text&#10;&#10;Description automatically generated">
            <a:extLst>
              <a:ext uri="{FF2B5EF4-FFF2-40B4-BE49-F238E27FC236}">
                <a16:creationId xmlns:a16="http://schemas.microsoft.com/office/drawing/2014/main" id="{DE0AF11C-2C52-202C-7671-7E24CBEC52B8}"/>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170664" y="157266"/>
            <a:ext cx="2544024" cy="941017"/>
          </a:xfrm>
          <a:prstGeom prst="rect">
            <a:avLst/>
          </a:prstGeom>
          <a:noFill/>
        </p:spPr>
      </p:pic>
    </p:spTree>
    <p:extLst>
      <p:ext uri="{BB962C8B-B14F-4D97-AF65-F5344CB8AC3E}">
        <p14:creationId xmlns:p14="http://schemas.microsoft.com/office/powerpoint/2010/main" val="36139350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ver page option 2">
    <p:spTree>
      <p:nvGrpSpPr>
        <p:cNvPr id="1" name=""/>
        <p:cNvGrpSpPr/>
        <p:nvPr/>
      </p:nvGrpSpPr>
      <p:grpSpPr>
        <a:xfrm>
          <a:off x="0" y="0"/>
          <a:ext cx="0" cy="0"/>
          <a:chOff x="0" y="0"/>
          <a:chExt cx="0" cy="0"/>
        </a:xfrm>
      </p:grpSpPr>
      <p:sp>
        <p:nvSpPr>
          <p:cNvPr id="4" name="Google Shape;75;p31">
            <a:extLst>
              <a:ext uri="{FF2B5EF4-FFF2-40B4-BE49-F238E27FC236}">
                <a16:creationId xmlns:a16="http://schemas.microsoft.com/office/drawing/2014/main" id="{D3CADB7B-43FA-62FF-A4B3-5E073752114C}"/>
              </a:ext>
            </a:extLst>
          </p:cNvPr>
          <p:cNvSpPr>
            <a:spLocks noGrp="1"/>
          </p:cNvSpPr>
          <p:nvPr>
            <p:ph type="pic" idx="2"/>
          </p:nvPr>
        </p:nvSpPr>
        <p:spPr>
          <a:xfrm>
            <a:off x="0" y="1981200"/>
            <a:ext cx="12192000" cy="4876799"/>
          </a:xfrm>
          <a:prstGeom prst="rect">
            <a:avLst/>
          </a:prstGeom>
          <a:solidFill>
            <a:srgbClr val="003399"/>
          </a:solidFill>
          <a:ln>
            <a:noFill/>
          </a:ln>
        </p:spPr>
        <p:txBody>
          <a:bodyPr/>
          <a:lstStyle>
            <a:lvl1pPr>
              <a:defRPr>
                <a:solidFill>
                  <a:schemeClr val="tx2"/>
                </a:solidFill>
              </a:defRPr>
            </a:lvl1pPr>
          </a:lstStyle>
          <a:p>
            <a:endParaRPr lang="en-IE"/>
          </a:p>
        </p:txBody>
      </p:sp>
      <p:sp>
        <p:nvSpPr>
          <p:cNvPr id="2" name="Title 1">
            <a:extLst>
              <a:ext uri="{FF2B5EF4-FFF2-40B4-BE49-F238E27FC236}">
                <a16:creationId xmlns:a16="http://schemas.microsoft.com/office/drawing/2014/main" id="{2910E61F-C8F9-4190-1EE4-9217CF0F1D1D}"/>
              </a:ext>
            </a:extLst>
          </p:cNvPr>
          <p:cNvSpPr>
            <a:spLocks noGrp="1"/>
          </p:cNvSpPr>
          <p:nvPr>
            <p:ph type="title" hasCustomPrompt="1"/>
          </p:nvPr>
        </p:nvSpPr>
        <p:spPr>
          <a:xfrm>
            <a:off x="838200" y="1553378"/>
            <a:ext cx="10515600" cy="2000374"/>
          </a:xfrm>
          <a:solidFill>
            <a:schemeClr val="bg1"/>
          </a:solidFill>
        </p:spPr>
        <p:txBody>
          <a:bodyPr lIns="144000" tIns="144000" rIns="144000" bIns="144000" anchor="b">
            <a:noAutofit/>
          </a:bodyPr>
          <a:lstStyle>
            <a:lvl1pPr>
              <a:defRPr sz="8800"/>
            </a:lvl1pPr>
          </a:lstStyle>
          <a:p>
            <a:r>
              <a:rPr lang="en-US"/>
              <a:t>Click to add a title</a:t>
            </a:r>
            <a:endParaRPr lang="en-IE"/>
          </a:p>
        </p:txBody>
      </p:sp>
      <p:sp>
        <p:nvSpPr>
          <p:cNvPr id="7" name="Slide Number Placeholder 5">
            <a:extLst>
              <a:ext uri="{FF2B5EF4-FFF2-40B4-BE49-F238E27FC236}">
                <a16:creationId xmlns:a16="http://schemas.microsoft.com/office/drawing/2014/main" id="{12F7066A-9E2F-A42B-16A9-A2A2D104697D}"/>
              </a:ext>
            </a:extLst>
          </p:cNvPr>
          <p:cNvSpPr>
            <a:spLocks noGrp="1"/>
          </p:cNvSpPr>
          <p:nvPr>
            <p:ph type="sldNum" sz="quarter" idx="4"/>
          </p:nvPr>
        </p:nvSpPr>
        <p:spPr>
          <a:xfrm>
            <a:off x="838200" y="6317486"/>
            <a:ext cx="2743200" cy="172523"/>
          </a:xfrm>
          <a:prstGeom prst="rect">
            <a:avLst/>
          </a:prstGeom>
          <a:noFill/>
        </p:spPr>
        <p:txBody>
          <a:bodyPr vert="horz" lIns="91440" tIns="45720" rIns="91440" bIns="45720" rtlCol="0" anchor="ctr"/>
          <a:lstStyle>
            <a:lvl1pPr algn="r">
              <a:defRPr sz="1200">
                <a:solidFill>
                  <a:schemeClr val="tx2"/>
                </a:solidFill>
                <a:latin typeface="+mn-lt"/>
              </a:defRPr>
            </a:lvl1pPr>
          </a:lstStyle>
          <a:p>
            <a:pPr algn="l"/>
            <a:r>
              <a:rPr lang="fr-BE"/>
              <a:t>DD/MM/YYYY</a:t>
            </a:r>
            <a:endParaRPr lang="en-IE"/>
          </a:p>
        </p:txBody>
      </p:sp>
      <p:pic>
        <p:nvPicPr>
          <p:cNvPr id="8" name="Picture 7" descr="A red dotted line with a couple of people&#10;&#10;Description automatically generated with medium confidence" hidden="1">
            <a:extLst>
              <a:ext uri="{FF2B5EF4-FFF2-40B4-BE49-F238E27FC236}">
                <a16:creationId xmlns:a16="http://schemas.microsoft.com/office/drawing/2014/main" id="{95398073-E69B-2867-360F-504F7007FD00}"/>
              </a:ext>
            </a:extLst>
          </p:cNvPr>
          <p:cNvPicPr>
            <a:picLocks noGrp="1" noRot="1" noChangeAspect="1" noMove="1" noResize="1" noEditPoints="1" noAdjustHandles="1" noChangeArrowheads="1" noChangeShapeType="1" noCrop="1"/>
          </p:cNvPicPr>
          <p:nvPr userDrawn="1"/>
        </p:nvPicPr>
        <p:blipFill>
          <a:blip r:embed="rId2" cstate="screen">
            <a:alphaModFix amt="20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846160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 2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90576" y="1798637"/>
            <a:ext cx="5184145" cy="706437"/>
          </a:xfrm>
          <a:prstGeom prst="rect">
            <a:avLst/>
          </a:prstGeom>
        </p:spPr>
        <p:txBody>
          <a:bodyPr wrap="square" anchor="b">
            <a:no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a:t>
            </a:r>
            <a:endParaRPr lang="en-BE"/>
          </a:p>
        </p:txBody>
      </p:sp>
      <p:sp>
        <p:nvSpPr>
          <p:cNvPr id="4" name="Content Placeholder 3"/>
          <p:cNvSpPr>
            <a:spLocks noGrp="1"/>
          </p:cNvSpPr>
          <p:nvPr>
            <p:ph sz="half" idx="2" hasCustomPrompt="1"/>
          </p:nvPr>
        </p:nvSpPr>
        <p:spPr>
          <a:xfrm>
            <a:off x="790576" y="2708476"/>
            <a:ext cx="5184145" cy="3338312"/>
          </a:xfrm>
          <a:prstGeom prst="rect">
            <a:avLst/>
          </a:prstGeom>
        </p:spPr>
        <p:txBody>
          <a:bodyPr wrap="square">
            <a:noAutofit/>
          </a:bodyPr>
          <a:lstStyle>
            <a:lvl1pPr marL="0" indent="-342900">
              <a:buClr>
                <a:schemeClr val="accent5"/>
              </a:buClr>
              <a:buFont typeface="Arial"/>
              <a:buNone/>
              <a:defRPr sz="1600"/>
            </a:lvl1pPr>
            <a:lvl2pPr>
              <a:buClr>
                <a:schemeClr val="accent5"/>
              </a:buClr>
              <a:buNone/>
              <a:defRPr/>
            </a:lvl2pPr>
            <a:lvl3pPr>
              <a:buClr>
                <a:schemeClr val="accent5"/>
              </a:buClr>
              <a:buNone/>
              <a:defRPr/>
            </a:lvl3pPr>
            <a:lvl4pPr>
              <a:buClr>
                <a:schemeClr val="accent5"/>
              </a:buClr>
              <a:buNone/>
              <a:defRPr/>
            </a:lvl4pPr>
            <a:lvl5pPr>
              <a:buClr>
                <a:schemeClr val="accent5"/>
              </a:buClr>
              <a:buNone/>
              <a:defRPr/>
            </a:lvl5pPr>
          </a:lstStyle>
          <a:p>
            <a:pPr lvl="0"/>
            <a:r>
              <a:rPr lang="en-GB" noProof="0"/>
              <a:t>Insert text, picture, media,…</a:t>
            </a:r>
          </a:p>
        </p:txBody>
      </p:sp>
      <p:sp>
        <p:nvSpPr>
          <p:cNvPr id="5" name="Text Placeholder 4"/>
          <p:cNvSpPr>
            <a:spLocks noGrp="1"/>
          </p:cNvSpPr>
          <p:nvPr>
            <p:ph type="body" sz="quarter" idx="3"/>
          </p:nvPr>
        </p:nvSpPr>
        <p:spPr>
          <a:xfrm>
            <a:off x="6232768" y="1798637"/>
            <a:ext cx="5167070" cy="706438"/>
          </a:xfrm>
          <a:prstGeom prst="rect">
            <a:avLst/>
          </a:prstGeom>
          <a:noFill/>
        </p:spPr>
        <p:txBody>
          <a:bodyPr wrap="square" anchor="b">
            <a:no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a:t>
            </a:r>
            <a:endParaRPr lang="en-BE"/>
          </a:p>
        </p:txBody>
      </p:sp>
      <p:sp>
        <p:nvSpPr>
          <p:cNvPr id="6" name="Content Placeholder 5"/>
          <p:cNvSpPr>
            <a:spLocks noGrp="1"/>
          </p:cNvSpPr>
          <p:nvPr>
            <p:ph sz="quarter" idx="4" hasCustomPrompt="1"/>
          </p:nvPr>
        </p:nvSpPr>
        <p:spPr>
          <a:xfrm>
            <a:off x="6232768" y="2708476"/>
            <a:ext cx="5167070" cy="3338312"/>
          </a:xfrm>
          <a:prstGeom prst="rect">
            <a:avLst/>
          </a:prstGeom>
        </p:spPr>
        <p:txBody>
          <a:bodyPr wrap="square">
            <a:noAutofit/>
          </a:bodyPr>
          <a:lstStyle>
            <a:lvl1pPr marL="0" indent="-342900">
              <a:buClr>
                <a:schemeClr val="accent5"/>
              </a:buClr>
              <a:buFont typeface="Arial"/>
              <a:buNone/>
              <a:defRPr sz="1600"/>
            </a:lvl1pPr>
            <a:lvl2pPr>
              <a:buClr>
                <a:schemeClr val="accent5"/>
              </a:buClr>
              <a:defRPr/>
            </a:lvl2pPr>
            <a:lvl3pPr>
              <a:buClr>
                <a:schemeClr val="accent5"/>
              </a:buClr>
              <a:defRPr/>
            </a:lvl3pPr>
            <a:lvl4pPr>
              <a:buClr>
                <a:schemeClr val="accent5"/>
              </a:buClr>
              <a:defRPr/>
            </a:lvl4pPr>
            <a:lvl5pPr>
              <a:buClr>
                <a:schemeClr val="accent5"/>
              </a:buClr>
              <a:defRPr/>
            </a:lvl5pPr>
          </a:lstStyle>
          <a:p>
            <a:pPr lvl="0"/>
            <a:r>
              <a:rPr lang="en-GB" noProof="0"/>
              <a:t>Insert text, picture, media,…</a:t>
            </a:r>
          </a:p>
        </p:txBody>
      </p:sp>
      <p:sp>
        <p:nvSpPr>
          <p:cNvPr id="7" name="Title Placeholder 1">
            <a:extLst>
              <a:ext uri="{FF2B5EF4-FFF2-40B4-BE49-F238E27FC236}">
                <a16:creationId xmlns:a16="http://schemas.microsoft.com/office/drawing/2014/main" id="{6F3C4D5A-CBA4-3B89-3175-603AB0D5BBB3}"/>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946336149"/>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hapter page option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78779EA-6394-AAE5-959A-6BB82A7D90AE}"/>
              </a:ext>
            </a:extLst>
          </p:cNvPr>
          <p:cNvSpPr/>
          <p:nvPr userDrawn="1"/>
        </p:nvSpPr>
        <p:spPr>
          <a:xfrm>
            <a:off x="0" y="0"/>
            <a:ext cx="12192000" cy="3810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Google Shape;75;p31">
            <a:extLst>
              <a:ext uri="{FF2B5EF4-FFF2-40B4-BE49-F238E27FC236}">
                <a16:creationId xmlns:a16="http://schemas.microsoft.com/office/drawing/2014/main" id="{66DB0E40-389A-4ADF-E594-6BBAB29E7192}"/>
              </a:ext>
            </a:extLst>
          </p:cNvPr>
          <p:cNvSpPr>
            <a:spLocks noGrp="1"/>
          </p:cNvSpPr>
          <p:nvPr>
            <p:ph type="pic" idx="2"/>
          </p:nvPr>
        </p:nvSpPr>
        <p:spPr>
          <a:xfrm>
            <a:off x="0" y="0"/>
            <a:ext cx="12192000" cy="3810000"/>
          </a:xfrm>
          <a:prstGeom prst="rect">
            <a:avLst/>
          </a:prstGeom>
          <a:solidFill>
            <a:schemeClr val="lt2"/>
          </a:solidFill>
          <a:ln>
            <a:noFill/>
          </a:ln>
        </p:spPr>
        <p:txBody>
          <a:bodyPr/>
          <a:lstStyle>
            <a:lvl1pPr>
              <a:defRPr>
                <a:solidFill>
                  <a:schemeClr val="tx2"/>
                </a:solidFill>
              </a:defRPr>
            </a:lvl1pPr>
          </a:lstStyle>
          <a:p>
            <a:endParaRPr lang="en-IE"/>
          </a:p>
        </p:txBody>
      </p:sp>
      <p:sp>
        <p:nvSpPr>
          <p:cNvPr id="4" name="Slide Number Placeholder 5">
            <a:extLst>
              <a:ext uri="{FF2B5EF4-FFF2-40B4-BE49-F238E27FC236}">
                <a16:creationId xmlns:a16="http://schemas.microsoft.com/office/drawing/2014/main" id="{40012556-7693-C922-DB81-2A16C8A3E532}"/>
              </a:ext>
            </a:extLst>
          </p:cNvPr>
          <p:cNvSpPr>
            <a:spLocks noGrp="1"/>
          </p:cNvSpPr>
          <p:nvPr>
            <p:ph type="sldNum" sz="quarter" idx="4"/>
          </p:nvPr>
        </p:nvSpPr>
        <p:spPr>
          <a:xfrm>
            <a:off x="838200" y="6127749"/>
            <a:ext cx="2743200" cy="365125"/>
          </a:xfrm>
          <a:prstGeom prst="rect">
            <a:avLst/>
          </a:prstGeom>
        </p:spPr>
        <p:txBody>
          <a:bodyPr vert="horz" lIns="91440" tIns="45720" rIns="91440" bIns="45720" rtlCol="0" anchor="ctr"/>
          <a:lstStyle>
            <a:lvl1pPr algn="r">
              <a:defRPr sz="1000">
                <a:solidFill>
                  <a:schemeClr val="tx1"/>
                </a:solidFill>
                <a:latin typeface="+mn-lt"/>
              </a:defRPr>
            </a:lvl1pPr>
          </a:lstStyle>
          <a:p>
            <a:pPr algn="l"/>
            <a:fld id="{768364BB-9B21-4D29-A19C-C6410F652861}" type="slidenum">
              <a:rPr lang="en-IE" smtClean="0"/>
              <a:pPr algn="l"/>
              <a:t>‹#›</a:t>
            </a:fld>
            <a:endParaRPr lang="en-IE"/>
          </a:p>
        </p:txBody>
      </p:sp>
      <p:sp>
        <p:nvSpPr>
          <p:cNvPr id="8" name="Content Placeholder 6">
            <a:extLst>
              <a:ext uri="{FF2B5EF4-FFF2-40B4-BE49-F238E27FC236}">
                <a16:creationId xmlns:a16="http://schemas.microsoft.com/office/drawing/2014/main" id="{A59C8E60-AD13-6DDB-15AD-A3F8E3F22A78}"/>
              </a:ext>
            </a:extLst>
          </p:cNvPr>
          <p:cNvSpPr>
            <a:spLocks noGrp="1"/>
          </p:cNvSpPr>
          <p:nvPr>
            <p:ph sz="quarter" idx="11"/>
          </p:nvPr>
        </p:nvSpPr>
        <p:spPr>
          <a:xfrm>
            <a:off x="838200" y="4441825"/>
            <a:ext cx="10515600" cy="587375"/>
          </a:xfrm>
        </p:spPr>
        <p:txBody>
          <a:bodyPr>
            <a:normAutofit/>
          </a:bodyPr>
          <a:lstStyle>
            <a:lvl1pPr>
              <a:defRPr sz="2000"/>
            </a:lvl1pPr>
          </a:lstStyle>
          <a:p>
            <a:pPr lvl="0"/>
            <a:r>
              <a:rPr lang="en-US"/>
              <a:t>Click to edit Master text styles</a:t>
            </a:r>
          </a:p>
        </p:txBody>
      </p:sp>
      <p:sp>
        <p:nvSpPr>
          <p:cNvPr id="10" name="Title 1">
            <a:extLst>
              <a:ext uri="{FF2B5EF4-FFF2-40B4-BE49-F238E27FC236}">
                <a16:creationId xmlns:a16="http://schemas.microsoft.com/office/drawing/2014/main" id="{BD6BCEAD-64F8-A9C2-D826-FF1F037B20C7}"/>
              </a:ext>
            </a:extLst>
          </p:cNvPr>
          <p:cNvSpPr>
            <a:spLocks noGrp="1"/>
          </p:cNvSpPr>
          <p:nvPr>
            <p:ph type="title"/>
          </p:nvPr>
        </p:nvSpPr>
        <p:spPr>
          <a:xfrm>
            <a:off x="838200" y="3434898"/>
            <a:ext cx="10515600" cy="816904"/>
          </a:xfrm>
          <a:solidFill>
            <a:schemeClr val="bg1"/>
          </a:solidFill>
        </p:spPr>
        <p:txBody>
          <a:bodyPr/>
          <a:lstStyle/>
          <a:p>
            <a:r>
              <a:rPr lang="en-US"/>
              <a:t>Click to edit Master title style</a:t>
            </a:r>
            <a:endParaRPr lang="en-IE"/>
          </a:p>
        </p:txBody>
      </p:sp>
    </p:spTree>
    <p:extLst>
      <p:ext uri="{BB962C8B-B14F-4D97-AF65-F5344CB8AC3E}">
        <p14:creationId xmlns:p14="http://schemas.microsoft.com/office/powerpoint/2010/main" val="226929818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hapter page option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DFA4B-D09C-D3C7-CF14-10151C0BAF5D}"/>
              </a:ext>
            </a:extLst>
          </p:cNvPr>
          <p:cNvSpPr/>
          <p:nvPr userDrawn="1"/>
        </p:nvSpPr>
        <p:spPr>
          <a:xfrm>
            <a:off x="0" y="0"/>
            <a:ext cx="12192000" cy="3810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solidFill>
                <a:schemeClr val="bg1"/>
              </a:solidFill>
            </a:endParaRPr>
          </a:p>
        </p:txBody>
      </p:sp>
      <p:sp>
        <p:nvSpPr>
          <p:cNvPr id="2" name="Title 1">
            <a:extLst>
              <a:ext uri="{FF2B5EF4-FFF2-40B4-BE49-F238E27FC236}">
                <a16:creationId xmlns:a16="http://schemas.microsoft.com/office/drawing/2014/main" id="{D922CA66-7408-CA5B-7EAD-6C36A01B53B5}"/>
              </a:ext>
            </a:extLst>
          </p:cNvPr>
          <p:cNvSpPr>
            <a:spLocks noGrp="1"/>
          </p:cNvSpPr>
          <p:nvPr>
            <p:ph type="title"/>
          </p:nvPr>
        </p:nvSpPr>
        <p:spPr>
          <a:xfrm>
            <a:off x="838200" y="3434898"/>
            <a:ext cx="10515600" cy="816904"/>
          </a:xfrm>
          <a:solidFill>
            <a:schemeClr val="bg1"/>
          </a:solidFill>
        </p:spPr>
        <p:txBody>
          <a:bodyPr/>
          <a:lstStyle/>
          <a:p>
            <a:r>
              <a:rPr lang="en-US"/>
              <a:t>Click to edit Master title style</a:t>
            </a:r>
            <a:endParaRPr lang="en-IE"/>
          </a:p>
        </p:txBody>
      </p:sp>
      <p:sp>
        <p:nvSpPr>
          <p:cNvPr id="3" name="Slide Number Placeholder 2">
            <a:extLst>
              <a:ext uri="{FF2B5EF4-FFF2-40B4-BE49-F238E27FC236}">
                <a16:creationId xmlns:a16="http://schemas.microsoft.com/office/drawing/2014/main" id="{E92597A6-449C-FD56-6361-6B67C1420435}"/>
              </a:ext>
            </a:extLst>
          </p:cNvPr>
          <p:cNvSpPr>
            <a:spLocks noGrp="1"/>
          </p:cNvSpPr>
          <p:nvPr>
            <p:ph type="sldNum" sz="quarter" idx="10"/>
          </p:nvPr>
        </p:nvSpPr>
        <p:spPr/>
        <p:txBody>
          <a:bodyPr/>
          <a:lstStyle/>
          <a:p>
            <a:pPr algn="l"/>
            <a:fld id="{768364BB-9B21-4D29-A19C-C6410F652861}" type="slidenum">
              <a:rPr lang="en-IE" smtClean="0"/>
              <a:pPr algn="l"/>
              <a:t>‹#›</a:t>
            </a:fld>
            <a:endParaRPr lang="en-IE"/>
          </a:p>
        </p:txBody>
      </p:sp>
      <p:sp>
        <p:nvSpPr>
          <p:cNvPr id="7" name="Content Placeholder 6">
            <a:extLst>
              <a:ext uri="{FF2B5EF4-FFF2-40B4-BE49-F238E27FC236}">
                <a16:creationId xmlns:a16="http://schemas.microsoft.com/office/drawing/2014/main" id="{CA90F452-4E6C-2A2B-2B9D-88A3D16A05C1}"/>
              </a:ext>
            </a:extLst>
          </p:cNvPr>
          <p:cNvSpPr>
            <a:spLocks noGrp="1"/>
          </p:cNvSpPr>
          <p:nvPr>
            <p:ph sz="quarter" idx="11"/>
          </p:nvPr>
        </p:nvSpPr>
        <p:spPr>
          <a:xfrm>
            <a:off x="838200" y="4441825"/>
            <a:ext cx="10515600" cy="587375"/>
          </a:xfrm>
        </p:spPr>
        <p:txBody>
          <a:bodyPr>
            <a:normAutofit/>
          </a:bodyPr>
          <a:lstStyle>
            <a:lvl1pPr>
              <a:defRPr sz="2000"/>
            </a:lvl1pPr>
          </a:lstStyle>
          <a:p>
            <a:pPr lvl="0"/>
            <a:r>
              <a:rPr lang="en-US"/>
              <a:t>Click to edit Master text styles</a:t>
            </a:r>
          </a:p>
        </p:txBody>
      </p:sp>
    </p:spTree>
    <p:extLst>
      <p:ext uri="{BB962C8B-B14F-4D97-AF65-F5344CB8AC3E}">
        <p14:creationId xmlns:p14="http://schemas.microsoft.com/office/powerpoint/2010/main" val="23769163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hapter page option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DFA4B-D09C-D3C7-CF14-10151C0BAF5D}"/>
              </a:ext>
            </a:extLst>
          </p:cNvPr>
          <p:cNvSpPr/>
          <p:nvPr userDrawn="1"/>
        </p:nvSpPr>
        <p:spPr>
          <a:xfrm>
            <a:off x="0" y="0"/>
            <a:ext cx="12192000" cy="3810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itle 1">
            <a:extLst>
              <a:ext uri="{FF2B5EF4-FFF2-40B4-BE49-F238E27FC236}">
                <a16:creationId xmlns:a16="http://schemas.microsoft.com/office/drawing/2014/main" id="{D922CA66-7408-CA5B-7EAD-6C36A01B53B5}"/>
              </a:ext>
            </a:extLst>
          </p:cNvPr>
          <p:cNvSpPr>
            <a:spLocks noGrp="1"/>
          </p:cNvSpPr>
          <p:nvPr>
            <p:ph type="title"/>
          </p:nvPr>
        </p:nvSpPr>
        <p:spPr>
          <a:xfrm>
            <a:off x="838200" y="3434898"/>
            <a:ext cx="10515600" cy="816904"/>
          </a:xfrm>
          <a:solidFill>
            <a:schemeClr val="bg1"/>
          </a:solidFill>
        </p:spPr>
        <p:txBody>
          <a:bodyPr/>
          <a:lstStyle/>
          <a:p>
            <a:r>
              <a:rPr lang="en-US"/>
              <a:t>Click to edit Master title style</a:t>
            </a:r>
            <a:endParaRPr lang="en-IE"/>
          </a:p>
        </p:txBody>
      </p:sp>
      <p:sp>
        <p:nvSpPr>
          <p:cNvPr id="3" name="Slide Number Placeholder 2">
            <a:extLst>
              <a:ext uri="{FF2B5EF4-FFF2-40B4-BE49-F238E27FC236}">
                <a16:creationId xmlns:a16="http://schemas.microsoft.com/office/drawing/2014/main" id="{E92597A6-449C-FD56-6361-6B67C1420435}"/>
              </a:ext>
            </a:extLst>
          </p:cNvPr>
          <p:cNvSpPr>
            <a:spLocks noGrp="1"/>
          </p:cNvSpPr>
          <p:nvPr>
            <p:ph type="sldNum" sz="quarter" idx="10"/>
          </p:nvPr>
        </p:nvSpPr>
        <p:spPr/>
        <p:txBody>
          <a:bodyPr/>
          <a:lstStyle/>
          <a:p>
            <a:pPr algn="l"/>
            <a:fld id="{768364BB-9B21-4D29-A19C-C6410F652861}" type="slidenum">
              <a:rPr lang="en-IE" smtClean="0"/>
              <a:pPr algn="l"/>
              <a:t>‹#›</a:t>
            </a:fld>
            <a:endParaRPr lang="en-IE"/>
          </a:p>
        </p:txBody>
      </p:sp>
      <p:sp>
        <p:nvSpPr>
          <p:cNvPr id="7" name="Content Placeholder 6">
            <a:extLst>
              <a:ext uri="{FF2B5EF4-FFF2-40B4-BE49-F238E27FC236}">
                <a16:creationId xmlns:a16="http://schemas.microsoft.com/office/drawing/2014/main" id="{CA90F452-4E6C-2A2B-2B9D-88A3D16A05C1}"/>
              </a:ext>
            </a:extLst>
          </p:cNvPr>
          <p:cNvSpPr>
            <a:spLocks noGrp="1"/>
          </p:cNvSpPr>
          <p:nvPr>
            <p:ph sz="quarter" idx="11"/>
          </p:nvPr>
        </p:nvSpPr>
        <p:spPr>
          <a:xfrm>
            <a:off x="838200" y="4441825"/>
            <a:ext cx="10515600" cy="587375"/>
          </a:xfrm>
        </p:spPr>
        <p:txBody>
          <a:bodyPr>
            <a:normAutofit/>
          </a:bodyPr>
          <a:lstStyle>
            <a:lvl1pPr>
              <a:defRPr sz="2000"/>
            </a:lvl1pPr>
          </a:lstStyle>
          <a:p>
            <a:pPr lvl="0"/>
            <a:r>
              <a:rPr lang="en-US"/>
              <a:t>Click to edit Master text styles</a:t>
            </a:r>
          </a:p>
        </p:txBody>
      </p:sp>
    </p:spTree>
    <p:extLst>
      <p:ext uri="{BB962C8B-B14F-4D97-AF65-F5344CB8AC3E}">
        <p14:creationId xmlns:p14="http://schemas.microsoft.com/office/powerpoint/2010/main" val="245602955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hapter page option 4">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DFA4B-D09C-D3C7-CF14-10151C0BAF5D}"/>
              </a:ext>
            </a:extLst>
          </p:cNvPr>
          <p:cNvSpPr/>
          <p:nvPr userDrawn="1"/>
        </p:nvSpPr>
        <p:spPr>
          <a:xfrm flipV="1">
            <a:off x="0" y="1861457"/>
            <a:ext cx="12192000" cy="499654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itle 1">
            <a:extLst>
              <a:ext uri="{FF2B5EF4-FFF2-40B4-BE49-F238E27FC236}">
                <a16:creationId xmlns:a16="http://schemas.microsoft.com/office/drawing/2014/main" id="{D922CA66-7408-CA5B-7EAD-6C36A01B53B5}"/>
              </a:ext>
            </a:extLst>
          </p:cNvPr>
          <p:cNvSpPr>
            <a:spLocks noGrp="1"/>
          </p:cNvSpPr>
          <p:nvPr>
            <p:ph type="title"/>
          </p:nvPr>
        </p:nvSpPr>
        <p:spPr>
          <a:xfrm>
            <a:off x="838200" y="1410155"/>
            <a:ext cx="10515600" cy="816904"/>
          </a:xfrm>
          <a:solidFill>
            <a:schemeClr val="bg1"/>
          </a:solidFill>
        </p:spPr>
        <p:txBody>
          <a:bodyPr lIns="144000" tIns="144000" rIns="144000" bIns="144000" anchor="ctr"/>
          <a:lstStyle/>
          <a:p>
            <a:r>
              <a:rPr lang="en-US"/>
              <a:t>Click to edit Master title style</a:t>
            </a:r>
            <a:endParaRPr lang="en-IE"/>
          </a:p>
        </p:txBody>
      </p:sp>
      <p:sp>
        <p:nvSpPr>
          <p:cNvPr id="3" name="Slide Number Placeholder 2">
            <a:extLst>
              <a:ext uri="{FF2B5EF4-FFF2-40B4-BE49-F238E27FC236}">
                <a16:creationId xmlns:a16="http://schemas.microsoft.com/office/drawing/2014/main" id="{E92597A6-449C-FD56-6361-6B67C1420435}"/>
              </a:ext>
            </a:extLst>
          </p:cNvPr>
          <p:cNvSpPr>
            <a:spLocks noGrp="1"/>
          </p:cNvSpPr>
          <p:nvPr>
            <p:ph type="sldNum" sz="quarter" idx="10"/>
          </p:nvPr>
        </p:nvSpPr>
        <p:spPr/>
        <p:txBody>
          <a:bodyPr/>
          <a:lstStyle>
            <a:lvl1pPr>
              <a:defRPr>
                <a:solidFill>
                  <a:schemeClr val="bg1"/>
                </a:solidFill>
              </a:defRPr>
            </a:lvl1pPr>
          </a:lstStyle>
          <a:p>
            <a:pPr algn="l"/>
            <a:fld id="{768364BB-9B21-4D29-A19C-C6410F652861}" type="slidenum">
              <a:rPr lang="en-IE" smtClean="0"/>
              <a:pPr algn="l"/>
              <a:t>‹#›</a:t>
            </a:fld>
            <a:endParaRPr lang="en-IE"/>
          </a:p>
        </p:txBody>
      </p:sp>
      <p:sp>
        <p:nvSpPr>
          <p:cNvPr id="7" name="Content Placeholder 6">
            <a:extLst>
              <a:ext uri="{FF2B5EF4-FFF2-40B4-BE49-F238E27FC236}">
                <a16:creationId xmlns:a16="http://schemas.microsoft.com/office/drawing/2014/main" id="{CA90F452-4E6C-2A2B-2B9D-88A3D16A05C1}"/>
              </a:ext>
            </a:extLst>
          </p:cNvPr>
          <p:cNvSpPr>
            <a:spLocks noGrp="1"/>
          </p:cNvSpPr>
          <p:nvPr>
            <p:ph sz="quarter" idx="11"/>
          </p:nvPr>
        </p:nvSpPr>
        <p:spPr>
          <a:xfrm>
            <a:off x="838200" y="2482397"/>
            <a:ext cx="10515600" cy="587375"/>
          </a:xfrm>
        </p:spPr>
        <p:txBody>
          <a:bodyPr>
            <a:normAutofit/>
          </a:bodyPr>
          <a:lstStyle>
            <a:lvl1pPr>
              <a:defRPr sz="2000">
                <a:solidFill>
                  <a:schemeClr val="bg1"/>
                </a:solidFill>
              </a:defRPr>
            </a:lvl1pPr>
          </a:lstStyle>
          <a:p>
            <a:pPr lvl="0"/>
            <a:r>
              <a:rPr lang="en-US"/>
              <a:t>Click to edit Master text styles</a:t>
            </a:r>
          </a:p>
        </p:txBody>
      </p:sp>
      <p:pic>
        <p:nvPicPr>
          <p:cNvPr id="9" name="Picture 8" descr="A blue flag with yellow stars and stripes&#10;&#10;Description automatically generated">
            <a:extLst>
              <a:ext uri="{FF2B5EF4-FFF2-40B4-BE49-F238E27FC236}">
                <a16:creationId xmlns:a16="http://schemas.microsoft.com/office/drawing/2014/main" id="{9BD178DF-B2B3-E383-43AA-D54BBF22737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25768" y="5901016"/>
            <a:ext cx="1257867" cy="763200"/>
          </a:xfrm>
          <a:prstGeom prst="rect">
            <a:avLst/>
          </a:prstGeom>
        </p:spPr>
      </p:pic>
    </p:spTree>
    <p:extLst>
      <p:ext uri="{BB962C8B-B14F-4D97-AF65-F5344CB8AC3E}">
        <p14:creationId xmlns:p14="http://schemas.microsoft.com/office/powerpoint/2010/main" val="42426765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hapter page option 5">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DFA4B-D09C-D3C7-CF14-10151C0BAF5D}"/>
              </a:ext>
            </a:extLst>
          </p:cNvPr>
          <p:cNvSpPr/>
          <p:nvPr userDrawn="1"/>
        </p:nvSpPr>
        <p:spPr>
          <a:xfrm flipV="1">
            <a:off x="0" y="1861457"/>
            <a:ext cx="12192000" cy="4996543"/>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itle 1">
            <a:extLst>
              <a:ext uri="{FF2B5EF4-FFF2-40B4-BE49-F238E27FC236}">
                <a16:creationId xmlns:a16="http://schemas.microsoft.com/office/drawing/2014/main" id="{D922CA66-7408-CA5B-7EAD-6C36A01B53B5}"/>
              </a:ext>
            </a:extLst>
          </p:cNvPr>
          <p:cNvSpPr>
            <a:spLocks noGrp="1"/>
          </p:cNvSpPr>
          <p:nvPr>
            <p:ph type="title"/>
          </p:nvPr>
        </p:nvSpPr>
        <p:spPr>
          <a:xfrm>
            <a:off x="838200" y="1410155"/>
            <a:ext cx="10515600" cy="816904"/>
          </a:xfrm>
          <a:solidFill>
            <a:schemeClr val="bg1"/>
          </a:solidFill>
        </p:spPr>
        <p:txBody>
          <a:bodyPr/>
          <a:lstStyle/>
          <a:p>
            <a:r>
              <a:rPr lang="en-US"/>
              <a:t>Click to edit Master title style</a:t>
            </a:r>
            <a:endParaRPr lang="en-IE"/>
          </a:p>
        </p:txBody>
      </p:sp>
      <p:sp>
        <p:nvSpPr>
          <p:cNvPr id="3" name="Slide Number Placeholder 2">
            <a:extLst>
              <a:ext uri="{FF2B5EF4-FFF2-40B4-BE49-F238E27FC236}">
                <a16:creationId xmlns:a16="http://schemas.microsoft.com/office/drawing/2014/main" id="{E92597A6-449C-FD56-6361-6B67C1420435}"/>
              </a:ext>
            </a:extLst>
          </p:cNvPr>
          <p:cNvSpPr>
            <a:spLocks noGrp="1"/>
          </p:cNvSpPr>
          <p:nvPr>
            <p:ph type="sldNum" sz="quarter" idx="10"/>
          </p:nvPr>
        </p:nvSpPr>
        <p:spPr/>
        <p:txBody>
          <a:bodyPr/>
          <a:lstStyle>
            <a:lvl1pPr>
              <a:defRPr>
                <a:solidFill>
                  <a:schemeClr val="tx1"/>
                </a:solidFill>
              </a:defRPr>
            </a:lvl1pPr>
          </a:lstStyle>
          <a:p>
            <a:pPr algn="l"/>
            <a:fld id="{768364BB-9B21-4D29-A19C-C6410F652861}" type="slidenum">
              <a:rPr lang="en-IE" smtClean="0"/>
              <a:pPr algn="l"/>
              <a:t>‹#›</a:t>
            </a:fld>
            <a:endParaRPr lang="en-IE"/>
          </a:p>
        </p:txBody>
      </p:sp>
      <p:sp>
        <p:nvSpPr>
          <p:cNvPr id="7" name="Content Placeholder 6">
            <a:extLst>
              <a:ext uri="{FF2B5EF4-FFF2-40B4-BE49-F238E27FC236}">
                <a16:creationId xmlns:a16="http://schemas.microsoft.com/office/drawing/2014/main" id="{CA90F452-4E6C-2A2B-2B9D-88A3D16A05C1}"/>
              </a:ext>
            </a:extLst>
          </p:cNvPr>
          <p:cNvSpPr>
            <a:spLocks noGrp="1"/>
          </p:cNvSpPr>
          <p:nvPr>
            <p:ph sz="quarter" idx="11"/>
          </p:nvPr>
        </p:nvSpPr>
        <p:spPr>
          <a:xfrm>
            <a:off x="838200" y="2482397"/>
            <a:ext cx="10515600" cy="587375"/>
          </a:xfrm>
        </p:spPr>
        <p:txBody>
          <a:bodyPr>
            <a:normAutofit/>
          </a:bodyPr>
          <a:lstStyle>
            <a:lvl1pPr>
              <a:defRPr sz="2000">
                <a:solidFill>
                  <a:schemeClr val="tx2"/>
                </a:solidFill>
              </a:defRPr>
            </a:lvl1pPr>
          </a:lstStyle>
          <a:p>
            <a:pPr lvl="0"/>
            <a:r>
              <a:rPr lang="en-US"/>
              <a:t>Click to edit Master text styles</a:t>
            </a:r>
          </a:p>
        </p:txBody>
      </p:sp>
      <p:pic>
        <p:nvPicPr>
          <p:cNvPr id="5" name="Picture 4" descr="A blue flag with yellow stars&#10;&#10;Description automatically generated">
            <a:extLst>
              <a:ext uri="{FF2B5EF4-FFF2-40B4-BE49-F238E27FC236}">
                <a16:creationId xmlns:a16="http://schemas.microsoft.com/office/drawing/2014/main" id="{D7151F52-9DDF-CEC4-58EC-587B7A1D779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25768" y="5901016"/>
            <a:ext cx="1256063" cy="762106"/>
          </a:xfrm>
          <a:prstGeom prst="rect">
            <a:avLst/>
          </a:prstGeom>
        </p:spPr>
      </p:pic>
    </p:spTree>
    <p:extLst>
      <p:ext uri="{BB962C8B-B14F-4D97-AF65-F5344CB8AC3E}">
        <p14:creationId xmlns:p14="http://schemas.microsoft.com/office/powerpoint/2010/main" val="336919450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nd body text one column">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ABBD8A8F-01F7-069C-2D69-AFCA2F78DFC9}"/>
              </a:ext>
            </a:extLst>
          </p:cNvPr>
          <p:cNvSpPr>
            <a:spLocks noGrp="1"/>
          </p:cNvSpPr>
          <p:nvPr>
            <p:ph idx="1"/>
          </p:nvPr>
        </p:nvSpPr>
        <p:spPr>
          <a:xfrm>
            <a:off x="838200" y="1825625"/>
            <a:ext cx="10515600" cy="3638473"/>
          </a:xfrm>
          <a:prstGeom prst="rect">
            <a:avLst/>
          </a:prstGeom>
        </p:spPr>
        <p:txBody>
          <a:bodyPr vert="horz" lIns="144000" tIns="144000" rIns="144000" bIns="144000" rtlCol="0">
            <a:normAutofit/>
          </a:bodyPr>
          <a:lstStyle>
            <a:lvl1pPr>
              <a:defRPr sz="2000"/>
            </a:lvl1pPr>
          </a:lstStyle>
          <a:p>
            <a:pPr lvl="0"/>
            <a:r>
              <a:rPr lang="en-US"/>
              <a:t>Click to edit Master text styles</a:t>
            </a:r>
          </a:p>
        </p:txBody>
      </p:sp>
      <p:sp>
        <p:nvSpPr>
          <p:cNvPr id="4" name="Slide Number Placeholder 5">
            <a:extLst>
              <a:ext uri="{FF2B5EF4-FFF2-40B4-BE49-F238E27FC236}">
                <a16:creationId xmlns:a16="http://schemas.microsoft.com/office/drawing/2014/main" id="{40012556-7693-C922-DB81-2A16C8A3E532}"/>
              </a:ext>
            </a:extLst>
          </p:cNvPr>
          <p:cNvSpPr>
            <a:spLocks noGrp="1"/>
          </p:cNvSpPr>
          <p:nvPr>
            <p:ph type="sldNum" sz="quarter" idx="4"/>
          </p:nvPr>
        </p:nvSpPr>
        <p:spPr>
          <a:xfrm>
            <a:off x="838200" y="6127749"/>
            <a:ext cx="2743200" cy="365125"/>
          </a:xfrm>
          <a:prstGeom prst="rect">
            <a:avLst/>
          </a:prstGeom>
        </p:spPr>
        <p:txBody>
          <a:bodyPr vert="horz" lIns="91440" tIns="45720" rIns="91440" bIns="45720" rtlCol="0" anchor="ctr"/>
          <a:lstStyle>
            <a:lvl1pPr algn="r">
              <a:defRPr sz="1000">
                <a:solidFill>
                  <a:schemeClr val="tx1"/>
                </a:solidFill>
                <a:latin typeface="+mn-lt"/>
              </a:defRPr>
            </a:lvl1pPr>
          </a:lstStyle>
          <a:p>
            <a:pPr algn="l"/>
            <a:fld id="{768364BB-9B21-4D29-A19C-C6410F652861}" type="slidenum">
              <a:rPr lang="en-IE" smtClean="0"/>
              <a:pPr algn="l"/>
              <a:t>‹#›</a:t>
            </a:fld>
            <a:endParaRPr lang="en-IE"/>
          </a:p>
        </p:txBody>
      </p:sp>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a:solidFill>
            <a:schemeClr val="bg1"/>
          </a:solidFill>
        </p:spPr>
        <p:txBody>
          <a:bodyPr/>
          <a:lstStyle/>
          <a:p>
            <a:r>
              <a:rPr lang="en-US"/>
              <a:t>Click to edit Master title style</a:t>
            </a:r>
            <a:endParaRPr lang="en-IE"/>
          </a:p>
        </p:txBody>
      </p:sp>
    </p:spTree>
    <p:extLst>
      <p:ext uri="{BB962C8B-B14F-4D97-AF65-F5344CB8AC3E}">
        <p14:creationId xmlns:p14="http://schemas.microsoft.com/office/powerpoint/2010/main" val="268110612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body text one column and bullet poi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p:txBody>
          <a:bodyPr/>
          <a:lstStyle/>
          <a:p>
            <a:r>
              <a:rPr lang="en-US"/>
              <a:t>Click to edit Master title style</a:t>
            </a:r>
            <a:endParaRPr lang="en-IE"/>
          </a:p>
        </p:txBody>
      </p:sp>
      <p:sp>
        <p:nvSpPr>
          <p:cNvPr id="5" name="Slide Number Placeholder 5">
            <a:extLst>
              <a:ext uri="{FF2B5EF4-FFF2-40B4-BE49-F238E27FC236}">
                <a16:creationId xmlns:a16="http://schemas.microsoft.com/office/drawing/2014/main" id="{C2EB1C57-A130-862B-C4C8-EA022731441C}"/>
              </a:ext>
            </a:extLst>
          </p:cNvPr>
          <p:cNvSpPr>
            <a:spLocks noGrp="1"/>
          </p:cNvSpPr>
          <p:nvPr>
            <p:ph type="sldNum" sz="quarter" idx="4"/>
          </p:nvPr>
        </p:nvSpPr>
        <p:spPr>
          <a:xfrm>
            <a:off x="838200" y="6127749"/>
            <a:ext cx="2743200" cy="365125"/>
          </a:xfrm>
          <a:prstGeom prst="rect">
            <a:avLst/>
          </a:prstGeom>
        </p:spPr>
        <p:txBody>
          <a:bodyPr vert="horz" lIns="91440" tIns="45720" rIns="91440" bIns="45720" rtlCol="0" anchor="ctr"/>
          <a:lstStyle>
            <a:lvl1pPr algn="r">
              <a:defRPr sz="1000">
                <a:solidFill>
                  <a:schemeClr val="tx1"/>
                </a:solidFill>
                <a:latin typeface="+mn-lt"/>
              </a:defRPr>
            </a:lvl1pPr>
          </a:lstStyle>
          <a:p>
            <a:pPr algn="l"/>
            <a:fld id="{768364BB-9B21-4D29-A19C-C6410F652861}" type="slidenum">
              <a:rPr lang="en-IE" smtClean="0"/>
              <a:pPr algn="l"/>
              <a:t>‹#›</a:t>
            </a:fld>
            <a:endParaRPr lang="en-IE"/>
          </a:p>
        </p:txBody>
      </p:sp>
      <p:sp>
        <p:nvSpPr>
          <p:cNvPr id="6" name="Text Placeholder 2">
            <a:extLst>
              <a:ext uri="{FF2B5EF4-FFF2-40B4-BE49-F238E27FC236}">
                <a16:creationId xmlns:a16="http://schemas.microsoft.com/office/drawing/2014/main" id="{509BE7C2-2602-0313-8D83-EAB1C755A713}"/>
              </a:ext>
            </a:extLst>
          </p:cNvPr>
          <p:cNvSpPr>
            <a:spLocks noGrp="1"/>
          </p:cNvSpPr>
          <p:nvPr>
            <p:ph idx="1"/>
          </p:nvPr>
        </p:nvSpPr>
        <p:spPr>
          <a:xfrm>
            <a:off x="838200" y="1825625"/>
            <a:ext cx="10515600" cy="3638473"/>
          </a:xfrm>
          <a:prstGeom prst="rect">
            <a:avLst/>
          </a:prstGeom>
        </p:spPr>
        <p:txBody>
          <a:bodyPr vert="horz" lIns="144000" tIns="144000" rIns="144000" bIns="144000" rtlCol="0">
            <a:normAutofit/>
          </a:bodyPr>
          <a:lstStyle>
            <a:lvl1pPr marL="342900" indent="-342900">
              <a:buClr>
                <a:schemeClr val="tx2"/>
              </a:buClr>
              <a:buSzPct val="150000"/>
              <a:buFont typeface="Arial" panose="020B0604020202020204" pitchFamily="34" charset="0"/>
              <a:buChar char="•"/>
              <a:defRPr sz="2000"/>
            </a:lvl1pPr>
          </a:lstStyle>
          <a:p>
            <a:pPr lvl="0"/>
            <a:r>
              <a:rPr lang="en-US"/>
              <a:t>Click to edit Master text styles</a:t>
            </a:r>
          </a:p>
        </p:txBody>
      </p:sp>
    </p:spTree>
    <p:extLst>
      <p:ext uri="{BB962C8B-B14F-4D97-AF65-F5344CB8AC3E}">
        <p14:creationId xmlns:p14="http://schemas.microsoft.com/office/powerpoint/2010/main" val="257486628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and body text two columns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833F6E74-65E4-088E-A627-F5CBCB9E0FAA}"/>
              </a:ext>
            </a:extLst>
          </p:cNvPr>
          <p:cNvSpPr>
            <a:spLocks noGrp="1"/>
          </p:cNvSpPr>
          <p:nvPr>
            <p:ph sz="half" idx="1"/>
          </p:nvPr>
        </p:nvSpPr>
        <p:spPr>
          <a:xfrm>
            <a:off x="838199" y="1989056"/>
            <a:ext cx="5019675" cy="3271102"/>
          </a:xfrm>
          <a:noFill/>
        </p:spPr>
        <p:txBody>
          <a:bodyPr lIns="144000" tIns="144000" rIns="144000" bIns="144000">
            <a:normAutofit/>
          </a:bodyPr>
          <a:lstStyle>
            <a:lvl1pPr>
              <a:defRPr sz="2000">
                <a:solidFill>
                  <a:schemeClr val="tx1"/>
                </a:solidFill>
              </a:defRPr>
            </a:lvl1pPr>
          </a:lstStyle>
          <a:p>
            <a:pPr lvl="0"/>
            <a:r>
              <a:rPr lang="en-US"/>
              <a:t>Click to edit Master text styles</a:t>
            </a:r>
          </a:p>
        </p:txBody>
      </p:sp>
      <p:sp>
        <p:nvSpPr>
          <p:cNvPr id="8" name="Slide Number Placeholder 5">
            <a:extLst>
              <a:ext uri="{FF2B5EF4-FFF2-40B4-BE49-F238E27FC236}">
                <a16:creationId xmlns:a16="http://schemas.microsoft.com/office/drawing/2014/main" id="{C829FCA3-62AE-9912-D222-6DEA70895F4A}"/>
              </a:ext>
            </a:extLst>
          </p:cNvPr>
          <p:cNvSpPr>
            <a:spLocks noGrp="1"/>
          </p:cNvSpPr>
          <p:nvPr>
            <p:ph type="sldNum" sz="quarter" idx="4"/>
          </p:nvPr>
        </p:nvSpPr>
        <p:spPr>
          <a:xfrm>
            <a:off x="838200" y="6127749"/>
            <a:ext cx="2743200" cy="365125"/>
          </a:xfrm>
          <a:prstGeom prst="rect">
            <a:avLst/>
          </a:prstGeom>
        </p:spPr>
        <p:txBody>
          <a:bodyPr vert="horz" lIns="91440" tIns="45720" rIns="91440" bIns="45720" rtlCol="0" anchor="ctr"/>
          <a:lstStyle>
            <a:lvl1pPr algn="r">
              <a:defRPr sz="1000">
                <a:solidFill>
                  <a:schemeClr val="tx1"/>
                </a:solidFill>
                <a:latin typeface="+mn-lt"/>
              </a:defRPr>
            </a:lvl1pPr>
          </a:lstStyle>
          <a:p>
            <a:pPr algn="l"/>
            <a:fld id="{768364BB-9B21-4D29-A19C-C6410F652861}" type="slidenum">
              <a:rPr lang="en-IE" smtClean="0"/>
              <a:pPr algn="l"/>
              <a:t>‹#›</a:t>
            </a:fld>
            <a:endParaRPr lang="en-IE"/>
          </a:p>
        </p:txBody>
      </p:sp>
      <p:sp>
        <p:nvSpPr>
          <p:cNvPr id="6" name="Content Placeholder 2">
            <a:extLst>
              <a:ext uri="{FF2B5EF4-FFF2-40B4-BE49-F238E27FC236}">
                <a16:creationId xmlns:a16="http://schemas.microsoft.com/office/drawing/2014/main" id="{5F39DED1-43B7-A54B-D3D7-54792E535D26}"/>
              </a:ext>
            </a:extLst>
          </p:cNvPr>
          <p:cNvSpPr>
            <a:spLocks noGrp="1"/>
          </p:cNvSpPr>
          <p:nvPr>
            <p:ph sz="half" idx="10"/>
          </p:nvPr>
        </p:nvSpPr>
        <p:spPr>
          <a:xfrm>
            <a:off x="6334125" y="1989056"/>
            <a:ext cx="5019675" cy="3271102"/>
          </a:xfrm>
          <a:noFill/>
        </p:spPr>
        <p:txBody>
          <a:bodyPr lIns="144000" tIns="144000" rIns="144000" bIns="144000">
            <a:normAutofit/>
          </a:bodyPr>
          <a:lstStyle>
            <a:lvl1pPr>
              <a:defRPr sz="2000">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4263414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and body text two columns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833F6E74-65E4-088E-A627-F5CBCB9E0FAA}"/>
              </a:ext>
            </a:extLst>
          </p:cNvPr>
          <p:cNvSpPr>
            <a:spLocks noGrp="1"/>
          </p:cNvSpPr>
          <p:nvPr>
            <p:ph sz="half" idx="1"/>
          </p:nvPr>
        </p:nvSpPr>
        <p:spPr>
          <a:xfrm>
            <a:off x="838199" y="1989056"/>
            <a:ext cx="5019675" cy="3271102"/>
          </a:xfrm>
          <a:solidFill>
            <a:schemeClr val="tx2"/>
          </a:solidFill>
        </p:spPr>
        <p:txBody>
          <a:bodyPr lIns="144000" tIns="144000" rIns="144000" bIns="144000">
            <a:normAutofit/>
          </a:bodyPr>
          <a:lstStyle>
            <a:lvl1pPr>
              <a:defRPr sz="2000">
                <a:solidFill>
                  <a:schemeClr val="bg1"/>
                </a:solidFill>
              </a:defRPr>
            </a:lvl1pPr>
          </a:lstStyle>
          <a:p>
            <a:pPr lvl="0"/>
            <a:r>
              <a:rPr lang="en-US"/>
              <a:t>Click to edit Master text styles</a:t>
            </a:r>
          </a:p>
        </p:txBody>
      </p:sp>
      <p:sp>
        <p:nvSpPr>
          <p:cNvPr id="8" name="Slide Number Placeholder 5">
            <a:extLst>
              <a:ext uri="{FF2B5EF4-FFF2-40B4-BE49-F238E27FC236}">
                <a16:creationId xmlns:a16="http://schemas.microsoft.com/office/drawing/2014/main" id="{C829FCA3-62AE-9912-D222-6DEA70895F4A}"/>
              </a:ext>
            </a:extLst>
          </p:cNvPr>
          <p:cNvSpPr>
            <a:spLocks noGrp="1"/>
          </p:cNvSpPr>
          <p:nvPr>
            <p:ph type="sldNum" sz="quarter" idx="4"/>
          </p:nvPr>
        </p:nvSpPr>
        <p:spPr>
          <a:xfrm>
            <a:off x="838200" y="6127749"/>
            <a:ext cx="2743200" cy="365125"/>
          </a:xfrm>
          <a:prstGeom prst="rect">
            <a:avLst/>
          </a:prstGeom>
        </p:spPr>
        <p:txBody>
          <a:bodyPr vert="horz" lIns="91440" tIns="45720" rIns="91440" bIns="45720" rtlCol="0" anchor="ctr"/>
          <a:lstStyle>
            <a:lvl1pPr algn="r">
              <a:defRPr sz="1000">
                <a:solidFill>
                  <a:schemeClr val="tx1"/>
                </a:solidFill>
                <a:latin typeface="+mn-lt"/>
              </a:defRPr>
            </a:lvl1pPr>
          </a:lstStyle>
          <a:p>
            <a:pPr algn="l"/>
            <a:fld id="{768364BB-9B21-4D29-A19C-C6410F652861}" type="slidenum">
              <a:rPr lang="en-IE" smtClean="0"/>
              <a:pPr algn="l"/>
              <a:t>‹#›</a:t>
            </a:fld>
            <a:endParaRPr lang="en-IE"/>
          </a:p>
        </p:txBody>
      </p:sp>
      <p:sp>
        <p:nvSpPr>
          <p:cNvPr id="5" name="Content Placeholder 2">
            <a:extLst>
              <a:ext uri="{FF2B5EF4-FFF2-40B4-BE49-F238E27FC236}">
                <a16:creationId xmlns:a16="http://schemas.microsoft.com/office/drawing/2014/main" id="{DC0E4D59-AF6A-8993-094A-5A4FED57EA37}"/>
              </a:ext>
            </a:extLst>
          </p:cNvPr>
          <p:cNvSpPr>
            <a:spLocks noGrp="1"/>
          </p:cNvSpPr>
          <p:nvPr>
            <p:ph sz="half" idx="10"/>
          </p:nvPr>
        </p:nvSpPr>
        <p:spPr>
          <a:xfrm>
            <a:off x="6334125" y="1989056"/>
            <a:ext cx="5019675" cy="3271102"/>
          </a:xfrm>
          <a:solidFill>
            <a:schemeClr val="tx2"/>
          </a:solidFill>
        </p:spPr>
        <p:txBody>
          <a:bodyPr lIns="144000" tIns="144000" rIns="144000" bIns="144000">
            <a:normAutofit/>
          </a:bodyPr>
          <a:lstStyle>
            <a:lvl1pPr>
              <a:defRPr sz="20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198184298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body text two columns with 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833F6E74-65E4-088E-A627-F5CBCB9E0FAA}"/>
              </a:ext>
            </a:extLst>
          </p:cNvPr>
          <p:cNvSpPr>
            <a:spLocks noGrp="1"/>
          </p:cNvSpPr>
          <p:nvPr>
            <p:ph sz="half" idx="1"/>
          </p:nvPr>
        </p:nvSpPr>
        <p:spPr>
          <a:xfrm>
            <a:off x="838199" y="2724150"/>
            <a:ext cx="5019675" cy="2536008"/>
          </a:xfrm>
          <a:noFill/>
        </p:spPr>
        <p:txBody>
          <a:bodyPr lIns="144000" tIns="144000" rIns="144000" bIns="144000">
            <a:normAutofit/>
          </a:bodyPr>
          <a:lstStyle>
            <a:lvl1pPr>
              <a:defRPr sz="2000">
                <a:solidFill>
                  <a:schemeClr val="tx1"/>
                </a:solidFill>
              </a:defRPr>
            </a:lvl1pPr>
          </a:lstStyle>
          <a:p>
            <a:pPr lvl="0"/>
            <a:r>
              <a:rPr lang="en-US"/>
              <a:t>Click to edit Master text styles</a:t>
            </a:r>
          </a:p>
        </p:txBody>
      </p:sp>
      <p:sp>
        <p:nvSpPr>
          <p:cNvPr id="8" name="Slide Number Placeholder 5">
            <a:extLst>
              <a:ext uri="{FF2B5EF4-FFF2-40B4-BE49-F238E27FC236}">
                <a16:creationId xmlns:a16="http://schemas.microsoft.com/office/drawing/2014/main" id="{C829FCA3-62AE-9912-D222-6DEA70895F4A}"/>
              </a:ext>
            </a:extLst>
          </p:cNvPr>
          <p:cNvSpPr>
            <a:spLocks noGrp="1"/>
          </p:cNvSpPr>
          <p:nvPr>
            <p:ph type="sldNum" sz="quarter" idx="4"/>
          </p:nvPr>
        </p:nvSpPr>
        <p:spPr>
          <a:xfrm>
            <a:off x="838200" y="6127749"/>
            <a:ext cx="2743200" cy="365125"/>
          </a:xfrm>
          <a:prstGeom prst="rect">
            <a:avLst/>
          </a:prstGeom>
        </p:spPr>
        <p:txBody>
          <a:bodyPr vert="horz" lIns="91440" tIns="45720" rIns="91440" bIns="45720" rtlCol="0" anchor="ctr"/>
          <a:lstStyle>
            <a:lvl1pPr algn="r">
              <a:defRPr sz="1000">
                <a:solidFill>
                  <a:schemeClr val="tx1"/>
                </a:solidFill>
                <a:latin typeface="+mn-lt"/>
              </a:defRPr>
            </a:lvl1pPr>
          </a:lstStyle>
          <a:p>
            <a:pPr algn="l"/>
            <a:fld id="{768364BB-9B21-4D29-A19C-C6410F652861}" type="slidenum">
              <a:rPr lang="en-IE" smtClean="0"/>
              <a:pPr algn="l"/>
              <a:t>‹#›</a:t>
            </a:fld>
            <a:endParaRPr lang="en-IE"/>
          </a:p>
        </p:txBody>
      </p:sp>
      <p:sp>
        <p:nvSpPr>
          <p:cNvPr id="4" name="Content Placeholder 2">
            <a:extLst>
              <a:ext uri="{FF2B5EF4-FFF2-40B4-BE49-F238E27FC236}">
                <a16:creationId xmlns:a16="http://schemas.microsoft.com/office/drawing/2014/main" id="{E0920A60-FD35-93DC-D952-15BAEF0C0BB5}"/>
              </a:ext>
            </a:extLst>
          </p:cNvPr>
          <p:cNvSpPr>
            <a:spLocks noGrp="1"/>
          </p:cNvSpPr>
          <p:nvPr>
            <p:ph sz="half" idx="15" hasCustomPrompt="1"/>
          </p:nvPr>
        </p:nvSpPr>
        <p:spPr>
          <a:xfrm>
            <a:off x="838200" y="2029022"/>
            <a:ext cx="5019674" cy="460375"/>
          </a:xfrm>
          <a:solidFill>
            <a:schemeClr val="tx2"/>
          </a:solidFill>
          <a:ln w="12700" cap="rnd">
            <a:noFill/>
            <a:round/>
          </a:ln>
        </p:spPr>
        <p:style>
          <a:lnRef idx="2">
            <a:schemeClr val="accent1"/>
          </a:lnRef>
          <a:fillRef idx="1">
            <a:schemeClr val="lt1"/>
          </a:fillRef>
          <a:effectRef idx="0">
            <a:schemeClr val="accent1"/>
          </a:effectRef>
          <a:fontRef idx="minor">
            <a:schemeClr val="dk1"/>
          </a:fontRef>
        </p:style>
        <p:txBody>
          <a:bodyPr lIns="72000" tIns="72000" rIns="72000" bIns="72000">
            <a:normAutofit/>
          </a:bodyPr>
          <a:lstStyle>
            <a:lvl1pPr>
              <a:defRPr sz="2400" b="1">
                <a:solidFill>
                  <a:schemeClr val="bg1"/>
                </a:solidFill>
              </a:defRPr>
            </a:lvl1pPr>
          </a:lstStyle>
          <a:p>
            <a:pPr lvl="0"/>
            <a:r>
              <a:rPr lang="en-US"/>
              <a:t>Click to add subtitle</a:t>
            </a:r>
          </a:p>
        </p:txBody>
      </p:sp>
      <p:sp>
        <p:nvSpPr>
          <p:cNvPr id="5" name="Content Placeholder 2">
            <a:extLst>
              <a:ext uri="{FF2B5EF4-FFF2-40B4-BE49-F238E27FC236}">
                <a16:creationId xmlns:a16="http://schemas.microsoft.com/office/drawing/2014/main" id="{118A63BF-772E-9151-C37F-6751BC1781DA}"/>
              </a:ext>
            </a:extLst>
          </p:cNvPr>
          <p:cNvSpPr>
            <a:spLocks noGrp="1"/>
          </p:cNvSpPr>
          <p:nvPr>
            <p:ph sz="half" idx="16"/>
          </p:nvPr>
        </p:nvSpPr>
        <p:spPr>
          <a:xfrm>
            <a:off x="6334125" y="2724150"/>
            <a:ext cx="5019675" cy="2536008"/>
          </a:xfrm>
          <a:noFill/>
        </p:spPr>
        <p:txBody>
          <a:bodyPr lIns="144000" tIns="144000" rIns="144000" bIns="144000">
            <a:normAutofit/>
          </a:bodyPr>
          <a:lstStyle>
            <a:lvl1pPr>
              <a:defRPr sz="2000">
                <a:solidFill>
                  <a:schemeClr val="tx1"/>
                </a:solidFill>
              </a:defRPr>
            </a:lvl1pPr>
          </a:lstStyle>
          <a:p>
            <a:pPr lvl="0"/>
            <a:r>
              <a:rPr lang="en-US"/>
              <a:t>Click to edit Master text styles</a:t>
            </a:r>
          </a:p>
        </p:txBody>
      </p:sp>
      <p:sp>
        <p:nvSpPr>
          <p:cNvPr id="7" name="Content Placeholder 2">
            <a:extLst>
              <a:ext uri="{FF2B5EF4-FFF2-40B4-BE49-F238E27FC236}">
                <a16:creationId xmlns:a16="http://schemas.microsoft.com/office/drawing/2014/main" id="{26B8E071-31DF-2C06-04A9-3BC538CDA6CD}"/>
              </a:ext>
            </a:extLst>
          </p:cNvPr>
          <p:cNvSpPr>
            <a:spLocks noGrp="1"/>
          </p:cNvSpPr>
          <p:nvPr>
            <p:ph sz="half" idx="17" hasCustomPrompt="1"/>
          </p:nvPr>
        </p:nvSpPr>
        <p:spPr>
          <a:xfrm>
            <a:off x="6334126" y="2029022"/>
            <a:ext cx="5019674" cy="460375"/>
          </a:xfrm>
          <a:solidFill>
            <a:schemeClr val="tx2"/>
          </a:solidFill>
          <a:ln w="12700" cap="rnd">
            <a:noFill/>
            <a:round/>
          </a:ln>
        </p:spPr>
        <p:style>
          <a:lnRef idx="2">
            <a:schemeClr val="accent1"/>
          </a:lnRef>
          <a:fillRef idx="1">
            <a:schemeClr val="lt1"/>
          </a:fillRef>
          <a:effectRef idx="0">
            <a:schemeClr val="accent1"/>
          </a:effectRef>
          <a:fontRef idx="minor">
            <a:schemeClr val="dk1"/>
          </a:fontRef>
        </p:style>
        <p:txBody>
          <a:bodyPr lIns="72000" tIns="72000" rIns="72000" bIns="72000">
            <a:normAutofit/>
          </a:bodyPr>
          <a:lstStyle>
            <a:lvl1pPr>
              <a:defRPr sz="2400" b="1">
                <a:solidFill>
                  <a:schemeClr val="bg1"/>
                </a:solidFill>
              </a:defRPr>
            </a:lvl1pPr>
          </a:lstStyle>
          <a:p>
            <a:pPr lvl="0"/>
            <a:r>
              <a:rPr lang="en-US"/>
              <a:t>Click to add subtitle</a:t>
            </a:r>
          </a:p>
        </p:txBody>
      </p:sp>
    </p:spTree>
    <p:extLst>
      <p:ext uri="{BB962C8B-B14F-4D97-AF65-F5344CB8AC3E}">
        <p14:creationId xmlns:p14="http://schemas.microsoft.com/office/powerpoint/2010/main" val="20162468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 3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90576" y="1798637"/>
            <a:ext cx="3349799" cy="706437"/>
          </a:xfrm>
          <a:prstGeom prst="rect">
            <a:avLst/>
          </a:prstGeom>
        </p:spPr>
        <p:txBody>
          <a:bodyPr wrap="square" anchor="b">
            <a:no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a:t>
            </a:r>
            <a:endParaRPr lang="en-BE"/>
          </a:p>
        </p:txBody>
      </p:sp>
      <p:sp>
        <p:nvSpPr>
          <p:cNvPr id="5" name="Text Placeholder 4"/>
          <p:cNvSpPr>
            <a:spLocks noGrp="1"/>
          </p:cNvSpPr>
          <p:nvPr>
            <p:ph type="body" sz="quarter" idx="3"/>
          </p:nvPr>
        </p:nvSpPr>
        <p:spPr>
          <a:xfrm>
            <a:off x="4432907" y="1798637"/>
            <a:ext cx="3349799" cy="706438"/>
          </a:xfrm>
          <a:prstGeom prst="rect">
            <a:avLst/>
          </a:prstGeom>
          <a:noFill/>
        </p:spPr>
        <p:txBody>
          <a:bodyPr wrap="square" anchor="b">
            <a:no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a:t>
            </a:r>
            <a:endParaRPr lang="en-BE"/>
          </a:p>
        </p:txBody>
      </p:sp>
      <p:sp>
        <p:nvSpPr>
          <p:cNvPr id="7" name="Title Placeholder 1">
            <a:extLst>
              <a:ext uri="{FF2B5EF4-FFF2-40B4-BE49-F238E27FC236}">
                <a16:creationId xmlns:a16="http://schemas.microsoft.com/office/drawing/2014/main" id="{6F3C4D5A-CBA4-3B89-3175-603AB0D5BBB3}"/>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2" name="Content Placeholder 2">
            <a:extLst>
              <a:ext uri="{FF2B5EF4-FFF2-40B4-BE49-F238E27FC236}">
                <a16:creationId xmlns:a16="http://schemas.microsoft.com/office/drawing/2014/main" id="{C8CFE39C-773F-2C56-8428-24AB826589E2}"/>
              </a:ext>
            </a:extLst>
          </p:cNvPr>
          <p:cNvSpPr>
            <a:spLocks noGrp="1"/>
          </p:cNvSpPr>
          <p:nvPr>
            <p:ph sz="half" idx="15" hasCustomPrompt="1"/>
          </p:nvPr>
        </p:nvSpPr>
        <p:spPr>
          <a:xfrm>
            <a:off x="8062638" y="2729682"/>
            <a:ext cx="3337200" cy="3317105"/>
          </a:xfrm>
          <a:prstGeom prst="rect">
            <a:avLst/>
          </a:prstGeom>
        </p:spPr>
        <p:txBody>
          <a:bodyPr>
            <a:noAutofit/>
          </a:bodyPr>
          <a:lstStyle>
            <a:lvl1pPr marL="0" marR="0" indent="-342900" algn="l" defTabSz="914400" rtl="0" eaLnBrk="1" fontAlgn="auto" latinLnBrk="0" hangingPunct="1">
              <a:lnSpc>
                <a:spcPct val="100000"/>
              </a:lnSpc>
              <a:spcBef>
                <a:spcPts val="0"/>
              </a:spcBef>
              <a:spcAft>
                <a:spcPts val="1800"/>
              </a:spcAft>
              <a:buClr>
                <a:schemeClr val="accent5"/>
              </a:buClr>
              <a:buSzTx/>
              <a:buFont typeface="Arial"/>
              <a:buNone/>
              <a:tabLst/>
              <a:defRPr sz="1600"/>
            </a:lvl1pPr>
            <a:lvl2pPr>
              <a:buClr>
                <a:schemeClr val="accent5"/>
              </a:buClr>
              <a:defRPr/>
            </a:lvl2pPr>
            <a:lvl3pPr>
              <a:buClr>
                <a:schemeClr val="accent5"/>
              </a:buClr>
              <a:defRPr/>
            </a:lvl3pPr>
            <a:lvl4pPr>
              <a:buClr>
                <a:schemeClr val="accent5"/>
              </a:buClr>
              <a:defRPr/>
            </a:lvl4pPr>
            <a:lvl5pPr>
              <a:buClr>
                <a:schemeClr val="accent5"/>
              </a:buClr>
              <a:defRPr/>
            </a:lvl5pPr>
          </a:lstStyle>
          <a:p>
            <a:pPr lvl="0"/>
            <a:r>
              <a:rPr lang="en-GB" noProof="0"/>
              <a:t>Insert text, picture, media,…</a:t>
            </a:r>
          </a:p>
        </p:txBody>
      </p:sp>
      <p:sp>
        <p:nvSpPr>
          <p:cNvPr id="8" name="Content Placeholder 2">
            <a:extLst>
              <a:ext uri="{FF2B5EF4-FFF2-40B4-BE49-F238E27FC236}">
                <a16:creationId xmlns:a16="http://schemas.microsoft.com/office/drawing/2014/main" id="{9A916BB6-2A2C-993E-52AF-C56B235F23FC}"/>
              </a:ext>
            </a:extLst>
          </p:cNvPr>
          <p:cNvSpPr>
            <a:spLocks noGrp="1"/>
          </p:cNvSpPr>
          <p:nvPr>
            <p:ph sz="half" idx="16" hasCustomPrompt="1"/>
          </p:nvPr>
        </p:nvSpPr>
        <p:spPr>
          <a:xfrm>
            <a:off x="803175" y="2708477"/>
            <a:ext cx="3337200" cy="3338312"/>
          </a:xfrm>
          <a:prstGeom prst="rect">
            <a:avLst/>
          </a:prstGeom>
        </p:spPr>
        <p:txBody>
          <a:bodyPr>
            <a:noAutofit/>
          </a:bodyPr>
          <a:lstStyle>
            <a:lvl1pPr marL="0" indent="-342900">
              <a:buClr>
                <a:schemeClr val="accent5"/>
              </a:buClr>
              <a:buFont typeface="Arial"/>
              <a:buNone/>
              <a:defRPr sz="1600" baseline="0"/>
            </a:lvl1pPr>
            <a:lvl2pPr>
              <a:buClr>
                <a:schemeClr val="accent5"/>
              </a:buClr>
              <a:buNone/>
              <a:defRPr/>
            </a:lvl2pPr>
            <a:lvl3pPr>
              <a:buClr>
                <a:schemeClr val="accent5"/>
              </a:buClr>
              <a:buNone/>
              <a:defRPr/>
            </a:lvl3pPr>
            <a:lvl4pPr>
              <a:buClr>
                <a:schemeClr val="accent5"/>
              </a:buClr>
              <a:buNone/>
              <a:defRPr/>
            </a:lvl4pPr>
            <a:lvl5pPr>
              <a:buClr>
                <a:schemeClr val="accent5"/>
              </a:buClr>
              <a:buNone/>
              <a:defRPr/>
            </a:lvl5pPr>
          </a:lstStyle>
          <a:p>
            <a:pPr lvl="0"/>
            <a:r>
              <a:rPr lang="en-GB" noProof="0"/>
              <a:t>Insert text, picture, media,…</a:t>
            </a:r>
          </a:p>
        </p:txBody>
      </p:sp>
      <p:sp>
        <p:nvSpPr>
          <p:cNvPr id="9" name="Content Placeholder 2">
            <a:extLst>
              <a:ext uri="{FF2B5EF4-FFF2-40B4-BE49-F238E27FC236}">
                <a16:creationId xmlns:a16="http://schemas.microsoft.com/office/drawing/2014/main" id="{937A9CC1-FE0F-1F13-F2D9-CDC55B7D23BB}"/>
              </a:ext>
            </a:extLst>
          </p:cNvPr>
          <p:cNvSpPr>
            <a:spLocks noGrp="1"/>
          </p:cNvSpPr>
          <p:nvPr>
            <p:ph sz="half" idx="13" hasCustomPrompt="1"/>
          </p:nvPr>
        </p:nvSpPr>
        <p:spPr>
          <a:xfrm>
            <a:off x="4432907" y="2708476"/>
            <a:ext cx="3337200" cy="3338312"/>
          </a:xfrm>
          <a:prstGeom prst="rect">
            <a:avLst/>
          </a:prstGeom>
        </p:spPr>
        <p:txBody>
          <a:bodyPr>
            <a:noAutofit/>
          </a:bodyPr>
          <a:lstStyle>
            <a:lvl1pPr marL="0" marR="0" indent="-342900" algn="l" defTabSz="914400" rtl="0" eaLnBrk="1" fontAlgn="auto" latinLnBrk="0" hangingPunct="1">
              <a:lnSpc>
                <a:spcPct val="100000"/>
              </a:lnSpc>
              <a:spcBef>
                <a:spcPts val="0"/>
              </a:spcBef>
              <a:spcAft>
                <a:spcPts val="1800"/>
              </a:spcAft>
              <a:buClr>
                <a:schemeClr val="accent5"/>
              </a:buClr>
              <a:buSzTx/>
              <a:buFont typeface="Arial"/>
              <a:buNone/>
              <a:tabLst/>
              <a:defRPr sz="1600"/>
            </a:lvl1pPr>
            <a:lvl2pPr>
              <a:buClr>
                <a:schemeClr val="accent5"/>
              </a:buClr>
              <a:defRPr/>
            </a:lvl2pPr>
            <a:lvl3pPr>
              <a:buClr>
                <a:schemeClr val="accent5"/>
              </a:buClr>
              <a:defRPr/>
            </a:lvl3pPr>
            <a:lvl4pPr>
              <a:buClr>
                <a:schemeClr val="accent5"/>
              </a:buClr>
              <a:defRPr/>
            </a:lvl4pPr>
            <a:lvl5pPr>
              <a:buClr>
                <a:schemeClr val="accent5"/>
              </a:buClr>
              <a:defRPr/>
            </a:lvl5pPr>
          </a:lstStyle>
          <a:p>
            <a:pPr lvl="0"/>
            <a:r>
              <a:rPr lang="en-GB" noProof="0"/>
              <a:t>Insert text, picture, media,…</a:t>
            </a:r>
          </a:p>
        </p:txBody>
      </p:sp>
      <p:sp>
        <p:nvSpPr>
          <p:cNvPr id="11" name="Text Placeholder 4">
            <a:extLst>
              <a:ext uri="{FF2B5EF4-FFF2-40B4-BE49-F238E27FC236}">
                <a16:creationId xmlns:a16="http://schemas.microsoft.com/office/drawing/2014/main" id="{0A827F33-D01B-C18D-1700-94E1DF78C972}"/>
              </a:ext>
            </a:extLst>
          </p:cNvPr>
          <p:cNvSpPr>
            <a:spLocks noGrp="1"/>
          </p:cNvSpPr>
          <p:nvPr>
            <p:ph type="body" sz="quarter" idx="17"/>
          </p:nvPr>
        </p:nvSpPr>
        <p:spPr>
          <a:xfrm>
            <a:off x="8055783" y="1798637"/>
            <a:ext cx="3349799" cy="706438"/>
          </a:xfrm>
          <a:prstGeom prst="rect">
            <a:avLst/>
          </a:prstGeom>
          <a:noFill/>
        </p:spPr>
        <p:txBody>
          <a:bodyPr wrap="square" anchor="b">
            <a:no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a:t>
            </a:r>
            <a:endParaRPr lang="en-BE"/>
          </a:p>
        </p:txBody>
      </p:sp>
    </p:spTree>
    <p:extLst>
      <p:ext uri="{BB962C8B-B14F-4D97-AF65-F5344CB8AC3E}">
        <p14:creationId xmlns:p14="http://schemas.microsoft.com/office/powerpoint/2010/main" val="4010872187"/>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and body text two columns with subtitles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B8270BF-EE76-A46D-95E0-FB617042099B}"/>
              </a:ext>
            </a:extLst>
          </p:cNvPr>
          <p:cNvSpPr>
            <a:spLocks/>
          </p:cNvSpPr>
          <p:nvPr userDrawn="1"/>
        </p:nvSpPr>
        <p:spPr>
          <a:xfrm>
            <a:off x="0" y="1487978"/>
            <a:ext cx="12192000" cy="537002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solidFill>
                <a:schemeClr val="tx2"/>
              </a:solidFill>
            </a:endParaRPr>
          </a:p>
        </p:txBody>
      </p:sp>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833F6E74-65E4-088E-A627-F5CBCB9E0FAA}"/>
              </a:ext>
            </a:extLst>
          </p:cNvPr>
          <p:cNvSpPr>
            <a:spLocks noGrp="1"/>
          </p:cNvSpPr>
          <p:nvPr>
            <p:ph sz="half" idx="1"/>
          </p:nvPr>
        </p:nvSpPr>
        <p:spPr>
          <a:xfrm>
            <a:off x="838199" y="2724150"/>
            <a:ext cx="5019675" cy="2536008"/>
          </a:xfrm>
          <a:noFill/>
        </p:spPr>
        <p:txBody>
          <a:bodyPr lIns="144000" tIns="144000" rIns="144000" bIns="144000">
            <a:normAutofit/>
          </a:bodyPr>
          <a:lstStyle>
            <a:lvl1pPr>
              <a:defRPr sz="2000">
                <a:solidFill>
                  <a:schemeClr val="bg1"/>
                </a:solidFill>
              </a:defRPr>
            </a:lvl1pPr>
          </a:lstStyle>
          <a:p>
            <a:pPr lvl="0"/>
            <a:r>
              <a:rPr lang="en-US"/>
              <a:t>Click to edit Master text styles</a:t>
            </a:r>
          </a:p>
        </p:txBody>
      </p:sp>
      <p:sp>
        <p:nvSpPr>
          <p:cNvPr id="8" name="Slide Number Placeholder 5">
            <a:extLst>
              <a:ext uri="{FF2B5EF4-FFF2-40B4-BE49-F238E27FC236}">
                <a16:creationId xmlns:a16="http://schemas.microsoft.com/office/drawing/2014/main" id="{C829FCA3-62AE-9912-D222-6DEA70895F4A}"/>
              </a:ext>
            </a:extLst>
          </p:cNvPr>
          <p:cNvSpPr>
            <a:spLocks noGrp="1"/>
          </p:cNvSpPr>
          <p:nvPr>
            <p:ph type="sldNum" sz="quarter" idx="4"/>
          </p:nvPr>
        </p:nvSpPr>
        <p:spPr>
          <a:xfrm>
            <a:off x="838200" y="6127749"/>
            <a:ext cx="2743200" cy="365125"/>
          </a:xfrm>
          <a:prstGeom prst="rect">
            <a:avLst/>
          </a:prstGeom>
        </p:spPr>
        <p:txBody>
          <a:bodyPr vert="horz" lIns="91440" tIns="45720" rIns="91440" bIns="45720" rtlCol="0" anchor="ctr"/>
          <a:lstStyle>
            <a:lvl1pPr algn="r">
              <a:defRPr sz="1000">
                <a:solidFill>
                  <a:schemeClr val="bg1"/>
                </a:solidFill>
                <a:latin typeface="+mn-lt"/>
              </a:defRPr>
            </a:lvl1pPr>
          </a:lstStyle>
          <a:p>
            <a:pPr algn="l"/>
            <a:fld id="{768364BB-9B21-4D29-A19C-C6410F652861}" type="slidenum">
              <a:rPr lang="en-IE" smtClean="0"/>
              <a:pPr algn="l"/>
              <a:t>‹#›</a:t>
            </a:fld>
            <a:endParaRPr lang="en-IE"/>
          </a:p>
        </p:txBody>
      </p:sp>
      <p:sp>
        <p:nvSpPr>
          <p:cNvPr id="4" name="Content Placeholder 2">
            <a:extLst>
              <a:ext uri="{FF2B5EF4-FFF2-40B4-BE49-F238E27FC236}">
                <a16:creationId xmlns:a16="http://schemas.microsoft.com/office/drawing/2014/main" id="{E0920A60-FD35-93DC-D952-15BAEF0C0BB5}"/>
              </a:ext>
            </a:extLst>
          </p:cNvPr>
          <p:cNvSpPr>
            <a:spLocks noGrp="1"/>
          </p:cNvSpPr>
          <p:nvPr>
            <p:ph sz="half" idx="15" hasCustomPrompt="1"/>
          </p:nvPr>
        </p:nvSpPr>
        <p:spPr>
          <a:xfrm>
            <a:off x="838200" y="2029022"/>
            <a:ext cx="5019674" cy="460375"/>
          </a:xfrm>
          <a:solidFill>
            <a:schemeClr val="accent5"/>
          </a:solidFill>
          <a:ln w="12700" cap="rnd">
            <a:noFill/>
            <a:round/>
          </a:ln>
        </p:spPr>
        <p:style>
          <a:lnRef idx="2">
            <a:schemeClr val="accent1"/>
          </a:lnRef>
          <a:fillRef idx="1">
            <a:schemeClr val="lt1"/>
          </a:fillRef>
          <a:effectRef idx="0">
            <a:schemeClr val="accent1"/>
          </a:effectRef>
          <a:fontRef idx="minor">
            <a:schemeClr val="dk1"/>
          </a:fontRef>
        </p:style>
        <p:txBody>
          <a:bodyPr lIns="72000" tIns="72000" rIns="72000" bIns="72000">
            <a:normAutofit/>
          </a:bodyPr>
          <a:lstStyle>
            <a:lvl1pPr>
              <a:defRPr sz="2400" b="1">
                <a:solidFill>
                  <a:schemeClr val="tx2"/>
                </a:solidFill>
              </a:defRPr>
            </a:lvl1pPr>
          </a:lstStyle>
          <a:p>
            <a:pPr lvl="0"/>
            <a:r>
              <a:rPr lang="en-US"/>
              <a:t>Click to add subtitle</a:t>
            </a:r>
          </a:p>
        </p:txBody>
      </p:sp>
      <p:sp>
        <p:nvSpPr>
          <p:cNvPr id="5" name="Content Placeholder 2">
            <a:extLst>
              <a:ext uri="{FF2B5EF4-FFF2-40B4-BE49-F238E27FC236}">
                <a16:creationId xmlns:a16="http://schemas.microsoft.com/office/drawing/2014/main" id="{118A63BF-772E-9151-C37F-6751BC1781DA}"/>
              </a:ext>
            </a:extLst>
          </p:cNvPr>
          <p:cNvSpPr>
            <a:spLocks noGrp="1"/>
          </p:cNvSpPr>
          <p:nvPr>
            <p:ph sz="half" idx="16"/>
          </p:nvPr>
        </p:nvSpPr>
        <p:spPr>
          <a:xfrm>
            <a:off x="6334125" y="2724150"/>
            <a:ext cx="5019675" cy="2536008"/>
          </a:xfrm>
          <a:noFill/>
        </p:spPr>
        <p:txBody>
          <a:bodyPr lIns="144000" tIns="144000" rIns="144000" bIns="144000">
            <a:normAutofit/>
          </a:bodyPr>
          <a:lstStyle>
            <a:lvl1pPr>
              <a:defRPr sz="2000">
                <a:solidFill>
                  <a:schemeClr val="bg1"/>
                </a:solidFill>
              </a:defRPr>
            </a:lvl1pPr>
          </a:lstStyle>
          <a:p>
            <a:pPr lvl="0"/>
            <a:r>
              <a:rPr lang="en-US"/>
              <a:t>Click to edit Master text styles</a:t>
            </a:r>
          </a:p>
        </p:txBody>
      </p:sp>
      <p:sp>
        <p:nvSpPr>
          <p:cNvPr id="7" name="Content Placeholder 2">
            <a:extLst>
              <a:ext uri="{FF2B5EF4-FFF2-40B4-BE49-F238E27FC236}">
                <a16:creationId xmlns:a16="http://schemas.microsoft.com/office/drawing/2014/main" id="{26B8E071-31DF-2C06-04A9-3BC538CDA6CD}"/>
              </a:ext>
            </a:extLst>
          </p:cNvPr>
          <p:cNvSpPr>
            <a:spLocks noGrp="1"/>
          </p:cNvSpPr>
          <p:nvPr>
            <p:ph sz="half" idx="17" hasCustomPrompt="1"/>
          </p:nvPr>
        </p:nvSpPr>
        <p:spPr>
          <a:xfrm>
            <a:off x="6334126" y="2029022"/>
            <a:ext cx="5019674" cy="460375"/>
          </a:xfrm>
          <a:solidFill>
            <a:schemeClr val="accent5"/>
          </a:solidFill>
          <a:ln w="12700" cap="rnd">
            <a:noFill/>
            <a:round/>
          </a:ln>
        </p:spPr>
        <p:style>
          <a:lnRef idx="2">
            <a:schemeClr val="accent1"/>
          </a:lnRef>
          <a:fillRef idx="1">
            <a:schemeClr val="lt1"/>
          </a:fillRef>
          <a:effectRef idx="0">
            <a:schemeClr val="accent1"/>
          </a:effectRef>
          <a:fontRef idx="minor">
            <a:schemeClr val="dk1"/>
          </a:fontRef>
        </p:style>
        <p:txBody>
          <a:bodyPr lIns="72000" tIns="72000" rIns="72000" bIns="72000">
            <a:normAutofit/>
          </a:bodyPr>
          <a:lstStyle>
            <a:lvl1pPr>
              <a:defRPr sz="2400" b="1">
                <a:solidFill>
                  <a:schemeClr val="tx2"/>
                </a:solidFill>
              </a:defRPr>
            </a:lvl1pPr>
          </a:lstStyle>
          <a:p>
            <a:pPr lvl="0"/>
            <a:r>
              <a:rPr lang="en-US"/>
              <a:t>Click to add subtitle</a:t>
            </a:r>
          </a:p>
        </p:txBody>
      </p:sp>
      <p:pic>
        <p:nvPicPr>
          <p:cNvPr id="10" name="Picture 9" descr="A blue flag with yellow stars and stripes&#10;&#10;Description automatically generated">
            <a:extLst>
              <a:ext uri="{FF2B5EF4-FFF2-40B4-BE49-F238E27FC236}">
                <a16:creationId xmlns:a16="http://schemas.microsoft.com/office/drawing/2014/main" id="{7262511B-BA2E-7984-66D6-B5152DA09D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25768" y="5901016"/>
            <a:ext cx="1257867" cy="763200"/>
          </a:xfrm>
          <a:prstGeom prst="rect">
            <a:avLst/>
          </a:prstGeom>
        </p:spPr>
      </p:pic>
    </p:spTree>
    <p:extLst>
      <p:ext uri="{BB962C8B-B14F-4D97-AF65-F5344CB8AC3E}">
        <p14:creationId xmlns:p14="http://schemas.microsoft.com/office/powerpoint/2010/main" val="17367102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and body text two columns colured backgroun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ECCFB38-4E5F-126B-A212-3CBD911F9836}"/>
              </a:ext>
            </a:extLst>
          </p:cNvPr>
          <p:cNvSpPr>
            <a:spLocks noGrp="1" noRot="1" noMove="1" noResize="1" noEditPoints="1" noAdjustHandles="1" noChangeArrowheads="1" noChangeShapeType="1"/>
          </p:cNvSpPr>
          <p:nvPr userDrawn="1"/>
        </p:nvSpPr>
        <p:spPr>
          <a:xfrm>
            <a:off x="0" y="1487978"/>
            <a:ext cx="12192000" cy="537002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833F6E74-65E4-088E-A627-F5CBCB9E0FAA}"/>
              </a:ext>
            </a:extLst>
          </p:cNvPr>
          <p:cNvSpPr>
            <a:spLocks noGrp="1"/>
          </p:cNvSpPr>
          <p:nvPr>
            <p:ph sz="half" idx="1"/>
          </p:nvPr>
        </p:nvSpPr>
        <p:spPr>
          <a:xfrm>
            <a:off x="838200" y="2587083"/>
            <a:ext cx="4670502" cy="2899317"/>
          </a:xfrm>
          <a:noFill/>
        </p:spPr>
        <p:txBody>
          <a:bodyPr>
            <a:normAutofit/>
          </a:bodyPr>
          <a:lstStyle>
            <a:lvl1pPr>
              <a:defRPr sz="2000">
                <a:solidFill>
                  <a:schemeClr val="bg1"/>
                </a:solidFill>
              </a:defRPr>
            </a:lvl1pPr>
          </a:lstStyle>
          <a:p>
            <a:pPr lvl="0"/>
            <a:r>
              <a:rPr lang="en-US"/>
              <a:t>Click to edit Master text styles</a:t>
            </a:r>
          </a:p>
        </p:txBody>
      </p:sp>
      <p:sp>
        <p:nvSpPr>
          <p:cNvPr id="4" name="Content Placeholder 3">
            <a:extLst>
              <a:ext uri="{FF2B5EF4-FFF2-40B4-BE49-F238E27FC236}">
                <a16:creationId xmlns:a16="http://schemas.microsoft.com/office/drawing/2014/main" id="{AE36259F-C7F8-D963-3DFD-92239B4D3FA2}"/>
              </a:ext>
            </a:extLst>
          </p:cNvPr>
          <p:cNvSpPr>
            <a:spLocks noGrp="1"/>
          </p:cNvSpPr>
          <p:nvPr>
            <p:ph sz="half" idx="2"/>
          </p:nvPr>
        </p:nvSpPr>
        <p:spPr>
          <a:xfrm>
            <a:off x="6172200" y="2587083"/>
            <a:ext cx="5181600" cy="2899317"/>
          </a:xfrm>
          <a:noFill/>
        </p:spPr>
        <p:txBody>
          <a:bodyPr>
            <a:normAutofit/>
          </a:bodyPr>
          <a:lstStyle>
            <a:lvl1pPr>
              <a:defRPr sz="2000">
                <a:solidFill>
                  <a:schemeClr val="bg1"/>
                </a:solidFill>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3A32F0D6-337F-4680-F918-796EA6541037}"/>
              </a:ext>
            </a:extLst>
          </p:cNvPr>
          <p:cNvSpPr>
            <a:spLocks noGrp="1"/>
          </p:cNvSpPr>
          <p:nvPr>
            <p:ph type="sldNum" sz="quarter" idx="4"/>
          </p:nvPr>
        </p:nvSpPr>
        <p:spPr>
          <a:xfrm>
            <a:off x="838200" y="6127749"/>
            <a:ext cx="2743200" cy="365125"/>
          </a:xfrm>
          <a:prstGeom prst="rect">
            <a:avLst/>
          </a:prstGeom>
        </p:spPr>
        <p:txBody>
          <a:bodyPr vert="horz" lIns="91440" tIns="45720" rIns="91440" bIns="45720" rtlCol="0" anchor="ctr"/>
          <a:lstStyle>
            <a:lvl1pPr algn="r">
              <a:defRPr sz="1000">
                <a:solidFill>
                  <a:schemeClr val="bg1"/>
                </a:solidFill>
                <a:latin typeface="+mn-lt"/>
              </a:defRPr>
            </a:lvl1pPr>
          </a:lstStyle>
          <a:p>
            <a:pPr algn="l"/>
            <a:fld id="{768364BB-9B21-4D29-A19C-C6410F652861}" type="slidenum">
              <a:rPr lang="en-IE" smtClean="0"/>
              <a:pPr algn="l"/>
              <a:t>‹#›</a:t>
            </a:fld>
            <a:endParaRPr lang="en-IE"/>
          </a:p>
        </p:txBody>
      </p:sp>
      <p:pic>
        <p:nvPicPr>
          <p:cNvPr id="8" name="Picture 7" descr="A blue flag with yellow stars and stripes&#10;&#10;Description automatically generated">
            <a:extLst>
              <a:ext uri="{FF2B5EF4-FFF2-40B4-BE49-F238E27FC236}">
                <a16:creationId xmlns:a16="http://schemas.microsoft.com/office/drawing/2014/main" id="{02BBC44B-821F-21ED-8464-03E52169817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25768" y="5901016"/>
            <a:ext cx="1257867" cy="763200"/>
          </a:xfrm>
          <a:prstGeom prst="rect">
            <a:avLst/>
          </a:prstGeom>
        </p:spPr>
      </p:pic>
    </p:spTree>
    <p:extLst>
      <p:ext uri="{BB962C8B-B14F-4D97-AF65-F5344CB8AC3E}">
        <p14:creationId xmlns:p14="http://schemas.microsoft.com/office/powerpoint/2010/main" val="9790981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and body text three columns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833F6E74-65E4-088E-A627-F5CBCB9E0FAA}"/>
              </a:ext>
            </a:extLst>
          </p:cNvPr>
          <p:cNvSpPr>
            <a:spLocks noGrp="1"/>
          </p:cNvSpPr>
          <p:nvPr>
            <p:ph sz="half" idx="1"/>
          </p:nvPr>
        </p:nvSpPr>
        <p:spPr>
          <a:xfrm>
            <a:off x="980388" y="1989056"/>
            <a:ext cx="2912882" cy="3299381"/>
          </a:xfrm>
          <a:solidFill>
            <a:schemeClr val="tx2"/>
          </a:solidFill>
        </p:spPr>
        <p:txBody>
          <a:bodyPr>
            <a:normAutofit/>
          </a:bodyPr>
          <a:lstStyle>
            <a:lvl1pPr>
              <a:defRPr sz="2000">
                <a:solidFill>
                  <a:schemeClr val="bg1"/>
                </a:solidFill>
              </a:defRPr>
            </a:lvl1pPr>
          </a:lstStyle>
          <a:p>
            <a:pPr lvl="0"/>
            <a:r>
              <a:rPr lang="en-US"/>
              <a:t>Click to edit Master text styles</a:t>
            </a:r>
          </a:p>
        </p:txBody>
      </p:sp>
      <p:sp>
        <p:nvSpPr>
          <p:cNvPr id="7" name="Content Placeholder 2">
            <a:extLst>
              <a:ext uri="{FF2B5EF4-FFF2-40B4-BE49-F238E27FC236}">
                <a16:creationId xmlns:a16="http://schemas.microsoft.com/office/drawing/2014/main" id="{11A8786C-FCBD-3783-706E-0CBF5B0343E3}"/>
              </a:ext>
            </a:extLst>
          </p:cNvPr>
          <p:cNvSpPr>
            <a:spLocks noGrp="1"/>
          </p:cNvSpPr>
          <p:nvPr>
            <p:ph sz="half" idx="10"/>
          </p:nvPr>
        </p:nvSpPr>
        <p:spPr>
          <a:xfrm>
            <a:off x="4701226" y="1989056"/>
            <a:ext cx="2906205" cy="3299381"/>
          </a:xfrm>
          <a:solidFill>
            <a:schemeClr val="tx2"/>
          </a:solidFill>
        </p:spPr>
        <p:txBody>
          <a:bodyPr>
            <a:normAutofit/>
          </a:bodyPr>
          <a:lstStyle>
            <a:lvl1pPr>
              <a:defRPr sz="2000">
                <a:solidFill>
                  <a:schemeClr val="bg1"/>
                </a:solidFill>
              </a:defRPr>
            </a:lvl1pPr>
          </a:lstStyle>
          <a:p>
            <a:pPr lvl="0"/>
            <a:r>
              <a:rPr lang="en-US"/>
              <a:t>Click to edit Master text styles</a:t>
            </a:r>
          </a:p>
        </p:txBody>
      </p:sp>
      <p:sp>
        <p:nvSpPr>
          <p:cNvPr id="12" name="Content Placeholder 2">
            <a:extLst>
              <a:ext uri="{FF2B5EF4-FFF2-40B4-BE49-F238E27FC236}">
                <a16:creationId xmlns:a16="http://schemas.microsoft.com/office/drawing/2014/main" id="{F4DC31AC-D39C-A8A3-ED76-D3399E224DE3}"/>
              </a:ext>
            </a:extLst>
          </p:cNvPr>
          <p:cNvSpPr>
            <a:spLocks noGrp="1"/>
          </p:cNvSpPr>
          <p:nvPr>
            <p:ph sz="half" idx="11"/>
          </p:nvPr>
        </p:nvSpPr>
        <p:spPr>
          <a:xfrm>
            <a:off x="8422064" y="1989056"/>
            <a:ext cx="2931736" cy="3299381"/>
          </a:xfrm>
          <a:solidFill>
            <a:schemeClr val="tx2"/>
          </a:solidFill>
        </p:spPr>
        <p:txBody>
          <a:bodyPr>
            <a:normAutofit/>
          </a:bodyPr>
          <a:lstStyle>
            <a:lvl1pPr>
              <a:defRPr sz="2000">
                <a:solidFill>
                  <a:schemeClr val="bg1"/>
                </a:solidFill>
              </a:defRPr>
            </a:lvl1pPr>
          </a:lstStyle>
          <a:p>
            <a:pPr lvl="0"/>
            <a:r>
              <a:rPr lang="en-US"/>
              <a:t>Click to edit Master text styles</a:t>
            </a:r>
          </a:p>
        </p:txBody>
      </p:sp>
      <p:sp>
        <p:nvSpPr>
          <p:cNvPr id="4" name="Slide Number Placeholder 5">
            <a:extLst>
              <a:ext uri="{FF2B5EF4-FFF2-40B4-BE49-F238E27FC236}">
                <a16:creationId xmlns:a16="http://schemas.microsoft.com/office/drawing/2014/main" id="{812A8E63-6A3C-4BD8-A143-CF9561CFDEFB}"/>
              </a:ext>
            </a:extLst>
          </p:cNvPr>
          <p:cNvSpPr>
            <a:spLocks noGrp="1"/>
          </p:cNvSpPr>
          <p:nvPr>
            <p:ph type="sldNum" sz="quarter" idx="4"/>
          </p:nvPr>
        </p:nvSpPr>
        <p:spPr>
          <a:xfrm>
            <a:off x="838200" y="6127749"/>
            <a:ext cx="2743200" cy="365125"/>
          </a:xfrm>
          <a:prstGeom prst="rect">
            <a:avLst/>
          </a:prstGeom>
        </p:spPr>
        <p:txBody>
          <a:bodyPr vert="horz" lIns="91440" tIns="45720" rIns="91440" bIns="45720" rtlCol="0" anchor="ctr"/>
          <a:lstStyle>
            <a:lvl1pPr algn="r">
              <a:defRPr sz="1000">
                <a:solidFill>
                  <a:schemeClr val="tx1"/>
                </a:solidFill>
                <a:latin typeface="+mn-lt"/>
              </a:defRPr>
            </a:lvl1pPr>
          </a:lstStyle>
          <a:p>
            <a:pPr algn="l"/>
            <a:fld id="{768364BB-9B21-4D29-A19C-C6410F652861}" type="slidenum">
              <a:rPr lang="en-IE" smtClean="0"/>
              <a:pPr algn="l"/>
              <a:t>‹#›</a:t>
            </a:fld>
            <a:endParaRPr lang="en-IE"/>
          </a:p>
        </p:txBody>
      </p:sp>
    </p:spTree>
    <p:extLst>
      <p:ext uri="{BB962C8B-B14F-4D97-AF65-F5344CB8AC3E}">
        <p14:creationId xmlns:p14="http://schemas.microsoft.com/office/powerpoint/2010/main" val="12627040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and body text three columns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833F6E74-65E4-088E-A627-F5CBCB9E0FAA}"/>
              </a:ext>
            </a:extLst>
          </p:cNvPr>
          <p:cNvSpPr>
            <a:spLocks noGrp="1"/>
          </p:cNvSpPr>
          <p:nvPr>
            <p:ph sz="half" idx="1"/>
          </p:nvPr>
        </p:nvSpPr>
        <p:spPr>
          <a:xfrm>
            <a:off x="838200" y="1989056"/>
            <a:ext cx="3055070" cy="3299381"/>
          </a:xfrm>
        </p:spPr>
        <p:txBody>
          <a:bodyPr>
            <a:normAutofit/>
          </a:bodyPr>
          <a:lstStyle>
            <a:lvl1pPr marL="342900" indent="-342900">
              <a:buClr>
                <a:schemeClr val="tx2"/>
              </a:buClr>
              <a:buSzPct val="150000"/>
              <a:buFont typeface="Arial" panose="020B0604020202020204" pitchFamily="34" charset="0"/>
              <a:buChar char="•"/>
              <a:defRPr sz="2000">
                <a:solidFill>
                  <a:schemeClr val="tx1"/>
                </a:solidFill>
              </a:defRPr>
            </a:lvl1pPr>
          </a:lstStyle>
          <a:p>
            <a:pPr lvl="0"/>
            <a:r>
              <a:rPr lang="en-US"/>
              <a:t>Click to edit Master text styles</a:t>
            </a:r>
          </a:p>
        </p:txBody>
      </p:sp>
      <p:sp>
        <p:nvSpPr>
          <p:cNvPr id="4" name="Content Placeholder 2">
            <a:extLst>
              <a:ext uri="{FF2B5EF4-FFF2-40B4-BE49-F238E27FC236}">
                <a16:creationId xmlns:a16="http://schemas.microsoft.com/office/drawing/2014/main" id="{AFF39438-760E-ED2B-8243-319A5EF04778}"/>
              </a:ext>
            </a:extLst>
          </p:cNvPr>
          <p:cNvSpPr>
            <a:spLocks noGrp="1"/>
          </p:cNvSpPr>
          <p:nvPr>
            <p:ph sz="half" idx="10"/>
          </p:nvPr>
        </p:nvSpPr>
        <p:spPr>
          <a:xfrm>
            <a:off x="4568465" y="1989055"/>
            <a:ext cx="3055070" cy="3299381"/>
          </a:xfrm>
        </p:spPr>
        <p:txBody>
          <a:bodyPr>
            <a:normAutofit/>
          </a:bodyPr>
          <a:lstStyle>
            <a:lvl1pPr marL="342900" indent="-342900">
              <a:buClr>
                <a:schemeClr val="tx2"/>
              </a:buClr>
              <a:buSzPct val="150000"/>
              <a:buFont typeface="Arial" panose="020B0604020202020204" pitchFamily="34" charset="0"/>
              <a:buChar char="•"/>
              <a:defRPr sz="2000">
                <a:solidFill>
                  <a:schemeClr val="tx1"/>
                </a:solidFill>
              </a:defRPr>
            </a:lvl1pPr>
          </a:lstStyle>
          <a:p>
            <a:pPr lvl="0"/>
            <a:r>
              <a:rPr lang="en-US"/>
              <a:t>Click to edit Master text styles</a:t>
            </a:r>
          </a:p>
        </p:txBody>
      </p:sp>
      <p:sp>
        <p:nvSpPr>
          <p:cNvPr id="10" name="Content Placeholder 2">
            <a:extLst>
              <a:ext uri="{FF2B5EF4-FFF2-40B4-BE49-F238E27FC236}">
                <a16:creationId xmlns:a16="http://schemas.microsoft.com/office/drawing/2014/main" id="{548FDEA9-26A2-3C4D-09D0-CA1E0004814B}"/>
              </a:ext>
            </a:extLst>
          </p:cNvPr>
          <p:cNvSpPr>
            <a:spLocks noGrp="1"/>
          </p:cNvSpPr>
          <p:nvPr>
            <p:ph sz="half" idx="11"/>
          </p:nvPr>
        </p:nvSpPr>
        <p:spPr>
          <a:xfrm>
            <a:off x="8298730" y="1989054"/>
            <a:ext cx="3055070" cy="3299381"/>
          </a:xfrm>
        </p:spPr>
        <p:txBody>
          <a:bodyPr>
            <a:normAutofit/>
          </a:bodyPr>
          <a:lstStyle>
            <a:lvl1pPr marL="342900" indent="-342900">
              <a:buClr>
                <a:schemeClr val="tx2"/>
              </a:buClr>
              <a:buSzPct val="150000"/>
              <a:buFont typeface="Arial" panose="020B0604020202020204" pitchFamily="34" charset="0"/>
              <a:buChar char="•"/>
              <a:defRPr sz="2000">
                <a:solidFill>
                  <a:schemeClr val="tx1"/>
                </a:solidFill>
              </a:defRPr>
            </a:lvl1pPr>
          </a:lstStyle>
          <a:p>
            <a:pPr marL="342900" marR="0" lvl="0" indent="-342900" algn="l" defTabSz="914400" rtl="0" eaLnBrk="1" fontAlgn="auto" latinLnBrk="0" hangingPunct="1">
              <a:lnSpc>
                <a:spcPct val="90000"/>
              </a:lnSpc>
              <a:spcBef>
                <a:spcPts val="1000"/>
              </a:spcBef>
              <a:spcAft>
                <a:spcPts val="0"/>
              </a:spcAft>
              <a:buClr>
                <a:schemeClr val="tx2"/>
              </a:buClr>
              <a:buSzPct val="150000"/>
              <a:buFont typeface="Arial" panose="020B0604020202020204" pitchFamily="34" charset="0"/>
              <a:buChar char="•"/>
              <a:tabLst/>
              <a:defRPr/>
            </a:pPr>
            <a:r>
              <a:rPr lang="en-US"/>
              <a:t>Click to edit Master text styles</a:t>
            </a:r>
          </a:p>
          <a:p>
            <a:pPr lvl="0"/>
            <a:endParaRPr lang="en-US"/>
          </a:p>
        </p:txBody>
      </p:sp>
      <p:sp>
        <p:nvSpPr>
          <p:cNvPr id="5" name="Slide Number Placeholder 5">
            <a:extLst>
              <a:ext uri="{FF2B5EF4-FFF2-40B4-BE49-F238E27FC236}">
                <a16:creationId xmlns:a16="http://schemas.microsoft.com/office/drawing/2014/main" id="{383BEC00-60C6-CF42-8D24-1ABC0B1912F9}"/>
              </a:ext>
            </a:extLst>
          </p:cNvPr>
          <p:cNvSpPr>
            <a:spLocks noGrp="1"/>
          </p:cNvSpPr>
          <p:nvPr>
            <p:ph type="sldNum" sz="quarter" idx="4"/>
          </p:nvPr>
        </p:nvSpPr>
        <p:spPr>
          <a:xfrm>
            <a:off x="838200" y="6127749"/>
            <a:ext cx="2743200" cy="365125"/>
          </a:xfrm>
          <a:prstGeom prst="rect">
            <a:avLst/>
          </a:prstGeom>
        </p:spPr>
        <p:txBody>
          <a:bodyPr vert="horz" lIns="91440" tIns="45720" rIns="91440" bIns="45720" rtlCol="0" anchor="ctr"/>
          <a:lstStyle>
            <a:lvl1pPr algn="r">
              <a:defRPr sz="1000">
                <a:solidFill>
                  <a:schemeClr val="tx1"/>
                </a:solidFill>
                <a:latin typeface="+mn-lt"/>
              </a:defRPr>
            </a:lvl1pPr>
          </a:lstStyle>
          <a:p>
            <a:pPr algn="l"/>
            <a:fld id="{768364BB-9B21-4D29-A19C-C6410F652861}" type="slidenum">
              <a:rPr lang="en-IE" smtClean="0"/>
              <a:pPr algn="l"/>
              <a:t>‹#›</a:t>
            </a:fld>
            <a:endParaRPr lang="en-IE"/>
          </a:p>
        </p:txBody>
      </p:sp>
    </p:spTree>
    <p:extLst>
      <p:ext uri="{BB962C8B-B14F-4D97-AF65-F5344CB8AC3E}">
        <p14:creationId xmlns:p14="http://schemas.microsoft.com/office/powerpoint/2010/main" val="70163528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and body text three columns with 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lstStyle/>
          <a:p>
            <a:r>
              <a:rPr lang="en-US"/>
              <a:t>Click to edit Master title style</a:t>
            </a:r>
            <a:endParaRPr lang="en-IE"/>
          </a:p>
        </p:txBody>
      </p:sp>
      <p:sp>
        <p:nvSpPr>
          <p:cNvPr id="14" name="Content Placeholder 2">
            <a:extLst>
              <a:ext uri="{FF2B5EF4-FFF2-40B4-BE49-F238E27FC236}">
                <a16:creationId xmlns:a16="http://schemas.microsoft.com/office/drawing/2014/main" id="{A1C7A71E-B4AA-350C-C619-6CD926C5FB05}"/>
              </a:ext>
            </a:extLst>
          </p:cNvPr>
          <p:cNvSpPr>
            <a:spLocks noGrp="1"/>
          </p:cNvSpPr>
          <p:nvPr>
            <p:ph sz="half" idx="1"/>
          </p:nvPr>
        </p:nvSpPr>
        <p:spPr>
          <a:xfrm>
            <a:off x="838200" y="2690199"/>
            <a:ext cx="3045644" cy="2598238"/>
          </a:xfrm>
        </p:spPr>
        <p:txBody>
          <a:bodyPr>
            <a:normAutofit/>
          </a:bodyPr>
          <a:lstStyle>
            <a:lvl1pPr>
              <a:defRPr sz="2000">
                <a:solidFill>
                  <a:schemeClr val="tx1"/>
                </a:solidFill>
              </a:defRPr>
            </a:lvl1pPr>
          </a:lstStyle>
          <a:p>
            <a:pPr lvl="0"/>
            <a:r>
              <a:rPr lang="en-US"/>
              <a:t>Click to edit Master text styles</a:t>
            </a:r>
          </a:p>
        </p:txBody>
      </p:sp>
      <p:sp>
        <p:nvSpPr>
          <p:cNvPr id="16" name="Content Placeholder 2">
            <a:extLst>
              <a:ext uri="{FF2B5EF4-FFF2-40B4-BE49-F238E27FC236}">
                <a16:creationId xmlns:a16="http://schemas.microsoft.com/office/drawing/2014/main" id="{56044468-6F92-BCD9-357B-E33281665606}"/>
              </a:ext>
            </a:extLst>
          </p:cNvPr>
          <p:cNvSpPr>
            <a:spLocks noGrp="1"/>
          </p:cNvSpPr>
          <p:nvPr>
            <p:ph sz="half" idx="10"/>
          </p:nvPr>
        </p:nvSpPr>
        <p:spPr>
          <a:xfrm>
            <a:off x="4586926" y="2690199"/>
            <a:ext cx="3132055" cy="2598238"/>
          </a:xfrm>
        </p:spPr>
        <p:txBody>
          <a:bodyPr>
            <a:normAutofit/>
          </a:bodyPr>
          <a:lstStyle>
            <a:lvl1pPr>
              <a:defRPr sz="2000">
                <a:solidFill>
                  <a:schemeClr val="tx1"/>
                </a:solidFill>
              </a:defRPr>
            </a:lvl1pPr>
          </a:lstStyle>
          <a:p>
            <a:pPr lvl="0"/>
            <a:r>
              <a:rPr lang="en-US"/>
              <a:t>Click to edit Master text styles</a:t>
            </a:r>
          </a:p>
        </p:txBody>
      </p:sp>
      <p:sp>
        <p:nvSpPr>
          <p:cNvPr id="18" name="Content Placeholder 2">
            <a:extLst>
              <a:ext uri="{FF2B5EF4-FFF2-40B4-BE49-F238E27FC236}">
                <a16:creationId xmlns:a16="http://schemas.microsoft.com/office/drawing/2014/main" id="{A1E8E11D-2B2A-C5C5-EFFC-16D798510576}"/>
              </a:ext>
            </a:extLst>
          </p:cNvPr>
          <p:cNvSpPr>
            <a:spLocks noGrp="1"/>
          </p:cNvSpPr>
          <p:nvPr>
            <p:ph sz="half" idx="11"/>
          </p:nvPr>
        </p:nvSpPr>
        <p:spPr>
          <a:xfrm>
            <a:off x="8422064" y="2690199"/>
            <a:ext cx="3045644" cy="2598238"/>
          </a:xfrm>
        </p:spPr>
        <p:txBody>
          <a:bodyPr>
            <a:normAutofit/>
          </a:bodyPr>
          <a:lstStyle>
            <a:lvl1pPr>
              <a:defRPr sz="200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Click to edit Master text styles</a:t>
            </a:r>
          </a:p>
          <a:p>
            <a:pPr lvl="0"/>
            <a:endParaRPr lang="en-US"/>
          </a:p>
        </p:txBody>
      </p:sp>
      <p:sp>
        <p:nvSpPr>
          <p:cNvPr id="3" name="Content Placeholder 2">
            <a:extLst>
              <a:ext uri="{FF2B5EF4-FFF2-40B4-BE49-F238E27FC236}">
                <a16:creationId xmlns:a16="http://schemas.microsoft.com/office/drawing/2014/main" id="{389E2655-E9DF-246B-F4FD-D62B2B37A4B3}"/>
              </a:ext>
            </a:extLst>
          </p:cNvPr>
          <p:cNvSpPr>
            <a:spLocks noGrp="1"/>
          </p:cNvSpPr>
          <p:nvPr>
            <p:ph sz="half" idx="15" hasCustomPrompt="1"/>
          </p:nvPr>
        </p:nvSpPr>
        <p:spPr>
          <a:xfrm>
            <a:off x="838200" y="2029022"/>
            <a:ext cx="3045644" cy="460375"/>
          </a:xfrm>
          <a:solidFill>
            <a:schemeClr val="tx2"/>
          </a:solidFill>
          <a:ln w="12700" cap="rnd">
            <a:noFill/>
            <a:round/>
          </a:ln>
        </p:spPr>
        <p:style>
          <a:lnRef idx="2">
            <a:schemeClr val="accent1"/>
          </a:lnRef>
          <a:fillRef idx="1">
            <a:schemeClr val="lt1"/>
          </a:fillRef>
          <a:effectRef idx="0">
            <a:schemeClr val="accent1"/>
          </a:effectRef>
          <a:fontRef idx="minor">
            <a:schemeClr val="dk1"/>
          </a:fontRef>
        </p:style>
        <p:txBody>
          <a:bodyPr lIns="72000" tIns="72000" rIns="72000" bIns="72000">
            <a:normAutofit/>
          </a:bodyPr>
          <a:lstStyle>
            <a:lvl1pPr>
              <a:defRPr sz="2400" b="1">
                <a:solidFill>
                  <a:schemeClr val="bg1"/>
                </a:solidFill>
              </a:defRPr>
            </a:lvl1pPr>
          </a:lstStyle>
          <a:p>
            <a:pPr lvl="0"/>
            <a:r>
              <a:rPr lang="en-US"/>
              <a:t>Click to add subtitle</a:t>
            </a:r>
          </a:p>
        </p:txBody>
      </p:sp>
      <p:sp>
        <p:nvSpPr>
          <p:cNvPr id="4" name="Content Placeholder 2">
            <a:extLst>
              <a:ext uri="{FF2B5EF4-FFF2-40B4-BE49-F238E27FC236}">
                <a16:creationId xmlns:a16="http://schemas.microsoft.com/office/drawing/2014/main" id="{0B64B145-4048-55E1-B2E9-6B27CC0E5870}"/>
              </a:ext>
            </a:extLst>
          </p:cNvPr>
          <p:cNvSpPr>
            <a:spLocks noGrp="1"/>
          </p:cNvSpPr>
          <p:nvPr>
            <p:ph sz="half" idx="16" hasCustomPrompt="1"/>
          </p:nvPr>
        </p:nvSpPr>
        <p:spPr>
          <a:xfrm>
            <a:off x="4586925" y="2010169"/>
            <a:ext cx="3132055" cy="460375"/>
          </a:xfrm>
          <a:solidFill>
            <a:schemeClr val="tx2"/>
          </a:solidFill>
          <a:ln w="12700" cap="rnd">
            <a:noFill/>
            <a:round/>
          </a:ln>
        </p:spPr>
        <p:style>
          <a:lnRef idx="2">
            <a:schemeClr val="accent1"/>
          </a:lnRef>
          <a:fillRef idx="1">
            <a:schemeClr val="lt1"/>
          </a:fillRef>
          <a:effectRef idx="0">
            <a:schemeClr val="accent1"/>
          </a:effectRef>
          <a:fontRef idx="minor">
            <a:schemeClr val="dk1"/>
          </a:fontRef>
        </p:style>
        <p:txBody>
          <a:bodyPr lIns="72000" tIns="72000" rIns="72000" bIns="72000">
            <a:normAutofit/>
          </a:bodyPr>
          <a:lstStyle>
            <a:lvl1pPr>
              <a:defRPr sz="2400" b="1">
                <a:solidFill>
                  <a:schemeClr val="bg1"/>
                </a:solidFill>
              </a:defRPr>
            </a:lvl1pPr>
          </a:lstStyle>
          <a:p>
            <a:pPr lvl="0"/>
            <a:r>
              <a:rPr lang="en-US"/>
              <a:t>Click to add subtitle</a:t>
            </a:r>
          </a:p>
        </p:txBody>
      </p:sp>
      <p:sp>
        <p:nvSpPr>
          <p:cNvPr id="5" name="Content Placeholder 2">
            <a:extLst>
              <a:ext uri="{FF2B5EF4-FFF2-40B4-BE49-F238E27FC236}">
                <a16:creationId xmlns:a16="http://schemas.microsoft.com/office/drawing/2014/main" id="{AE2839C1-28EB-C84A-8FE0-1EB86DE1BDEE}"/>
              </a:ext>
            </a:extLst>
          </p:cNvPr>
          <p:cNvSpPr>
            <a:spLocks noGrp="1"/>
          </p:cNvSpPr>
          <p:nvPr>
            <p:ph sz="half" idx="17" hasCustomPrompt="1"/>
          </p:nvPr>
        </p:nvSpPr>
        <p:spPr>
          <a:xfrm>
            <a:off x="8422064" y="2029022"/>
            <a:ext cx="3045644" cy="460375"/>
          </a:xfrm>
          <a:solidFill>
            <a:schemeClr val="tx2"/>
          </a:solidFill>
          <a:ln w="12700" cap="rnd">
            <a:noFill/>
            <a:round/>
          </a:ln>
        </p:spPr>
        <p:style>
          <a:lnRef idx="2">
            <a:schemeClr val="accent1"/>
          </a:lnRef>
          <a:fillRef idx="1">
            <a:schemeClr val="lt1"/>
          </a:fillRef>
          <a:effectRef idx="0">
            <a:schemeClr val="accent1"/>
          </a:effectRef>
          <a:fontRef idx="minor">
            <a:schemeClr val="dk1"/>
          </a:fontRef>
        </p:style>
        <p:txBody>
          <a:bodyPr lIns="72000" tIns="72000" rIns="72000" bIns="72000">
            <a:normAutofit/>
          </a:bodyPr>
          <a:lstStyle>
            <a:lvl1pPr>
              <a:defRPr sz="2400" b="1">
                <a:solidFill>
                  <a:schemeClr val="bg1"/>
                </a:solidFill>
              </a:defRPr>
            </a:lvl1pPr>
          </a:lstStyle>
          <a:p>
            <a:pPr lvl="0"/>
            <a:r>
              <a:rPr lang="en-US"/>
              <a:t>Click to add subtitle</a:t>
            </a:r>
          </a:p>
        </p:txBody>
      </p:sp>
      <p:sp>
        <p:nvSpPr>
          <p:cNvPr id="6" name="Slide Number Placeholder 5">
            <a:extLst>
              <a:ext uri="{FF2B5EF4-FFF2-40B4-BE49-F238E27FC236}">
                <a16:creationId xmlns:a16="http://schemas.microsoft.com/office/drawing/2014/main" id="{E1DB2139-73A9-40FC-B28E-B5E8FF0ADDA3}"/>
              </a:ext>
            </a:extLst>
          </p:cNvPr>
          <p:cNvSpPr>
            <a:spLocks noGrp="1"/>
          </p:cNvSpPr>
          <p:nvPr>
            <p:ph type="sldNum" sz="quarter" idx="4"/>
          </p:nvPr>
        </p:nvSpPr>
        <p:spPr>
          <a:xfrm>
            <a:off x="838200" y="6127749"/>
            <a:ext cx="2743200" cy="365125"/>
          </a:xfrm>
          <a:prstGeom prst="rect">
            <a:avLst/>
          </a:prstGeom>
        </p:spPr>
        <p:txBody>
          <a:bodyPr vert="horz" lIns="91440" tIns="45720" rIns="91440" bIns="45720" rtlCol="0" anchor="ctr"/>
          <a:lstStyle>
            <a:lvl1pPr algn="r">
              <a:defRPr sz="1000">
                <a:solidFill>
                  <a:schemeClr val="tx1"/>
                </a:solidFill>
                <a:latin typeface="+mn-lt"/>
              </a:defRPr>
            </a:lvl1pPr>
          </a:lstStyle>
          <a:p>
            <a:pPr algn="l"/>
            <a:fld id="{768364BB-9B21-4D29-A19C-C6410F652861}" type="slidenum">
              <a:rPr lang="en-IE" smtClean="0"/>
              <a:pPr algn="l"/>
              <a:t>‹#›</a:t>
            </a:fld>
            <a:endParaRPr lang="en-IE"/>
          </a:p>
        </p:txBody>
      </p:sp>
    </p:spTree>
    <p:extLst>
      <p:ext uri="{BB962C8B-B14F-4D97-AF65-F5344CB8AC3E}">
        <p14:creationId xmlns:p14="http://schemas.microsoft.com/office/powerpoint/2010/main" val="16503362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ody text and image coloured background">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a:xfrm>
            <a:off x="838200" y="365126"/>
            <a:ext cx="10515602" cy="816904"/>
          </a:xfrm>
        </p:spPr>
        <p:txBody>
          <a:bodyPr/>
          <a:lstStyle>
            <a:lvl1pPr>
              <a:defRPr>
                <a:solidFill>
                  <a:schemeClr val="tx1"/>
                </a:solidFill>
              </a:defRPr>
            </a:lvl1pPr>
          </a:lstStyle>
          <a:p>
            <a:r>
              <a:rPr lang="en-US"/>
              <a:t>Click to edit Master title style</a:t>
            </a:r>
            <a:endParaRPr lang="en-IE"/>
          </a:p>
        </p:txBody>
      </p:sp>
      <p:sp>
        <p:nvSpPr>
          <p:cNvPr id="4" name="Picture Placeholder 3">
            <a:extLst>
              <a:ext uri="{FF2B5EF4-FFF2-40B4-BE49-F238E27FC236}">
                <a16:creationId xmlns:a16="http://schemas.microsoft.com/office/drawing/2014/main" id="{36CC71E5-FBEB-2751-9FF1-D81B32C5D665}"/>
              </a:ext>
            </a:extLst>
          </p:cNvPr>
          <p:cNvSpPr>
            <a:spLocks noGrp="1"/>
          </p:cNvSpPr>
          <p:nvPr>
            <p:ph type="pic" sz="quarter" idx="10"/>
          </p:nvPr>
        </p:nvSpPr>
        <p:spPr>
          <a:xfrm>
            <a:off x="6350002" y="1825625"/>
            <a:ext cx="5003800" cy="3638550"/>
          </a:xfrm>
          <a:solidFill>
            <a:schemeClr val="tx2"/>
          </a:solidFill>
          <a:ln w="76200">
            <a:noFill/>
          </a:ln>
          <a:effectLst/>
        </p:spPr>
        <p:txBody>
          <a:bodyPr/>
          <a:lstStyle>
            <a:lvl1pPr>
              <a:defRPr>
                <a:solidFill>
                  <a:schemeClr val="bg2"/>
                </a:solidFill>
              </a:defRPr>
            </a:lvl1pPr>
          </a:lstStyle>
          <a:p>
            <a:endParaRPr lang="en-IE"/>
          </a:p>
        </p:txBody>
      </p:sp>
      <p:sp>
        <p:nvSpPr>
          <p:cNvPr id="7" name="Content Placeholder 2">
            <a:extLst>
              <a:ext uri="{FF2B5EF4-FFF2-40B4-BE49-F238E27FC236}">
                <a16:creationId xmlns:a16="http://schemas.microsoft.com/office/drawing/2014/main" id="{4F9DE773-46A1-EE6A-D3DF-FC96DCA4C7CB}"/>
              </a:ext>
            </a:extLst>
          </p:cNvPr>
          <p:cNvSpPr>
            <a:spLocks noGrp="1"/>
          </p:cNvSpPr>
          <p:nvPr>
            <p:ph sz="half" idx="1"/>
          </p:nvPr>
        </p:nvSpPr>
        <p:spPr>
          <a:xfrm>
            <a:off x="838200" y="1847851"/>
            <a:ext cx="4670502" cy="3638549"/>
          </a:xfrm>
          <a:noFill/>
        </p:spPr>
        <p:txBody>
          <a:bodyPr>
            <a:normAutofit/>
          </a:bodyPr>
          <a:lstStyle>
            <a:lvl1pPr>
              <a:defRPr sz="2000">
                <a:solidFill>
                  <a:schemeClr val="tx1"/>
                </a:solidFill>
              </a:defRPr>
            </a:lvl1pPr>
          </a:lstStyle>
          <a:p>
            <a:pPr lvl="0"/>
            <a:r>
              <a:rPr lang="en-US"/>
              <a:t>Click to edit Master text styles</a:t>
            </a:r>
          </a:p>
        </p:txBody>
      </p:sp>
      <p:sp>
        <p:nvSpPr>
          <p:cNvPr id="3" name="Slide Number Placeholder 5">
            <a:extLst>
              <a:ext uri="{FF2B5EF4-FFF2-40B4-BE49-F238E27FC236}">
                <a16:creationId xmlns:a16="http://schemas.microsoft.com/office/drawing/2014/main" id="{247CE89F-4E82-1072-AC19-232EF143D89E}"/>
              </a:ext>
            </a:extLst>
          </p:cNvPr>
          <p:cNvSpPr>
            <a:spLocks noGrp="1"/>
          </p:cNvSpPr>
          <p:nvPr>
            <p:ph type="sldNum" sz="quarter" idx="4"/>
          </p:nvPr>
        </p:nvSpPr>
        <p:spPr>
          <a:xfrm>
            <a:off x="838200" y="6127749"/>
            <a:ext cx="2743200" cy="365125"/>
          </a:xfrm>
          <a:prstGeom prst="rect">
            <a:avLst/>
          </a:prstGeom>
        </p:spPr>
        <p:txBody>
          <a:bodyPr vert="horz" lIns="91440" tIns="45720" rIns="91440" bIns="45720" rtlCol="0" anchor="ctr"/>
          <a:lstStyle>
            <a:lvl1pPr algn="r">
              <a:defRPr sz="1000">
                <a:solidFill>
                  <a:schemeClr val="tx1"/>
                </a:solidFill>
                <a:latin typeface="+mn-lt"/>
              </a:defRPr>
            </a:lvl1pPr>
          </a:lstStyle>
          <a:p>
            <a:pPr algn="l"/>
            <a:fld id="{768364BB-9B21-4D29-A19C-C6410F652861}" type="slidenum">
              <a:rPr lang="en-IE" smtClean="0"/>
              <a:pPr algn="l"/>
              <a:t>‹#›</a:t>
            </a:fld>
            <a:endParaRPr lang="en-IE"/>
          </a:p>
        </p:txBody>
      </p:sp>
      <p:pic>
        <p:nvPicPr>
          <p:cNvPr id="6" name="Picture 5" descr="A blue flag with yellow stars and stripes&#10;&#10;Description automatically generated">
            <a:extLst>
              <a:ext uri="{FF2B5EF4-FFF2-40B4-BE49-F238E27FC236}">
                <a16:creationId xmlns:a16="http://schemas.microsoft.com/office/drawing/2014/main" id="{93834467-B58A-08E2-AA0A-DB1D50F360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25768" y="5901016"/>
            <a:ext cx="1257867" cy="763200"/>
          </a:xfrm>
          <a:prstGeom prst="rect">
            <a:avLst/>
          </a:prstGeom>
        </p:spPr>
      </p:pic>
    </p:spTree>
    <p:extLst>
      <p:ext uri="{BB962C8B-B14F-4D97-AF65-F5344CB8AC3E}">
        <p14:creationId xmlns:p14="http://schemas.microsoft.com/office/powerpoint/2010/main" val="364436259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ody text and image ">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a:xfrm>
            <a:off x="838200" y="365126"/>
            <a:ext cx="10515602" cy="816904"/>
          </a:xfrm>
        </p:spPr>
        <p:txBody>
          <a:bodyPr/>
          <a:lstStyle>
            <a:lvl1pPr>
              <a:defRPr>
                <a:solidFill>
                  <a:schemeClr val="bg2"/>
                </a:solidFill>
              </a:defRPr>
            </a:lvl1pPr>
          </a:lstStyle>
          <a:p>
            <a:r>
              <a:rPr lang="en-US"/>
              <a:t>Click to edit Master title style</a:t>
            </a:r>
            <a:endParaRPr lang="en-IE"/>
          </a:p>
        </p:txBody>
      </p:sp>
      <p:sp>
        <p:nvSpPr>
          <p:cNvPr id="4" name="Picture Placeholder 3">
            <a:extLst>
              <a:ext uri="{FF2B5EF4-FFF2-40B4-BE49-F238E27FC236}">
                <a16:creationId xmlns:a16="http://schemas.microsoft.com/office/drawing/2014/main" id="{36CC71E5-FBEB-2751-9FF1-D81B32C5D665}"/>
              </a:ext>
            </a:extLst>
          </p:cNvPr>
          <p:cNvSpPr>
            <a:spLocks noGrp="1"/>
          </p:cNvSpPr>
          <p:nvPr>
            <p:ph type="pic" sz="quarter" idx="10"/>
          </p:nvPr>
        </p:nvSpPr>
        <p:spPr>
          <a:xfrm>
            <a:off x="6350002" y="1825625"/>
            <a:ext cx="5003800" cy="3638550"/>
          </a:xfrm>
          <a:solidFill>
            <a:schemeClr val="tx2"/>
          </a:solidFill>
          <a:ln w="76200">
            <a:noFill/>
          </a:ln>
          <a:effectLst/>
        </p:spPr>
        <p:txBody>
          <a:bodyPr/>
          <a:lstStyle>
            <a:lvl1pPr>
              <a:defRPr>
                <a:solidFill>
                  <a:schemeClr val="bg2"/>
                </a:solidFill>
              </a:defRPr>
            </a:lvl1pPr>
          </a:lstStyle>
          <a:p>
            <a:endParaRPr lang="en-IE"/>
          </a:p>
        </p:txBody>
      </p:sp>
      <p:sp>
        <p:nvSpPr>
          <p:cNvPr id="5" name="Content Placeholder 2">
            <a:extLst>
              <a:ext uri="{FF2B5EF4-FFF2-40B4-BE49-F238E27FC236}">
                <a16:creationId xmlns:a16="http://schemas.microsoft.com/office/drawing/2014/main" id="{CA9BD169-F6A4-2E23-F2D4-B7DED1FC9941}"/>
              </a:ext>
            </a:extLst>
          </p:cNvPr>
          <p:cNvSpPr>
            <a:spLocks noGrp="1"/>
          </p:cNvSpPr>
          <p:nvPr>
            <p:ph sz="half" idx="1"/>
          </p:nvPr>
        </p:nvSpPr>
        <p:spPr>
          <a:xfrm>
            <a:off x="838200" y="1847851"/>
            <a:ext cx="4670502" cy="3638549"/>
          </a:xfrm>
          <a:noFill/>
        </p:spPr>
        <p:txBody>
          <a:bodyPr>
            <a:normAutofit/>
          </a:bodyPr>
          <a:lstStyle>
            <a:lvl1pPr>
              <a:defRPr sz="2000">
                <a:solidFill>
                  <a:schemeClr val="bg1"/>
                </a:solidFill>
              </a:defRPr>
            </a:lvl1pPr>
          </a:lstStyle>
          <a:p>
            <a:pPr lvl="0"/>
            <a:r>
              <a:rPr lang="en-US"/>
              <a:t>Click to edit Master text styles</a:t>
            </a:r>
          </a:p>
        </p:txBody>
      </p:sp>
      <p:sp>
        <p:nvSpPr>
          <p:cNvPr id="3" name="Slide Number Placeholder 5">
            <a:extLst>
              <a:ext uri="{FF2B5EF4-FFF2-40B4-BE49-F238E27FC236}">
                <a16:creationId xmlns:a16="http://schemas.microsoft.com/office/drawing/2014/main" id="{D8C4E4D9-D98C-7106-3E7A-7C55565193FB}"/>
              </a:ext>
            </a:extLst>
          </p:cNvPr>
          <p:cNvSpPr>
            <a:spLocks noGrp="1"/>
          </p:cNvSpPr>
          <p:nvPr>
            <p:ph type="sldNum" sz="quarter" idx="4"/>
          </p:nvPr>
        </p:nvSpPr>
        <p:spPr>
          <a:xfrm>
            <a:off x="838200" y="6127749"/>
            <a:ext cx="2743200" cy="365125"/>
          </a:xfrm>
          <a:prstGeom prst="rect">
            <a:avLst/>
          </a:prstGeom>
        </p:spPr>
        <p:txBody>
          <a:bodyPr vert="horz" lIns="91440" tIns="45720" rIns="91440" bIns="45720" rtlCol="0" anchor="ctr"/>
          <a:lstStyle>
            <a:lvl1pPr algn="r">
              <a:defRPr sz="1000">
                <a:solidFill>
                  <a:schemeClr val="bg1"/>
                </a:solidFill>
                <a:latin typeface="+mn-lt"/>
              </a:defRPr>
            </a:lvl1pPr>
          </a:lstStyle>
          <a:p>
            <a:pPr algn="l"/>
            <a:fld id="{768364BB-9B21-4D29-A19C-C6410F652861}" type="slidenum">
              <a:rPr lang="en-IE" smtClean="0"/>
              <a:pPr algn="l"/>
              <a:t>‹#›</a:t>
            </a:fld>
            <a:endParaRPr lang="en-IE"/>
          </a:p>
        </p:txBody>
      </p:sp>
    </p:spTree>
    <p:extLst>
      <p:ext uri="{BB962C8B-B14F-4D97-AF65-F5344CB8AC3E}">
        <p14:creationId xmlns:p14="http://schemas.microsoft.com/office/powerpoint/2010/main" val="1109787483"/>
      </p:ext>
    </p:extLst>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ody text and 4 images ">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a:xfrm>
            <a:off x="838200" y="365126"/>
            <a:ext cx="10515602" cy="816904"/>
          </a:xfrm>
        </p:spPr>
        <p:txBody>
          <a:bodyPr/>
          <a:lstStyle>
            <a:lvl1pPr>
              <a:defRPr>
                <a:solidFill>
                  <a:schemeClr val="bg2"/>
                </a:solidFill>
              </a:defRPr>
            </a:lvl1pPr>
          </a:lstStyle>
          <a:p>
            <a:r>
              <a:rPr lang="en-US"/>
              <a:t>Click to edit Master title style</a:t>
            </a:r>
            <a:endParaRPr lang="en-IE"/>
          </a:p>
        </p:txBody>
      </p:sp>
      <p:sp>
        <p:nvSpPr>
          <p:cNvPr id="3" name="Google Shape;91;p33">
            <a:extLst>
              <a:ext uri="{FF2B5EF4-FFF2-40B4-BE49-F238E27FC236}">
                <a16:creationId xmlns:a16="http://schemas.microsoft.com/office/drawing/2014/main" id="{A9F38C94-2545-ED67-4909-C5A475FCF803}"/>
              </a:ext>
            </a:extLst>
          </p:cNvPr>
          <p:cNvSpPr>
            <a:spLocks noGrp="1"/>
          </p:cNvSpPr>
          <p:nvPr>
            <p:ph type="pic" idx="2"/>
          </p:nvPr>
        </p:nvSpPr>
        <p:spPr>
          <a:xfrm>
            <a:off x="3538332" y="2197664"/>
            <a:ext cx="2461591" cy="1638158"/>
          </a:xfrm>
          <a:prstGeom prst="rect">
            <a:avLst/>
          </a:prstGeom>
          <a:solidFill>
            <a:schemeClr val="lt2"/>
          </a:solidFill>
          <a:ln>
            <a:noFill/>
          </a:ln>
        </p:spPr>
        <p:txBody>
          <a:bodyPr/>
          <a:lstStyle>
            <a:lvl1pPr>
              <a:defRPr>
                <a:solidFill>
                  <a:schemeClr val="bg2"/>
                </a:solidFill>
              </a:defRPr>
            </a:lvl1pPr>
          </a:lstStyle>
          <a:p>
            <a:endParaRPr lang="en-IE"/>
          </a:p>
        </p:txBody>
      </p:sp>
      <p:sp>
        <p:nvSpPr>
          <p:cNvPr id="5" name="Google Shape;92;p33">
            <a:extLst>
              <a:ext uri="{FF2B5EF4-FFF2-40B4-BE49-F238E27FC236}">
                <a16:creationId xmlns:a16="http://schemas.microsoft.com/office/drawing/2014/main" id="{7327C6A8-9957-1739-E9BA-88E72795828F}"/>
              </a:ext>
            </a:extLst>
          </p:cNvPr>
          <p:cNvSpPr txBox="1">
            <a:spLocks noGrp="1"/>
          </p:cNvSpPr>
          <p:nvPr>
            <p:ph type="body" idx="1"/>
          </p:nvPr>
        </p:nvSpPr>
        <p:spPr>
          <a:xfrm>
            <a:off x="838200" y="2197663"/>
            <a:ext cx="2520000" cy="1638159"/>
          </a:xfrm>
          <a:prstGeom prst="rect">
            <a:avLst/>
          </a:prstGeom>
          <a:noFill/>
          <a:ln>
            <a:noFill/>
          </a:ln>
        </p:spPr>
        <p:txBody>
          <a:bodyPr spcFirstLastPara="1" wrap="square" lIns="144000" tIns="144000" rIns="144000" bIns="144000" anchor="t" anchorCtr="0">
            <a:noAutofit/>
          </a:bodyPr>
          <a:lstStyle>
            <a:lvl1pPr marL="457200" lvl="0" indent="-228600" algn="r">
              <a:lnSpc>
                <a:spcPct val="100000"/>
              </a:lnSpc>
              <a:spcBef>
                <a:spcPts val="0"/>
              </a:spcBef>
              <a:spcAft>
                <a:spcPts val="0"/>
              </a:spcAft>
              <a:buSzPts val="2000"/>
              <a:buNone/>
              <a:defRPr sz="2000">
                <a:solidFill>
                  <a:schemeClr val="bg1"/>
                </a:solidFill>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10" name="Google Shape;95;p33">
            <a:extLst>
              <a:ext uri="{FF2B5EF4-FFF2-40B4-BE49-F238E27FC236}">
                <a16:creationId xmlns:a16="http://schemas.microsoft.com/office/drawing/2014/main" id="{45EC68E1-18F5-04CB-00B3-F8948F3B4F18}"/>
              </a:ext>
            </a:extLst>
          </p:cNvPr>
          <p:cNvSpPr>
            <a:spLocks noGrp="1"/>
          </p:cNvSpPr>
          <p:nvPr>
            <p:ph type="pic" idx="5"/>
          </p:nvPr>
        </p:nvSpPr>
        <p:spPr>
          <a:xfrm>
            <a:off x="6161035" y="2197663"/>
            <a:ext cx="2461593" cy="1638159"/>
          </a:xfrm>
          <a:prstGeom prst="rect">
            <a:avLst/>
          </a:prstGeom>
          <a:solidFill>
            <a:schemeClr val="lt2"/>
          </a:solidFill>
          <a:ln>
            <a:noFill/>
          </a:ln>
        </p:spPr>
        <p:txBody>
          <a:bodyPr/>
          <a:lstStyle>
            <a:lvl1pPr>
              <a:defRPr>
                <a:solidFill>
                  <a:schemeClr val="bg2"/>
                </a:solidFill>
              </a:defRPr>
            </a:lvl1pPr>
          </a:lstStyle>
          <a:p>
            <a:endParaRPr lang="en-IE"/>
          </a:p>
        </p:txBody>
      </p:sp>
      <p:sp>
        <p:nvSpPr>
          <p:cNvPr id="13" name="Text Placeholder 12">
            <a:extLst>
              <a:ext uri="{FF2B5EF4-FFF2-40B4-BE49-F238E27FC236}">
                <a16:creationId xmlns:a16="http://schemas.microsoft.com/office/drawing/2014/main" id="{00A4763F-1C9A-B628-1609-DA5C75C90FC9}"/>
              </a:ext>
            </a:extLst>
          </p:cNvPr>
          <p:cNvSpPr>
            <a:spLocks noGrp="1"/>
          </p:cNvSpPr>
          <p:nvPr>
            <p:ph type="body" sz="quarter" idx="10"/>
          </p:nvPr>
        </p:nvSpPr>
        <p:spPr>
          <a:xfrm>
            <a:off x="8802758" y="2197100"/>
            <a:ext cx="2519363" cy="1638300"/>
          </a:xfrm>
        </p:spPr>
        <p:txBody>
          <a:bodyPr/>
          <a:lstStyle>
            <a:lvl1pPr>
              <a:defRPr>
                <a:solidFill>
                  <a:schemeClr val="bg1"/>
                </a:solidFill>
              </a:defRPr>
            </a:lvl1pPr>
          </a:lstStyle>
          <a:p>
            <a:pPr lvl="0"/>
            <a:r>
              <a:rPr lang="en-US"/>
              <a:t>Click to edit Master text styles</a:t>
            </a:r>
          </a:p>
          <a:p>
            <a:pPr lvl="0"/>
            <a:endParaRPr lang="en-IE"/>
          </a:p>
        </p:txBody>
      </p:sp>
      <p:sp>
        <p:nvSpPr>
          <p:cNvPr id="15" name="Google Shape;91;p33">
            <a:extLst>
              <a:ext uri="{FF2B5EF4-FFF2-40B4-BE49-F238E27FC236}">
                <a16:creationId xmlns:a16="http://schemas.microsoft.com/office/drawing/2014/main" id="{0AB5F208-A96D-CEBC-874F-7B719FD86FEB}"/>
              </a:ext>
            </a:extLst>
          </p:cNvPr>
          <p:cNvSpPr>
            <a:spLocks noGrp="1"/>
          </p:cNvSpPr>
          <p:nvPr>
            <p:ph type="pic" idx="11"/>
          </p:nvPr>
        </p:nvSpPr>
        <p:spPr>
          <a:xfrm>
            <a:off x="3538332" y="4031391"/>
            <a:ext cx="2461591" cy="1638158"/>
          </a:xfrm>
          <a:prstGeom prst="rect">
            <a:avLst/>
          </a:prstGeom>
          <a:solidFill>
            <a:schemeClr val="lt2"/>
          </a:solidFill>
          <a:ln>
            <a:noFill/>
          </a:ln>
        </p:spPr>
        <p:txBody>
          <a:bodyPr/>
          <a:lstStyle>
            <a:lvl1pPr>
              <a:defRPr>
                <a:solidFill>
                  <a:schemeClr val="bg2"/>
                </a:solidFill>
              </a:defRPr>
            </a:lvl1pPr>
          </a:lstStyle>
          <a:p>
            <a:endParaRPr lang="en-IE"/>
          </a:p>
        </p:txBody>
      </p:sp>
      <p:sp>
        <p:nvSpPr>
          <p:cNvPr id="16" name="Google Shape;92;p33">
            <a:extLst>
              <a:ext uri="{FF2B5EF4-FFF2-40B4-BE49-F238E27FC236}">
                <a16:creationId xmlns:a16="http://schemas.microsoft.com/office/drawing/2014/main" id="{8742067E-7B7E-A5F0-DA8A-51DBF889D7E2}"/>
              </a:ext>
            </a:extLst>
          </p:cNvPr>
          <p:cNvSpPr txBox="1">
            <a:spLocks noGrp="1"/>
          </p:cNvSpPr>
          <p:nvPr>
            <p:ph type="body" idx="12"/>
          </p:nvPr>
        </p:nvSpPr>
        <p:spPr>
          <a:xfrm>
            <a:off x="838200" y="4031390"/>
            <a:ext cx="2520000" cy="1638159"/>
          </a:xfrm>
          <a:prstGeom prst="rect">
            <a:avLst/>
          </a:prstGeom>
          <a:noFill/>
          <a:ln>
            <a:noFill/>
          </a:ln>
        </p:spPr>
        <p:txBody>
          <a:bodyPr spcFirstLastPara="1" wrap="square" lIns="144000" tIns="144000" rIns="144000" bIns="144000" anchor="t" anchorCtr="0">
            <a:noAutofit/>
          </a:bodyPr>
          <a:lstStyle>
            <a:lvl1pPr marL="457200" lvl="0" indent="-228600" algn="r">
              <a:lnSpc>
                <a:spcPct val="100000"/>
              </a:lnSpc>
              <a:spcBef>
                <a:spcPts val="0"/>
              </a:spcBef>
              <a:spcAft>
                <a:spcPts val="0"/>
              </a:spcAft>
              <a:buSzPts val="2000"/>
              <a:buNone/>
              <a:defRPr sz="2000">
                <a:solidFill>
                  <a:schemeClr val="bg1"/>
                </a:solidFill>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17" name="Google Shape;95;p33">
            <a:extLst>
              <a:ext uri="{FF2B5EF4-FFF2-40B4-BE49-F238E27FC236}">
                <a16:creationId xmlns:a16="http://schemas.microsoft.com/office/drawing/2014/main" id="{0AC28D44-5B34-89F9-D8AB-62E99E380E36}"/>
              </a:ext>
            </a:extLst>
          </p:cNvPr>
          <p:cNvSpPr>
            <a:spLocks noGrp="1"/>
          </p:cNvSpPr>
          <p:nvPr>
            <p:ph type="pic" idx="13"/>
          </p:nvPr>
        </p:nvSpPr>
        <p:spPr>
          <a:xfrm>
            <a:off x="6161035" y="4031390"/>
            <a:ext cx="2461593" cy="1638159"/>
          </a:xfrm>
          <a:prstGeom prst="rect">
            <a:avLst/>
          </a:prstGeom>
          <a:solidFill>
            <a:schemeClr val="lt2"/>
          </a:solidFill>
          <a:ln>
            <a:noFill/>
          </a:ln>
        </p:spPr>
        <p:txBody>
          <a:bodyPr/>
          <a:lstStyle>
            <a:lvl1pPr>
              <a:defRPr>
                <a:solidFill>
                  <a:schemeClr val="bg2"/>
                </a:solidFill>
              </a:defRPr>
            </a:lvl1pPr>
          </a:lstStyle>
          <a:p>
            <a:endParaRPr lang="en-IE"/>
          </a:p>
        </p:txBody>
      </p:sp>
      <p:sp>
        <p:nvSpPr>
          <p:cNvPr id="18" name="Text Placeholder 12">
            <a:extLst>
              <a:ext uri="{FF2B5EF4-FFF2-40B4-BE49-F238E27FC236}">
                <a16:creationId xmlns:a16="http://schemas.microsoft.com/office/drawing/2014/main" id="{14095A4F-385F-CF4A-5E10-E3628D85F6C8}"/>
              </a:ext>
            </a:extLst>
          </p:cNvPr>
          <p:cNvSpPr>
            <a:spLocks noGrp="1"/>
          </p:cNvSpPr>
          <p:nvPr>
            <p:ph type="body" sz="quarter" idx="14"/>
          </p:nvPr>
        </p:nvSpPr>
        <p:spPr>
          <a:xfrm>
            <a:off x="8802758" y="4030827"/>
            <a:ext cx="2519363" cy="1638300"/>
          </a:xfrm>
        </p:spPr>
        <p:txBody>
          <a:bodyPr/>
          <a:lstStyle>
            <a:lvl1pPr>
              <a:defRPr>
                <a:solidFill>
                  <a:schemeClr val="bg1"/>
                </a:solidFill>
              </a:defRPr>
            </a:lvl1pPr>
          </a:lstStyle>
          <a:p>
            <a:pPr lvl="0"/>
            <a:r>
              <a:rPr lang="en-US"/>
              <a:t>Click to edit Master text styles</a:t>
            </a:r>
          </a:p>
          <a:p>
            <a:pPr lvl="0"/>
            <a:endParaRPr lang="en-IE"/>
          </a:p>
        </p:txBody>
      </p:sp>
      <p:sp>
        <p:nvSpPr>
          <p:cNvPr id="19" name="Slide Number Placeholder 5">
            <a:extLst>
              <a:ext uri="{FF2B5EF4-FFF2-40B4-BE49-F238E27FC236}">
                <a16:creationId xmlns:a16="http://schemas.microsoft.com/office/drawing/2014/main" id="{2F776A02-636B-3E8A-A60B-7D40FB29E508}"/>
              </a:ext>
            </a:extLst>
          </p:cNvPr>
          <p:cNvSpPr>
            <a:spLocks noGrp="1"/>
          </p:cNvSpPr>
          <p:nvPr>
            <p:ph type="sldNum" sz="quarter" idx="4"/>
          </p:nvPr>
        </p:nvSpPr>
        <p:spPr>
          <a:xfrm>
            <a:off x="838200" y="6127749"/>
            <a:ext cx="2743200" cy="365125"/>
          </a:xfrm>
          <a:prstGeom prst="rect">
            <a:avLst/>
          </a:prstGeom>
        </p:spPr>
        <p:txBody>
          <a:bodyPr vert="horz" lIns="91440" tIns="45720" rIns="91440" bIns="45720" rtlCol="0" anchor="ctr"/>
          <a:lstStyle>
            <a:lvl1pPr algn="r">
              <a:defRPr sz="1000">
                <a:solidFill>
                  <a:schemeClr val="bg1"/>
                </a:solidFill>
                <a:latin typeface="+mn-lt"/>
              </a:defRPr>
            </a:lvl1pPr>
          </a:lstStyle>
          <a:p>
            <a:pPr algn="l"/>
            <a:fld id="{768364BB-9B21-4D29-A19C-C6410F652861}" type="slidenum">
              <a:rPr lang="en-IE" smtClean="0"/>
              <a:pPr algn="l"/>
              <a:t>‹#›</a:t>
            </a:fld>
            <a:endParaRPr lang="en-IE"/>
          </a:p>
        </p:txBody>
      </p:sp>
    </p:spTree>
    <p:extLst>
      <p:ext uri="{BB962C8B-B14F-4D97-AF65-F5344CB8AC3E}">
        <p14:creationId xmlns:p14="http://schemas.microsoft.com/office/powerpoint/2010/main" val="2344936068"/>
      </p:ext>
    </p:extLst>
  </p:cSld>
  <p:clrMapOvr>
    <a:overrideClrMapping bg1="dk1" tx1="lt1" bg2="dk2" tx2="lt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and big photo">
    <p:spTree>
      <p:nvGrpSpPr>
        <p:cNvPr id="1" name=""/>
        <p:cNvGrpSpPr/>
        <p:nvPr/>
      </p:nvGrpSpPr>
      <p:grpSpPr>
        <a:xfrm>
          <a:off x="0" y="0"/>
          <a:ext cx="0" cy="0"/>
          <a:chOff x="0" y="0"/>
          <a:chExt cx="0" cy="0"/>
        </a:xfrm>
      </p:grpSpPr>
      <p:sp>
        <p:nvSpPr>
          <p:cNvPr id="3" name="Google Shape;72;p30">
            <a:extLst>
              <a:ext uri="{FF2B5EF4-FFF2-40B4-BE49-F238E27FC236}">
                <a16:creationId xmlns:a16="http://schemas.microsoft.com/office/drawing/2014/main" id="{252B282C-4F3C-02C6-86A1-F51B8A650847}"/>
              </a:ext>
            </a:extLst>
          </p:cNvPr>
          <p:cNvSpPr>
            <a:spLocks noGrp="1"/>
          </p:cNvSpPr>
          <p:nvPr>
            <p:ph type="pic" idx="2"/>
          </p:nvPr>
        </p:nvSpPr>
        <p:spPr>
          <a:xfrm>
            <a:off x="0" y="1"/>
            <a:ext cx="5388429" cy="6857999"/>
          </a:xfrm>
          <a:prstGeom prst="rect">
            <a:avLst/>
          </a:prstGeom>
          <a:solidFill>
            <a:schemeClr val="lt2"/>
          </a:solidFill>
          <a:ln w="28575" cap="flat" cmpd="sng">
            <a:noFill/>
            <a:prstDash val="solid"/>
            <a:round/>
            <a:headEnd type="none" w="sm" len="sm"/>
            <a:tailEnd type="none" w="sm" len="sm"/>
          </a:ln>
        </p:spPr>
        <p:txBody>
          <a:bodyPr/>
          <a:lstStyle>
            <a:lvl1pPr>
              <a:defRPr>
                <a:solidFill>
                  <a:schemeClr val="tx2"/>
                </a:solidFill>
              </a:defRPr>
            </a:lvl1pPr>
          </a:lstStyle>
          <a:p>
            <a:endParaRPr lang="en-IE"/>
          </a:p>
        </p:txBody>
      </p:sp>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a:xfrm>
            <a:off x="3766457" y="589047"/>
            <a:ext cx="7587343" cy="717240"/>
          </a:xfrm>
          <a:solidFill>
            <a:schemeClr val="bg1"/>
          </a:solidFill>
        </p:spPr>
        <p:txBody>
          <a:bodyPr>
            <a:noAutofit/>
          </a:bodyPr>
          <a:lstStyle>
            <a:lvl1pPr>
              <a:defRPr sz="4400"/>
            </a:lvl1pPr>
          </a:lstStyle>
          <a:p>
            <a:r>
              <a:rPr lang="en-US"/>
              <a:t>Click to edit Master title style</a:t>
            </a:r>
            <a:endParaRPr lang="en-IE"/>
          </a:p>
        </p:txBody>
      </p:sp>
      <p:sp>
        <p:nvSpPr>
          <p:cNvPr id="5" name="Content Placeholder 2">
            <a:extLst>
              <a:ext uri="{FF2B5EF4-FFF2-40B4-BE49-F238E27FC236}">
                <a16:creationId xmlns:a16="http://schemas.microsoft.com/office/drawing/2014/main" id="{303EC882-6BB1-D514-72D9-A7D3FAE8C698}"/>
              </a:ext>
            </a:extLst>
          </p:cNvPr>
          <p:cNvSpPr>
            <a:spLocks noGrp="1"/>
          </p:cNvSpPr>
          <p:nvPr>
            <p:ph sz="half" idx="15"/>
          </p:nvPr>
        </p:nvSpPr>
        <p:spPr>
          <a:xfrm>
            <a:off x="3766457" y="1895333"/>
            <a:ext cx="7587342" cy="3845577"/>
          </a:xfrm>
          <a:solidFill>
            <a:schemeClr val="bg1"/>
          </a:solidFill>
        </p:spPr>
        <p:txBody>
          <a:bodyPr>
            <a:normAutofit/>
          </a:bodyPr>
          <a:lstStyle>
            <a:lvl1pPr>
              <a:defRPr sz="2000"/>
            </a:lvl1pPr>
          </a:lstStyle>
          <a:p>
            <a:pPr lvl="0"/>
            <a:r>
              <a:rPr lang="en-US"/>
              <a:t>Click to edit Master text styles</a:t>
            </a:r>
          </a:p>
        </p:txBody>
      </p:sp>
      <p:sp>
        <p:nvSpPr>
          <p:cNvPr id="4" name="Slide Number Placeholder 5">
            <a:extLst>
              <a:ext uri="{FF2B5EF4-FFF2-40B4-BE49-F238E27FC236}">
                <a16:creationId xmlns:a16="http://schemas.microsoft.com/office/drawing/2014/main" id="{34B3D579-C01D-12A6-CE5F-799133A70ACD}"/>
              </a:ext>
            </a:extLst>
          </p:cNvPr>
          <p:cNvSpPr>
            <a:spLocks noGrp="1"/>
          </p:cNvSpPr>
          <p:nvPr>
            <p:ph type="sldNum" sz="quarter" idx="4"/>
          </p:nvPr>
        </p:nvSpPr>
        <p:spPr>
          <a:xfrm>
            <a:off x="838200" y="6127749"/>
            <a:ext cx="2743200" cy="365125"/>
          </a:xfrm>
          <a:prstGeom prst="rect">
            <a:avLst/>
          </a:prstGeom>
        </p:spPr>
        <p:txBody>
          <a:bodyPr vert="horz" lIns="91440" tIns="45720" rIns="91440" bIns="45720" rtlCol="0" anchor="ctr"/>
          <a:lstStyle>
            <a:lvl1pPr algn="r">
              <a:defRPr sz="1000">
                <a:solidFill>
                  <a:schemeClr val="tx1"/>
                </a:solidFill>
                <a:latin typeface="+mn-lt"/>
              </a:defRPr>
            </a:lvl1pPr>
          </a:lstStyle>
          <a:p>
            <a:pPr algn="l"/>
            <a:fld id="{768364BB-9B21-4D29-A19C-C6410F652861}" type="slidenum">
              <a:rPr lang="en-IE" smtClean="0"/>
              <a:pPr algn="l"/>
              <a:t>‹#›</a:t>
            </a:fld>
            <a:endParaRPr lang="en-IE"/>
          </a:p>
        </p:txBody>
      </p:sp>
    </p:spTree>
    <p:extLst>
      <p:ext uri="{BB962C8B-B14F-4D97-AF65-F5344CB8AC3E}">
        <p14:creationId xmlns:p14="http://schemas.microsoft.com/office/powerpoint/2010/main" val="82985448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xt and big photo coloured title 1">
    <p:spTree>
      <p:nvGrpSpPr>
        <p:cNvPr id="1" name=""/>
        <p:cNvGrpSpPr/>
        <p:nvPr/>
      </p:nvGrpSpPr>
      <p:grpSpPr>
        <a:xfrm>
          <a:off x="0" y="0"/>
          <a:ext cx="0" cy="0"/>
          <a:chOff x="0" y="0"/>
          <a:chExt cx="0" cy="0"/>
        </a:xfrm>
      </p:grpSpPr>
      <p:sp>
        <p:nvSpPr>
          <p:cNvPr id="3" name="Google Shape;72;p30">
            <a:extLst>
              <a:ext uri="{FF2B5EF4-FFF2-40B4-BE49-F238E27FC236}">
                <a16:creationId xmlns:a16="http://schemas.microsoft.com/office/drawing/2014/main" id="{252B282C-4F3C-02C6-86A1-F51B8A650847}"/>
              </a:ext>
            </a:extLst>
          </p:cNvPr>
          <p:cNvSpPr>
            <a:spLocks noGrp="1"/>
          </p:cNvSpPr>
          <p:nvPr>
            <p:ph type="pic" idx="2"/>
          </p:nvPr>
        </p:nvSpPr>
        <p:spPr>
          <a:xfrm>
            <a:off x="0" y="0"/>
            <a:ext cx="5388429" cy="6857999"/>
          </a:xfrm>
          <a:prstGeom prst="rect">
            <a:avLst/>
          </a:prstGeom>
          <a:solidFill>
            <a:schemeClr val="lt2"/>
          </a:solidFill>
          <a:ln w="28575" cap="flat" cmpd="sng">
            <a:noFill/>
            <a:prstDash val="solid"/>
            <a:round/>
            <a:headEnd type="none" w="sm" len="sm"/>
            <a:tailEnd type="none" w="sm" len="sm"/>
          </a:ln>
        </p:spPr>
        <p:txBody>
          <a:bodyPr/>
          <a:lstStyle>
            <a:lvl1pPr>
              <a:defRPr>
                <a:solidFill>
                  <a:schemeClr val="tx2"/>
                </a:solidFill>
              </a:defRPr>
            </a:lvl1pPr>
          </a:lstStyle>
          <a:p>
            <a:endParaRPr lang="en-IE"/>
          </a:p>
        </p:txBody>
      </p:sp>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a:xfrm>
            <a:off x="6215743" y="589047"/>
            <a:ext cx="5138057" cy="717240"/>
          </a:xfrm>
          <a:solidFill>
            <a:schemeClr val="bg1"/>
          </a:solidFill>
        </p:spPr>
        <p:txBody>
          <a:bodyPr lIns="72000" tIns="72000" rIns="72000" bIns="72000">
            <a:noAutofit/>
          </a:bodyPr>
          <a:lstStyle>
            <a:lvl1pPr>
              <a:defRPr sz="4400">
                <a:solidFill>
                  <a:srgbClr val="023598"/>
                </a:solidFill>
              </a:defRPr>
            </a:lvl1pPr>
          </a:lstStyle>
          <a:p>
            <a:r>
              <a:rPr lang="en-US"/>
              <a:t>Click to edit Master title style</a:t>
            </a:r>
            <a:endParaRPr lang="en-IE"/>
          </a:p>
        </p:txBody>
      </p:sp>
      <p:sp>
        <p:nvSpPr>
          <p:cNvPr id="5" name="Content Placeholder 2">
            <a:extLst>
              <a:ext uri="{FF2B5EF4-FFF2-40B4-BE49-F238E27FC236}">
                <a16:creationId xmlns:a16="http://schemas.microsoft.com/office/drawing/2014/main" id="{303EC882-6BB1-D514-72D9-A7D3FAE8C698}"/>
              </a:ext>
            </a:extLst>
          </p:cNvPr>
          <p:cNvSpPr>
            <a:spLocks noGrp="1"/>
          </p:cNvSpPr>
          <p:nvPr>
            <p:ph sz="half" idx="15"/>
          </p:nvPr>
        </p:nvSpPr>
        <p:spPr>
          <a:xfrm>
            <a:off x="6215743" y="1895333"/>
            <a:ext cx="5138056" cy="3845577"/>
          </a:xfrm>
          <a:solidFill>
            <a:schemeClr val="bg1"/>
          </a:solidFill>
        </p:spPr>
        <p:txBody>
          <a:bodyPr>
            <a:normAutofit/>
          </a:bodyPr>
          <a:lstStyle>
            <a:lvl1pPr marL="342900" indent="-342900">
              <a:buClr>
                <a:schemeClr val="tx2"/>
              </a:buClr>
              <a:buSzPct val="150000"/>
              <a:buFont typeface="Arial" panose="020B0604020202020204" pitchFamily="34" charset="0"/>
              <a:buChar char="•"/>
              <a:defRPr sz="2000">
                <a:solidFill>
                  <a:schemeClr val="tx1"/>
                </a:solidFill>
              </a:defRPr>
            </a:lvl1pPr>
          </a:lstStyle>
          <a:p>
            <a:pPr lvl="0"/>
            <a:r>
              <a:rPr lang="en-US"/>
              <a:t>Click to edit Master text styles</a:t>
            </a:r>
          </a:p>
        </p:txBody>
      </p:sp>
      <p:sp>
        <p:nvSpPr>
          <p:cNvPr id="6" name="Content Placeholder 2">
            <a:extLst>
              <a:ext uri="{FF2B5EF4-FFF2-40B4-BE49-F238E27FC236}">
                <a16:creationId xmlns:a16="http://schemas.microsoft.com/office/drawing/2014/main" id="{E2F83483-47D9-4712-A8D7-6CBF61775821}"/>
              </a:ext>
            </a:extLst>
          </p:cNvPr>
          <p:cNvSpPr>
            <a:spLocks noGrp="1"/>
          </p:cNvSpPr>
          <p:nvPr>
            <p:ph sz="half" idx="16" hasCustomPrompt="1"/>
          </p:nvPr>
        </p:nvSpPr>
        <p:spPr>
          <a:xfrm>
            <a:off x="477610" y="5190983"/>
            <a:ext cx="6090558" cy="390667"/>
          </a:xfrm>
          <a:solidFill>
            <a:schemeClr val="bg1"/>
          </a:solidFill>
        </p:spPr>
        <p:txBody>
          <a:bodyPr anchor="ctr">
            <a:noAutofit/>
          </a:bodyPr>
          <a:lstStyle>
            <a:lvl1pPr>
              <a:defRPr sz="1800" i="1"/>
            </a:lvl1pPr>
          </a:lstStyle>
          <a:p>
            <a:pPr lvl="0"/>
            <a:r>
              <a:rPr lang="en-US"/>
              <a:t>Click to edit Master text styles (caption)</a:t>
            </a:r>
          </a:p>
        </p:txBody>
      </p:sp>
      <p:sp>
        <p:nvSpPr>
          <p:cNvPr id="4" name="Slide Number Placeholder 5">
            <a:extLst>
              <a:ext uri="{FF2B5EF4-FFF2-40B4-BE49-F238E27FC236}">
                <a16:creationId xmlns:a16="http://schemas.microsoft.com/office/drawing/2014/main" id="{7F45EB6E-A9F2-69AE-7DB0-BAD721D36FF0}"/>
              </a:ext>
            </a:extLst>
          </p:cNvPr>
          <p:cNvSpPr>
            <a:spLocks noGrp="1"/>
          </p:cNvSpPr>
          <p:nvPr>
            <p:ph type="sldNum" sz="quarter" idx="4"/>
          </p:nvPr>
        </p:nvSpPr>
        <p:spPr>
          <a:xfrm>
            <a:off x="838200" y="6127749"/>
            <a:ext cx="2743200" cy="365125"/>
          </a:xfrm>
          <a:prstGeom prst="rect">
            <a:avLst/>
          </a:prstGeom>
        </p:spPr>
        <p:txBody>
          <a:bodyPr vert="horz" lIns="91440" tIns="45720" rIns="91440" bIns="45720" rtlCol="0" anchor="ctr"/>
          <a:lstStyle>
            <a:lvl1pPr algn="r">
              <a:defRPr sz="1000">
                <a:solidFill>
                  <a:schemeClr val="tx1"/>
                </a:solidFill>
                <a:latin typeface="+mn-lt"/>
              </a:defRPr>
            </a:lvl1pPr>
          </a:lstStyle>
          <a:p>
            <a:pPr algn="l"/>
            <a:fld id="{768364BB-9B21-4D29-A19C-C6410F652861}" type="slidenum">
              <a:rPr lang="en-IE" smtClean="0"/>
              <a:pPr algn="l"/>
              <a:t>‹#›</a:t>
            </a:fld>
            <a:endParaRPr lang="en-IE"/>
          </a:p>
        </p:txBody>
      </p:sp>
    </p:spTree>
    <p:extLst>
      <p:ext uri="{BB962C8B-B14F-4D97-AF65-F5344CB8AC3E}">
        <p14:creationId xmlns:p14="http://schemas.microsoft.com/office/powerpoint/2010/main" val="3339098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B72939D-61BD-4609-D476-6D997AC794F2}"/>
              </a:ext>
            </a:extLst>
          </p:cNvPr>
          <p:cNvSpPr>
            <a:spLocks noGrp="1"/>
          </p:cNvSpPr>
          <p:nvPr>
            <p:ph type="pic" sz="quarter" idx="14"/>
          </p:nvPr>
        </p:nvSpPr>
        <p:spPr>
          <a:xfrm>
            <a:off x="0" y="1798638"/>
            <a:ext cx="12192000" cy="4068762"/>
          </a:xfrm>
          <a:prstGeom prst="rect">
            <a:avLst/>
          </a:prstGeom>
          <a:solidFill>
            <a:schemeClr val="bg1">
              <a:lumMod val="95000"/>
            </a:schemeClr>
          </a:solidFill>
        </p:spPr>
        <p:txBody>
          <a:bodyPr tIns="1260000" anchor="ctr" anchorCtr="0"/>
          <a:lstStyle>
            <a:lvl1pPr marL="0" indent="0" algn="ctr">
              <a:buNone/>
              <a:defRPr sz="1600"/>
            </a:lvl1pPr>
          </a:lstStyle>
          <a:p>
            <a:endParaRPr lang="en-BE"/>
          </a:p>
        </p:txBody>
      </p:sp>
      <p:sp>
        <p:nvSpPr>
          <p:cNvPr id="4" name="Title Placeholder 1">
            <a:extLst>
              <a:ext uri="{FF2B5EF4-FFF2-40B4-BE49-F238E27FC236}">
                <a16:creationId xmlns:a16="http://schemas.microsoft.com/office/drawing/2014/main" id="{136C2E53-89B6-D5FC-0588-C7BC76265853}"/>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3762637837"/>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text and big photo coloured title 1">
    <p:spTree>
      <p:nvGrpSpPr>
        <p:cNvPr id="1" name=""/>
        <p:cNvGrpSpPr/>
        <p:nvPr/>
      </p:nvGrpSpPr>
      <p:grpSpPr>
        <a:xfrm>
          <a:off x="0" y="0"/>
          <a:ext cx="0" cy="0"/>
          <a:chOff x="0" y="0"/>
          <a:chExt cx="0" cy="0"/>
        </a:xfrm>
      </p:grpSpPr>
      <p:pic>
        <p:nvPicPr>
          <p:cNvPr id="7" name="Content Placeholder 5" descr="A group of people posing for a photo&#10;&#10;Description automatically generated">
            <a:extLst>
              <a:ext uri="{FF2B5EF4-FFF2-40B4-BE49-F238E27FC236}">
                <a16:creationId xmlns:a16="http://schemas.microsoft.com/office/drawing/2014/main" id="{AE563FAB-C510-B72A-FB1B-4A0E517B675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Content Placeholder 2">
            <a:extLst>
              <a:ext uri="{FF2B5EF4-FFF2-40B4-BE49-F238E27FC236}">
                <a16:creationId xmlns:a16="http://schemas.microsoft.com/office/drawing/2014/main" id="{E2F83483-47D9-4712-A8D7-6CBF61775821}"/>
              </a:ext>
            </a:extLst>
          </p:cNvPr>
          <p:cNvSpPr>
            <a:spLocks noGrp="1"/>
          </p:cNvSpPr>
          <p:nvPr>
            <p:ph sz="half" idx="16" hasCustomPrompt="1"/>
          </p:nvPr>
        </p:nvSpPr>
        <p:spPr>
          <a:xfrm>
            <a:off x="477610" y="5190983"/>
            <a:ext cx="6090558" cy="390667"/>
          </a:xfrm>
          <a:solidFill>
            <a:srgbClr val="C6E5DF"/>
          </a:solidFill>
        </p:spPr>
        <p:txBody>
          <a:bodyPr anchor="ctr">
            <a:noAutofit/>
          </a:bodyPr>
          <a:lstStyle>
            <a:lvl1pPr>
              <a:defRPr sz="2200" b="1" i="0">
                <a:solidFill>
                  <a:srgbClr val="023598"/>
                </a:solidFill>
              </a:defRPr>
            </a:lvl1pPr>
          </a:lstStyle>
          <a:p>
            <a:pPr lvl="0"/>
            <a:r>
              <a:rPr lang="en-US"/>
              <a:t>College of Commissioners</a:t>
            </a:r>
          </a:p>
        </p:txBody>
      </p:sp>
      <p:sp>
        <p:nvSpPr>
          <p:cNvPr id="4" name="Slide Number Placeholder 5">
            <a:extLst>
              <a:ext uri="{FF2B5EF4-FFF2-40B4-BE49-F238E27FC236}">
                <a16:creationId xmlns:a16="http://schemas.microsoft.com/office/drawing/2014/main" id="{7F45EB6E-A9F2-69AE-7DB0-BAD721D36FF0}"/>
              </a:ext>
            </a:extLst>
          </p:cNvPr>
          <p:cNvSpPr>
            <a:spLocks noGrp="1"/>
          </p:cNvSpPr>
          <p:nvPr>
            <p:ph type="sldNum" sz="quarter" idx="4"/>
          </p:nvPr>
        </p:nvSpPr>
        <p:spPr>
          <a:xfrm>
            <a:off x="838200" y="6127749"/>
            <a:ext cx="2743200" cy="365125"/>
          </a:xfrm>
          <a:prstGeom prst="rect">
            <a:avLst/>
          </a:prstGeom>
        </p:spPr>
        <p:txBody>
          <a:bodyPr vert="horz" lIns="91440" tIns="45720" rIns="91440" bIns="45720" rtlCol="0" anchor="ctr"/>
          <a:lstStyle>
            <a:lvl1pPr algn="r">
              <a:defRPr sz="1000">
                <a:solidFill>
                  <a:schemeClr val="tx1"/>
                </a:solidFill>
                <a:latin typeface="+mn-lt"/>
              </a:defRPr>
            </a:lvl1pPr>
          </a:lstStyle>
          <a:p>
            <a:pPr algn="l"/>
            <a:fld id="{768364BB-9B21-4D29-A19C-C6410F652861}" type="slidenum">
              <a:rPr lang="en-IE" smtClean="0"/>
              <a:pPr algn="l"/>
              <a:t>‹#›</a:t>
            </a:fld>
            <a:endParaRPr lang="en-IE"/>
          </a:p>
        </p:txBody>
      </p:sp>
      <p:pic>
        <p:nvPicPr>
          <p:cNvPr id="8" name="Picture 7" descr="A blue flag with yellow stars and stripes&#10;&#10;Description automatically generated">
            <a:extLst>
              <a:ext uri="{FF2B5EF4-FFF2-40B4-BE49-F238E27FC236}">
                <a16:creationId xmlns:a16="http://schemas.microsoft.com/office/drawing/2014/main" id="{0E9D1E33-E1E8-2B54-AFCC-498E0E7CA8A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25768" y="5901016"/>
            <a:ext cx="1257867" cy="763200"/>
          </a:xfrm>
          <a:prstGeom prst="rect">
            <a:avLst/>
          </a:prstGeom>
        </p:spPr>
      </p:pic>
    </p:spTree>
    <p:extLst>
      <p:ext uri="{BB962C8B-B14F-4D97-AF65-F5344CB8AC3E}">
        <p14:creationId xmlns:p14="http://schemas.microsoft.com/office/powerpoint/2010/main" val="22604822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xt and big photo coloured title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2F035CA-6728-7746-C9FC-81382094BF06}"/>
              </a:ext>
            </a:extLst>
          </p:cNvPr>
          <p:cNvSpPr/>
          <p:nvPr userDrawn="1"/>
        </p:nvSpPr>
        <p:spPr>
          <a:xfrm>
            <a:off x="5388429" y="0"/>
            <a:ext cx="6803571" cy="6857999"/>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Google Shape;72;p30">
            <a:extLst>
              <a:ext uri="{FF2B5EF4-FFF2-40B4-BE49-F238E27FC236}">
                <a16:creationId xmlns:a16="http://schemas.microsoft.com/office/drawing/2014/main" id="{252B282C-4F3C-02C6-86A1-F51B8A650847}"/>
              </a:ext>
            </a:extLst>
          </p:cNvPr>
          <p:cNvSpPr>
            <a:spLocks noGrp="1"/>
          </p:cNvSpPr>
          <p:nvPr>
            <p:ph type="pic" idx="2"/>
          </p:nvPr>
        </p:nvSpPr>
        <p:spPr>
          <a:xfrm>
            <a:off x="0" y="1"/>
            <a:ext cx="5388429" cy="6857999"/>
          </a:xfrm>
          <a:prstGeom prst="rect">
            <a:avLst/>
          </a:prstGeom>
          <a:solidFill>
            <a:schemeClr val="lt2"/>
          </a:solidFill>
          <a:ln w="28575" cap="flat" cmpd="sng">
            <a:noFill/>
            <a:prstDash val="solid"/>
            <a:round/>
            <a:headEnd type="none" w="sm" len="sm"/>
            <a:tailEnd type="none" w="sm" len="sm"/>
          </a:ln>
        </p:spPr>
        <p:txBody>
          <a:bodyPr/>
          <a:lstStyle>
            <a:lvl1pPr>
              <a:defRPr>
                <a:solidFill>
                  <a:schemeClr val="tx2"/>
                </a:solidFill>
              </a:defRPr>
            </a:lvl1pPr>
          </a:lstStyle>
          <a:p>
            <a:endParaRPr lang="en-IE"/>
          </a:p>
        </p:txBody>
      </p:sp>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a:xfrm>
            <a:off x="6215743" y="589046"/>
            <a:ext cx="5138057" cy="1000267"/>
          </a:xfrm>
          <a:noFill/>
        </p:spPr>
        <p:txBody>
          <a:bodyPr lIns="72000" tIns="72000" rIns="72000" bIns="72000">
            <a:noAutofit/>
          </a:bodyPr>
          <a:lstStyle>
            <a:lvl1pPr>
              <a:defRPr sz="4400">
                <a:solidFill>
                  <a:schemeClr val="tx2"/>
                </a:solidFill>
                <a:highlight>
                  <a:srgbClr val="FFD34E"/>
                </a:highlight>
              </a:defRPr>
            </a:lvl1pPr>
          </a:lstStyle>
          <a:p>
            <a:r>
              <a:rPr lang="en-US"/>
              <a:t>Click to edit Master title style</a:t>
            </a:r>
            <a:endParaRPr lang="en-IE"/>
          </a:p>
        </p:txBody>
      </p:sp>
      <p:sp>
        <p:nvSpPr>
          <p:cNvPr id="5" name="Content Placeholder 2">
            <a:extLst>
              <a:ext uri="{FF2B5EF4-FFF2-40B4-BE49-F238E27FC236}">
                <a16:creationId xmlns:a16="http://schemas.microsoft.com/office/drawing/2014/main" id="{303EC882-6BB1-D514-72D9-A7D3FAE8C698}"/>
              </a:ext>
            </a:extLst>
          </p:cNvPr>
          <p:cNvSpPr>
            <a:spLocks noGrp="1"/>
          </p:cNvSpPr>
          <p:nvPr>
            <p:ph sz="half" idx="15"/>
          </p:nvPr>
        </p:nvSpPr>
        <p:spPr>
          <a:xfrm>
            <a:off x="6215743" y="1895333"/>
            <a:ext cx="5138056" cy="3845577"/>
          </a:xfrm>
          <a:noFill/>
        </p:spPr>
        <p:txBody>
          <a:bodyPr>
            <a:normAutofit/>
          </a:bodyPr>
          <a:lstStyle>
            <a:lvl1pPr marL="342900" indent="-342900">
              <a:buClr>
                <a:schemeClr val="bg1"/>
              </a:buClr>
              <a:buSzPct val="150000"/>
              <a:buFont typeface="Arial" panose="020B0604020202020204" pitchFamily="34" charset="0"/>
              <a:buChar char="•"/>
              <a:defRPr sz="2000">
                <a:solidFill>
                  <a:schemeClr val="bg1"/>
                </a:solidFill>
              </a:defRPr>
            </a:lvl1pPr>
          </a:lstStyle>
          <a:p>
            <a:pPr lvl="0"/>
            <a:r>
              <a:rPr lang="en-US"/>
              <a:t>Click to edit Master text styles</a:t>
            </a:r>
          </a:p>
        </p:txBody>
      </p:sp>
      <p:sp>
        <p:nvSpPr>
          <p:cNvPr id="8" name="Content Placeholder 2">
            <a:extLst>
              <a:ext uri="{FF2B5EF4-FFF2-40B4-BE49-F238E27FC236}">
                <a16:creationId xmlns:a16="http://schemas.microsoft.com/office/drawing/2014/main" id="{4DE701F0-97E6-7792-DA18-AD6E08BC874A}"/>
              </a:ext>
            </a:extLst>
          </p:cNvPr>
          <p:cNvSpPr>
            <a:spLocks noGrp="1"/>
          </p:cNvSpPr>
          <p:nvPr>
            <p:ph sz="half" idx="16" hasCustomPrompt="1"/>
          </p:nvPr>
        </p:nvSpPr>
        <p:spPr>
          <a:xfrm>
            <a:off x="125185" y="6162533"/>
            <a:ext cx="6090558" cy="390667"/>
          </a:xfrm>
          <a:solidFill>
            <a:schemeClr val="bg1"/>
          </a:solidFill>
        </p:spPr>
        <p:txBody>
          <a:bodyPr anchor="ctr">
            <a:noAutofit/>
          </a:bodyPr>
          <a:lstStyle>
            <a:lvl1pPr>
              <a:defRPr sz="1800" i="1"/>
            </a:lvl1pPr>
          </a:lstStyle>
          <a:p>
            <a:pPr lvl="0"/>
            <a:r>
              <a:rPr lang="en-US"/>
              <a:t>Click to edit Master text styles (caption)</a:t>
            </a:r>
          </a:p>
        </p:txBody>
      </p:sp>
      <p:pic>
        <p:nvPicPr>
          <p:cNvPr id="6" name="Picture 5" descr="A blue flag with yellow stars and stripes&#10;&#10;Description automatically generated">
            <a:extLst>
              <a:ext uri="{FF2B5EF4-FFF2-40B4-BE49-F238E27FC236}">
                <a16:creationId xmlns:a16="http://schemas.microsoft.com/office/drawing/2014/main" id="{F07C9B7E-A9F7-E74E-8B7F-3BB737CA398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25768" y="5901016"/>
            <a:ext cx="1257867" cy="763200"/>
          </a:xfrm>
          <a:prstGeom prst="rect">
            <a:avLst/>
          </a:prstGeom>
        </p:spPr>
      </p:pic>
    </p:spTree>
    <p:extLst>
      <p:ext uri="{BB962C8B-B14F-4D97-AF65-F5344CB8AC3E}">
        <p14:creationId xmlns:p14="http://schemas.microsoft.com/office/powerpoint/2010/main" val="53567096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 in 2 columns and big photo">
    <p:spTree>
      <p:nvGrpSpPr>
        <p:cNvPr id="1" name=""/>
        <p:cNvGrpSpPr/>
        <p:nvPr/>
      </p:nvGrpSpPr>
      <p:grpSpPr>
        <a:xfrm>
          <a:off x="0" y="0"/>
          <a:ext cx="0" cy="0"/>
          <a:chOff x="0" y="0"/>
          <a:chExt cx="0" cy="0"/>
        </a:xfrm>
      </p:grpSpPr>
      <p:sp>
        <p:nvSpPr>
          <p:cNvPr id="3" name="Google Shape;72;p30">
            <a:extLst>
              <a:ext uri="{FF2B5EF4-FFF2-40B4-BE49-F238E27FC236}">
                <a16:creationId xmlns:a16="http://schemas.microsoft.com/office/drawing/2014/main" id="{252B282C-4F3C-02C6-86A1-F51B8A650847}"/>
              </a:ext>
            </a:extLst>
          </p:cNvPr>
          <p:cNvSpPr>
            <a:spLocks noGrp="1"/>
          </p:cNvSpPr>
          <p:nvPr>
            <p:ph type="pic" idx="2"/>
          </p:nvPr>
        </p:nvSpPr>
        <p:spPr>
          <a:xfrm>
            <a:off x="7773642" y="0"/>
            <a:ext cx="4418358" cy="6857999"/>
          </a:xfrm>
          <a:prstGeom prst="rect">
            <a:avLst/>
          </a:prstGeom>
          <a:solidFill>
            <a:schemeClr val="lt2"/>
          </a:solidFill>
          <a:ln w="28575" cap="flat" cmpd="sng">
            <a:noFill/>
            <a:prstDash val="solid"/>
            <a:round/>
            <a:headEnd type="none" w="sm" len="sm"/>
            <a:tailEnd type="none" w="sm" len="sm"/>
          </a:ln>
        </p:spPr>
        <p:txBody>
          <a:bodyPr/>
          <a:lstStyle>
            <a:lvl1pPr>
              <a:defRPr>
                <a:solidFill>
                  <a:schemeClr val="tx2"/>
                </a:solidFill>
              </a:defRPr>
            </a:lvl1pPr>
          </a:lstStyle>
          <a:p>
            <a:endParaRPr lang="en-IE"/>
          </a:p>
        </p:txBody>
      </p:sp>
      <p:sp>
        <p:nvSpPr>
          <p:cNvPr id="9" name="Title 1">
            <a:extLst>
              <a:ext uri="{FF2B5EF4-FFF2-40B4-BE49-F238E27FC236}">
                <a16:creationId xmlns:a16="http://schemas.microsoft.com/office/drawing/2014/main" id="{278936A4-CDCB-C345-F71F-92F2A35F2AF4}"/>
              </a:ext>
            </a:extLst>
          </p:cNvPr>
          <p:cNvSpPr>
            <a:spLocks noGrp="1"/>
          </p:cNvSpPr>
          <p:nvPr>
            <p:ph type="title"/>
          </p:nvPr>
        </p:nvSpPr>
        <p:spPr>
          <a:xfrm>
            <a:off x="838200" y="461067"/>
            <a:ext cx="7915275" cy="717240"/>
          </a:xfrm>
          <a:solidFill>
            <a:schemeClr val="bg1"/>
          </a:solidFill>
        </p:spPr>
        <p:txBody>
          <a:bodyPr>
            <a:noAutofit/>
          </a:bodyPr>
          <a:lstStyle>
            <a:lvl1pPr>
              <a:defRPr sz="4400"/>
            </a:lvl1pPr>
          </a:lstStyle>
          <a:p>
            <a:r>
              <a:rPr lang="en-US"/>
              <a:t>Click to edit Master title style</a:t>
            </a:r>
            <a:endParaRPr lang="en-IE"/>
          </a:p>
        </p:txBody>
      </p:sp>
      <p:sp>
        <p:nvSpPr>
          <p:cNvPr id="4" name="Content Placeholder 2">
            <a:extLst>
              <a:ext uri="{FF2B5EF4-FFF2-40B4-BE49-F238E27FC236}">
                <a16:creationId xmlns:a16="http://schemas.microsoft.com/office/drawing/2014/main" id="{094C5D68-6EAE-4A7A-7185-241C6CF3B9BB}"/>
              </a:ext>
            </a:extLst>
          </p:cNvPr>
          <p:cNvSpPr>
            <a:spLocks noGrp="1"/>
          </p:cNvSpPr>
          <p:nvPr>
            <p:ph sz="half" idx="12"/>
          </p:nvPr>
        </p:nvSpPr>
        <p:spPr>
          <a:xfrm>
            <a:off x="4305921" y="1833753"/>
            <a:ext cx="2974761" cy="3638550"/>
          </a:xfrm>
          <a:noFill/>
        </p:spPr>
        <p:txBody>
          <a:bodyPr>
            <a:normAutofit/>
          </a:bodyPr>
          <a:lstStyle>
            <a:lvl1pPr>
              <a:defRPr sz="2000">
                <a:solidFill>
                  <a:schemeClr val="tx1"/>
                </a:solidFill>
              </a:defRPr>
            </a:lvl1pPr>
          </a:lstStyle>
          <a:p>
            <a:pPr lvl="0"/>
            <a:r>
              <a:rPr lang="en-US"/>
              <a:t>Click to edit Master text styles</a:t>
            </a:r>
          </a:p>
        </p:txBody>
      </p:sp>
      <p:sp>
        <p:nvSpPr>
          <p:cNvPr id="8" name="Slide Number Placeholder 5">
            <a:extLst>
              <a:ext uri="{FF2B5EF4-FFF2-40B4-BE49-F238E27FC236}">
                <a16:creationId xmlns:a16="http://schemas.microsoft.com/office/drawing/2014/main" id="{B34640E7-F2CB-7256-13B9-A4E92A6B16D7}"/>
              </a:ext>
            </a:extLst>
          </p:cNvPr>
          <p:cNvSpPr>
            <a:spLocks noGrp="1"/>
          </p:cNvSpPr>
          <p:nvPr>
            <p:ph type="sldNum" sz="quarter" idx="4"/>
          </p:nvPr>
        </p:nvSpPr>
        <p:spPr>
          <a:xfrm>
            <a:off x="838200" y="6127749"/>
            <a:ext cx="2743200" cy="365125"/>
          </a:xfrm>
          <a:prstGeom prst="rect">
            <a:avLst/>
          </a:prstGeom>
        </p:spPr>
        <p:txBody>
          <a:bodyPr vert="horz" lIns="91440" tIns="45720" rIns="91440" bIns="45720" rtlCol="0" anchor="ctr"/>
          <a:lstStyle>
            <a:lvl1pPr algn="r">
              <a:defRPr sz="1000">
                <a:solidFill>
                  <a:schemeClr val="tx1"/>
                </a:solidFill>
                <a:latin typeface="+mn-lt"/>
              </a:defRPr>
            </a:lvl1pPr>
          </a:lstStyle>
          <a:p>
            <a:pPr algn="l"/>
            <a:fld id="{768364BB-9B21-4D29-A19C-C6410F652861}" type="slidenum">
              <a:rPr lang="en-IE" smtClean="0"/>
              <a:pPr algn="l"/>
              <a:t>‹#›</a:t>
            </a:fld>
            <a:endParaRPr lang="en-IE"/>
          </a:p>
        </p:txBody>
      </p:sp>
      <p:pic>
        <p:nvPicPr>
          <p:cNvPr id="2" name="Picture 1" descr="A blue flag with yellow stars&#10;&#10;Description automatically generated">
            <a:extLst>
              <a:ext uri="{FF2B5EF4-FFF2-40B4-BE49-F238E27FC236}">
                <a16:creationId xmlns:a16="http://schemas.microsoft.com/office/drawing/2014/main" id="{901A7271-B7CF-4C49-1423-D7CA7ECEF2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25768" y="5901016"/>
            <a:ext cx="1256063" cy="762106"/>
          </a:xfrm>
          <a:prstGeom prst="rect">
            <a:avLst/>
          </a:prstGeom>
        </p:spPr>
      </p:pic>
      <p:sp>
        <p:nvSpPr>
          <p:cNvPr id="6" name="Content Placeholder 2">
            <a:extLst>
              <a:ext uri="{FF2B5EF4-FFF2-40B4-BE49-F238E27FC236}">
                <a16:creationId xmlns:a16="http://schemas.microsoft.com/office/drawing/2014/main" id="{BFE590DB-1C31-60F0-D6F8-A1706796115D}"/>
              </a:ext>
            </a:extLst>
          </p:cNvPr>
          <p:cNvSpPr>
            <a:spLocks noGrp="1"/>
          </p:cNvSpPr>
          <p:nvPr>
            <p:ph sz="half" idx="13"/>
          </p:nvPr>
        </p:nvSpPr>
        <p:spPr>
          <a:xfrm>
            <a:off x="838200" y="1833753"/>
            <a:ext cx="2974761" cy="3638550"/>
          </a:xfrm>
          <a:noFill/>
        </p:spPr>
        <p:txBody>
          <a:bodyPr>
            <a:normAutofit/>
          </a:bodyPr>
          <a:lstStyle>
            <a:lvl1pPr>
              <a:defRPr sz="2000">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142481127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photos and three text boxes">
    <p:spTree>
      <p:nvGrpSpPr>
        <p:cNvPr id="1" name=""/>
        <p:cNvGrpSpPr/>
        <p:nvPr/>
      </p:nvGrpSpPr>
      <p:grpSpPr>
        <a:xfrm>
          <a:off x="0" y="0"/>
          <a:ext cx="0" cy="0"/>
          <a:chOff x="0" y="0"/>
          <a:chExt cx="0" cy="0"/>
        </a:xfrm>
      </p:grpSpPr>
      <p:sp>
        <p:nvSpPr>
          <p:cNvPr id="3" name="Google Shape;72;p30">
            <a:extLst>
              <a:ext uri="{FF2B5EF4-FFF2-40B4-BE49-F238E27FC236}">
                <a16:creationId xmlns:a16="http://schemas.microsoft.com/office/drawing/2014/main" id="{252B282C-4F3C-02C6-86A1-F51B8A650847}"/>
              </a:ext>
            </a:extLst>
          </p:cNvPr>
          <p:cNvSpPr>
            <a:spLocks noGrp="1"/>
          </p:cNvSpPr>
          <p:nvPr>
            <p:ph type="pic" idx="2"/>
          </p:nvPr>
        </p:nvSpPr>
        <p:spPr>
          <a:xfrm>
            <a:off x="872591" y="1571394"/>
            <a:ext cx="3008502" cy="2763002"/>
          </a:xfrm>
          <a:prstGeom prst="rect">
            <a:avLst/>
          </a:prstGeom>
          <a:solidFill>
            <a:schemeClr val="lt2"/>
          </a:solidFill>
          <a:ln w="28575" cap="flat" cmpd="sng">
            <a:noFill/>
            <a:prstDash val="solid"/>
            <a:round/>
            <a:headEnd type="none" w="sm" len="sm"/>
            <a:tailEnd type="none" w="sm" len="sm"/>
          </a:ln>
        </p:spPr>
        <p:txBody>
          <a:bodyPr/>
          <a:lstStyle>
            <a:lvl1pPr>
              <a:defRPr>
                <a:solidFill>
                  <a:schemeClr val="tx2"/>
                </a:solidFill>
              </a:defRPr>
            </a:lvl1pPr>
          </a:lstStyle>
          <a:p>
            <a:endParaRPr lang="en-IE"/>
          </a:p>
        </p:txBody>
      </p:sp>
      <p:sp>
        <p:nvSpPr>
          <p:cNvPr id="4" name="Title 1">
            <a:extLst>
              <a:ext uri="{FF2B5EF4-FFF2-40B4-BE49-F238E27FC236}">
                <a16:creationId xmlns:a16="http://schemas.microsoft.com/office/drawing/2014/main" id="{C41187F8-6993-4E2B-6622-C25429339D60}"/>
              </a:ext>
            </a:extLst>
          </p:cNvPr>
          <p:cNvSpPr>
            <a:spLocks noGrp="1"/>
          </p:cNvSpPr>
          <p:nvPr>
            <p:ph type="title"/>
          </p:nvPr>
        </p:nvSpPr>
        <p:spPr>
          <a:xfrm>
            <a:off x="838200" y="365126"/>
            <a:ext cx="10515602" cy="816904"/>
          </a:xfrm>
        </p:spPr>
        <p:txBody>
          <a:bodyPr>
            <a:normAutofit/>
          </a:bodyPr>
          <a:lstStyle>
            <a:lvl1pPr algn="l" defTabSz="914400" rtl="0" eaLnBrk="1" latinLnBrk="0" hangingPunct="1">
              <a:lnSpc>
                <a:spcPct val="90000"/>
              </a:lnSpc>
              <a:spcBef>
                <a:spcPct val="0"/>
              </a:spcBef>
              <a:buNone/>
              <a:defRPr lang="en-IE" sz="4400" kern="1200" dirty="0">
                <a:solidFill>
                  <a:schemeClr val="tx2"/>
                </a:solidFill>
                <a:latin typeface="+mj-lt"/>
                <a:ea typeface="+mj-ea"/>
                <a:cs typeface="+mj-cs"/>
              </a:defRPr>
            </a:lvl1pPr>
          </a:lstStyle>
          <a:p>
            <a:r>
              <a:rPr lang="en-US"/>
              <a:t>Click to edit Master title style</a:t>
            </a:r>
            <a:endParaRPr lang="en-IE"/>
          </a:p>
        </p:txBody>
      </p:sp>
      <p:sp>
        <p:nvSpPr>
          <p:cNvPr id="7" name="Google Shape;72;p30">
            <a:extLst>
              <a:ext uri="{FF2B5EF4-FFF2-40B4-BE49-F238E27FC236}">
                <a16:creationId xmlns:a16="http://schemas.microsoft.com/office/drawing/2014/main" id="{463AB235-233D-D0DB-E16C-CB9366541FFD}"/>
              </a:ext>
            </a:extLst>
          </p:cNvPr>
          <p:cNvSpPr>
            <a:spLocks noGrp="1"/>
          </p:cNvSpPr>
          <p:nvPr>
            <p:ph type="pic" idx="27"/>
          </p:nvPr>
        </p:nvSpPr>
        <p:spPr>
          <a:xfrm>
            <a:off x="4608944" y="1571394"/>
            <a:ext cx="3008502" cy="2763002"/>
          </a:xfrm>
          <a:prstGeom prst="rect">
            <a:avLst/>
          </a:prstGeom>
          <a:solidFill>
            <a:schemeClr val="lt2"/>
          </a:solidFill>
          <a:ln w="28575" cap="flat" cmpd="sng">
            <a:noFill/>
            <a:prstDash val="solid"/>
            <a:round/>
            <a:headEnd type="none" w="sm" len="sm"/>
            <a:tailEnd type="none" w="sm" len="sm"/>
          </a:ln>
        </p:spPr>
        <p:txBody>
          <a:bodyPr/>
          <a:lstStyle>
            <a:lvl1pPr>
              <a:defRPr>
                <a:solidFill>
                  <a:schemeClr val="tx2"/>
                </a:solidFill>
              </a:defRPr>
            </a:lvl1pPr>
          </a:lstStyle>
          <a:p>
            <a:endParaRPr lang="en-IE"/>
          </a:p>
        </p:txBody>
      </p:sp>
      <p:sp>
        <p:nvSpPr>
          <p:cNvPr id="8" name="Google Shape;72;p30">
            <a:extLst>
              <a:ext uri="{FF2B5EF4-FFF2-40B4-BE49-F238E27FC236}">
                <a16:creationId xmlns:a16="http://schemas.microsoft.com/office/drawing/2014/main" id="{18BFCAC6-D624-8622-7879-6E32A21B7DBA}"/>
              </a:ext>
            </a:extLst>
          </p:cNvPr>
          <p:cNvSpPr>
            <a:spLocks noGrp="1"/>
          </p:cNvSpPr>
          <p:nvPr>
            <p:ph type="pic" idx="28"/>
          </p:nvPr>
        </p:nvSpPr>
        <p:spPr>
          <a:xfrm>
            <a:off x="8345298" y="1571394"/>
            <a:ext cx="3008502" cy="2763002"/>
          </a:xfrm>
          <a:prstGeom prst="rect">
            <a:avLst/>
          </a:prstGeom>
          <a:solidFill>
            <a:schemeClr val="lt2"/>
          </a:solidFill>
          <a:ln w="28575" cap="flat" cmpd="sng">
            <a:noFill/>
            <a:prstDash val="solid"/>
            <a:round/>
            <a:headEnd type="none" w="sm" len="sm"/>
            <a:tailEnd type="none" w="sm" len="sm"/>
          </a:ln>
        </p:spPr>
        <p:txBody>
          <a:bodyPr/>
          <a:lstStyle>
            <a:lvl1pPr>
              <a:defRPr>
                <a:solidFill>
                  <a:schemeClr val="tx2"/>
                </a:solidFill>
              </a:defRPr>
            </a:lvl1pPr>
          </a:lstStyle>
          <a:p>
            <a:endParaRPr lang="en-IE"/>
          </a:p>
        </p:txBody>
      </p:sp>
      <p:sp>
        <p:nvSpPr>
          <p:cNvPr id="5" name="Text Placeholder 4">
            <a:extLst>
              <a:ext uri="{FF2B5EF4-FFF2-40B4-BE49-F238E27FC236}">
                <a16:creationId xmlns:a16="http://schemas.microsoft.com/office/drawing/2014/main" id="{953FA7EE-FB05-1C4E-138A-F50BCF45EECE}"/>
              </a:ext>
            </a:extLst>
          </p:cNvPr>
          <p:cNvSpPr>
            <a:spLocks noGrp="1"/>
          </p:cNvSpPr>
          <p:nvPr>
            <p:ph type="body" sz="quarter" idx="29"/>
          </p:nvPr>
        </p:nvSpPr>
        <p:spPr>
          <a:xfrm>
            <a:off x="873125" y="4591050"/>
            <a:ext cx="3008313" cy="1103313"/>
          </a:xfrm>
        </p:spPr>
        <p:txBody>
          <a:bodyPr/>
          <a:lstStyle/>
          <a:p>
            <a:pPr lvl="0"/>
            <a:r>
              <a:rPr lang="en-US"/>
              <a:t>Click to edit Master text styles</a:t>
            </a:r>
          </a:p>
        </p:txBody>
      </p:sp>
      <p:sp>
        <p:nvSpPr>
          <p:cNvPr id="9" name="Text Placeholder 4">
            <a:extLst>
              <a:ext uri="{FF2B5EF4-FFF2-40B4-BE49-F238E27FC236}">
                <a16:creationId xmlns:a16="http://schemas.microsoft.com/office/drawing/2014/main" id="{321AD6DD-14BD-E044-8AD7-2881DB891822}"/>
              </a:ext>
            </a:extLst>
          </p:cNvPr>
          <p:cNvSpPr>
            <a:spLocks noGrp="1"/>
          </p:cNvSpPr>
          <p:nvPr>
            <p:ph type="body" sz="quarter" idx="30"/>
          </p:nvPr>
        </p:nvSpPr>
        <p:spPr>
          <a:xfrm>
            <a:off x="4609133" y="4611671"/>
            <a:ext cx="3008313" cy="1103313"/>
          </a:xfrm>
        </p:spPr>
        <p:txBody>
          <a:bodyPr/>
          <a:lstStyle/>
          <a:p>
            <a:pPr lvl="0"/>
            <a:r>
              <a:rPr lang="en-US"/>
              <a:t>Click to edit Master text styles</a:t>
            </a:r>
          </a:p>
        </p:txBody>
      </p:sp>
      <p:sp>
        <p:nvSpPr>
          <p:cNvPr id="10" name="Text Placeholder 4">
            <a:extLst>
              <a:ext uri="{FF2B5EF4-FFF2-40B4-BE49-F238E27FC236}">
                <a16:creationId xmlns:a16="http://schemas.microsoft.com/office/drawing/2014/main" id="{12415A3E-5C31-4007-8208-34FF613FDA4D}"/>
              </a:ext>
            </a:extLst>
          </p:cNvPr>
          <p:cNvSpPr>
            <a:spLocks noGrp="1"/>
          </p:cNvSpPr>
          <p:nvPr>
            <p:ph type="body" sz="quarter" idx="31"/>
          </p:nvPr>
        </p:nvSpPr>
        <p:spPr>
          <a:xfrm>
            <a:off x="8345487" y="4611671"/>
            <a:ext cx="3008313" cy="1103313"/>
          </a:xfrm>
        </p:spPr>
        <p:txBody>
          <a:bodyPr/>
          <a:lstStyle/>
          <a:p>
            <a:pPr lvl="0"/>
            <a:r>
              <a:rPr lang="en-US"/>
              <a:t>Click to edit Master text styles</a:t>
            </a:r>
          </a:p>
        </p:txBody>
      </p:sp>
      <p:sp>
        <p:nvSpPr>
          <p:cNvPr id="11" name="Slide Number Placeholder 5">
            <a:extLst>
              <a:ext uri="{FF2B5EF4-FFF2-40B4-BE49-F238E27FC236}">
                <a16:creationId xmlns:a16="http://schemas.microsoft.com/office/drawing/2014/main" id="{5BC22B84-C63A-78B6-1F5C-6E32CFABE330}"/>
              </a:ext>
            </a:extLst>
          </p:cNvPr>
          <p:cNvSpPr>
            <a:spLocks noGrp="1"/>
          </p:cNvSpPr>
          <p:nvPr>
            <p:ph type="sldNum" sz="quarter" idx="4"/>
          </p:nvPr>
        </p:nvSpPr>
        <p:spPr>
          <a:xfrm>
            <a:off x="838200" y="6127749"/>
            <a:ext cx="2743200" cy="365125"/>
          </a:xfrm>
          <a:prstGeom prst="rect">
            <a:avLst/>
          </a:prstGeom>
        </p:spPr>
        <p:txBody>
          <a:bodyPr vert="horz" lIns="91440" tIns="45720" rIns="91440" bIns="45720" rtlCol="0" anchor="ctr"/>
          <a:lstStyle>
            <a:lvl1pPr algn="r">
              <a:defRPr sz="1000">
                <a:solidFill>
                  <a:schemeClr val="tx1"/>
                </a:solidFill>
                <a:latin typeface="+mn-lt"/>
              </a:defRPr>
            </a:lvl1pPr>
          </a:lstStyle>
          <a:p>
            <a:pPr algn="l"/>
            <a:fld id="{768364BB-9B21-4D29-A19C-C6410F652861}" type="slidenum">
              <a:rPr lang="en-IE" smtClean="0"/>
              <a:pPr algn="l"/>
              <a:t>‹#›</a:t>
            </a:fld>
            <a:endParaRPr lang="en-IE"/>
          </a:p>
        </p:txBody>
      </p:sp>
    </p:spTree>
    <p:extLst>
      <p:ext uri="{BB962C8B-B14F-4D97-AF65-F5344CB8AC3E}">
        <p14:creationId xmlns:p14="http://schemas.microsoft.com/office/powerpoint/2010/main" val="136149834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3 photos and three coloured text boxes">
    <p:spTree>
      <p:nvGrpSpPr>
        <p:cNvPr id="1" name=""/>
        <p:cNvGrpSpPr/>
        <p:nvPr/>
      </p:nvGrpSpPr>
      <p:grpSpPr>
        <a:xfrm>
          <a:off x="0" y="0"/>
          <a:ext cx="0" cy="0"/>
          <a:chOff x="0" y="0"/>
          <a:chExt cx="0" cy="0"/>
        </a:xfrm>
      </p:grpSpPr>
      <p:sp>
        <p:nvSpPr>
          <p:cNvPr id="3" name="Google Shape;72;p30">
            <a:extLst>
              <a:ext uri="{FF2B5EF4-FFF2-40B4-BE49-F238E27FC236}">
                <a16:creationId xmlns:a16="http://schemas.microsoft.com/office/drawing/2014/main" id="{252B282C-4F3C-02C6-86A1-F51B8A650847}"/>
              </a:ext>
            </a:extLst>
          </p:cNvPr>
          <p:cNvSpPr>
            <a:spLocks noGrp="1"/>
          </p:cNvSpPr>
          <p:nvPr>
            <p:ph type="pic" idx="2"/>
          </p:nvPr>
        </p:nvSpPr>
        <p:spPr>
          <a:xfrm>
            <a:off x="872591" y="1571394"/>
            <a:ext cx="3008502" cy="2763002"/>
          </a:xfrm>
          <a:prstGeom prst="rect">
            <a:avLst/>
          </a:prstGeom>
          <a:solidFill>
            <a:schemeClr val="lt2"/>
          </a:solidFill>
          <a:ln w="28575" cap="flat" cmpd="sng">
            <a:noFill/>
            <a:prstDash val="solid"/>
            <a:round/>
            <a:headEnd type="none" w="sm" len="sm"/>
            <a:tailEnd type="none" w="sm" len="sm"/>
          </a:ln>
        </p:spPr>
        <p:txBody>
          <a:bodyPr/>
          <a:lstStyle>
            <a:lvl1pPr>
              <a:defRPr>
                <a:solidFill>
                  <a:schemeClr val="tx2"/>
                </a:solidFill>
              </a:defRPr>
            </a:lvl1pPr>
          </a:lstStyle>
          <a:p>
            <a:endParaRPr lang="en-IE"/>
          </a:p>
        </p:txBody>
      </p:sp>
      <p:sp>
        <p:nvSpPr>
          <p:cNvPr id="4" name="Title 1">
            <a:extLst>
              <a:ext uri="{FF2B5EF4-FFF2-40B4-BE49-F238E27FC236}">
                <a16:creationId xmlns:a16="http://schemas.microsoft.com/office/drawing/2014/main" id="{C41187F8-6993-4E2B-6622-C25429339D60}"/>
              </a:ext>
            </a:extLst>
          </p:cNvPr>
          <p:cNvSpPr>
            <a:spLocks noGrp="1"/>
          </p:cNvSpPr>
          <p:nvPr>
            <p:ph type="title"/>
          </p:nvPr>
        </p:nvSpPr>
        <p:spPr>
          <a:xfrm>
            <a:off x="838200" y="365126"/>
            <a:ext cx="10515602" cy="816904"/>
          </a:xfrm>
        </p:spPr>
        <p:txBody>
          <a:bodyPr>
            <a:normAutofit/>
          </a:bodyPr>
          <a:lstStyle>
            <a:lvl1pPr algn="l" defTabSz="914400" rtl="0" eaLnBrk="1" latinLnBrk="0" hangingPunct="1">
              <a:lnSpc>
                <a:spcPct val="90000"/>
              </a:lnSpc>
              <a:spcBef>
                <a:spcPct val="0"/>
              </a:spcBef>
              <a:buNone/>
              <a:defRPr lang="en-IE" sz="4400" kern="1200" dirty="0">
                <a:solidFill>
                  <a:schemeClr val="tx2"/>
                </a:solidFill>
                <a:latin typeface="+mj-lt"/>
                <a:ea typeface="+mj-ea"/>
                <a:cs typeface="+mj-cs"/>
              </a:defRPr>
            </a:lvl1pPr>
          </a:lstStyle>
          <a:p>
            <a:r>
              <a:rPr lang="en-US"/>
              <a:t>Click to edit Master title style</a:t>
            </a:r>
            <a:endParaRPr lang="en-IE"/>
          </a:p>
        </p:txBody>
      </p:sp>
      <p:sp>
        <p:nvSpPr>
          <p:cNvPr id="7" name="Google Shape;72;p30">
            <a:extLst>
              <a:ext uri="{FF2B5EF4-FFF2-40B4-BE49-F238E27FC236}">
                <a16:creationId xmlns:a16="http://schemas.microsoft.com/office/drawing/2014/main" id="{463AB235-233D-D0DB-E16C-CB9366541FFD}"/>
              </a:ext>
            </a:extLst>
          </p:cNvPr>
          <p:cNvSpPr>
            <a:spLocks noGrp="1"/>
          </p:cNvSpPr>
          <p:nvPr>
            <p:ph type="pic" idx="27"/>
          </p:nvPr>
        </p:nvSpPr>
        <p:spPr>
          <a:xfrm>
            <a:off x="4608944" y="1571394"/>
            <a:ext cx="3008502" cy="2763002"/>
          </a:xfrm>
          <a:prstGeom prst="rect">
            <a:avLst/>
          </a:prstGeom>
          <a:solidFill>
            <a:schemeClr val="lt2"/>
          </a:solidFill>
          <a:ln w="28575" cap="flat" cmpd="sng">
            <a:noFill/>
            <a:prstDash val="solid"/>
            <a:round/>
            <a:headEnd type="none" w="sm" len="sm"/>
            <a:tailEnd type="none" w="sm" len="sm"/>
          </a:ln>
        </p:spPr>
        <p:txBody>
          <a:bodyPr/>
          <a:lstStyle>
            <a:lvl1pPr>
              <a:defRPr>
                <a:solidFill>
                  <a:schemeClr val="tx2"/>
                </a:solidFill>
              </a:defRPr>
            </a:lvl1pPr>
          </a:lstStyle>
          <a:p>
            <a:endParaRPr lang="en-IE"/>
          </a:p>
        </p:txBody>
      </p:sp>
      <p:sp>
        <p:nvSpPr>
          <p:cNvPr id="8" name="Google Shape;72;p30">
            <a:extLst>
              <a:ext uri="{FF2B5EF4-FFF2-40B4-BE49-F238E27FC236}">
                <a16:creationId xmlns:a16="http://schemas.microsoft.com/office/drawing/2014/main" id="{18BFCAC6-D624-8622-7879-6E32A21B7DBA}"/>
              </a:ext>
            </a:extLst>
          </p:cNvPr>
          <p:cNvSpPr>
            <a:spLocks noGrp="1"/>
          </p:cNvSpPr>
          <p:nvPr>
            <p:ph type="pic" idx="28"/>
          </p:nvPr>
        </p:nvSpPr>
        <p:spPr>
          <a:xfrm>
            <a:off x="8345298" y="1571394"/>
            <a:ext cx="3008502" cy="2763002"/>
          </a:xfrm>
          <a:prstGeom prst="rect">
            <a:avLst/>
          </a:prstGeom>
          <a:solidFill>
            <a:schemeClr val="lt2"/>
          </a:solidFill>
          <a:ln w="28575" cap="flat" cmpd="sng">
            <a:noFill/>
            <a:prstDash val="solid"/>
            <a:round/>
            <a:headEnd type="none" w="sm" len="sm"/>
            <a:tailEnd type="none" w="sm" len="sm"/>
          </a:ln>
        </p:spPr>
        <p:txBody>
          <a:bodyPr/>
          <a:lstStyle>
            <a:lvl1pPr>
              <a:defRPr>
                <a:solidFill>
                  <a:schemeClr val="tx2"/>
                </a:solidFill>
              </a:defRPr>
            </a:lvl1pPr>
          </a:lstStyle>
          <a:p>
            <a:endParaRPr lang="en-IE"/>
          </a:p>
        </p:txBody>
      </p:sp>
      <p:sp>
        <p:nvSpPr>
          <p:cNvPr id="5" name="Text Placeholder 4">
            <a:extLst>
              <a:ext uri="{FF2B5EF4-FFF2-40B4-BE49-F238E27FC236}">
                <a16:creationId xmlns:a16="http://schemas.microsoft.com/office/drawing/2014/main" id="{953FA7EE-FB05-1C4E-138A-F50BCF45EECE}"/>
              </a:ext>
            </a:extLst>
          </p:cNvPr>
          <p:cNvSpPr>
            <a:spLocks noGrp="1"/>
          </p:cNvSpPr>
          <p:nvPr>
            <p:ph type="body" sz="quarter" idx="29"/>
          </p:nvPr>
        </p:nvSpPr>
        <p:spPr>
          <a:xfrm>
            <a:off x="873125" y="4591050"/>
            <a:ext cx="3008313" cy="1103313"/>
          </a:xfrm>
          <a:solidFill>
            <a:schemeClr val="tx2"/>
          </a:solidFill>
        </p:spPr>
        <p:txBody>
          <a:bodyPr/>
          <a:lstStyle>
            <a:lvl1pPr>
              <a:defRPr>
                <a:solidFill>
                  <a:schemeClr val="bg1"/>
                </a:solidFill>
                <a:latin typeface="+mj-lt"/>
              </a:defRPr>
            </a:lvl1pPr>
          </a:lstStyle>
          <a:p>
            <a:pPr lvl="0"/>
            <a:r>
              <a:rPr lang="en-US"/>
              <a:t>Click to edit Master text styles</a:t>
            </a:r>
          </a:p>
        </p:txBody>
      </p:sp>
      <p:sp>
        <p:nvSpPr>
          <p:cNvPr id="9" name="Text Placeholder 4">
            <a:extLst>
              <a:ext uri="{FF2B5EF4-FFF2-40B4-BE49-F238E27FC236}">
                <a16:creationId xmlns:a16="http://schemas.microsoft.com/office/drawing/2014/main" id="{321AD6DD-14BD-E044-8AD7-2881DB891822}"/>
              </a:ext>
            </a:extLst>
          </p:cNvPr>
          <p:cNvSpPr>
            <a:spLocks noGrp="1"/>
          </p:cNvSpPr>
          <p:nvPr>
            <p:ph type="body" sz="quarter" idx="30"/>
          </p:nvPr>
        </p:nvSpPr>
        <p:spPr>
          <a:xfrm>
            <a:off x="4609133" y="4611671"/>
            <a:ext cx="3008313" cy="1103313"/>
          </a:xfrm>
          <a:solidFill>
            <a:schemeClr val="tx2"/>
          </a:solidFill>
        </p:spPr>
        <p:txBody>
          <a:bodyPr/>
          <a:lstStyle>
            <a:lvl1pPr>
              <a:defRPr>
                <a:solidFill>
                  <a:schemeClr val="bg1"/>
                </a:solidFill>
                <a:latin typeface="+mj-lt"/>
              </a:defRPr>
            </a:lvl1pPr>
          </a:lstStyle>
          <a:p>
            <a:pPr lvl="0"/>
            <a:r>
              <a:rPr lang="en-US"/>
              <a:t>Click to edit Master text styles</a:t>
            </a:r>
          </a:p>
        </p:txBody>
      </p:sp>
      <p:sp>
        <p:nvSpPr>
          <p:cNvPr id="10" name="Text Placeholder 4">
            <a:extLst>
              <a:ext uri="{FF2B5EF4-FFF2-40B4-BE49-F238E27FC236}">
                <a16:creationId xmlns:a16="http://schemas.microsoft.com/office/drawing/2014/main" id="{12415A3E-5C31-4007-8208-34FF613FDA4D}"/>
              </a:ext>
            </a:extLst>
          </p:cNvPr>
          <p:cNvSpPr>
            <a:spLocks noGrp="1"/>
          </p:cNvSpPr>
          <p:nvPr>
            <p:ph type="body" sz="quarter" idx="31"/>
          </p:nvPr>
        </p:nvSpPr>
        <p:spPr>
          <a:xfrm>
            <a:off x="8345487" y="4611671"/>
            <a:ext cx="3008313" cy="1103313"/>
          </a:xfrm>
          <a:solidFill>
            <a:schemeClr val="tx2"/>
          </a:solidFill>
        </p:spPr>
        <p:txBody>
          <a:bodyPr/>
          <a:lstStyle>
            <a:lvl1pPr>
              <a:defRPr>
                <a:solidFill>
                  <a:schemeClr val="bg1"/>
                </a:solidFill>
                <a:latin typeface="+mj-lt"/>
              </a:defRPr>
            </a:lvl1pPr>
          </a:lstStyle>
          <a:p>
            <a:pPr lvl="0"/>
            <a:r>
              <a:rPr lang="en-US"/>
              <a:t>Click to edit Master text styles</a:t>
            </a:r>
          </a:p>
        </p:txBody>
      </p:sp>
      <p:sp>
        <p:nvSpPr>
          <p:cNvPr id="2" name="Slide Number Placeholder 5">
            <a:extLst>
              <a:ext uri="{FF2B5EF4-FFF2-40B4-BE49-F238E27FC236}">
                <a16:creationId xmlns:a16="http://schemas.microsoft.com/office/drawing/2014/main" id="{96D85639-8406-C519-8FDC-F2A9E286A283}"/>
              </a:ext>
            </a:extLst>
          </p:cNvPr>
          <p:cNvSpPr>
            <a:spLocks noGrp="1"/>
          </p:cNvSpPr>
          <p:nvPr>
            <p:ph type="sldNum" sz="quarter" idx="4"/>
          </p:nvPr>
        </p:nvSpPr>
        <p:spPr>
          <a:xfrm>
            <a:off x="838200" y="6127749"/>
            <a:ext cx="2743200" cy="365125"/>
          </a:xfrm>
          <a:prstGeom prst="rect">
            <a:avLst/>
          </a:prstGeom>
        </p:spPr>
        <p:txBody>
          <a:bodyPr vert="horz" lIns="91440" tIns="45720" rIns="91440" bIns="45720" rtlCol="0" anchor="ctr"/>
          <a:lstStyle>
            <a:lvl1pPr algn="r">
              <a:defRPr sz="1000">
                <a:solidFill>
                  <a:schemeClr val="tx1"/>
                </a:solidFill>
                <a:latin typeface="+mn-lt"/>
              </a:defRPr>
            </a:lvl1pPr>
          </a:lstStyle>
          <a:p>
            <a:pPr algn="l"/>
            <a:fld id="{768364BB-9B21-4D29-A19C-C6410F652861}" type="slidenum">
              <a:rPr lang="en-IE" smtClean="0"/>
              <a:pPr algn="l"/>
              <a:t>‹#›</a:t>
            </a:fld>
            <a:endParaRPr lang="en-IE"/>
          </a:p>
        </p:txBody>
      </p:sp>
    </p:spTree>
    <p:extLst>
      <p:ext uri="{BB962C8B-B14F-4D97-AF65-F5344CB8AC3E}">
        <p14:creationId xmlns:p14="http://schemas.microsoft.com/office/powerpoint/2010/main" val="37249844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 and a coloured text box">
    <p:spTree>
      <p:nvGrpSpPr>
        <p:cNvPr id="1" name=""/>
        <p:cNvGrpSpPr/>
        <p:nvPr/>
      </p:nvGrpSpPr>
      <p:grpSpPr>
        <a:xfrm>
          <a:off x="0" y="0"/>
          <a:ext cx="0" cy="0"/>
          <a:chOff x="0" y="0"/>
          <a:chExt cx="0" cy="0"/>
        </a:xfrm>
      </p:grpSpPr>
      <p:sp>
        <p:nvSpPr>
          <p:cNvPr id="3" name="Google Shape;72;p30">
            <a:extLst>
              <a:ext uri="{FF2B5EF4-FFF2-40B4-BE49-F238E27FC236}">
                <a16:creationId xmlns:a16="http://schemas.microsoft.com/office/drawing/2014/main" id="{252B282C-4F3C-02C6-86A1-F51B8A650847}"/>
              </a:ext>
            </a:extLst>
          </p:cNvPr>
          <p:cNvSpPr>
            <a:spLocks noGrp="1"/>
          </p:cNvSpPr>
          <p:nvPr>
            <p:ph type="pic" idx="2"/>
          </p:nvPr>
        </p:nvSpPr>
        <p:spPr>
          <a:xfrm>
            <a:off x="838200" y="1706136"/>
            <a:ext cx="4840275" cy="3463179"/>
          </a:xfrm>
          <a:prstGeom prst="rect">
            <a:avLst/>
          </a:prstGeom>
          <a:solidFill>
            <a:schemeClr val="lt2"/>
          </a:solidFill>
          <a:ln w="28575" cap="flat" cmpd="sng">
            <a:noFill/>
            <a:prstDash val="solid"/>
            <a:round/>
            <a:headEnd type="none" w="sm" len="sm"/>
            <a:tailEnd type="none" w="sm" len="sm"/>
          </a:ln>
        </p:spPr>
        <p:txBody>
          <a:bodyPr/>
          <a:lstStyle>
            <a:lvl1pPr>
              <a:defRPr>
                <a:solidFill>
                  <a:schemeClr val="tx2"/>
                </a:solidFill>
              </a:defRPr>
            </a:lvl1pPr>
          </a:lstStyle>
          <a:p>
            <a:endParaRPr lang="en-IE"/>
          </a:p>
        </p:txBody>
      </p:sp>
      <p:sp>
        <p:nvSpPr>
          <p:cNvPr id="4" name="Title 1">
            <a:extLst>
              <a:ext uri="{FF2B5EF4-FFF2-40B4-BE49-F238E27FC236}">
                <a16:creationId xmlns:a16="http://schemas.microsoft.com/office/drawing/2014/main" id="{430C1291-4A16-4E7F-D6F2-0662C6CCE1C1}"/>
              </a:ext>
            </a:extLst>
          </p:cNvPr>
          <p:cNvSpPr>
            <a:spLocks noGrp="1"/>
          </p:cNvSpPr>
          <p:nvPr>
            <p:ph type="title"/>
          </p:nvPr>
        </p:nvSpPr>
        <p:spPr>
          <a:xfrm>
            <a:off x="838200" y="365126"/>
            <a:ext cx="10515600" cy="816904"/>
          </a:xfrm>
        </p:spPr>
        <p:txBody>
          <a:bodyPr/>
          <a:lstStyle>
            <a:lvl1pPr>
              <a:defRPr/>
            </a:lvl1pPr>
          </a:lstStyle>
          <a:p>
            <a:r>
              <a:rPr lang="en-US"/>
              <a:t>Click to edit Master title style</a:t>
            </a:r>
            <a:endParaRPr lang="en-IE"/>
          </a:p>
        </p:txBody>
      </p:sp>
      <p:sp>
        <p:nvSpPr>
          <p:cNvPr id="8" name="Content Placeholder 2">
            <a:extLst>
              <a:ext uri="{FF2B5EF4-FFF2-40B4-BE49-F238E27FC236}">
                <a16:creationId xmlns:a16="http://schemas.microsoft.com/office/drawing/2014/main" id="{621CCFCC-12CB-E276-21C2-DAA2C8D36EC9}"/>
              </a:ext>
            </a:extLst>
          </p:cNvPr>
          <p:cNvSpPr>
            <a:spLocks noGrp="1"/>
          </p:cNvSpPr>
          <p:nvPr>
            <p:ph sz="half" idx="19"/>
          </p:nvPr>
        </p:nvSpPr>
        <p:spPr>
          <a:xfrm>
            <a:off x="6393779" y="1706137"/>
            <a:ext cx="4960021" cy="3463178"/>
          </a:xfrm>
          <a:solidFill>
            <a:schemeClr val="tx2"/>
          </a:solidFill>
        </p:spPr>
        <p:txBody>
          <a:bodyPr>
            <a:normAutofit/>
          </a:bodyPr>
          <a:lstStyle>
            <a:lvl1pPr>
              <a:defRPr sz="2000">
                <a:solidFill>
                  <a:schemeClr val="bg1"/>
                </a:solidFill>
              </a:defRPr>
            </a:lvl1pPr>
          </a:lstStyle>
          <a:p>
            <a:pPr lvl="0"/>
            <a:r>
              <a:rPr lang="en-US"/>
              <a:t>Click to edit Master text styles</a:t>
            </a:r>
          </a:p>
        </p:txBody>
      </p:sp>
      <p:sp>
        <p:nvSpPr>
          <p:cNvPr id="5" name="Slide Number Placeholder 5">
            <a:extLst>
              <a:ext uri="{FF2B5EF4-FFF2-40B4-BE49-F238E27FC236}">
                <a16:creationId xmlns:a16="http://schemas.microsoft.com/office/drawing/2014/main" id="{EA61AB6F-3328-4AEA-D488-B7E48AB0699C}"/>
              </a:ext>
            </a:extLst>
          </p:cNvPr>
          <p:cNvSpPr>
            <a:spLocks noGrp="1"/>
          </p:cNvSpPr>
          <p:nvPr>
            <p:ph type="sldNum" sz="quarter" idx="4"/>
          </p:nvPr>
        </p:nvSpPr>
        <p:spPr>
          <a:xfrm>
            <a:off x="838200" y="6127749"/>
            <a:ext cx="2743200" cy="365125"/>
          </a:xfrm>
          <a:prstGeom prst="rect">
            <a:avLst/>
          </a:prstGeom>
        </p:spPr>
        <p:txBody>
          <a:bodyPr vert="horz" lIns="91440" tIns="45720" rIns="91440" bIns="45720" rtlCol="0" anchor="ctr"/>
          <a:lstStyle>
            <a:lvl1pPr algn="r">
              <a:defRPr sz="1000">
                <a:solidFill>
                  <a:schemeClr val="tx1"/>
                </a:solidFill>
                <a:latin typeface="+mn-lt"/>
              </a:defRPr>
            </a:lvl1pPr>
          </a:lstStyle>
          <a:p>
            <a:pPr algn="l"/>
            <a:fld id="{768364BB-9B21-4D29-A19C-C6410F652861}" type="slidenum">
              <a:rPr lang="en-IE" smtClean="0"/>
              <a:pPr algn="l"/>
              <a:t>‹#›</a:t>
            </a:fld>
            <a:endParaRPr lang="en-IE"/>
          </a:p>
        </p:txBody>
      </p:sp>
    </p:spTree>
    <p:extLst>
      <p:ext uri="{BB962C8B-B14F-4D97-AF65-F5344CB8AC3E}">
        <p14:creationId xmlns:p14="http://schemas.microsoft.com/office/powerpoint/2010/main" val="142757432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Quote positive logo">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012AF7B-3A7E-8763-817E-DD321C64A6B1}"/>
              </a:ext>
            </a:extLst>
          </p:cNvPr>
          <p:cNvSpPr>
            <a:spLocks noGrp="1"/>
          </p:cNvSpPr>
          <p:nvPr>
            <p:ph type="pic" sz="quarter" idx="11"/>
          </p:nvPr>
        </p:nvSpPr>
        <p:spPr>
          <a:xfrm>
            <a:off x="0" y="0"/>
            <a:ext cx="12238038" cy="6858000"/>
          </a:xfrm>
          <a:solidFill>
            <a:schemeClr val="bg2"/>
          </a:solidFill>
        </p:spPr>
        <p:txBody>
          <a:bodyPr/>
          <a:lstStyle>
            <a:lvl1pPr>
              <a:defRPr>
                <a:solidFill>
                  <a:schemeClr val="tx2"/>
                </a:solidFill>
              </a:defRPr>
            </a:lvl1pPr>
          </a:lstStyle>
          <a:p>
            <a:endParaRPr lang="en-IE"/>
          </a:p>
        </p:txBody>
      </p:sp>
      <p:sp>
        <p:nvSpPr>
          <p:cNvPr id="2" name="Slide Number Placeholder 5">
            <a:extLst>
              <a:ext uri="{FF2B5EF4-FFF2-40B4-BE49-F238E27FC236}">
                <a16:creationId xmlns:a16="http://schemas.microsoft.com/office/drawing/2014/main" id="{D4E56993-1CA1-17F8-0324-81255ACA9C18}"/>
              </a:ext>
            </a:extLst>
          </p:cNvPr>
          <p:cNvSpPr>
            <a:spLocks noGrp="1"/>
          </p:cNvSpPr>
          <p:nvPr>
            <p:ph type="sldNum" sz="quarter" idx="4"/>
          </p:nvPr>
        </p:nvSpPr>
        <p:spPr>
          <a:xfrm>
            <a:off x="838200" y="6127749"/>
            <a:ext cx="2743200" cy="365125"/>
          </a:xfrm>
          <a:prstGeom prst="rect">
            <a:avLst/>
          </a:prstGeom>
        </p:spPr>
        <p:txBody>
          <a:bodyPr vert="horz" lIns="91440" tIns="45720" rIns="91440" bIns="45720" rtlCol="0" anchor="ctr"/>
          <a:lstStyle>
            <a:lvl1pPr algn="r">
              <a:defRPr sz="1000">
                <a:solidFill>
                  <a:schemeClr val="tx1"/>
                </a:solidFill>
                <a:latin typeface="+mn-lt"/>
              </a:defRPr>
            </a:lvl1pPr>
          </a:lstStyle>
          <a:p>
            <a:pPr algn="l"/>
            <a:fld id="{768364BB-9B21-4D29-A19C-C6410F652861}" type="slidenum">
              <a:rPr lang="en-IE" smtClean="0"/>
              <a:pPr algn="l"/>
              <a:t>‹#›</a:t>
            </a:fld>
            <a:endParaRPr lang="en-IE"/>
          </a:p>
        </p:txBody>
      </p:sp>
      <p:pic>
        <p:nvPicPr>
          <p:cNvPr id="3" name="Picture 2" descr="A blue flag with yellow stars&#10;&#10;Description automatically generated">
            <a:extLst>
              <a:ext uri="{FF2B5EF4-FFF2-40B4-BE49-F238E27FC236}">
                <a16:creationId xmlns:a16="http://schemas.microsoft.com/office/drawing/2014/main" id="{BE2FFB7F-6A6F-E203-E2CE-AAC503E40FF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25768" y="5901016"/>
            <a:ext cx="1256063" cy="762106"/>
          </a:xfrm>
          <a:prstGeom prst="rect">
            <a:avLst/>
          </a:prstGeom>
        </p:spPr>
      </p:pic>
      <p:sp>
        <p:nvSpPr>
          <p:cNvPr id="8" name="Content Placeholder 7">
            <a:extLst>
              <a:ext uri="{FF2B5EF4-FFF2-40B4-BE49-F238E27FC236}">
                <a16:creationId xmlns:a16="http://schemas.microsoft.com/office/drawing/2014/main" id="{68A2B82B-3461-6DA2-3E41-F3AC81391822}"/>
              </a:ext>
            </a:extLst>
          </p:cNvPr>
          <p:cNvSpPr>
            <a:spLocks noGrp="1"/>
          </p:cNvSpPr>
          <p:nvPr>
            <p:ph sz="quarter" idx="12"/>
          </p:nvPr>
        </p:nvSpPr>
        <p:spPr>
          <a:xfrm>
            <a:off x="0" y="994438"/>
            <a:ext cx="6096000" cy="4521200"/>
          </a:xfrm>
          <a:solidFill>
            <a:schemeClr val="tx2"/>
          </a:solidFill>
        </p:spPr>
        <p:txBody>
          <a:bodyPr anchor="ctr">
            <a:normAutofit/>
          </a:bodyPr>
          <a:lstStyle>
            <a:lvl2pPr marL="457200" indent="0">
              <a:buNone/>
              <a:defRPr lang="en-US" sz="2400" b="1" i="1" kern="1200" dirty="0">
                <a:solidFill>
                  <a:schemeClr val="bg1"/>
                </a:solidFill>
                <a:latin typeface="+mn-lt"/>
                <a:ea typeface="+mn-ea"/>
                <a:cs typeface="+mn-cs"/>
              </a:defRPr>
            </a:lvl2pPr>
          </a:lstStyle>
          <a:p>
            <a:pPr lvl="1"/>
            <a:r>
              <a:rPr lang="en-US"/>
              <a:t>Click to edit Master text styles</a:t>
            </a:r>
          </a:p>
        </p:txBody>
      </p:sp>
      <p:pic>
        <p:nvPicPr>
          <p:cNvPr id="13" name="Google Shape;66;p29" descr="Quote">
            <a:extLst>
              <a:ext uri="{FF2B5EF4-FFF2-40B4-BE49-F238E27FC236}">
                <a16:creationId xmlns:a16="http://schemas.microsoft.com/office/drawing/2014/main" id="{2BA61D73-E039-6C69-A4A9-27D86CB30D1D}"/>
              </a:ext>
            </a:extLst>
          </p:cNvPr>
          <p:cNvPicPr preferRelativeResize="0"/>
          <p:nvPr userDrawn="1"/>
        </p:nvPicPr>
        <p:blipFill rotWithShape="1">
          <a:blip r:embed="rId3">
            <a:alphaModFix/>
            <a:biLevel thresh="50000"/>
          </a:blip>
          <a:srcRect/>
          <a:stretch/>
        </p:blipFill>
        <p:spPr>
          <a:xfrm rot="10800000">
            <a:off x="5349220" y="5138020"/>
            <a:ext cx="989729" cy="989729"/>
          </a:xfrm>
          <a:prstGeom prst="rect">
            <a:avLst/>
          </a:prstGeom>
          <a:noFill/>
          <a:ln>
            <a:noFill/>
          </a:ln>
        </p:spPr>
      </p:pic>
    </p:spTree>
    <p:extLst>
      <p:ext uri="{BB962C8B-B14F-4D97-AF65-F5344CB8AC3E}">
        <p14:creationId xmlns:p14="http://schemas.microsoft.com/office/powerpoint/2010/main" val="134562330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Quote negative logo">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06BA179-210F-E44E-ABAD-F8FCCF6D6892}"/>
              </a:ext>
            </a:extLst>
          </p:cNvPr>
          <p:cNvSpPr>
            <a:spLocks noGrp="1"/>
          </p:cNvSpPr>
          <p:nvPr>
            <p:ph type="sldNum" sz="quarter" idx="10"/>
          </p:nvPr>
        </p:nvSpPr>
        <p:spPr/>
        <p:txBody>
          <a:bodyPr/>
          <a:lstStyle/>
          <a:p>
            <a:pPr algn="l"/>
            <a:fld id="{768364BB-9B21-4D29-A19C-C6410F652861}" type="slidenum">
              <a:rPr lang="en-IE" smtClean="0"/>
              <a:pPr algn="l"/>
              <a:t>‹#›</a:t>
            </a:fld>
            <a:endParaRPr lang="en-IE"/>
          </a:p>
        </p:txBody>
      </p:sp>
      <p:sp>
        <p:nvSpPr>
          <p:cNvPr id="4" name="Picture Placeholder 5">
            <a:extLst>
              <a:ext uri="{FF2B5EF4-FFF2-40B4-BE49-F238E27FC236}">
                <a16:creationId xmlns:a16="http://schemas.microsoft.com/office/drawing/2014/main" id="{16039EEF-B8E6-4383-4827-068F0611752D}"/>
              </a:ext>
            </a:extLst>
          </p:cNvPr>
          <p:cNvSpPr>
            <a:spLocks noGrp="1"/>
          </p:cNvSpPr>
          <p:nvPr>
            <p:ph type="pic" sz="quarter" idx="11"/>
          </p:nvPr>
        </p:nvSpPr>
        <p:spPr>
          <a:xfrm>
            <a:off x="0" y="0"/>
            <a:ext cx="12238038" cy="6858000"/>
          </a:xfrm>
          <a:solidFill>
            <a:schemeClr val="tx2"/>
          </a:solidFill>
        </p:spPr>
        <p:txBody>
          <a:bodyPr/>
          <a:lstStyle>
            <a:lvl1pPr>
              <a:defRPr>
                <a:solidFill>
                  <a:schemeClr val="bg1"/>
                </a:solidFill>
              </a:defRPr>
            </a:lvl1pPr>
          </a:lstStyle>
          <a:p>
            <a:endParaRPr lang="en-IE"/>
          </a:p>
        </p:txBody>
      </p:sp>
      <p:sp>
        <p:nvSpPr>
          <p:cNvPr id="5" name="Slide Number Placeholder 5">
            <a:extLst>
              <a:ext uri="{FF2B5EF4-FFF2-40B4-BE49-F238E27FC236}">
                <a16:creationId xmlns:a16="http://schemas.microsoft.com/office/drawing/2014/main" id="{185FC6D0-D2C7-28A9-069E-C9672200C299}"/>
              </a:ext>
            </a:extLst>
          </p:cNvPr>
          <p:cNvSpPr txBox="1">
            <a:spLocks/>
          </p:cNvSpPr>
          <p:nvPr userDrawn="1"/>
        </p:nvSpPr>
        <p:spPr>
          <a:xfrm>
            <a:off x="838200" y="6127749"/>
            <a:ext cx="2743200"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tx1"/>
                </a:solidFill>
                <a:latin typeface="+mn-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a:fld id="{768364BB-9B21-4D29-A19C-C6410F652861}" type="slidenum">
              <a:rPr lang="en-IE" smtClean="0">
                <a:solidFill>
                  <a:schemeClr val="bg1"/>
                </a:solidFill>
              </a:rPr>
              <a:pPr algn="l"/>
              <a:t>‹#›</a:t>
            </a:fld>
            <a:endParaRPr lang="en-IE">
              <a:solidFill>
                <a:schemeClr val="bg1"/>
              </a:solidFill>
            </a:endParaRPr>
          </a:p>
        </p:txBody>
      </p:sp>
      <p:sp>
        <p:nvSpPr>
          <p:cNvPr id="7" name="Content Placeholder 7">
            <a:extLst>
              <a:ext uri="{FF2B5EF4-FFF2-40B4-BE49-F238E27FC236}">
                <a16:creationId xmlns:a16="http://schemas.microsoft.com/office/drawing/2014/main" id="{1BE876A1-64BE-0A6D-B28E-A01C8883D1FD}"/>
              </a:ext>
            </a:extLst>
          </p:cNvPr>
          <p:cNvSpPr>
            <a:spLocks noGrp="1"/>
          </p:cNvSpPr>
          <p:nvPr>
            <p:ph sz="quarter" idx="12"/>
          </p:nvPr>
        </p:nvSpPr>
        <p:spPr>
          <a:xfrm>
            <a:off x="0" y="994438"/>
            <a:ext cx="6096000" cy="4521200"/>
          </a:xfrm>
          <a:solidFill>
            <a:schemeClr val="bg2"/>
          </a:solidFill>
        </p:spPr>
        <p:txBody>
          <a:bodyPr anchor="ctr">
            <a:normAutofit/>
          </a:bodyPr>
          <a:lstStyle>
            <a:lvl2pPr marL="457200" indent="0">
              <a:buNone/>
              <a:defRPr lang="en-US" sz="2400" b="1" i="1" kern="1200" dirty="0">
                <a:solidFill>
                  <a:schemeClr val="tx2"/>
                </a:solidFill>
                <a:latin typeface="+mn-lt"/>
                <a:ea typeface="+mn-ea"/>
                <a:cs typeface="+mn-cs"/>
              </a:defRPr>
            </a:lvl2pPr>
          </a:lstStyle>
          <a:p>
            <a:pPr lvl="1"/>
            <a:r>
              <a:rPr lang="en-US"/>
              <a:t>Click to edit Master text styles</a:t>
            </a:r>
          </a:p>
        </p:txBody>
      </p:sp>
      <p:pic>
        <p:nvPicPr>
          <p:cNvPr id="8" name="Google Shape;66;p29" descr="Quote">
            <a:extLst>
              <a:ext uri="{FF2B5EF4-FFF2-40B4-BE49-F238E27FC236}">
                <a16:creationId xmlns:a16="http://schemas.microsoft.com/office/drawing/2014/main" id="{E1B4A183-929D-5431-B365-FECE6A72A484}"/>
              </a:ext>
            </a:extLst>
          </p:cNvPr>
          <p:cNvPicPr preferRelativeResize="0"/>
          <p:nvPr userDrawn="1"/>
        </p:nvPicPr>
        <p:blipFill rotWithShape="1">
          <a:blip r:embed="rId2">
            <a:alphaModFix/>
            <a:biLevel thresh="50000"/>
          </a:blip>
          <a:srcRect/>
          <a:stretch/>
        </p:blipFill>
        <p:spPr>
          <a:xfrm rot="10800000">
            <a:off x="5349220" y="5138020"/>
            <a:ext cx="989729" cy="989729"/>
          </a:xfrm>
          <a:prstGeom prst="rect">
            <a:avLst/>
          </a:prstGeom>
          <a:noFill/>
          <a:ln>
            <a:noFill/>
          </a:ln>
        </p:spPr>
      </p:pic>
      <p:pic>
        <p:nvPicPr>
          <p:cNvPr id="9" name="Picture 8" descr="A blue flag with yellow stars and stripes&#10;&#10;Description automatically generated">
            <a:extLst>
              <a:ext uri="{FF2B5EF4-FFF2-40B4-BE49-F238E27FC236}">
                <a16:creationId xmlns:a16="http://schemas.microsoft.com/office/drawing/2014/main" id="{E6CD1AA0-BE2D-038C-5423-E271CF1636D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25768" y="5901016"/>
            <a:ext cx="1257867" cy="763200"/>
          </a:xfrm>
          <a:prstGeom prst="rect">
            <a:avLst/>
          </a:prstGeom>
        </p:spPr>
      </p:pic>
    </p:spTree>
    <p:extLst>
      <p:ext uri="{BB962C8B-B14F-4D97-AF65-F5344CB8AC3E}">
        <p14:creationId xmlns:p14="http://schemas.microsoft.com/office/powerpoint/2010/main" val="8419902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ircle picture coloured background">
    <p:bg>
      <p:bgPr>
        <a:solidFill>
          <a:srgbClr val="00339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IE"/>
          </a:p>
        </p:txBody>
      </p:sp>
      <p:sp>
        <p:nvSpPr>
          <p:cNvPr id="5" name="Google Shape;128;p36">
            <a:extLst>
              <a:ext uri="{FF2B5EF4-FFF2-40B4-BE49-F238E27FC236}">
                <a16:creationId xmlns:a16="http://schemas.microsoft.com/office/drawing/2014/main" id="{A266CAEF-D60F-6624-41DB-56608F2B46A5}"/>
              </a:ext>
            </a:extLst>
          </p:cNvPr>
          <p:cNvSpPr>
            <a:spLocks noGrp="1"/>
          </p:cNvSpPr>
          <p:nvPr>
            <p:ph type="pic" idx="10"/>
          </p:nvPr>
        </p:nvSpPr>
        <p:spPr>
          <a:xfrm>
            <a:off x="4152718" y="1683033"/>
            <a:ext cx="3886563" cy="3886563"/>
          </a:xfrm>
          <a:prstGeom prst="ellipse">
            <a:avLst/>
          </a:prstGeom>
          <a:solidFill>
            <a:schemeClr val="lt2"/>
          </a:solidFill>
          <a:ln w="76200">
            <a:noFill/>
          </a:ln>
        </p:spPr>
        <p:txBody>
          <a:bodyPr/>
          <a:lstStyle>
            <a:lvl1pPr>
              <a:defRPr sz="2000">
                <a:solidFill>
                  <a:schemeClr val="tx2"/>
                </a:solidFill>
              </a:defRPr>
            </a:lvl1pPr>
          </a:lstStyle>
          <a:p>
            <a:endParaRPr lang="en-IE"/>
          </a:p>
        </p:txBody>
      </p:sp>
      <p:sp>
        <p:nvSpPr>
          <p:cNvPr id="3" name="Slide Number Placeholder 5">
            <a:extLst>
              <a:ext uri="{FF2B5EF4-FFF2-40B4-BE49-F238E27FC236}">
                <a16:creationId xmlns:a16="http://schemas.microsoft.com/office/drawing/2014/main" id="{D39A08E7-77D3-F207-1316-5463DF356CAB}"/>
              </a:ext>
            </a:extLst>
          </p:cNvPr>
          <p:cNvSpPr>
            <a:spLocks noGrp="1"/>
          </p:cNvSpPr>
          <p:nvPr>
            <p:ph type="sldNum" sz="quarter" idx="4"/>
          </p:nvPr>
        </p:nvSpPr>
        <p:spPr>
          <a:xfrm>
            <a:off x="838200" y="6127749"/>
            <a:ext cx="2743200" cy="365125"/>
          </a:xfrm>
          <a:prstGeom prst="rect">
            <a:avLst/>
          </a:prstGeom>
        </p:spPr>
        <p:txBody>
          <a:bodyPr vert="horz" lIns="91440" tIns="45720" rIns="91440" bIns="45720" rtlCol="0" anchor="ctr"/>
          <a:lstStyle>
            <a:lvl1pPr algn="r">
              <a:defRPr sz="1000">
                <a:solidFill>
                  <a:schemeClr val="bg1"/>
                </a:solidFill>
                <a:latin typeface="+mn-lt"/>
              </a:defRPr>
            </a:lvl1pPr>
          </a:lstStyle>
          <a:p>
            <a:pPr algn="l"/>
            <a:fld id="{768364BB-9B21-4D29-A19C-C6410F652861}" type="slidenum">
              <a:rPr lang="en-IE" smtClean="0"/>
              <a:pPr algn="l"/>
              <a:t>‹#›</a:t>
            </a:fld>
            <a:endParaRPr lang="en-IE"/>
          </a:p>
        </p:txBody>
      </p:sp>
      <p:pic>
        <p:nvPicPr>
          <p:cNvPr id="6" name="Picture 5" descr="A blue flag with yellow stars and stripes&#10;&#10;Description automatically generated">
            <a:extLst>
              <a:ext uri="{FF2B5EF4-FFF2-40B4-BE49-F238E27FC236}">
                <a16:creationId xmlns:a16="http://schemas.microsoft.com/office/drawing/2014/main" id="{43A5598A-C2EA-5505-BEB5-E80CA68AED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25768" y="5901016"/>
            <a:ext cx="1257867" cy="763200"/>
          </a:xfrm>
          <a:prstGeom prst="rect">
            <a:avLst/>
          </a:prstGeom>
        </p:spPr>
      </p:pic>
    </p:spTree>
    <p:extLst>
      <p:ext uri="{BB962C8B-B14F-4D97-AF65-F5344CB8AC3E}">
        <p14:creationId xmlns:p14="http://schemas.microsoft.com/office/powerpoint/2010/main" val="2944898610"/>
      </p:ext>
    </p:extLst>
  </p:cSld>
  <p:clrMapOvr>
    <a:overrideClrMapping bg1="lt1" tx1="dk1" bg2="lt2" tx2="dk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3 Circles pictures coloured background">
    <p:bg>
      <p:bgPr>
        <a:solidFill>
          <a:srgbClr val="00339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IE"/>
          </a:p>
        </p:txBody>
      </p:sp>
      <p:sp>
        <p:nvSpPr>
          <p:cNvPr id="5" name="Google Shape;128;p36">
            <a:extLst>
              <a:ext uri="{FF2B5EF4-FFF2-40B4-BE49-F238E27FC236}">
                <a16:creationId xmlns:a16="http://schemas.microsoft.com/office/drawing/2014/main" id="{A266CAEF-D60F-6624-41DB-56608F2B46A5}"/>
              </a:ext>
            </a:extLst>
          </p:cNvPr>
          <p:cNvSpPr>
            <a:spLocks noGrp="1"/>
          </p:cNvSpPr>
          <p:nvPr>
            <p:ph type="pic" idx="10"/>
          </p:nvPr>
        </p:nvSpPr>
        <p:spPr>
          <a:xfrm>
            <a:off x="838200" y="1923896"/>
            <a:ext cx="3010207" cy="3010207"/>
          </a:xfrm>
          <a:prstGeom prst="ellipse">
            <a:avLst/>
          </a:prstGeom>
          <a:solidFill>
            <a:schemeClr val="lt2"/>
          </a:solidFill>
          <a:ln w="76200">
            <a:noFill/>
          </a:ln>
        </p:spPr>
        <p:txBody>
          <a:bodyPr/>
          <a:lstStyle>
            <a:lvl1pPr>
              <a:defRPr sz="2000">
                <a:solidFill>
                  <a:schemeClr val="tx2"/>
                </a:solidFill>
              </a:defRPr>
            </a:lvl1pPr>
          </a:lstStyle>
          <a:p>
            <a:endParaRPr lang="en-IE"/>
          </a:p>
        </p:txBody>
      </p:sp>
      <p:sp>
        <p:nvSpPr>
          <p:cNvPr id="8" name="Google Shape;128;p36">
            <a:extLst>
              <a:ext uri="{FF2B5EF4-FFF2-40B4-BE49-F238E27FC236}">
                <a16:creationId xmlns:a16="http://schemas.microsoft.com/office/drawing/2014/main" id="{7DC5575C-474B-C81C-6517-E882E9E5246B}"/>
              </a:ext>
            </a:extLst>
          </p:cNvPr>
          <p:cNvSpPr>
            <a:spLocks noGrp="1"/>
          </p:cNvSpPr>
          <p:nvPr>
            <p:ph type="pic" idx="11"/>
          </p:nvPr>
        </p:nvSpPr>
        <p:spPr>
          <a:xfrm>
            <a:off x="4590896" y="1923896"/>
            <a:ext cx="3010207" cy="3010207"/>
          </a:xfrm>
          <a:prstGeom prst="ellipse">
            <a:avLst/>
          </a:prstGeom>
          <a:solidFill>
            <a:schemeClr val="lt2"/>
          </a:solidFill>
          <a:ln w="76200">
            <a:noFill/>
          </a:ln>
        </p:spPr>
        <p:txBody>
          <a:bodyPr/>
          <a:lstStyle>
            <a:lvl1pPr>
              <a:defRPr sz="2000">
                <a:solidFill>
                  <a:schemeClr val="tx2"/>
                </a:solidFill>
              </a:defRPr>
            </a:lvl1pPr>
          </a:lstStyle>
          <a:p>
            <a:endParaRPr lang="en-IE"/>
          </a:p>
        </p:txBody>
      </p:sp>
      <p:sp>
        <p:nvSpPr>
          <p:cNvPr id="10" name="Google Shape;128;p36">
            <a:extLst>
              <a:ext uri="{FF2B5EF4-FFF2-40B4-BE49-F238E27FC236}">
                <a16:creationId xmlns:a16="http://schemas.microsoft.com/office/drawing/2014/main" id="{948E1B30-A652-44AE-9B5E-AC9365965BF4}"/>
              </a:ext>
            </a:extLst>
          </p:cNvPr>
          <p:cNvSpPr>
            <a:spLocks noGrp="1"/>
          </p:cNvSpPr>
          <p:nvPr>
            <p:ph type="pic" idx="12"/>
          </p:nvPr>
        </p:nvSpPr>
        <p:spPr>
          <a:xfrm>
            <a:off x="8343593" y="1923896"/>
            <a:ext cx="3010207" cy="3010207"/>
          </a:xfrm>
          <a:prstGeom prst="ellipse">
            <a:avLst/>
          </a:prstGeom>
          <a:solidFill>
            <a:schemeClr val="lt2"/>
          </a:solidFill>
          <a:ln w="76200">
            <a:noFill/>
          </a:ln>
        </p:spPr>
        <p:txBody>
          <a:bodyPr/>
          <a:lstStyle>
            <a:lvl1pPr>
              <a:defRPr sz="2000">
                <a:solidFill>
                  <a:schemeClr val="tx2"/>
                </a:solidFill>
              </a:defRPr>
            </a:lvl1pPr>
          </a:lstStyle>
          <a:p>
            <a:endParaRPr lang="en-IE"/>
          </a:p>
        </p:txBody>
      </p:sp>
      <p:sp>
        <p:nvSpPr>
          <p:cNvPr id="4" name="Slide Number Placeholder 5">
            <a:extLst>
              <a:ext uri="{FF2B5EF4-FFF2-40B4-BE49-F238E27FC236}">
                <a16:creationId xmlns:a16="http://schemas.microsoft.com/office/drawing/2014/main" id="{73C8487E-4463-DBDB-61C4-A8DC368A052A}"/>
              </a:ext>
            </a:extLst>
          </p:cNvPr>
          <p:cNvSpPr>
            <a:spLocks noGrp="1"/>
          </p:cNvSpPr>
          <p:nvPr>
            <p:ph type="sldNum" sz="quarter" idx="4"/>
          </p:nvPr>
        </p:nvSpPr>
        <p:spPr>
          <a:xfrm>
            <a:off x="838200" y="6127749"/>
            <a:ext cx="2743200" cy="365125"/>
          </a:xfrm>
          <a:prstGeom prst="rect">
            <a:avLst/>
          </a:prstGeom>
        </p:spPr>
        <p:txBody>
          <a:bodyPr vert="horz" lIns="91440" tIns="45720" rIns="91440" bIns="45720" rtlCol="0" anchor="ctr"/>
          <a:lstStyle>
            <a:lvl1pPr algn="r">
              <a:defRPr sz="1000">
                <a:solidFill>
                  <a:schemeClr val="bg1"/>
                </a:solidFill>
                <a:latin typeface="+mn-lt"/>
              </a:defRPr>
            </a:lvl1pPr>
          </a:lstStyle>
          <a:p>
            <a:pPr algn="l"/>
            <a:fld id="{768364BB-9B21-4D29-A19C-C6410F652861}" type="slidenum">
              <a:rPr lang="en-IE" smtClean="0"/>
              <a:pPr algn="l"/>
              <a:t>‹#›</a:t>
            </a:fld>
            <a:endParaRPr lang="en-IE"/>
          </a:p>
        </p:txBody>
      </p:sp>
      <p:pic>
        <p:nvPicPr>
          <p:cNvPr id="6" name="Picture 5" descr="A blue flag with yellow stars and stripes&#10;&#10;Description automatically generated">
            <a:extLst>
              <a:ext uri="{FF2B5EF4-FFF2-40B4-BE49-F238E27FC236}">
                <a16:creationId xmlns:a16="http://schemas.microsoft.com/office/drawing/2014/main" id="{D4D01C79-8E51-7320-51B2-6B4D1CD158E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25768" y="5901016"/>
            <a:ext cx="1257867" cy="763200"/>
          </a:xfrm>
          <a:prstGeom prst="rect">
            <a:avLst/>
          </a:prstGeom>
        </p:spPr>
      </p:pic>
    </p:spTree>
    <p:extLst>
      <p:ext uri="{BB962C8B-B14F-4D97-AF65-F5344CB8AC3E}">
        <p14:creationId xmlns:p14="http://schemas.microsoft.com/office/powerpoint/2010/main" val="14638619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Picture">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721A1CCB-D298-56EF-BD46-6E0551D5285C}"/>
              </a:ext>
            </a:extLst>
          </p:cNvPr>
          <p:cNvSpPr>
            <a:spLocks noGrp="1"/>
          </p:cNvSpPr>
          <p:nvPr>
            <p:ph type="pic" sz="quarter" idx="14" hasCustomPrompt="1"/>
          </p:nvPr>
        </p:nvSpPr>
        <p:spPr>
          <a:xfrm>
            <a:off x="6096000" y="1808065"/>
            <a:ext cx="5297243" cy="1944000"/>
          </a:xfrm>
          <a:prstGeom prst="roundRect">
            <a:avLst/>
          </a:prstGeom>
          <a:solidFill>
            <a:schemeClr val="bg1">
              <a:lumMod val="95000"/>
            </a:schemeClr>
          </a:solidFill>
          <a:ln w="28575" cmpd="sng">
            <a:noFill/>
          </a:ln>
        </p:spPr>
        <p:txBody>
          <a:bodyPr tIns="720000" bIns="0" anchor="ctr" anchorCtr="0"/>
          <a:lstStyle>
            <a:lvl1pPr marL="0" indent="0" algn="ctr">
              <a:buClr>
                <a:schemeClr val="accent2"/>
              </a:buClr>
              <a:buFont typeface="Arial"/>
              <a:buNone/>
              <a:defRPr sz="1600"/>
            </a:lvl1pPr>
          </a:lstStyle>
          <a:p>
            <a:r>
              <a:rPr lang="en-BE"/>
              <a:t>Picture</a:t>
            </a:r>
            <a:endParaRPr lang="en-GB" noProof="0"/>
          </a:p>
        </p:txBody>
      </p:sp>
      <p:sp>
        <p:nvSpPr>
          <p:cNvPr id="7" name="Text Placeholder 4">
            <a:extLst>
              <a:ext uri="{FF2B5EF4-FFF2-40B4-BE49-F238E27FC236}">
                <a16:creationId xmlns:a16="http://schemas.microsoft.com/office/drawing/2014/main" id="{ACE1302F-3D07-0BAC-8C5D-EBEDD2200E2B}"/>
              </a:ext>
            </a:extLst>
          </p:cNvPr>
          <p:cNvSpPr>
            <a:spLocks noGrp="1"/>
          </p:cNvSpPr>
          <p:nvPr>
            <p:ph type="body" sz="quarter" idx="16"/>
          </p:nvPr>
        </p:nvSpPr>
        <p:spPr>
          <a:xfrm>
            <a:off x="790575" y="1808065"/>
            <a:ext cx="4949031" cy="1944000"/>
          </a:xfrm>
          <a:prstGeom prst="rect">
            <a:avLst/>
          </a:prstGeom>
          <a:solidFill>
            <a:schemeClr val="bg1"/>
          </a:solidFill>
        </p:spPr>
        <p:txBody>
          <a:bodyPr lIns="180000" tIns="108000" rIns="0" bIns="0"/>
          <a:lstStyle>
            <a:lvl1pPr marL="0" indent="0">
              <a:buNone/>
              <a:defRPr sz="1600"/>
            </a:lvl1pPr>
          </a:lstStyle>
          <a:p>
            <a:pPr marL="0" marR="0" lvl="0" indent="0" algn="l" defTabSz="914400" rtl="0" eaLnBrk="1" fontAlgn="auto" latinLnBrk="0" hangingPunct="1">
              <a:lnSpc>
                <a:spcPct val="100000"/>
              </a:lnSpc>
              <a:spcBef>
                <a:spcPts val="0"/>
              </a:spcBef>
              <a:spcAft>
                <a:spcPts val="1800"/>
              </a:spcAft>
              <a:buClr>
                <a:srgbClr val="2B91C5"/>
              </a:buClr>
              <a:buSzTx/>
              <a:buFont typeface="Arial" panose="020B0604020202020204" pitchFamily="34" charset="0"/>
              <a:buNone/>
              <a:tabLst/>
              <a:defRPr/>
            </a:pPr>
            <a:r>
              <a:rPr lang="en-GB"/>
              <a:t>Click to edit</a:t>
            </a:r>
            <a:endParaRPr lang="en-BE"/>
          </a:p>
        </p:txBody>
      </p:sp>
      <p:sp>
        <p:nvSpPr>
          <p:cNvPr id="8" name="Text Placeholder 4">
            <a:extLst>
              <a:ext uri="{FF2B5EF4-FFF2-40B4-BE49-F238E27FC236}">
                <a16:creationId xmlns:a16="http://schemas.microsoft.com/office/drawing/2014/main" id="{7A0EE903-4A4C-BA75-D405-584C7685F0C2}"/>
              </a:ext>
            </a:extLst>
          </p:cNvPr>
          <p:cNvSpPr>
            <a:spLocks noGrp="1"/>
          </p:cNvSpPr>
          <p:nvPr>
            <p:ph type="body" sz="quarter" idx="17"/>
          </p:nvPr>
        </p:nvSpPr>
        <p:spPr>
          <a:xfrm>
            <a:off x="6444212" y="4102788"/>
            <a:ext cx="4949031" cy="1944000"/>
          </a:xfrm>
          <a:prstGeom prst="rect">
            <a:avLst/>
          </a:prstGeom>
          <a:solidFill>
            <a:schemeClr val="bg1"/>
          </a:solidFill>
        </p:spPr>
        <p:txBody>
          <a:bodyPr lIns="0" tIns="108000" rIns="180000" bIns="0"/>
          <a:lstStyle>
            <a:lvl1pPr marL="0" indent="0">
              <a:buNone/>
              <a:defRPr sz="1600"/>
            </a:lvl1pPr>
          </a:lstStyle>
          <a:p>
            <a:pPr marL="0" marR="0" lvl="0" indent="0" algn="l" defTabSz="914400" rtl="0" eaLnBrk="1" fontAlgn="auto" latinLnBrk="0" hangingPunct="1">
              <a:lnSpc>
                <a:spcPct val="100000"/>
              </a:lnSpc>
              <a:spcBef>
                <a:spcPts val="0"/>
              </a:spcBef>
              <a:spcAft>
                <a:spcPts val="1800"/>
              </a:spcAft>
              <a:buClr>
                <a:srgbClr val="2B91C5"/>
              </a:buClr>
              <a:buSzTx/>
              <a:buFont typeface="Arial" panose="020B0604020202020204" pitchFamily="34" charset="0"/>
              <a:buNone/>
              <a:tabLst/>
              <a:defRPr/>
            </a:pPr>
            <a:r>
              <a:rPr lang="en-GB"/>
              <a:t>Click to edit</a:t>
            </a:r>
            <a:endParaRPr lang="en-BE"/>
          </a:p>
        </p:txBody>
      </p:sp>
      <p:sp>
        <p:nvSpPr>
          <p:cNvPr id="9" name="Picture Placeholder 2">
            <a:extLst>
              <a:ext uri="{FF2B5EF4-FFF2-40B4-BE49-F238E27FC236}">
                <a16:creationId xmlns:a16="http://schemas.microsoft.com/office/drawing/2014/main" id="{0C028F17-E0D2-771D-1FE4-90C71C85F2E0}"/>
              </a:ext>
            </a:extLst>
          </p:cNvPr>
          <p:cNvSpPr>
            <a:spLocks noGrp="1"/>
          </p:cNvSpPr>
          <p:nvPr>
            <p:ph type="pic" sz="quarter" idx="18" hasCustomPrompt="1"/>
          </p:nvPr>
        </p:nvSpPr>
        <p:spPr>
          <a:xfrm>
            <a:off x="798757" y="4102788"/>
            <a:ext cx="5263990" cy="1944000"/>
          </a:xfrm>
          <a:prstGeom prst="roundRect">
            <a:avLst/>
          </a:prstGeom>
          <a:solidFill>
            <a:schemeClr val="bg1">
              <a:lumMod val="95000"/>
            </a:schemeClr>
          </a:solidFill>
          <a:ln w="28575" cmpd="sng">
            <a:noFill/>
          </a:ln>
        </p:spPr>
        <p:txBody>
          <a:bodyPr tIns="720000" bIns="0" anchor="ctr" anchorCtr="0"/>
          <a:lstStyle>
            <a:lvl1pPr marL="0" indent="0" algn="ctr">
              <a:buClr>
                <a:schemeClr val="accent2"/>
              </a:buClr>
              <a:buFont typeface="Arial"/>
              <a:buNone/>
              <a:defRPr sz="1600"/>
            </a:lvl1pPr>
          </a:lstStyle>
          <a:p>
            <a:r>
              <a:rPr lang="en-BE"/>
              <a:t>Picture</a:t>
            </a:r>
            <a:endParaRPr lang="en-GB" noProof="0"/>
          </a:p>
        </p:txBody>
      </p:sp>
      <p:sp>
        <p:nvSpPr>
          <p:cNvPr id="3" name="Title Placeholder 1">
            <a:extLst>
              <a:ext uri="{FF2B5EF4-FFF2-40B4-BE49-F238E27FC236}">
                <a16:creationId xmlns:a16="http://schemas.microsoft.com/office/drawing/2014/main" id="{8FF7620A-8922-6E97-E8F2-672627AD235F}"/>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3845921706"/>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3 Circles pictures white backgroun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lstStyle>
            <a:lvl1pPr>
              <a:defRPr>
                <a:solidFill>
                  <a:srgbClr val="003399"/>
                </a:solidFill>
              </a:defRPr>
            </a:lvl1pPr>
          </a:lstStyle>
          <a:p>
            <a:r>
              <a:rPr lang="en-US"/>
              <a:t>Click to edit Master title style</a:t>
            </a:r>
            <a:endParaRPr lang="en-IE"/>
          </a:p>
        </p:txBody>
      </p:sp>
      <p:sp>
        <p:nvSpPr>
          <p:cNvPr id="5" name="Google Shape;128;p36">
            <a:extLst>
              <a:ext uri="{FF2B5EF4-FFF2-40B4-BE49-F238E27FC236}">
                <a16:creationId xmlns:a16="http://schemas.microsoft.com/office/drawing/2014/main" id="{A266CAEF-D60F-6624-41DB-56608F2B46A5}"/>
              </a:ext>
            </a:extLst>
          </p:cNvPr>
          <p:cNvSpPr>
            <a:spLocks noGrp="1"/>
          </p:cNvSpPr>
          <p:nvPr>
            <p:ph type="pic" idx="10"/>
          </p:nvPr>
        </p:nvSpPr>
        <p:spPr>
          <a:xfrm>
            <a:off x="838200" y="1923896"/>
            <a:ext cx="3010207" cy="3010207"/>
          </a:xfrm>
          <a:prstGeom prst="ellipse">
            <a:avLst/>
          </a:prstGeom>
          <a:solidFill>
            <a:schemeClr val="lt2"/>
          </a:solidFill>
          <a:ln w="76200">
            <a:noFill/>
          </a:ln>
        </p:spPr>
        <p:txBody>
          <a:bodyPr/>
          <a:lstStyle>
            <a:lvl1pPr>
              <a:defRPr sz="2000">
                <a:solidFill>
                  <a:schemeClr val="tx2"/>
                </a:solidFill>
              </a:defRPr>
            </a:lvl1pPr>
          </a:lstStyle>
          <a:p>
            <a:endParaRPr lang="en-IE"/>
          </a:p>
        </p:txBody>
      </p:sp>
      <p:sp>
        <p:nvSpPr>
          <p:cNvPr id="8" name="Google Shape;128;p36">
            <a:extLst>
              <a:ext uri="{FF2B5EF4-FFF2-40B4-BE49-F238E27FC236}">
                <a16:creationId xmlns:a16="http://schemas.microsoft.com/office/drawing/2014/main" id="{7DC5575C-474B-C81C-6517-E882E9E5246B}"/>
              </a:ext>
            </a:extLst>
          </p:cNvPr>
          <p:cNvSpPr>
            <a:spLocks noGrp="1"/>
          </p:cNvSpPr>
          <p:nvPr>
            <p:ph type="pic" idx="11"/>
          </p:nvPr>
        </p:nvSpPr>
        <p:spPr>
          <a:xfrm>
            <a:off x="4590896" y="1923896"/>
            <a:ext cx="3010207" cy="3010207"/>
          </a:xfrm>
          <a:prstGeom prst="ellipse">
            <a:avLst/>
          </a:prstGeom>
          <a:solidFill>
            <a:schemeClr val="lt2"/>
          </a:solidFill>
          <a:ln w="76200">
            <a:noFill/>
          </a:ln>
        </p:spPr>
        <p:txBody>
          <a:bodyPr/>
          <a:lstStyle>
            <a:lvl1pPr>
              <a:defRPr sz="2000">
                <a:solidFill>
                  <a:schemeClr val="tx2"/>
                </a:solidFill>
              </a:defRPr>
            </a:lvl1pPr>
          </a:lstStyle>
          <a:p>
            <a:endParaRPr lang="en-IE"/>
          </a:p>
        </p:txBody>
      </p:sp>
      <p:sp>
        <p:nvSpPr>
          <p:cNvPr id="10" name="Google Shape;128;p36">
            <a:extLst>
              <a:ext uri="{FF2B5EF4-FFF2-40B4-BE49-F238E27FC236}">
                <a16:creationId xmlns:a16="http://schemas.microsoft.com/office/drawing/2014/main" id="{948E1B30-A652-44AE-9B5E-AC9365965BF4}"/>
              </a:ext>
            </a:extLst>
          </p:cNvPr>
          <p:cNvSpPr>
            <a:spLocks noGrp="1"/>
          </p:cNvSpPr>
          <p:nvPr>
            <p:ph type="pic" idx="12"/>
          </p:nvPr>
        </p:nvSpPr>
        <p:spPr>
          <a:xfrm>
            <a:off x="8343593" y="1923896"/>
            <a:ext cx="3010207" cy="3010207"/>
          </a:xfrm>
          <a:prstGeom prst="ellipse">
            <a:avLst/>
          </a:prstGeom>
          <a:solidFill>
            <a:schemeClr val="lt2"/>
          </a:solidFill>
          <a:ln w="76200">
            <a:noFill/>
          </a:ln>
        </p:spPr>
        <p:txBody>
          <a:bodyPr/>
          <a:lstStyle>
            <a:lvl1pPr>
              <a:defRPr sz="2000">
                <a:solidFill>
                  <a:schemeClr val="tx2"/>
                </a:solidFill>
              </a:defRPr>
            </a:lvl1pPr>
          </a:lstStyle>
          <a:p>
            <a:endParaRPr lang="en-IE"/>
          </a:p>
        </p:txBody>
      </p:sp>
      <p:sp>
        <p:nvSpPr>
          <p:cNvPr id="3" name="Slide Number Placeholder 5">
            <a:extLst>
              <a:ext uri="{FF2B5EF4-FFF2-40B4-BE49-F238E27FC236}">
                <a16:creationId xmlns:a16="http://schemas.microsoft.com/office/drawing/2014/main" id="{0DDB1F4C-9D38-3783-09C2-D32BC776A36D}"/>
              </a:ext>
            </a:extLst>
          </p:cNvPr>
          <p:cNvSpPr>
            <a:spLocks noGrp="1"/>
          </p:cNvSpPr>
          <p:nvPr>
            <p:ph type="sldNum" sz="quarter" idx="4"/>
          </p:nvPr>
        </p:nvSpPr>
        <p:spPr>
          <a:xfrm>
            <a:off x="838200" y="6127749"/>
            <a:ext cx="2743200" cy="365125"/>
          </a:xfrm>
          <a:prstGeom prst="rect">
            <a:avLst/>
          </a:prstGeom>
        </p:spPr>
        <p:txBody>
          <a:bodyPr vert="horz" lIns="91440" tIns="45720" rIns="91440" bIns="45720" rtlCol="0" anchor="ctr"/>
          <a:lstStyle>
            <a:lvl1pPr algn="r">
              <a:defRPr sz="1000">
                <a:solidFill>
                  <a:schemeClr val="tx1"/>
                </a:solidFill>
                <a:latin typeface="+mn-lt"/>
              </a:defRPr>
            </a:lvl1pPr>
          </a:lstStyle>
          <a:p>
            <a:pPr algn="l"/>
            <a:fld id="{768364BB-9B21-4D29-A19C-C6410F652861}" type="slidenum">
              <a:rPr lang="en-IE" smtClean="0"/>
              <a:pPr algn="l"/>
              <a:t>‹#›</a:t>
            </a:fld>
            <a:endParaRPr lang="en-IE"/>
          </a:p>
        </p:txBody>
      </p:sp>
    </p:spTree>
    <p:extLst>
      <p:ext uri="{BB962C8B-B14F-4D97-AF65-F5344CB8AC3E}">
        <p14:creationId xmlns:p14="http://schemas.microsoft.com/office/powerpoint/2010/main" val="1476271019"/>
      </p:ext>
    </p:extLst>
  </p:cSld>
  <p:clrMapOvr>
    <a:overrideClrMapping bg1="lt1" tx1="dk1" bg2="lt2" tx2="dk2" accent1="accent1" accent2="accent2" accent3="accent3" accent4="accent4" accent5="accent5" accent6="accent6" hlink="hlink" folHlink="folHlink"/>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4 Circles pictures white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833F6E74-65E4-088E-A627-F5CBCB9E0FAA}"/>
              </a:ext>
            </a:extLst>
          </p:cNvPr>
          <p:cNvSpPr>
            <a:spLocks noGrp="1"/>
          </p:cNvSpPr>
          <p:nvPr>
            <p:ph sz="half" idx="1"/>
          </p:nvPr>
        </p:nvSpPr>
        <p:spPr>
          <a:xfrm>
            <a:off x="2887354" y="1792421"/>
            <a:ext cx="2881850" cy="1488229"/>
          </a:xfrm>
        </p:spPr>
        <p:txBody>
          <a:bodyPr>
            <a:normAutofit/>
          </a:bodyPr>
          <a:lstStyle>
            <a:lvl1pPr>
              <a:defRPr sz="2000"/>
            </a:lvl1pPr>
          </a:lstStyle>
          <a:p>
            <a:pPr lvl="0"/>
            <a:r>
              <a:rPr lang="en-US"/>
              <a:t>Click to edit Master text styles</a:t>
            </a:r>
          </a:p>
        </p:txBody>
      </p:sp>
      <p:sp>
        <p:nvSpPr>
          <p:cNvPr id="4" name="Google Shape;128;p36">
            <a:extLst>
              <a:ext uri="{FF2B5EF4-FFF2-40B4-BE49-F238E27FC236}">
                <a16:creationId xmlns:a16="http://schemas.microsoft.com/office/drawing/2014/main" id="{C6066961-5253-C2E8-C59C-7D3AEA190748}"/>
              </a:ext>
            </a:extLst>
          </p:cNvPr>
          <p:cNvSpPr>
            <a:spLocks noGrp="1"/>
          </p:cNvSpPr>
          <p:nvPr>
            <p:ph type="pic" idx="2"/>
          </p:nvPr>
        </p:nvSpPr>
        <p:spPr>
          <a:xfrm>
            <a:off x="838200" y="1644073"/>
            <a:ext cx="1784927" cy="1784927"/>
          </a:xfrm>
          <a:prstGeom prst="ellipse">
            <a:avLst/>
          </a:prstGeom>
          <a:solidFill>
            <a:schemeClr val="lt2"/>
          </a:solidFill>
          <a:ln w="57150">
            <a:noFill/>
          </a:ln>
        </p:spPr>
        <p:txBody>
          <a:bodyPr/>
          <a:lstStyle>
            <a:lvl1pPr>
              <a:defRPr sz="2000">
                <a:solidFill>
                  <a:schemeClr val="tx2"/>
                </a:solidFill>
              </a:defRPr>
            </a:lvl1pPr>
          </a:lstStyle>
          <a:p>
            <a:endParaRPr lang="en-IE"/>
          </a:p>
        </p:txBody>
      </p:sp>
      <p:sp>
        <p:nvSpPr>
          <p:cNvPr id="21" name="Content Placeholder 2">
            <a:extLst>
              <a:ext uri="{FF2B5EF4-FFF2-40B4-BE49-F238E27FC236}">
                <a16:creationId xmlns:a16="http://schemas.microsoft.com/office/drawing/2014/main" id="{B7CC6BA2-60D9-1664-3253-8468AB06B3BA}"/>
              </a:ext>
            </a:extLst>
          </p:cNvPr>
          <p:cNvSpPr>
            <a:spLocks noGrp="1"/>
          </p:cNvSpPr>
          <p:nvPr>
            <p:ph sz="half" idx="18"/>
          </p:nvPr>
        </p:nvSpPr>
        <p:spPr>
          <a:xfrm>
            <a:off x="2887352" y="3941868"/>
            <a:ext cx="2881850" cy="1488229"/>
          </a:xfrm>
        </p:spPr>
        <p:txBody>
          <a:bodyPr>
            <a:normAutofit/>
          </a:bodyPr>
          <a:lstStyle>
            <a:lvl1pPr>
              <a:defRPr sz="2000"/>
            </a:lvl1pPr>
          </a:lstStyle>
          <a:p>
            <a:pPr lvl="0"/>
            <a:r>
              <a:rPr lang="en-US"/>
              <a:t>Click to edit Master text styles</a:t>
            </a:r>
          </a:p>
        </p:txBody>
      </p:sp>
      <p:sp>
        <p:nvSpPr>
          <p:cNvPr id="22" name="Google Shape;128;p36">
            <a:extLst>
              <a:ext uri="{FF2B5EF4-FFF2-40B4-BE49-F238E27FC236}">
                <a16:creationId xmlns:a16="http://schemas.microsoft.com/office/drawing/2014/main" id="{530B519E-B8E9-0851-34A7-4EBCABDB1F24}"/>
              </a:ext>
            </a:extLst>
          </p:cNvPr>
          <p:cNvSpPr>
            <a:spLocks noGrp="1"/>
          </p:cNvSpPr>
          <p:nvPr>
            <p:ph type="pic" idx="19"/>
          </p:nvPr>
        </p:nvSpPr>
        <p:spPr>
          <a:xfrm>
            <a:off x="838198" y="3793520"/>
            <a:ext cx="1784927" cy="1784927"/>
          </a:xfrm>
          <a:prstGeom prst="ellipse">
            <a:avLst/>
          </a:prstGeom>
          <a:solidFill>
            <a:schemeClr val="lt2"/>
          </a:solidFill>
          <a:ln w="57150">
            <a:noFill/>
          </a:ln>
        </p:spPr>
        <p:txBody>
          <a:bodyPr/>
          <a:lstStyle>
            <a:lvl1pPr>
              <a:defRPr sz="2000">
                <a:solidFill>
                  <a:schemeClr val="tx2"/>
                </a:solidFill>
              </a:defRPr>
            </a:lvl1pPr>
          </a:lstStyle>
          <a:p>
            <a:endParaRPr lang="en-IE"/>
          </a:p>
        </p:txBody>
      </p:sp>
      <p:sp>
        <p:nvSpPr>
          <p:cNvPr id="5" name="Content Placeholder 2">
            <a:extLst>
              <a:ext uri="{FF2B5EF4-FFF2-40B4-BE49-F238E27FC236}">
                <a16:creationId xmlns:a16="http://schemas.microsoft.com/office/drawing/2014/main" id="{6BC1C8BB-B6BF-EFC9-4FB7-FE68ADABF649}"/>
              </a:ext>
            </a:extLst>
          </p:cNvPr>
          <p:cNvSpPr>
            <a:spLocks noGrp="1"/>
          </p:cNvSpPr>
          <p:nvPr>
            <p:ph sz="half" idx="20"/>
          </p:nvPr>
        </p:nvSpPr>
        <p:spPr>
          <a:xfrm>
            <a:off x="8471950" y="1827951"/>
            <a:ext cx="2881850" cy="1488229"/>
          </a:xfrm>
        </p:spPr>
        <p:txBody>
          <a:bodyPr>
            <a:normAutofit/>
          </a:bodyPr>
          <a:lstStyle>
            <a:lvl1pPr>
              <a:defRPr sz="2000"/>
            </a:lvl1pPr>
          </a:lstStyle>
          <a:p>
            <a:pPr lvl="0"/>
            <a:r>
              <a:rPr lang="en-US"/>
              <a:t>Click to edit Master text styles</a:t>
            </a:r>
          </a:p>
        </p:txBody>
      </p:sp>
      <p:sp>
        <p:nvSpPr>
          <p:cNvPr id="6" name="Google Shape;128;p36">
            <a:extLst>
              <a:ext uri="{FF2B5EF4-FFF2-40B4-BE49-F238E27FC236}">
                <a16:creationId xmlns:a16="http://schemas.microsoft.com/office/drawing/2014/main" id="{B0466037-50F3-96B3-1B0E-06D3D18B8BCE}"/>
              </a:ext>
            </a:extLst>
          </p:cNvPr>
          <p:cNvSpPr>
            <a:spLocks noGrp="1"/>
          </p:cNvSpPr>
          <p:nvPr>
            <p:ph type="pic" idx="21"/>
          </p:nvPr>
        </p:nvSpPr>
        <p:spPr>
          <a:xfrm>
            <a:off x="6422796" y="1679603"/>
            <a:ext cx="1784927" cy="1784927"/>
          </a:xfrm>
          <a:prstGeom prst="ellipse">
            <a:avLst/>
          </a:prstGeom>
          <a:solidFill>
            <a:schemeClr val="lt2"/>
          </a:solidFill>
          <a:ln w="57150">
            <a:noFill/>
          </a:ln>
        </p:spPr>
        <p:txBody>
          <a:bodyPr/>
          <a:lstStyle>
            <a:lvl1pPr>
              <a:defRPr sz="2000">
                <a:solidFill>
                  <a:schemeClr val="tx2"/>
                </a:solidFill>
              </a:defRPr>
            </a:lvl1pPr>
          </a:lstStyle>
          <a:p>
            <a:endParaRPr lang="en-IE"/>
          </a:p>
        </p:txBody>
      </p:sp>
      <p:sp>
        <p:nvSpPr>
          <p:cNvPr id="7" name="Content Placeholder 2">
            <a:extLst>
              <a:ext uri="{FF2B5EF4-FFF2-40B4-BE49-F238E27FC236}">
                <a16:creationId xmlns:a16="http://schemas.microsoft.com/office/drawing/2014/main" id="{DEC01048-C2DE-CFE9-C353-8ED3741099B7}"/>
              </a:ext>
            </a:extLst>
          </p:cNvPr>
          <p:cNvSpPr>
            <a:spLocks noGrp="1"/>
          </p:cNvSpPr>
          <p:nvPr>
            <p:ph sz="half" idx="22"/>
          </p:nvPr>
        </p:nvSpPr>
        <p:spPr>
          <a:xfrm>
            <a:off x="8471948" y="3977398"/>
            <a:ext cx="2881850" cy="1488229"/>
          </a:xfrm>
        </p:spPr>
        <p:txBody>
          <a:bodyPr>
            <a:normAutofit/>
          </a:bodyPr>
          <a:lstStyle>
            <a:lvl1pPr>
              <a:defRPr sz="2000"/>
            </a:lvl1pPr>
          </a:lstStyle>
          <a:p>
            <a:pPr lvl="0"/>
            <a:r>
              <a:rPr lang="en-US"/>
              <a:t>Click to edit Master text styles</a:t>
            </a:r>
          </a:p>
        </p:txBody>
      </p:sp>
      <p:sp>
        <p:nvSpPr>
          <p:cNvPr id="8" name="Google Shape;128;p36">
            <a:extLst>
              <a:ext uri="{FF2B5EF4-FFF2-40B4-BE49-F238E27FC236}">
                <a16:creationId xmlns:a16="http://schemas.microsoft.com/office/drawing/2014/main" id="{2B2D1DEC-353D-0530-46BD-FAC7D81DC42A}"/>
              </a:ext>
            </a:extLst>
          </p:cNvPr>
          <p:cNvSpPr>
            <a:spLocks noGrp="1"/>
          </p:cNvSpPr>
          <p:nvPr>
            <p:ph type="pic" idx="23"/>
          </p:nvPr>
        </p:nvSpPr>
        <p:spPr>
          <a:xfrm>
            <a:off x="6422794" y="3829050"/>
            <a:ext cx="1784927" cy="1784927"/>
          </a:xfrm>
          <a:prstGeom prst="ellipse">
            <a:avLst/>
          </a:prstGeom>
          <a:solidFill>
            <a:schemeClr val="lt2"/>
          </a:solidFill>
          <a:ln w="57150">
            <a:noFill/>
          </a:ln>
        </p:spPr>
        <p:txBody>
          <a:bodyPr/>
          <a:lstStyle>
            <a:lvl1pPr>
              <a:defRPr sz="2000">
                <a:solidFill>
                  <a:schemeClr val="tx2"/>
                </a:solidFill>
              </a:defRPr>
            </a:lvl1pPr>
          </a:lstStyle>
          <a:p>
            <a:endParaRPr lang="en-IE"/>
          </a:p>
        </p:txBody>
      </p:sp>
      <p:sp>
        <p:nvSpPr>
          <p:cNvPr id="10" name="Slide Number Placeholder 5">
            <a:extLst>
              <a:ext uri="{FF2B5EF4-FFF2-40B4-BE49-F238E27FC236}">
                <a16:creationId xmlns:a16="http://schemas.microsoft.com/office/drawing/2014/main" id="{5DC57D1B-925F-3802-BB8D-8922DE5F6A1B}"/>
              </a:ext>
            </a:extLst>
          </p:cNvPr>
          <p:cNvSpPr>
            <a:spLocks noGrp="1"/>
          </p:cNvSpPr>
          <p:nvPr>
            <p:ph type="sldNum" sz="quarter" idx="4"/>
          </p:nvPr>
        </p:nvSpPr>
        <p:spPr>
          <a:xfrm>
            <a:off x="838200" y="6127749"/>
            <a:ext cx="2743200" cy="365125"/>
          </a:xfrm>
          <a:prstGeom prst="rect">
            <a:avLst/>
          </a:prstGeom>
        </p:spPr>
        <p:txBody>
          <a:bodyPr vert="horz" lIns="91440" tIns="45720" rIns="91440" bIns="45720" rtlCol="0" anchor="ctr"/>
          <a:lstStyle>
            <a:lvl1pPr algn="r">
              <a:defRPr sz="1000">
                <a:solidFill>
                  <a:schemeClr val="tx1"/>
                </a:solidFill>
                <a:latin typeface="+mn-lt"/>
              </a:defRPr>
            </a:lvl1pPr>
          </a:lstStyle>
          <a:p>
            <a:pPr algn="l"/>
            <a:fld id="{768364BB-9B21-4D29-A19C-C6410F652861}" type="slidenum">
              <a:rPr lang="en-IE" smtClean="0"/>
              <a:pPr algn="l"/>
              <a:t>‹#›</a:t>
            </a:fld>
            <a:endParaRPr lang="en-IE"/>
          </a:p>
        </p:txBody>
      </p:sp>
    </p:spTree>
    <p:extLst>
      <p:ext uri="{BB962C8B-B14F-4D97-AF65-F5344CB8AC3E}">
        <p14:creationId xmlns:p14="http://schemas.microsoft.com/office/powerpoint/2010/main" val="160146520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4 rectangles pictures white background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lstStyle/>
          <a:p>
            <a:r>
              <a:rPr lang="en-US"/>
              <a:t>Click to edit Master title style</a:t>
            </a:r>
            <a:endParaRPr lang="en-IE"/>
          </a:p>
        </p:txBody>
      </p:sp>
      <p:sp>
        <p:nvSpPr>
          <p:cNvPr id="18" name="Google Shape;97;p33">
            <a:extLst>
              <a:ext uri="{FF2B5EF4-FFF2-40B4-BE49-F238E27FC236}">
                <a16:creationId xmlns:a16="http://schemas.microsoft.com/office/drawing/2014/main" id="{BFE9E99F-07A9-26A1-106E-78351E5222CA}"/>
              </a:ext>
            </a:extLst>
          </p:cNvPr>
          <p:cNvSpPr>
            <a:spLocks noGrp="1"/>
          </p:cNvSpPr>
          <p:nvPr>
            <p:ph type="pic" idx="7"/>
          </p:nvPr>
        </p:nvSpPr>
        <p:spPr>
          <a:xfrm>
            <a:off x="838202" y="3740272"/>
            <a:ext cx="2461591" cy="1638158"/>
          </a:xfrm>
          <a:prstGeom prst="rect">
            <a:avLst/>
          </a:prstGeom>
          <a:solidFill>
            <a:schemeClr val="lt2"/>
          </a:solidFill>
          <a:ln w="57150">
            <a:noFill/>
          </a:ln>
        </p:spPr>
        <p:txBody>
          <a:bodyPr/>
          <a:lstStyle>
            <a:lvl1pPr>
              <a:defRPr>
                <a:solidFill>
                  <a:schemeClr val="tx2"/>
                </a:solidFill>
              </a:defRPr>
            </a:lvl1pPr>
          </a:lstStyle>
          <a:p>
            <a:endParaRPr lang="en-IE"/>
          </a:p>
        </p:txBody>
      </p:sp>
      <p:sp>
        <p:nvSpPr>
          <p:cNvPr id="3" name="Google Shape;95;p33">
            <a:extLst>
              <a:ext uri="{FF2B5EF4-FFF2-40B4-BE49-F238E27FC236}">
                <a16:creationId xmlns:a16="http://schemas.microsoft.com/office/drawing/2014/main" id="{A15E4B72-6400-86B0-FD40-4FCA9F38655E}"/>
              </a:ext>
            </a:extLst>
          </p:cNvPr>
          <p:cNvSpPr>
            <a:spLocks noGrp="1"/>
          </p:cNvSpPr>
          <p:nvPr>
            <p:ph type="pic" idx="10"/>
          </p:nvPr>
        </p:nvSpPr>
        <p:spPr>
          <a:xfrm>
            <a:off x="6180157" y="1931348"/>
            <a:ext cx="2461593" cy="1638159"/>
          </a:xfrm>
          <a:prstGeom prst="rect">
            <a:avLst/>
          </a:prstGeom>
          <a:solidFill>
            <a:schemeClr val="lt2"/>
          </a:solidFill>
          <a:ln w="57150">
            <a:noFill/>
          </a:ln>
        </p:spPr>
        <p:txBody>
          <a:bodyPr/>
          <a:lstStyle>
            <a:lvl1pPr>
              <a:defRPr>
                <a:solidFill>
                  <a:schemeClr val="tx2"/>
                </a:solidFill>
              </a:defRPr>
            </a:lvl1pPr>
          </a:lstStyle>
          <a:p>
            <a:endParaRPr lang="en-IE"/>
          </a:p>
        </p:txBody>
      </p:sp>
      <p:sp>
        <p:nvSpPr>
          <p:cNvPr id="8" name="Google Shape;97;p33">
            <a:extLst>
              <a:ext uri="{FF2B5EF4-FFF2-40B4-BE49-F238E27FC236}">
                <a16:creationId xmlns:a16="http://schemas.microsoft.com/office/drawing/2014/main" id="{0D3E0C88-3573-7B0F-D8F7-5AAD283A42F2}"/>
              </a:ext>
            </a:extLst>
          </p:cNvPr>
          <p:cNvSpPr>
            <a:spLocks noGrp="1"/>
          </p:cNvSpPr>
          <p:nvPr>
            <p:ph type="pic" idx="12"/>
          </p:nvPr>
        </p:nvSpPr>
        <p:spPr>
          <a:xfrm>
            <a:off x="6180157" y="3740272"/>
            <a:ext cx="2461591" cy="1638158"/>
          </a:xfrm>
          <a:prstGeom prst="rect">
            <a:avLst/>
          </a:prstGeom>
          <a:solidFill>
            <a:schemeClr val="lt2"/>
          </a:solidFill>
          <a:ln w="57150">
            <a:noFill/>
          </a:ln>
        </p:spPr>
        <p:txBody>
          <a:bodyPr/>
          <a:lstStyle>
            <a:lvl1pPr>
              <a:defRPr>
                <a:solidFill>
                  <a:schemeClr val="tx2"/>
                </a:solidFill>
              </a:defRPr>
            </a:lvl1pPr>
          </a:lstStyle>
          <a:p>
            <a:endParaRPr lang="en-IE"/>
          </a:p>
        </p:txBody>
      </p:sp>
      <p:sp>
        <p:nvSpPr>
          <p:cNvPr id="10" name="Text Placeholder 9">
            <a:extLst>
              <a:ext uri="{FF2B5EF4-FFF2-40B4-BE49-F238E27FC236}">
                <a16:creationId xmlns:a16="http://schemas.microsoft.com/office/drawing/2014/main" id="{83438DF5-CCC4-87AD-037A-C14F79B6266F}"/>
              </a:ext>
            </a:extLst>
          </p:cNvPr>
          <p:cNvSpPr>
            <a:spLocks noGrp="1"/>
          </p:cNvSpPr>
          <p:nvPr>
            <p:ph type="body" sz="quarter" idx="13"/>
          </p:nvPr>
        </p:nvSpPr>
        <p:spPr>
          <a:xfrm>
            <a:off x="3508868" y="1931348"/>
            <a:ext cx="2462213" cy="1638300"/>
          </a:xfrm>
        </p:spPr>
        <p:txBody>
          <a:bodyPr/>
          <a:lstStyle/>
          <a:p>
            <a:pPr lvl="0"/>
            <a:r>
              <a:rPr lang="en-US"/>
              <a:t>Click to edit Master text styles</a:t>
            </a:r>
          </a:p>
        </p:txBody>
      </p:sp>
      <p:sp>
        <p:nvSpPr>
          <p:cNvPr id="11" name="Text Placeholder 9">
            <a:extLst>
              <a:ext uri="{FF2B5EF4-FFF2-40B4-BE49-F238E27FC236}">
                <a16:creationId xmlns:a16="http://schemas.microsoft.com/office/drawing/2014/main" id="{76022ECE-0EE9-F2CA-72F3-353CAD2AB488}"/>
              </a:ext>
            </a:extLst>
          </p:cNvPr>
          <p:cNvSpPr>
            <a:spLocks noGrp="1"/>
          </p:cNvSpPr>
          <p:nvPr>
            <p:ph type="body" sz="quarter" idx="14"/>
          </p:nvPr>
        </p:nvSpPr>
        <p:spPr>
          <a:xfrm>
            <a:off x="8891587" y="1931348"/>
            <a:ext cx="2462213" cy="1638300"/>
          </a:xfrm>
        </p:spPr>
        <p:txBody>
          <a:bodyPr/>
          <a:lstStyle/>
          <a:p>
            <a:pPr lvl="0"/>
            <a:r>
              <a:rPr lang="en-US"/>
              <a:t>Click to edit Master text styles</a:t>
            </a:r>
          </a:p>
        </p:txBody>
      </p:sp>
      <p:sp>
        <p:nvSpPr>
          <p:cNvPr id="12" name="Text Placeholder 9">
            <a:extLst>
              <a:ext uri="{FF2B5EF4-FFF2-40B4-BE49-F238E27FC236}">
                <a16:creationId xmlns:a16="http://schemas.microsoft.com/office/drawing/2014/main" id="{8A6A52A8-BCDE-0058-03FA-48265F58CC4D}"/>
              </a:ext>
            </a:extLst>
          </p:cNvPr>
          <p:cNvSpPr>
            <a:spLocks noGrp="1"/>
          </p:cNvSpPr>
          <p:nvPr>
            <p:ph type="body" sz="quarter" idx="15"/>
          </p:nvPr>
        </p:nvSpPr>
        <p:spPr>
          <a:xfrm>
            <a:off x="3508868" y="3740131"/>
            <a:ext cx="2462213" cy="1638300"/>
          </a:xfrm>
        </p:spPr>
        <p:txBody>
          <a:bodyPr/>
          <a:lstStyle/>
          <a:p>
            <a:pPr lvl="0"/>
            <a:r>
              <a:rPr lang="en-US"/>
              <a:t>Click to edit Master text styles</a:t>
            </a:r>
          </a:p>
        </p:txBody>
      </p:sp>
      <p:sp>
        <p:nvSpPr>
          <p:cNvPr id="13" name="Text Placeholder 9">
            <a:extLst>
              <a:ext uri="{FF2B5EF4-FFF2-40B4-BE49-F238E27FC236}">
                <a16:creationId xmlns:a16="http://schemas.microsoft.com/office/drawing/2014/main" id="{5F2FF4C0-B8CC-5E9A-7FF2-0BA1FD86664D}"/>
              </a:ext>
            </a:extLst>
          </p:cNvPr>
          <p:cNvSpPr>
            <a:spLocks noGrp="1"/>
          </p:cNvSpPr>
          <p:nvPr>
            <p:ph type="body" sz="quarter" idx="16"/>
          </p:nvPr>
        </p:nvSpPr>
        <p:spPr>
          <a:xfrm>
            <a:off x="8891587" y="3740131"/>
            <a:ext cx="2462213" cy="1638300"/>
          </a:xfrm>
        </p:spPr>
        <p:txBody>
          <a:bodyPr/>
          <a:lstStyle/>
          <a:p>
            <a:pPr lvl="0"/>
            <a:r>
              <a:rPr lang="en-US"/>
              <a:t>Click to edit Master text styles</a:t>
            </a:r>
          </a:p>
        </p:txBody>
      </p:sp>
      <p:sp>
        <p:nvSpPr>
          <p:cNvPr id="14" name="Slide Number Placeholder 5">
            <a:extLst>
              <a:ext uri="{FF2B5EF4-FFF2-40B4-BE49-F238E27FC236}">
                <a16:creationId xmlns:a16="http://schemas.microsoft.com/office/drawing/2014/main" id="{8B36CBB5-AF43-D1CB-A327-B83DEB7616FD}"/>
              </a:ext>
            </a:extLst>
          </p:cNvPr>
          <p:cNvSpPr>
            <a:spLocks noGrp="1"/>
          </p:cNvSpPr>
          <p:nvPr>
            <p:ph type="sldNum" sz="quarter" idx="4"/>
          </p:nvPr>
        </p:nvSpPr>
        <p:spPr>
          <a:xfrm>
            <a:off x="838200" y="6127749"/>
            <a:ext cx="2743200" cy="365125"/>
          </a:xfrm>
          <a:prstGeom prst="rect">
            <a:avLst/>
          </a:prstGeom>
        </p:spPr>
        <p:txBody>
          <a:bodyPr vert="horz" lIns="91440" tIns="45720" rIns="91440" bIns="45720" rtlCol="0" anchor="ctr"/>
          <a:lstStyle>
            <a:lvl1pPr algn="r">
              <a:defRPr sz="1000">
                <a:solidFill>
                  <a:schemeClr val="tx1"/>
                </a:solidFill>
                <a:latin typeface="+mn-lt"/>
              </a:defRPr>
            </a:lvl1pPr>
          </a:lstStyle>
          <a:p>
            <a:pPr algn="l"/>
            <a:fld id="{768364BB-9B21-4D29-A19C-C6410F652861}" type="slidenum">
              <a:rPr lang="en-IE" smtClean="0"/>
              <a:pPr algn="l"/>
              <a:t>‹#›</a:t>
            </a:fld>
            <a:endParaRPr lang="en-IE"/>
          </a:p>
        </p:txBody>
      </p:sp>
      <p:sp>
        <p:nvSpPr>
          <p:cNvPr id="15" name="Google Shape;97;p33">
            <a:extLst>
              <a:ext uri="{FF2B5EF4-FFF2-40B4-BE49-F238E27FC236}">
                <a16:creationId xmlns:a16="http://schemas.microsoft.com/office/drawing/2014/main" id="{51CBB8A7-3E08-DCAC-14AF-878AC33CDC30}"/>
              </a:ext>
            </a:extLst>
          </p:cNvPr>
          <p:cNvSpPr>
            <a:spLocks noGrp="1"/>
          </p:cNvSpPr>
          <p:nvPr>
            <p:ph type="pic" idx="17"/>
          </p:nvPr>
        </p:nvSpPr>
        <p:spPr>
          <a:xfrm>
            <a:off x="838200" y="1931348"/>
            <a:ext cx="2461591" cy="1638158"/>
          </a:xfrm>
          <a:prstGeom prst="rect">
            <a:avLst/>
          </a:prstGeom>
          <a:solidFill>
            <a:schemeClr val="lt2"/>
          </a:solidFill>
          <a:ln w="57150">
            <a:noFill/>
          </a:ln>
        </p:spPr>
        <p:txBody>
          <a:bodyPr/>
          <a:lstStyle>
            <a:lvl1pPr>
              <a:defRPr>
                <a:solidFill>
                  <a:schemeClr val="tx2"/>
                </a:solidFill>
              </a:defRPr>
            </a:lvl1pPr>
          </a:lstStyle>
          <a:p>
            <a:endParaRPr lang="en-IE"/>
          </a:p>
        </p:txBody>
      </p:sp>
    </p:spTree>
    <p:extLst>
      <p:ext uri="{BB962C8B-B14F-4D97-AF65-F5344CB8AC3E}">
        <p14:creationId xmlns:p14="http://schemas.microsoft.com/office/powerpoint/2010/main" val="266873242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0 squared pictures ">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p:txBody>
          <a:bodyPr/>
          <a:lstStyle/>
          <a:p>
            <a:r>
              <a:rPr lang="en-US"/>
              <a:t>Click to edit Master title style</a:t>
            </a:r>
            <a:endParaRPr lang="en-IE"/>
          </a:p>
        </p:txBody>
      </p:sp>
      <p:sp>
        <p:nvSpPr>
          <p:cNvPr id="3" name="Google Shape;114;p35">
            <a:extLst>
              <a:ext uri="{FF2B5EF4-FFF2-40B4-BE49-F238E27FC236}">
                <a16:creationId xmlns:a16="http://schemas.microsoft.com/office/drawing/2014/main" id="{28399EF8-5B4D-A564-C46D-6AC3EE3700F1}"/>
              </a:ext>
            </a:extLst>
          </p:cNvPr>
          <p:cNvSpPr>
            <a:spLocks noGrp="1"/>
          </p:cNvSpPr>
          <p:nvPr>
            <p:ph type="pic" idx="2"/>
          </p:nvPr>
        </p:nvSpPr>
        <p:spPr>
          <a:xfrm>
            <a:off x="838200" y="1613730"/>
            <a:ext cx="1896289" cy="1896289"/>
          </a:xfrm>
          <a:prstGeom prst="rect">
            <a:avLst/>
          </a:prstGeom>
          <a:solidFill>
            <a:schemeClr val="lt2"/>
          </a:solidFill>
          <a:ln w="57150">
            <a:noFill/>
          </a:ln>
        </p:spPr>
        <p:txBody>
          <a:bodyPr/>
          <a:lstStyle>
            <a:lvl1pPr>
              <a:defRPr>
                <a:solidFill>
                  <a:schemeClr val="tx2"/>
                </a:solidFill>
              </a:defRPr>
            </a:lvl1pPr>
          </a:lstStyle>
          <a:p>
            <a:endParaRPr lang="en-IE"/>
          </a:p>
        </p:txBody>
      </p:sp>
      <p:sp>
        <p:nvSpPr>
          <p:cNvPr id="4" name="Google Shape;115;p35">
            <a:extLst>
              <a:ext uri="{FF2B5EF4-FFF2-40B4-BE49-F238E27FC236}">
                <a16:creationId xmlns:a16="http://schemas.microsoft.com/office/drawing/2014/main" id="{1DB67F50-B209-813A-55E2-A45CCD6BCAE1}"/>
              </a:ext>
            </a:extLst>
          </p:cNvPr>
          <p:cNvSpPr>
            <a:spLocks noGrp="1"/>
          </p:cNvSpPr>
          <p:nvPr>
            <p:ph type="pic" idx="3"/>
          </p:nvPr>
        </p:nvSpPr>
        <p:spPr>
          <a:xfrm>
            <a:off x="2993028" y="1613730"/>
            <a:ext cx="1896289" cy="1896289"/>
          </a:xfrm>
          <a:prstGeom prst="rect">
            <a:avLst/>
          </a:prstGeom>
          <a:solidFill>
            <a:schemeClr val="lt2"/>
          </a:solidFill>
          <a:ln w="57150">
            <a:noFill/>
          </a:ln>
        </p:spPr>
        <p:txBody>
          <a:bodyPr/>
          <a:lstStyle>
            <a:lvl1pPr>
              <a:defRPr>
                <a:solidFill>
                  <a:schemeClr val="tx2"/>
                </a:solidFill>
              </a:defRPr>
            </a:lvl1pPr>
          </a:lstStyle>
          <a:p>
            <a:endParaRPr lang="en-IE"/>
          </a:p>
        </p:txBody>
      </p:sp>
      <p:sp>
        <p:nvSpPr>
          <p:cNvPr id="5" name="Google Shape;116;p35">
            <a:extLst>
              <a:ext uri="{FF2B5EF4-FFF2-40B4-BE49-F238E27FC236}">
                <a16:creationId xmlns:a16="http://schemas.microsoft.com/office/drawing/2014/main" id="{80AA888C-2660-9749-11E6-8A96DD56EACF}"/>
              </a:ext>
            </a:extLst>
          </p:cNvPr>
          <p:cNvSpPr>
            <a:spLocks noGrp="1"/>
          </p:cNvSpPr>
          <p:nvPr>
            <p:ph type="pic" idx="10"/>
          </p:nvPr>
        </p:nvSpPr>
        <p:spPr>
          <a:xfrm>
            <a:off x="5147856" y="1613729"/>
            <a:ext cx="1896289" cy="1896289"/>
          </a:xfrm>
          <a:prstGeom prst="rect">
            <a:avLst/>
          </a:prstGeom>
          <a:solidFill>
            <a:schemeClr val="lt2"/>
          </a:solidFill>
          <a:ln w="57150">
            <a:noFill/>
          </a:ln>
        </p:spPr>
        <p:txBody>
          <a:bodyPr/>
          <a:lstStyle>
            <a:lvl1pPr>
              <a:defRPr>
                <a:solidFill>
                  <a:schemeClr val="tx2"/>
                </a:solidFill>
              </a:defRPr>
            </a:lvl1pPr>
          </a:lstStyle>
          <a:p>
            <a:endParaRPr lang="en-IE"/>
          </a:p>
        </p:txBody>
      </p:sp>
      <p:sp>
        <p:nvSpPr>
          <p:cNvPr id="8" name="Google Shape;117;p35">
            <a:extLst>
              <a:ext uri="{FF2B5EF4-FFF2-40B4-BE49-F238E27FC236}">
                <a16:creationId xmlns:a16="http://schemas.microsoft.com/office/drawing/2014/main" id="{95752BFF-4A6F-68EA-E048-C405D776F6A9}"/>
              </a:ext>
            </a:extLst>
          </p:cNvPr>
          <p:cNvSpPr>
            <a:spLocks noGrp="1"/>
          </p:cNvSpPr>
          <p:nvPr>
            <p:ph type="pic" idx="5"/>
          </p:nvPr>
        </p:nvSpPr>
        <p:spPr>
          <a:xfrm>
            <a:off x="7302684" y="1613728"/>
            <a:ext cx="1896289" cy="1896289"/>
          </a:xfrm>
          <a:prstGeom prst="rect">
            <a:avLst/>
          </a:prstGeom>
          <a:solidFill>
            <a:schemeClr val="lt2"/>
          </a:solidFill>
          <a:ln w="57150">
            <a:noFill/>
          </a:ln>
        </p:spPr>
        <p:txBody>
          <a:bodyPr/>
          <a:lstStyle>
            <a:lvl1pPr>
              <a:defRPr>
                <a:solidFill>
                  <a:schemeClr val="tx2"/>
                </a:solidFill>
              </a:defRPr>
            </a:lvl1pPr>
          </a:lstStyle>
          <a:p>
            <a:endParaRPr lang="en-IE"/>
          </a:p>
        </p:txBody>
      </p:sp>
      <p:sp>
        <p:nvSpPr>
          <p:cNvPr id="9" name="Google Shape;118;p35">
            <a:extLst>
              <a:ext uri="{FF2B5EF4-FFF2-40B4-BE49-F238E27FC236}">
                <a16:creationId xmlns:a16="http://schemas.microsoft.com/office/drawing/2014/main" id="{69A61CD2-9393-897F-4851-B55A256B6577}"/>
              </a:ext>
            </a:extLst>
          </p:cNvPr>
          <p:cNvSpPr>
            <a:spLocks noGrp="1"/>
          </p:cNvSpPr>
          <p:nvPr>
            <p:ph type="pic" idx="6"/>
          </p:nvPr>
        </p:nvSpPr>
        <p:spPr>
          <a:xfrm>
            <a:off x="9457512" y="1613728"/>
            <a:ext cx="1896289" cy="1896289"/>
          </a:xfrm>
          <a:prstGeom prst="rect">
            <a:avLst/>
          </a:prstGeom>
          <a:solidFill>
            <a:schemeClr val="lt2"/>
          </a:solidFill>
          <a:ln w="57150">
            <a:noFill/>
          </a:ln>
        </p:spPr>
        <p:txBody>
          <a:bodyPr/>
          <a:lstStyle>
            <a:lvl1pPr>
              <a:defRPr>
                <a:solidFill>
                  <a:schemeClr val="tx2"/>
                </a:solidFill>
              </a:defRPr>
            </a:lvl1pPr>
          </a:lstStyle>
          <a:p>
            <a:endParaRPr lang="en-IE"/>
          </a:p>
        </p:txBody>
      </p:sp>
      <p:sp>
        <p:nvSpPr>
          <p:cNvPr id="7" name="Slide Number Placeholder 5">
            <a:extLst>
              <a:ext uri="{FF2B5EF4-FFF2-40B4-BE49-F238E27FC236}">
                <a16:creationId xmlns:a16="http://schemas.microsoft.com/office/drawing/2014/main" id="{DE7354DA-6452-4144-3785-C05003779AF0}"/>
              </a:ext>
            </a:extLst>
          </p:cNvPr>
          <p:cNvSpPr>
            <a:spLocks noGrp="1"/>
          </p:cNvSpPr>
          <p:nvPr>
            <p:ph type="sldNum" sz="quarter" idx="4"/>
          </p:nvPr>
        </p:nvSpPr>
        <p:spPr>
          <a:xfrm>
            <a:off x="838200" y="6127749"/>
            <a:ext cx="2743200" cy="365125"/>
          </a:xfrm>
          <a:prstGeom prst="rect">
            <a:avLst/>
          </a:prstGeom>
        </p:spPr>
        <p:txBody>
          <a:bodyPr vert="horz" lIns="91440" tIns="45720" rIns="91440" bIns="45720" rtlCol="0" anchor="ctr"/>
          <a:lstStyle>
            <a:lvl1pPr algn="r">
              <a:defRPr sz="1000">
                <a:solidFill>
                  <a:schemeClr val="tx1"/>
                </a:solidFill>
                <a:latin typeface="+mn-lt"/>
              </a:defRPr>
            </a:lvl1pPr>
          </a:lstStyle>
          <a:p>
            <a:pPr algn="l"/>
            <a:fld id="{768364BB-9B21-4D29-A19C-C6410F652861}" type="slidenum">
              <a:rPr lang="en-IE" smtClean="0"/>
              <a:pPr algn="l"/>
              <a:t>‹#›</a:t>
            </a:fld>
            <a:endParaRPr lang="en-IE"/>
          </a:p>
        </p:txBody>
      </p:sp>
      <p:sp>
        <p:nvSpPr>
          <p:cNvPr id="15" name="Google Shape;114;p35">
            <a:extLst>
              <a:ext uri="{FF2B5EF4-FFF2-40B4-BE49-F238E27FC236}">
                <a16:creationId xmlns:a16="http://schemas.microsoft.com/office/drawing/2014/main" id="{5BBBB0BA-17D9-1A2A-5573-A96E32CB11C7}"/>
              </a:ext>
            </a:extLst>
          </p:cNvPr>
          <p:cNvSpPr>
            <a:spLocks noGrp="1"/>
          </p:cNvSpPr>
          <p:nvPr>
            <p:ph type="pic" idx="11"/>
          </p:nvPr>
        </p:nvSpPr>
        <p:spPr>
          <a:xfrm>
            <a:off x="838200" y="3799760"/>
            <a:ext cx="1896289" cy="1896289"/>
          </a:xfrm>
          <a:prstGeom prst="rect">
            <a:avLst/>
          </a:prstGeom>
          <a:solidFill>
            <a:schemeClr val="lt2"/>
          </a:solidFill>
          <a:ln w="57150">
            <a:noFill/>
          </a:ln>
        </p:spPr>
        <p:txBody>
          <a:bodyPr/>
          <a:lstStyle>
            <a:lvl1pPr>
              <a:defRPr>
                <a:solidFill>
                  <a:schemeClr val="tx2"/>
                </a:solidFill>
              </a:defRPr>
            </a:lvl1pPr>
          </a:lstStyle>
          <a:p>
            <a:endParaRPr lang="en-IE"/>
          </a:p>
        </p:txBody>
      </p:sp>
      <p:sp>
        <p:nvSpPr>
          <p:cNvPr id="16" name="Google Shape;115;p35">
            <a:extLst>
              <a:ext uri="{FF2B5EF4-FFF2-40B4-BE49-F238E27FC236}">
                <a16:creationId xmlns:a16="http://schemas.microsoft.com/office/drawing/2014/main" id="{E234676C-5503-D335-7C9F-8EBF756F24A7}"/>
              </a:ext>
            </a:extLst>
          </p:cNvPr>
          <p:cNvSpPr>
            <a:spLocks noGrp="1"/>
          </p:cNvSpPr>
          <p:nvPr>
            <p:ph type="pic" idx="12"/>
          </p:nvPr>
        </p:nvSpPr>
        <p:spPr>
          <a:xfrm>
            <a:off x="2993028" y="3799760"/>
            <a:ext cx="1896289" cy="1896289"/>
          </a:xfrm>
          <a:prstGeom prst="rect">
            <a:avLst/>
          </a:prstGeom>
          <a:solidFill>
            <a:schemeClr val="lt2"/>
          </a:solidFill>
          <a:ln w="57150">
            <a:noFill/>
          </a:ln>
        </p:spPr>
        <p:txBody>
          <a:bodyPr/>
          <a:lstStyle>
            <a:lvl1pPr>
              <a:defRPr>
                <a:solidFill>
                  <a:schemeClr val="tx2"/>
                </a:solidFill>
              </a:defRPr>
            </a:lvl1pPr>
          </a:lstStyle>
          <a:p>
            <a:endParaRPr lang="en-IE"/>
          </a:p>
        </p:txBody>
      </p:sp>
      <p:sp>
        <p:nvSpPr>
          <p:cNvPr id="17" name="Google Shape;116;p35">
            <a:extLst>
              <a:ext uri="{FF2B5EF4-FFF2-40B4-BE49-F238E27FC236}">
                <a16:creationId xmlns:a16="http://schemas.microsoft.com/office/drawing/2014/main" id="{8C059826-5CA9-F193-6C89-8B0DECF9ACE5}"/>
              </a:ext>
            </a:extLst>
          </p:cNvPr>
          <p:cNvSpPr>
            <a:spLocks noGrp="1"/>
          </p:cNvSpPr>
          <p:nvPr>
            <p:ph type="pic" idx="13"/>
          </p:nvPr>
        </p:nvSpPr>
        <p:spPr>
          <a:xfrm>
            <a:off x="5147856" y="3799759"/>
            <a:ext cx="1896289" cy="1896289"/>
          </a:xfrm>
          <a:prstGeom prst="rect">
            <a:avLst/>
          </a:prstGeom>
          <a:solidFill>
            <a:schemeClr val="lt2"/>
          </a:solidFill>
          <a:ln w="57150">
            <a:noFill/>
          </a:ln>
        </p:spPr>
        <p:txBody>
          <a:bodyPr/>
          <a:lstStyle>
            <a:lvl1pPr>
              <a:defRPr>
                <a:solidFill>
                  <a:schemeClr val="tx2"/>
                </a:solidFill>
              </a:defRPr>
            </a:lvl1pPr>
          </a:lstStyle>
          <a:p>
            <a:endParaRPr lang="en-IE"/>
          </a:p>
        </p:txBody>
      </p:sp>
      <p:sp>
        <p:nvSpPr>
          <p:cNvPr id="18" name="Google Shape;117;p35">
            <a:extLst>
              <a:ext uri="{FF2B5EF4-FFF2-40B4-BE49-F238E27FC236}">
                <a16:creationId xmlns:a16="http://schemas.microsoft.com/office/drawing/2014/main" id="{E57729DD-0495-06CF-3D2B-B8EC5F7D6EF2}"/>
              </a:ext>
            </a:extLst>
          </p:cNvPr>
          <p:cNvSpPr>
            <a:spLocks noGrp="1"/>
          </p:cNvSpPr>
          <p:nvPr>
            <p:ph type="pic" idx="14"/>
          </p:nvPr>
        </p:nvSpPr>
        <p:spPr>
          <a:xfrm>
            <a:off x="7302684" y="3799758"/>
            <a:ext cx="1896289" cy="1896289"/>
          </a:xfrm>
          <a:prstGeom prst="rect">
            <a:avLst/>
          </a:prstGeom>
          <a:solidFill>
            <a:schemeClr val="lt2"/>
          </a:solidFill>
          <a:ln w="57150">
            <a:noFill/>
          </a:ln>
        </p:spPr>
        <p:txBody>
          <a:bodyPr/>
          <a:lstStyle>
            <a:lvl1pPr>
              <a:defRPr>
                <a:solidFill>
                  <a:schemeClr val="tx2"/>
                </a:solidFill>
              </a:defRPr>
            </a:lvl1pPr>
          </a:lstStyle>
          <a:p>
            <a:endParaRPr lang="en-IE"/>
          </a:p>
        </p:txBody>
      </p:sp>
      <p:sp>
        <p:nvSpPr>
          <p:cNvPr id="19" name="Google Shape;118;p35">
            <a:extLst>
              <a:ext uri="{FF2B5EF4-FFF2-40B4-BE49-F238E27FC236}">
                <a16:creationId xmlns:a16="http://schemas.microsoft.com/office/drawing/2014/main" id="{DDFD3960-357B-A667-2997-F567232AE448}"/>
              </a:ext>
            </a:extLst>
          </p:cNvPr>
          <p:cNvSpPr>
            <a:spLocks noGrp="1"/>
          </p:cNvSpPr>
          <p:nvPr>
            <p:ph type="pic" idx="15"/>
          </p:nvPr>
        </p:nvSpPr>
        <p:spPr>
          <a:xfrm>
            <a:off x="9457512" y="3799758"/>
            <a:ext cx="1896289" cy="1896289"/>
          </a:xfrm>
          <a:prstGeom prst="rect">
            <a:avLst/>
          </a:prstGeom>
          <a:solidFill>
            <a:schemeClr val="lt2"/>
          </a:solidFill>
          <a:ln w="57150">
            <a:noFill/>
          </a:ln>
        </p:spPr>
        <p:txBody>
          <a:bodyPr/>
          <a:lstStyle>
            <a:lvl1pPr>
              <a:defRPr>
                <a:solidFill>
                  <a:schemeClr val="tx2"/>
                </a:solidFill>
              </a:defRPr>
            </a:lvl1pPr>
          </a:lstStyle>
          <a:p>
            <a:endParaRPr lang="en-IE"/>
          </a:p>
        </p:txBody>
      </p:sp>
    </p:spTree>
    <p:extLst>
      <p:ext uri="{BB962C8B-B14F-4D97-AF65-F5344CB8AC3E}">
        <p14:creationId xmlns:p14="http://schemas.microsoft.com/office/powerpoint/2010/main" val="4152273886"/>
      </p:ext>
    </p:extLst>
  </p:cSld>
  <p:clrMapOvr>
    <a:overrideClrMapping bg1="lt1" tx1="dk1" bg2="lt2" tx2="dk2" accent1="accent1" accent2="accent2" accent3="accent3" accent4="accent4" accent5="accent5" accent6="accent6" hlink="hlink" folHlink="folHlink"/>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3 squared pictures white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p:txBody>
          <a:bodyPr/>
          <a:lstStyle/>
          <a:p>
            <a:r>
              <a:rPr lang="en-US"/>
              <a:t>Click to edit Master title style</a:t>
            </a:r>
            <a:endParaRPr lang="en-IE"/>
          </a:p>
        </p:txBody>
      </p:sp>
      <p:sp>
        <p:nvSpPr>
          <p:cNvPr id="3" name="Google Shape;114;p35">
            <a:extLst>
              <a:ext uri="{FF2B5EF4-FFF2-40B4-BE49-F238E27FC236}">
                <a16:creationId xmlns:a16="http://schemas.microsoft.com/office/drawing/2014/main" id="{28399EF8-5B4D-A564-C46D-6AC3EE3700F1}"/>
              </a:ext>
            </a:extLst>
          </p:cNvPr>
          <p:cNvSpPr>
            <a:spLocks noGrp="1"/>
          </p:cNvSpPr>
          <p:nvPr>
            <p:ph type="pic" idx="2"/>
          </p:nvPr>
        </p:nvSpPr>
        <p:spPr>
          <a:xfrm>
            <a:off x="882651" y="2079625"/>
            <a:ext cx="2698749" cy="2698749"/>
          </a:xfrm>
          <a:prstGeom prst="rect">
            <a:avLst/>
          </a:prstGeom>
          <a:solidFill>
            <a:schemeClr val="lt2"/>
          </a:solidFill>
          <a:ln w="57150">
            <a:noFill/>
          </a:ln>
        </p:spPr>
        <p:txBody>
          <a:bodyPr/>
          <a:lstStyle>
            <a:lvl1pPr>
              <a:defRPr>
                <a:solidFill>
                  <a:schemeClr val="tx2"/>
                </a:solidFill>
              </a:defRPr>
            </a:lvl1pPr>
          </a:lstStyle>
          <a:p>
            <a:endParaRPr lang="en-IE"/>
          </a:p>
        </p:txBody>
      </p:sp>
      <p:sp>
        <p:nvSpPr>
          <p:cNvPr id="12" name="Google Shape;121;p35">
            <a:extLst>
              <a:ext uri="{FF2B5EF4-FFF2-40B4-BE49-F238E27FC236}">
                <a16:creationId xmlns:a16="http://schemas.microsoft.com/office/drawing/2014/main" id="{2EA4C09F-A3D0-2FDF-C8EF-EDEF2FCF78CE}"/>
              </a:ext>
            </a:extLst>
          </p:cNvPr>
          <p:cNvSpPr>
            <a:spLocks noGrp="1"/>
          </p:cNvSpPr>
          <p:nvPr>
            <p:ph type="pic" idx="9"/>
          </p:nvPr>
        </p:nvSpPr>
        <p:spPr>
          <a:xfrm>
            <a:off x="8655051" y="2079623"/>
            <a:ext cx="2698749" cy="2698749"/>
          </a:xfrm>
          <a:prstGeom prst="rect">
            <a:avLst/>
          </a:prstGeom>
          <a:solidFill>
            <a:schemeClr val="lt2"/>
          </a:solidFill>
          <a:ln w="57150">
            <a:noFill/>
          </a:ln>
        </p:spPr>
        <p:txBody>
          <a:bodyPr/>
          <a:lstStyle>
            <a:lvl1pPr>
              <a:defRPr>
                <a:solidFill>
                  <a:schemeClr val="tx2"/>
                </a:solidFill>
              </a:defRPr>
            </a:lvl1pPr>
          </a:lstStyle>
          <a:p>
            <a:endParaRPr lang="en-IE"/>
          </a:p>
        </p:txBody>
      </p:sp>
      <p:sp>
        <p:nvSpPr>
          <p:cNvPr id="4" name="Google Shape;115;p35">
            <a:extLst>
              <a:ext uri="{FF2B5EF4-FFF2-40B4-BE49-F238E27FC236}">
                <a16:creationId xmlns:a16="http://schemas.microsoft.com/office/drawing/2014/main" id="{1DB67F50-B209-813A-55E2-A45CCD6BCAE1}"/>
              </a:ext>
            </a:extLst>
          </p:cNvPr>
          <p:cNvSpPr>
            <a:spLocks noGrp="1"/>
          </p:cNvSpPr>
          <p:nvPr>
            <p:ph type="pic" idx="3"/>
          </p:nvPr>
        </p:nvSpPr>
        <p:spPr>
          <a:xfrm>
            <a:off x="4746625" y="2079624"/>
            <a:ext cx="2698749" cy="2698749"/>
          </a:xfrm>
          <a:prstGeom prst="rect">
            <a:avLst/>
          </a:prstGeom>
          <a:solidFill>
            <a:schemeClr val="lt2"/>
          </a:solidFill>
          <a:ln w="57150">
            <a:noFill/>
          </a:ln>
        </p:spPr>
        <p:txBody>
          <a:bodyPr/>
          <a:lstStyle>
            <a:lvl1pPr>
              <a:defRPr>
                <a:solidFill>
                  <a:schemeClr val="tx2"/>
                </a:solidFill>
              </a:defRPr>
            </a:lvl1pPr>
          </a:lstStyle>
          <a:p>
            <a:endParaRPr lang="en-IE"/>
          </a:p>
        </p:txBody>
      </p:sp>
      <p:sp>
        <p:nvSpPr>
          <p:cNvPr id="5" name="Slide Number Placeholder 5">
            <a:extLst>
              <a:ext uri="{FF2B5EF4-FFF2-40B4-BE49-F238E27FC236}">
                <a16:creationId xmlns:a16="http://schemas.microsoft.com/office/drawing/2014/main" id="{F25A8C02-6F4D-D77E-D416-354991705659}"/>
              </a:ext>
            </a:extLst>
          </p:cNvPr>
          <p:cNvSpPr>
            <a:spLocks noGrp="1"/>
          </p:cNvSpPr>
          <p:nvPr>
            <p:ph type="sldNum" sz="quarter" idx="4"/>
          </p:nvPr>
        </p:nvSpPr>
        <p:spPr>
          <a:xfrm>
            <a:off x="838200" y="6127749"/>
            <a:ext cx="2743200" cy="365125"/>
          </a:xfrm>
          <a:prstGeom prst="rect">
            <a:avLst/>
          </a:prstGeom>
        </p:spPr>
        <p:txBody>
          <a:bodyPr vert="horz" lIns="91440" tIns="45720" rIns="91440" bIns="45720" rtlCol="0" anchor="ctr"/>
          <a:lstStyle>
            <a:lvl1pPr algn="r">
              <a:defRPr sz="1000">
                <a:solidFill>
                  <a:schemeClr val="tx1"/>
                </a:solidFill>
                <a:latin typeface="+mn-lt"/>
              </a:defRPr>
            </a:lvl1pPr>
          </a:lstStyle>
          <a:p>
            <a:pPr algn="l"/>
            <a:fld id="{768364BB-9B21-4D29-A19C-C6410F652861}" type="slidenum">
              <a:rPr lang="en-IE" smtClean="0"/>
              <a:pPr algn="l"/>
              <a:t>‹#›</a:t>
            </a:fld>
            <a:endParaRPr lang="en-IE"/>
          </a:p>
        </p:txBody>
      </p:sp>
    </p:spTree>
    <p:extLst>
      <p:ext uri="{BB962C8B-B14F-4D97-AF65-F5344CB8AC3E}">
        <p14:creationId xmlns:p14="http://schemas.microsoft.com/office/powerpoint/2010/main" val="82470216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3 squared pictures coloured background">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IE"/>
          </a:p>
        </p:txBody>
      </p:sp>
      <p:sp>
        <p:nvSpPr>
          <p:cNvPr id="5" name="Slide Number Placeholder 5">
            <a:extLst>
              <a:ext uri="{FF2B5EF4-FFF2-40B4-BE49-F238E27FC236}">
                <a16:creationId xmlns:a16="http://schemas.microsoft.com/office/drawing/2014/main" id="{4CEF8A66-2270-38F9-904E-A7D8C2EA1518}"/>
              </a:ext>
            </a:extLst>
          </p:cNvPr>
          <p:cNvSpPr>
            <a:spLocks noGrp="1"/>
          </p:cNvSpPr>
          <p:nvPr>
            <p:ph type="sldNum" sz="quarter" idx="4"/>
          </p:nvPr>
        </p:nvSpPr>
        <p:spPr>
          <a:xfrm>
            <a:off x="838200" y="6127749"/>
            <a:ext cx="2743200" cy="365125"/>
          </a:xfrm>
          <a:prstGeom prst="rect">
            <a:avLst/>
          </a:prstGeom>
        </p:spPr>
        <p:txBody>
          <a:bodyPr vert="horz" lIns="91440" tIns="45720" rIns="91440" bIns="45720" rtlCol="0" anchor="ctr"/>
          <a:lstStyle>
            <a:lvl1pPr algn="r">
              <a:defRPr sz="1000">
                <a:solidFill>
                  <a:schemeClr val="tx1"/>
                </a:solidFill>
                <a:latin typeface="+mn-lt"/>
              </a:defRPr>
            </a:lvl1pPr>
          </a:lstStyle>
          <a:p>
            <a:pPr algn="l"/>
            <a:fld id="{768364BB-9B21-4D29-A19C-C6410F652861}" type="slidenum">
              <a:rPr lang="en-IE" smtClean="0"/>
              <a:pPr algn="l"/>
              <a:t>‹#›</a:t>
            </a:fld>
            <a:endParaRPr lang="en-IE"/>
          </a:p>
        </p:txBody>
      </p:sp>
      <p:sp>
        <p:nvSpPr>
          <p:cNvPr id="8" name="Google Shape;114;p35">
            <a:extLst>
              <a:ext uri="{FF2B5EF4-FFF2-40B4-BE49-F238E27FC236}">
                <a16:creationId xmlns:a16="http://schemas.microsoft.com/office/drawing/2014/main" id="{F38470BA-1066-4059-A16D-B9EE9722C73D}"/>
              </a:ext>
            </a:extLst>
          </p:cNvPr>
          <p:cNvSpPr>
            <a:spLocks noGrp="1"/>
          </p:cNvSpPr>
          <p:nvPr>
            <p:ph type="pic" idx="2"/>
          </p:nvPr>
        </p:nvSpPr>
        <p:spPr>
          <a:xfrm>
            <a:off x="882651" y="2079625"/>
            <a:ext cx="2698749" cy="2698749"/>
          </a:xfrm>
          <a:prstGeom prst="rect">
            <a:avLst/>
          </a:prstGeom>
          <a:solidFill>
            <a:schemeClr val="lt2"/>
          </a:solidFill>
          <a:ln w="57150">
            <a:noFill/>
          </a:ln>
        </p:spPr>
        <p:txBody>
          <a:bodyPr/>
          <a:lstStyle>
            <a:lvl1pPr>
              <a:defRPr>
                <a:solidFill>
                  <a:schemeClr val="bg2"/>
                </a:solidFill>
              </a:defRPr>
            </a:lvl1pPr>
          </a:lstStyle>
          <a:p>
            <a:endParaRPr lang="en-IE"/>
          </a:p>
        </p:txBody>
      </p:sp>
      <p:sp>
        <p:nvSpPr>
          <p:cNvPr id="9" name="Google Shape;121;p35">
            <a:extLst>
              <a:ext uri="{FF2B5EF4-FFF2-40B4-BE49-F238E27FC236}">
                <a16:creationId xmlns:a16="http://schemas.microsoft.com/office/drawing/2014/main" id="{85A61031-57E6-E855-38A1-FA502D6C575D}"/>
              </a:ext>
            </a:extLst>
          </p:cNvPr>
          <p:cNvSpPr>
            <a:spLocks noGrp="1"/>
          </p:cNvSpPr>
          <p:nvPr>
            <p:ph type="pic" idx="9"/>
          </p:nvPr>
        </p:nvSpPr>
        <p:spPr>
          <a:xfrm>
            <a:off x="8655051" y="2079623"/>
            <a:ext cx="2698749" cy="2698749"/>
          </a:xfrm>
          <a:prstGeom prst="rect">
            <a:avLst/>
          </a:prstGeom>
          <a:solidFill>
            <a:schemeClr val="lt2"/>
          </a:solidFill>
          <a:ln w="57150">
            <a:noFill/>
          </a:ln>
        </p:spPr>
        <p:txBody>
          <a:bodyPr/>
          <a:lstStyle>
            <a:lvl1pPr>
              <a:defRPr>
                <a:solidFill>
                  <a:schemeClr val="bg2"/>
                </a:solidFill>
              </a:defRPr>
            </a:lvl1pPr>
          </a:lstStyle>
          <a:p>
            <a:endParaRPr lang="en-IE"/>
          </a:p>
        </p:txBody>
      </p:sp>
      <p:sp>
        <p:nvSpPr>
          <p:cNvPr id="10" name="Google Shape;115;p35">
            <a:extLst>
              <a:ext uri="{FF2B5EF4-FFF2-40B4-BE49-F238E27FC236}">
                <a16:creationId xmlns:a16="http://schemas.microsoft.com/office/drawing/2014/main" id="{4C5EDD4B-6148-8C81-CEE4-C4C5BFE4E787}"/>
              </a:ext>
            </a:extLst>
          </p:cNvPr>
          <p:cNvSpPr>
            <a:spLocks noGrp="1"/>
          </p:cNvSpPr>
          <p:nvPr>
            <p:ph type="pic" idx="3"/>
          </p:nvPr>
        </p:nvSpPr>
        <p:spPr>
          <a:xfrm>
            <a:off x="4746625" y="2079624"/>
            <a:ext cx="2698749" cy="2698749"/>
          </a:xfrm>
          <a:prstGeom prst="rect">
            <a:avLst/>
          </a:prstGeom>
          <a:solidFill>
            <a:schemeClr val="lt2"/>
          </a:solidFill>
          <a:ln w="57150">
            <a:noFill/>
          </a:ln>
        </p:spPr>
        <p:txBody>
          <a:bodyPr/>
          <a:lstStyle>
            <a:lvl1pPr>
              <a:defRPr>
                <a:solidFill>
                  <a:schemeClr val="bg2"/>
                </a:solidFill>
              </a:defRPr>
            </a:lvl1pPr>
          </a:lstStyle>
          <a:p>
            <a:endParaRPr lang="en-IE"/>
          </a:p>
        </p:txBody>
      </p:sp>
      <p:pic>
        <p:nvPicPr>
          <p:cNvPr id="3" name="Picture 2" descr="A blue flag with yellow stars and stripes&#10;&#10;Description automatically generated">
            <a:extLst>
              <a:ext uri="{FF2B5EF4-FFF2-40B4-BE49-F238E27FC236}">
                <a16:creationId xmlns:a16="http://schemas.microsoft.com/office/drawing/2014/main" id="{EC730096-D3D5-78FF-DEE5-BE9525C4DB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25768" y="5901016"/>
            <a:ext cx="1257867" cy="763200"/>
          </a:xfrm>
          <a:prstGeom prst="rect">
            <a:avLst/>
          </a:prstGeom>
        </p:spPr>
      </p:pic>
    </p:spTree>
    <p:extLst>
      <p:ext uri="{BB962C8B-B14F-4D97-AF65-F5344CB8AC3E}">
        <p14:creationId xmlns:p14="http://schemas.microsoft.com/office/powerpoint/2010/main" val="2787776849"/>
      </p:ext>
    </p:extLst>
  </p:cSld>
  <p:clrMapOvr>
    <a:overrideClrMapping bg1="dk1" tx1="lt1" bg2="dk2" tx2="lt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Last page with credits">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35C05-B6C4-EFD6-820E-25F6561D0DE8}"/>
              </a:ext>
            </a:extLst>
          </p:cNvPr>
          <p:cNvSpPr>
            <a:spLocks noGrp="1"/>
          </p:cNvSpPr>
          <p:nvPr>
            <p:ph type="title" hasCustomPrompt="1"/>
          </p:nvPr>
        </p:nvSpPr>
        <p:spPr>
          <a:xfrm>
            <a:off x="838200" y="2256739"/>
            <a:ext cx="10515600" cy="1020337"/>
          </a:xfrm>
        </p:spPr>
        <p:txBody>
          <a:bodyPr>
            <a:noAutofit/>
          </a:bodyPr>
          <a:lstStyle>
            <a:lvl1pPr>
              <a:defRPr sz="8800">
                <a:solidFill>
                  <a:schemeClr val="tx2"/>
                </a:solidFill>
              </a:defRPr>
            </a:lvl1pPr>
          </a:lstStyle>
          <a:p>
            <a:r>
              <a:rPr lang="en-US"/>
              <a:t>Thank you</a:t>
            </a:r>
            <a:endParaRPr lang="en-IE"/>
          </a:p>
        </p:txBody>
      </p:sp>
      <p:pic>
        <p:nvPicPr>
          <p:cNvPr id="4" name="Google Shape;444;p20">
            <a:extLst>
              <a:ext uri="{FF2B5EF4-FFF2-40B4-BE49-F238E27FC236}">
                <a16:creationId xmlns:a16="http://schemas.microsoft.com/office/drawing/2014/main" id="{DA7E9652-CF81-1788-7674-E1FA25BFE314}"/>
              </a:ext>
              <a:ext uri="{C183D7F6-B498-43B3-948B-1728B52AA6E4}">
                <adec:decorative xmlns:adec="http://schemas.microsoft.com/office/drawing/2017/decorative" val="1"/>
              </a:ext>
            </a:extLst>
          </p:cNvPr>
          <p:cNvPicPr preferRelativeResize="0"/>
          <p:nvPr userDrawn="1"/>
        </p:nvPicPr>
        <p:blipFill rotWithShape="1">
          <a:blip r:embed="rId2" cstate="screen">
            <a:alphaModFix/>
            <a:extLst>
              <a:ext uri="{28A0092B-C50C-407E-A947-70E740481C1C}">
                <a14:useLocalDpi xmlns:a14="http://schemas.microsoft.com/office/drawing/2010/main"/>
              </a:ext>
            </a:extLst>
          </a:blip>
          <a:srcRect/>
          <a:stretch/>
        </p:blipFill>
        <p:spPr>
          <a:xfrm>
            <a:off x="838200" y="3471269"/>
            <a:ext cx="1023496" cy="358097"/>
          </a:xfrm>
          <a:prstGeom prst="rect">
            <a:avLst/>
          </a:prstGeom>
          <a:noFill/>
          <a:ln>
            <a:noFill/>
          </a:ln>
        </p:spPr>
      </p:pic>
    </p:spTree>
    <p:extLst>
      <p:ext uri="{BB962C8B-B14F-4D97-AF65-F5344CB8AC3E}">
        <p14:creationId xmlns:p14="http://schemas.microsoft.com/office/powerpoint/2010/main" val="28500216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67154" y="1825624"/>
            <a:ext cx="10267462" cy="4170363"/>
          </a:xfrm>
          <a:prstGeom prst="rect">
            <a:avLst/>
          </a:prstGeom>
        </p:spPr>
        <p:txBody>
          <a:bodyPr>
            <a:noAutofit/>
          </a:bodyPr>
          <a:lstStyle>
            <a:lvl1pPr marL="0" indent="-342900">
              <a:lnSpc>
                <a:spcPct val="100000"/>
              </a:lnSpc>
              <a:spcBef>
                <a:spcPts val="0"/>
              </a:spcBef>
              <a:spcAft>
                <a:spcPts val="1800"/>
              </a:spcAft>
              <a:buClr>
                <a:schemeClr val="accent5"/>
              </a:buClr>
              <a:buFont typeface="Arial"/>
              <a:buChar char="•"/>
              <a:defRPr/>
            </a:lvl1pPr>
            <a:lvl2pPr>
              <a:lnSpc>
                <a:spcPct val="100000"/>
              </a:lnSpc>
              <a:spcAft>
                <a:spcPts val="1800"/>
              </a:spcAft>
              <a:buClr>
                <a:schemeClr val="accent5"/>
              </a:buClr>
              <a:defRPr/>
            </a:lvl2pPr>
            <a:lvl3pPr>
              <a:lnSpc>
                <a:spcPct val="100000"/>
              </a:lnSpc>
              <a:spcAft>
                <a:spcPts val="1800"/>
              </a:spcAft>
              <a:buClr>
                <a:schemeClr val="accent5"/>
              </a:buClr>
              <a:defRPr/>
            </a:lvl3pPr>
            <a:lvl4pPr>
              <a:lnSpc>
                <a:spcPct val="100000"/>
              </a:lnSpc>
              <a:spcAft>
                <a:spcPts val="1800"/>
              </a:spcAft>
              <a:buClr>
                <a:schemeClr val="accent5"/>
              </a:buClr>
              <a:defRPr/>
            </a:lvl4pPr>
            <a:lvl5pPr>
              <a:lnSpc>
                <a:spcPct val="100000"/>
              </a:lnSpc>
              <a:spcAft>
                <a:spcPts val="1800"/>
              </a:spcAft>
              <a:buClr>
                <a:schemeClr val="accent5"/>
              </a:buClr>
              <a:defRPr/>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cxnSp>
        <p:nvCxnSpPr>
          <p:cNvPr id="7" name="Straight Connector 6"/>
          <p:cNvCxnSpPr/>
          <p:nvPr userDrawn="1"/>
        </p:nvCxnSpPr>
        <p:spPr>
          <a:xfrm flipH="1">
            <a:off x="838201" y="0"/>
            <a:ext cx="1" cy="136525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575220"/>
            <a:ext cx="10263893" cy="782357"/>
          </a:xfrm>
          <a:prstGeom prst="rect">
            <a:avLst/>
          </a:prstGeom>
        </p:spPr>
        <p:txBody>
          <a:bodyPr vert="horz" lIns="91440" tIns="45720" rIns="91440" bIns="0" rtlCol="0" anchor="b" anchorCtr="0">
            <a:noAutofit/>
          </a:bodyPr>
          <a:lstStyle>
            <a:lvl1pPr>
              <a:defRPr sz="3800"/>
            </a:lvl1pPr>
          </a:lstStyle>
          <a:p>
            <a:r>
              <a:rPr lang="en-GB" noProof="0"/>
              <a:t>Click to edit Master title style</a:t>
            </a:r>
          </a:p>
        </p:txBody>
      </p:sp>
    </p:spTree>
    <p:extLst>
      <p:ext uri="{BB962C8B-B14F-4D97-AF65-F5344CB8AC3E}">
        <p14:creationId xmlns:p14="http://schemas.microsoft.com/office/powerpoint/2010/main" val="173764088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Content - 3 column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970722" y="1825625"/>
            <a:ext cx="3229533" cy="4170363"/>
          </a:xfrm>
          <a:prstGeom prst="rect">
            <a:avLst/>
          </a:prstGeom>
        </p:spPr>
        <p:txBody>
          <a:bodyPr>
            <a:noAutofit/>
          </a:bodyPr>
          <a:lstStyle>
            <a:lvl1pPr marL="342900" indent="-342900">
              <a:buClr>
                <a:schemeClr val="accent5"/>
              </a:buClr>
              <a:buFont typeface="Arial"/>
              <a:buChar char="•"/>
              <a:defRPr/>
            </a:lvl1pPr>
            <a:lvl2pPr>
              <a:buClr>
                <a:schemeClr val="accent5"/>
              </a:buClr>
              <a:defRPr/>
            </a:lvl2pPr>
            <a:lvl3pPr>
              <a:buClr>
                <a:schemeClr val="accent5"/>
              </a:buClr>
              <a:defRPr/>
            </a:lvl3pPr>
            <a:lvl4pPr>
              <a:buClr>
                <a:schemeClr val="accent5"/>
              </a:buClr>
              <a:defRPr/>
            </a:lvl4pPr>
            <a:lvl5pPr>
              <a:buClr>
                <a:schemeClr val="accent5"/>
              </a:buClr>
              <a:defRPr/>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 name="Content Placeholder 2"/>
          <p:cNvSpPr>
            <a:spLocks noGrp="1"/>
          </p:cNvSpPr>
          <p:nvPr>
            <p:ph sz="half" idx="13"/>
          </p:nvPr>
        </p:nvSpPr>
        <p:spPr>
          <a:xfrm>
            <a:off x="4476002" y="1825624"/>
            <a:ext cx="3239996" cy="4170363"/>
          </a:xfrm>
          <a:prstGeom prst="rect">
            <a:avLst/>
          </a:prstGeom>
        </p:spPr>
        <p:txBody>
          <a:bodyPr>
            <a:noAutofit/>
          </a:bodyPr>
          <a:lstStyle>
            <a:lvl1pPr marL="342900" indent="-342900">
              <a:buClr>
                <a:schemeClr val="accent5"/>
              </a:buClr>
              <a:buFont typeface="Arial"/>
              <a:buChar char="•"/>
              <a:defRPr/>
            </a:lvl1pPr>
            <a:lvl2pPr>
              <a:buClr>
                <a:schemeClr val="accent5"/>
              </a:buClr>
              <a:defRPr/>
            </a:lvl2pPr>
            <a:lvl3pPr>
              <a:buClr>
                <a:schemeClr val="accent5"/>
              </a:buClr>
              <a:defRPr/>
            </a:lvl3pPr>
            <a:lvl4pPr>
              <a:buClr>
                <a:schemeClr val="accent5"/>
              </a:buClr>
              <a:defRPr/>
            </a:lvl4pPr>
            <a:lvl5pPr>
              <a:buClr>
                <a:schemeClr val="accent5"/>
              </a:buClr>
              <a:defRPr/>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7" name="Content Placeholder 2"/>
          <p:cNvSpPr>
            <a:spLocks noGrp="1"/>
          </p:cNvSpPr>
          <p:nvPr>
            <p:ph sz="half" idx="15"/>
          </p:nvPr>
        </p:nvSpPr>
        <p:spPr>
          <a:xfrm>
            <a:off x="7990763" y="1825624"/>
            <a:ext cx="3239998" cy="4170363"/>
          </a:xfrm>
          <a:prstGeom prst="rect">
            <a:avLst/>
          </a:prstGeom>
        </p:spPr>
        <p:txBody>
          <a:bodyPr>
            <a:noAutofit/>
          </a:bodyPr>
          <a:lstStyle>
            <a:lvl1pPr marL="342900" indent="-342900">
              <a:buClr>
                <a:schemeClr val="accent5"/>
              </a:buClr>
              <a:buFont typeface="Arial"/>
              <a:buChar char="•"/>
              <a:defRPr/>
            </a:lvl1pPr>
            <a:lvl2pPr>
              <a:buClr>
                <a:schemeClr val="accent5"/>
              </a:buClr>
              <a:defRPr/>
            </a:lvl2pPr>
            <a:lvl3pPr>
              <a:buClr>
                <a:schemeClr val="accent5"/>
              </a:buClr>
              <a:defRPr/>
            </a:lvl3pPr>
            <a:lvl4pPr>
              <a:buClr>
                <a:schemeClr val="accent5"/>
              </a:buClr>
              <a:defRPr/>
            </a:lvl4pPr>
            <a:lvl5pPr>
              <a:buClr>
                <a:schemeClr val="accent5"/>
              </a:buClr>
              <a:defRPr/>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cxnSp>
        <p:nvCxnSpPr>
          <p:cNvPr id="8" name="Straight Connector 7"/>
          <p:cNvCxnSpPr/>
          <p:nvPr userDrawn="1"/>
        </p:nvCxnSpPr>
        <p:spPr>
          <a:xfrm flipH="1">
            <a:off x="838201" y="0"/>
            <a:ext cx="1" cy="136525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6" name="Title Placeholder 1"/>
          <p:cNvSpPr>
            <a:spLocks noGrp="1"/>
          </p:cNvSpPr>
          <p:nvPr>
            <p:ph type="title"/>
          </p:nvPr>
        </p:nvSpPr>
        <p:spPr>
          <a:xfrm>
            <a:off x="970722" y="575220"/>
            <a:ext cx="10263893" cy="782357"/>
          </a:xfrm>
          <a:prstGeom prst="rect">
            <a:avLst/>
          </a:prstGeom>
        </p:spPr>
        <p:txBody>
          <a:bodyPr vert="horz" lIns="91440" tIns="45720" rIns="91440" bIns="0" rtlCol="0" anchor="b" anchorCtr="0">
            <a:noAutofit/>
          </a:bodyPr>
          <a:lstStyle>
            <a:lvl1pPr>
              <a:defRPr sz="3800"/>
            </a:lvl1pPr>
          </a:lstStyle>
          <a:p>
            <a:r>
              <a:rPr lang="en-GB" noProof="0"/>
              <a:t>Click to edit Master title style</a:t>
            </a:r>
          </a:p>
        </p:txBody>
      </p:sp>
    </p:spTree>
    <p:extLst>
      <p:ext uri="{BB962C8B-B14F-4D97-AF65-F5344CB8AC3E}">
        <p14:creationId xmlns:p14="http://schemas.microsoft.com/office/powerpoint/2010/main" val="1656166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D08F6C-B053-809E-59F2-47A522D7338B}"/>
              </a:ext>
            </a:extLst>
          </p:cNvPr>
          <p:cNvSpPr>
            <a:spLocks noGrp="1"/>
          </p:cNvSpPr>
          <p:nvPr>
            <p:ph type="body" sz="quarter" idx="15" hasCustomPrompt="1"/>
          </p:nvPr>
        </p:nvSpPr>
        <p:spPr>
          <a:xfrm>
            <a:off x="6096000" y="2674767"/>
            <a:ext cx="5303838" cy="2829050"/>
          </a:xfrm>
          <a:prstGeom prst="rect">
            <a:avLst/>
          </a:prstGeom>
          <a:noFill/>
        </p:spPr>
        <p:txBody>
          <a:bodyPr lIns="0" tIns="0" rIns="0" bIns="0" anchor="ctr" anchorCtr="0"/>
          <a:lstStyle>
            <a:lvl1pPr marL="0" indent="0" algn="ctr">
              <a:buNone/>
              <a:defRPr i="1">
                <a:solidFill>
                  <a:schemeClr val="tx1"/>
                </a:solidFill>
              </a:defRPr>
            </a:lvl1pPr>
          </a:lstStyle>
          <a:p>
            <a:pPr lvl="0"/>
            <a:r>
              <a:rPr lang="en-GB"/>
              <a:t>Quote</a:t>
            </a:r>
          </a:p>
        </p:txBody>
      </p:sp>
      <p:sp>
        <p:nvSpPr>
          <p:cNvPr id="6" name="Picture Placeholder 2">
            <a:extLst>
              <a:ext uri="{FF2B5EF4-FFF2-40B4-BE49-F238E27FC236}">
                <a16:creationId xmlns:a16="http://schemas.microsoft.com/office/drawing/2014/main" id="{6EBA33BF-8381-4378-70B7-B234C3E865AB}"/>
              </a:ext>
            </a:extLst>
          </p:cNvPr>
          <p:cNvSpPr>
            <a:spLocks noGrp="1"/>
          </p:cNvSpPr>
          <p:nvPr>
            <p:ph type="pic" sz="quarter" idx="18" hasCustomPrompt="1"/>
          </p:nvPr>
        </p:nvSpPr>
        <p:spPr>
          <a:xfrm>
            <a:off x="832010" y="1805204"/>
            <a:ext cx="4889521" cy="4241583"/>
          </a:xfrm>
          <a:prstGeom prst="roundRect">
            <a:avLst>
              <a:gd name="adj" fmla="val 9481"/>
            </a:avLst>
          </a:prstGeom>
          <a:solidFill>
            <a:schemeClr val="bg1">
              <a:lumMod val="95000"/>
            </a:schemeClr>
          </a:solidFill>
          <a:ln w="28575" cmpd="sng">
            <a:noFill/>
          </a:ln>
        </p:spPr>
        <p:txBody>
          <a:bodyPr tIns="720000" bIns="0" anchor="ctr" anchorCtr="0"/>
          <a:lstStyle>
            <a:lvl1pPr marL="0" indent="0" algn="ctr">
              <a:buClr>
                <a:schemeClr val="accent2"/>
              </a:buClr>
              <a:buFont typeface="Arial"/>
              <a:buNone/>
              <a:defRPr sz="1600"/>
            </a:lvl1pPr>
          </a:lstStyle>
          <a:p>
            <a:r>
              <a:rPr lang="en-BE"/>
              <a:t>Picture</a:t>
            </a:r>
            <a:endParaRPr lang="en-GB" noProof="0"/>
          </a:p>
        </p:txBody>
      </p:sp>
      <p:sp>
        <p:nvSpPr>
          <p:cNvPr id="9" name="Title Placeholder 1">
            <a:extLst>
              <a:ext uri="{FF2B5EF4-FFF2-40B4-BE49-F238E27FC236}">
                <a16:creationId xmlns:a16="http://schemas.microsoft.com/office/drawing/2014/main" id="{9776D06F-22B3-C8E6-815C-922071D7F8D4}"/>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3291357632"/>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790576" y="1825625"/>
            <a:ext cx="4967673" cy="4221163"/>
          </a:xfrm>
          <a:prstGeom prst="rect">
            <a:avLst/>
          </a:prstGeom>
        </p:spPr>
        <p:txBody>
          <a:bodyPr>
            <a:noAutofit/>
          </a:bodyPr>
          <a:lstStyle>
            <a:lvl1pPr marL="0" indent="-342900">
              <a:buClr>
                <a:schemeClr val="accent5"/>
              </a:buClr>
              <a:buFont typeface="Arial"/>
              <a:buNone/>
              <a:defRPr sz="1600"/>
            </a:lvl1pPr>
            <a:lvl2pPr>
              <a:buClr>
                <a:schemeClr val="accent5"/>
              </a:buClr>
              <a:buNone/>
              <a:defRPr/>
            </a:lvl2pPr>
            <a:lvl3pPr>
              <a:buClr>
                <a:schemeClr val="accent5"/>
              </a:buClr>
              <a:buNone/>
              <a:defRPr/>
            </a:lvl3pPr>
            <a:lvl4pPr>
              <a:buClr>
                <a:schemeClr val="accent5"/>
              </a:buClr>
              <a:buNone/>
              <a:defRPr/>
            </a:lvl4pPr>
            <a:lvl5pPr>
              <a:buClr>
                <a:schemeClr val="accent5"/>
              </a:buClr>
              <a:buNone/>
              <a:defRPr/>
            </a:lvl5pPr>
          </a:lstStyle>
          <a:p>
            <a:pPr lvl="0"/>
            <a:r>
              <a:rPr lang="en-GB" noProof="0"/>
              <a:t>Insert text, picture, media,…</a:t>
            </a:r>
          </a:p>
        </p:txBody>
      </p:sp>
      <p:sp>
        <p:nvSpPr>
          <p:cNvPr id="5" name="Picture Placeholder 2">
            <a:extLst>
              <a:ext uri="{FF2B5EF4-FFF2-40B4-BE49-F238E27FC236}">
                <a16:creationId xmlns:a16="http://schemas.microsoft.com/office/drawing/2014/main" id="{2E4D718E-4A0B-7DB2-C351-922A33C4026A}"/>
              </a:ext>
            </a:extLst>
          </p:cNvPr>
          <p:cNvSpPr>
            <a:spLocks noGrp="1"/>
          </p:cNvSpPr>
          <p:nvPr>
            <p:ph type="pic" sz="quarter" idx="18" hasCustomPrompt="1"/>
          </p:nvPr>
        </p:nvSpPr>
        <p:spPr>
          <a:xfrm>
            <a:off x="6423114" y="1805204"/>
            <a:ext cx="4967672" cy="4241583"/>
          </a:xfrm>
          <a:prstGeom prst="roundRect">
            <a:avLst>
              <a:gd name="adj" fmla="val 9481"/>
            </a:avLst>
          </a:prstGeom>
          <a:solidFill>
            <a:schemeClr val="bg1">
              <a:lumMod val="95000"/>
            </a:schemeClr>
          </a:solidFill>
          <a:ln w="28575" cmpd="sng">
            <a:noFill/>
          </a:ln>
        </p:spPr>
        <p:txBody>
          <a:bodyPr tIns="720000" bIns="0" anchor="ctr" anchorCtr="0"/>
          <a:lstStyle>
            <a:lvl1pPr marL="0" indent="0" algn="ctr">
              <a:buClr>
                <a:schemeClr val="accent2"/>
              </a:buClr>
              <a:buFont typeface="Arial"/>
              <a:buNone/>
              <a:defRPr sz="1600"/>
            </a:lvl1pPr>
          </a:lstStyle>
          <a:p>
            <a:r>
              <a:rPr lang="en-BE"/>
              <a:t>Picture</a:t>
            </a:r>
            <a:endParaRPr lang="en-GB" noProof="0"/>
          </a:p>
        </p:txBody>
      </p:sp>
      <p:sp>
        <p:nvSpPr>
          <p:cNvPr id="6" name="Title Placeholder 1">
            <a:extLst>
              <a:ext uri="{FF2B5EF4-FFF2-40B4-BE49-F238E27FC236}">
                <a16:creationId xmlns:a16="http://schemas.microsoft.com/office/drawing/2014/main" id="{29F82576-9133-1B13-5584-400C9C6577D2}"/>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3841251755"/>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png"/><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0.xml"/><Relationship Id="rId18" Type="http://schemas.openxmlformats.org/officeDocument/2006/relationships/slideLayout" Target="../slideLayouts/slideLayout55.xml"/><Relationship Id="rId26" Type="http://schemas.openxmlformats.org/officeDocument/2006/relationships/slideLayout" Target="../slideLayouts/slideLayout63.xml"/><Relationship Id="rId39" Type="http://schemas.openxmlformats.org/officeDocument/2006/relationships/slideLayout" Target="../slideLayouts/slideLayout76.xml"/><Relationship Id="rId21" Type="http://schemas.openxmlformats.org/officeDocument/2006/relationships/slideLayout" Target="../slideLayouts/slideLayout58.xml"/><Relationship Id="rId34" Type="http://schemas.openxmlformats.org/officeDocument/2006/relationships/slideLayout" Target="../slideLayouts/slideLayout71.xml"/><Relationship Id="rId42" Type="http://schemas.openxmlformats.org/officeDocument/2006/relationships/theme" Target="../theme/theme2.xml"/><Relationship Id="rId7" Type="http://schemas.openxmlformats.org/officeDocument/2006/relationships/slideLayout" Target="../slideLayouts/slideLayout4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29" Type="http://schemas.openxmlformats.org/officeDocument/2006/relationships/slideLayout" Target="../slideLayouts/slideLayout66.xml"/><Relationship Id="rId41" Type="http://schemas.openxmlformats.org/officeDocument/2006/relationships/slideLayout" Target="../slideLayouts/slideLayout78.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24" Type="http://schemas.openxmlformats.org/officeDocument/2006/relationships/slideLayout" Target="../slideLayouts/slideLayout61.xml"/><Relationship Id="rId32" Type="http://schemas.openxmlformats.org/officeDocument/2006/relationships/slideLayout" Target="../slideLayouts/slideLayout69.xml"/><Relationship Id="rId37" Type="http://schemas.openxmlformats.org/officeDocument/2006/relationships/slideLayout" Target="../slideLayouts/slideLayout74.xml"/><Relationship Id="rId40" Type="http://schemas.openxmlformats.org/officeDocument/2006/relationships/slideLayout" Target="../slideLayouts/slideLayout77.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23" Type="http://schemas.openxmlformats.org/officeDocument/2006/relationships/slideLayout" Target="../slideLayouts/slideLayout60.xml"/><Relationship Id="rId28" Type="http://schemas.openxmlformats.org/officeDocument/2006/relationships/slideLayout" Target="../slideLayouts/slideLayout65.xml"/><Relationship Id="rId36" Type="http://schemas.openxmlformats.org/officeDocument/2006/relationships/slideLayout" Target="../slideLayouts/slideLayout73.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31" Type="http://schemas.openxmlformats.org/officeDocument/2006/relationships/slideLayout" Target="../slideLayouts/slideLayout68.xml"/><Relationship Id="rId44" Type="http://schemas.openxmlformats.org/officeDocument/2006/relationships/image" Target="../media/image8.jpeg"/><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slideLayout" Target="../slideLayouts/slideLayout59.xml"/><Relationship Id="rId27" Type="http://schemas.openxmlformats.org/officeDocument/2006/relationships/slideLayout" Target="../slideLayouts/slideLayout64.xml"/><Relationship Id="rId30" Type="http://schemas.openxmlformats.org/officeDocument/2006/relationships/slideLayout" Target="../slideLayouts/slideLayout67.xml"/><Relationship Id="rId35" Type="http://schemas.openxmlformats.org/officeDocument/2006/relationships/slideLayout" Target="../slideLayouts/slideLayout72.xml"/><Relationship Id="rId43" Type="http://schemas.openxmlformats.org/officeDocument/2006/relationships/image" Target="../media/image7.png"/><Relationship Id="rId8" Type="http://schemas.openxmlformats.org/officeDocument/2006/relationships/slideLayout" Target="../slideLayouts/slideLayout45.xml"/><Relationship Id="rId3" Type="http://schemas.openxmlformats.org/officeDocument/2006/relationships/slideLayout" Target="../slideLayouts/slideLayout40.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5" Type="http://schemas.openxmlformats.org/officeDocument/2006/relationships/slideLayout" Target="../slideLayouts/slideLayout62.xml"/><Relationship Id="rId33" Type="http://schemas.openxmlformats.org/officeDocument/2006/relationships/slideLayout" Target="../slideLayouts/slideLayout70.xml"/><Relationship Id="rId38"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D325E9B3-95EA-068F-1BB1-991DF1221CE0}"/>
              </a:ext>
              <a:ext uri="{C183D7F6-B498-43B3-948B-1728B52AA6E4}">
                <adec:decorative xmlns:adec="http://schemas.microsoft.com/office/drawing/2017/decorative" val="1"/>
              </a:ext>
            </a:extLst>
          </p:cNvPr>
          <p:cNvPicPr>
            <a:picLocks noChangeAspect="1"/>
          </p:cNvPicPr>
          <p:nvPr userDrawn="1"/>
        </p:nvPicPr>
        <p:blipFill>
          <a:blip r:embed="rId39"/>
          <a:stretch>
            <a:fillRect/>
          </a:stretch>
        </p:blipFill>
        <p:spPr>
          <a:xfrm>
            <a:off x="10725768" y="5901016"/>
            <a:ext cx="1256063" cy="762106"/>
          </a:xfrm>
          <a:prstGeom prst="rect">
            <a:avLst/>
          </a:prstGeom>
        </p:spPr>
      </p:pic>
    </p:spTree>
    <p:extLst>
      <p:ext uri="{BB962C8B-B14F-4D97-AF65-F5344CB8AC3E}">
        <p14:creationId xmlns:p14="http://schemas.microsoft.com/office/powerpoint/2010/main" val="2833674567"/>
      </p:ext>
    </p:extLst>
  </p:cSld>
  <p:clrMap bg1="lt1" tx1="dk1" bg2="lt2" tx2="dk2" accent1="accent1" accent2="accent2" accent3="accent3" accent4="accent4" accent5="accent5" accent6="accent6" hlink="hlink" folHlink="folHlink"/>
  <p:sldLayoutIdLst>
    <p:sldLayoutId id="2147483710" r:id="rId1"/>
    <p:sldLayoutId id="2147483709" r:id="rId2"/>
    <p:sldLayoutId id="2147483680" r:id="rId3"/>
    <p:sldLayoutId id="2147483683" r:id="rId4"/>
    <p:sldLayoutId id="2147483718" r:id="rId5"/>
    <p:sldLayoutId id="2147483684" r:id="rId6"/>
    <p:sldLayoutId id="2147483685" r:id="rId7"/>
    <p:sldLayoutId id="2147483686" r:id="rId8"/>
    <p:sldLayoutId id="2147483687" r:id="rId9"/>
    <p:sldLayoutId id="2147483711" r:id="rId10"/>
    <p:sldLayoutId id="2147483713" r:id="rId11"/>
    <p:sldLayoutId id="2147483712"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7" r:id="rId22"/>
    <p:sldLayoutId id="2147483698" r:id="rId23"/>
    <p:sldLayoutId id="2147483699" r:id="rId24"/>
    <p:sldLayoutId id="2147483700" r:id="rId25"/>
    <p:sldLayoutId id="2147483701" r:id="rId26"/>
    <p:sldLayoutId id="2147483703" r:id="rId27"/>
    <p:sldLayoutId id="2147483717" r:id="rId28"/>
    <p:sldLayoutId id="2147483705" r:id="rId29"/>
    <p:sldLayoutId id="2147483719" r:id="rId30"/>
    <p:sldLayoutId id="2147483720" r:id="rId31"/>
    <p:sldLayoutId id="2147483721" r:id="rId32"/>
    <p:sldLayoutId id="2147483723" r:id="rId33"/>
    <p:sldLayoutId id="2147483767" r:id="rId34"/>
    <p:sldLayoutId id="2147483768" r:id="rId35"/>
    <p:sldLayoutId id="2147483769" r:id="rId36"/>
    <p:sldLayoutId id="2147483770" r:id="rId37"/>
  </p:sldLayoutIdLst>
  <p:hf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rgbClr val="2B91C5"/>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498">
          <p15:clr>
            <a:srgbClr val="F26B43"/>
          </p15:clr>
        </p15:guide>
        <p15:guide id="4" pos="7181">
          <p15:clr>
            <a:srgbClr val="F26B43"/>
          </p15:clr>
        </p15:guide>
        <p15:guide id="5" orient="horz">
          <p15:clr>
            <a:srgbClr val="F26B43"/>
          </p15:clr>
        </p15:guide>
        <p15:guide id="6" orient="horz" pos="4320">
          <p15:clr>
            <a:srgbClr val="F26B43"/>
          </p15:clr>
        </p15:guide>
        <p15:guide id="7" orient="horz" pos="1133">
          <p15:clr>
            <a:srgbClr val="F26B43"/>
          </p15:clr>
        </p15:guide>
        <p15:guide id="8" orient="horz" pos="3809">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0EE66B9-5E84-94E6-4EDD-A9E25FB078A4}"/>
              </a:ext>
            </a:extLst>
          </p:cNvPr>
          <p:cNvSpPr>
            <a:spLocks noGrp="1"/>
          </p:cNvSpPr>
          <p:nvPr>
            <p:ph type="body" idx="1"/>
          </p:nvPr>
        </p:nvSpPr>
        <p:spPr>
          <a:xfrm>
            <a:off x="838200" y="1825625"/>
            <a:ext cx="10515600" cy="3942619"/>
          </a:xfrm>
          <a:prstGeom prst="rect">
            <a:avLst/>
          </a:prstGeom>
        </p:spPr>
        <p:txBody>
          <a:bodyPr vert="horz" lIns="144000" tIns="144000" rIns="144000" bIns="144000" rtlCol="0">
            <a:normAutofit/>
          </a:bodyPr>
          <a:lstStyle/>
          <a:p>
            <a:pPr lvl="0"/>
            <a:r>
              <a:rPr lang="en-US"/>
              <a:t>Click to edit Master text styles</a:t>
            </a:r>
          </a:p>
        </p:txBody>
      </p:sp>
      <p:sp>
        <p:nvSpPr>
          <p:cNvPr id="6" name="Slide Number Placeholder 5">
            <a:extLst>
              <a:ext uri="{FF2B5EF4-FFF2-40B4-BE49-F238E27FC236}">
                <a16:creationId xmlns:a16="http://schemas.microsoft.com/office/drawing/2014/main" id="{2F0FE374-A678-A684-FA4B-26330CF65FB3}"/>
              </a:ext>
            </a:extLst>
          </p:cNvPr>
          <p:cNvSpPr>
            <a:spLocks noGrp="1"/>
          </p:cNvSpPr>
          <p:nvPr>
            <p:ph type="sldNum" sz="quarter" idx="4"/>
          </p:nvPr>
        </p:nvSpPr>
        <p:spPr>
          <a:xfrm>
            <a:off x="838200" y="6127749"/>
            <a:ext cx="2743200" cy="365125"/>
          </a:xfrm>
          <a:prstGeom prst="rect">
            <a:avLst/>
          </a:prstGeom>
        </p:spPr>
        <p:txBody>
          <a:bodyPr vert="horz" lIns="91440" tIns="45720" rIns="91440" bIns="45720" rtlCol="0" anchor="ctr"/>
          <a:lstStyle>
            <a:lvl1pPr algn="r">
              <a:defRPr sz="1000">
                <a:solidFill>
                  <a:schemeClr val="tx1"/>
                </a:solidFill>
                <a:latin typeface="+mn-lt"/>
              </a:defRPr>
            </a:lvl1pPr>
          </a:lstStyle>
          <a:p>
            <a:pPr algn="l"/>
            <a:fld id="{768364BB-9B21-4D29-A19C-C6410F652861}" type="slidenum">
              <a:rPr lang="en-IE" smtClean="0"/>
              <a:pPr algn="l"/>
              <a:t>‹#›</a:t>
            </a:fld>
            <a:endParaRPr lang="en-IE"/>
          </a:p>
        </p:txBody>
      </p:sp>
      <p:sp>
        <p:nvSpPr>
          <p:cNvPr id="2" name="Title Placeholder 1">
            <a:extLst>
              <a:ext uri="{FF2B5EF4-FFF2-40B4-BE49-F238E27FC236}">
                <a16:creationId xmlns:a16="http://schemas.microsoft.com/office/drawing/2014/main" id="{2D4A1E0C-386D-FF7A-6872-1942CD433577}"/>
              </a:ext>
            </a:extLst>
          </p:cNvPr>
          <p:cNvSpPr>
            <a:spLocks noGrp="1" noRot="1" noMove="1" noResize="1" noEditPoints="1" noAdjustHandles="1" noChangeArrowheads="1" noChangeShapeType="1"/>
          </p:cNvSpPr>
          <p:nvPr>
            <p:ph type="title"/>
          </p:nvPr>
        </p:nvSpPr>
        <p:spPr>
          <a:xfrm>
            <a:off x="838200" y="365126"/>
            <a:ext cx="10515600" cy="816904"/>
          </a:xfrm>
          <a:prstGeom prst="rect">
            <a:avLst/>
          </a:prstGeom>
        </p:spPr>
        <p:txBody>
          <a:bodyPr vert="horz" lIns="91440" tIns="45720" rIns="91440" bIns="45720" rtlCol="0" anchor="ctr">
            <a:normAutofit/>
          </a:bodyPr>
          <a:lstStyle/>
          <a:p>
            <a:r>
              <a:rPr lang="en-US"/>
              <a:t>Click to edit Master title style</a:t>
            </a:r>
            <a:endParaRPr lang="en-IE"/>
          </a:p>
        </p:txBody>
      </p:sp>
      <p:pic>
        <p:nvPicPr>
          <p:cNvPr id="7" name="Picture 6" descr="A blue flag with yellow stars&#10;&#10;Description automatically generated">
            <a:extLst>
              <a:ext uri="{FF2B5EF4-FFF2-40B4-BE49-F238E27FC236}">
                <a16:creationId xmlns:a16="http://schemas.microsoft.com/office/drawing/2014/main" id="{9F653097-A9FD-84E7-4EFA-47C8DA485037}"/>
              </a:ext>
            </a:extLst>
          </p:cNvPr>
          <p:cNvPicPr>
            <a:picLocks noChangeAspect="1"/>
          </p:cNvPicPr>
          <p:nvPr userDrawn="1"/>
        </p:nvPicPr>
        <p:blipFill>
          <a:blip r:embed="rId43" cstate="screen">
            <a:extLst>
              <a:ext uri="{28A0092B-C50C-407E-A947-70E740481C1C}">
                <a14:useLocalDpi xmlns:a14="http://schemas.microsoft.com/office/drawing/2010/main"/>
              </a:ext>
            </a:extLst>
          </a:blip>
          <a:stretch>
            <a:fillRect/>
          </a:stretch>
        </p:blipFill>
        <p:spPr>
          <a:xfrm>
            <a:off x="10725768" y="5901016"/>
            <a:ext cx="1256063" cy="762106"/>
          </a:xfrm>
          <a:prstGeom prst="rect">
            <a:avLst/>
          </a:prstGeom>
        </p:spPr>
      </p:pic>
      <p:pic>
        <p:nvPicPr>
          <p:cNvPr id="5" name="Picture 4" descr="A close-up of a line&#10;&#10;Description automatically generated" hidden="1">
            <a:extLst>
              <a:ext uri="{FF2B5EF4-FFF2-40B4-BE49-F238E27FC236}">
                <a16:creationId xmlns:a16="http://schemas.microsoft.com/office/drawing/2014/main" id="{CE57FDCE-6642-0FA5-3739-FA81457769C2}"/>
              </a:ext>
            </a:extLst>
          </p:cNvPr>
          <p:cNvPicPr>
            <a:picLocks noGrp="1" noRot="1" noChangeAspect="1" noMove="1" noResize="1" noEditPoints="1" noAdjustHandles="1" noChangeArrowheads="1" noChangeShapeType="1" noCrop="1"/>
          </p:cNvPicPr>
          <p:nvPr userDrawn="1"/>
        </p:nvPicPr>
        <p:blipFill>
          <a:blip r:embed="rId44" cstate="screen">
            <a:alphaModFix amt="20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18430397"/>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 id="2147483740" r:id="rId16"/>
    <p:sldLayoutId id="2147483741" r:id="rId17"/>
    <p:sldLayoutId id="2147483742" r:id="rId18"/>
    <p:sldLayoutId id="2147483743" r:id="rId19"/>
    <p:sldLayoutId id="2147483744" r:id="rId20"/>
    <p:sldLayoutId id="2147483745" r:id="rId21"/>
    <p:sldLayoutId id="2147483746" r:id="rId22"/>
    <p:sldLayoutId id="2147483747" r:id="rId23"/>
    <p:sldLayoutId id="2147483748" r:id="rId24"/>
    <p:sldLayoutId id="2147483749" r:id="rId25"/>
    <p:sldLayoutId id="2147483750" r:id="rId26"/>
    <p:sldLayoutId id="2147483751" r:id="rId27"/>
    <p:sldLayoutId id="2147483752" r:id="rId28"/>
    <p:sldLayoutId id="2147483753" r:id="rId29"/>
    <p:sldLayoutId id="2147483754" r:id="rId30"/>
    <p:sldLayoutId id="2147483755" r:id="rId31"/>
    <p:sldLayoutId id="2147483756" r:id="rId32"/>
    <p:sldLayoutId id="2147483757" r:id="rId33"/>
    <p:sldLayoutId id="2147483758" r:id="rId34"/>
    <p:sldLayoutId id="2147483759" r:id="rId35"/>
    <p:sldLayoutId id="2147483760" r:id="rId36"/>
    <p:sldLayoutId id="2147483761" r:id="rId37"/>
    <p:sldLayoutId id="2147483762" r:id="rId38"/>
    <p:sldLayoutId id="2147483763" r:id="rId39"/>
    <p:sldLayoutId id="2147483765" r:id="rId40"/>
    <p:sldLayoutId id="2147483766" r:id="rId41"/>
  </p:sldLayoutIdLst>
  <p:hf hdr="0" ft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kern="1200">
          <a:solidFill>
            <a:schemeClr val="tx1">
              <a:lumMod val="95000"/>
              <a:lumOff val="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_rels/slide1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image" Target="../media/image67.jpeg"/><Relationship Id="rId7" Type="http://schemas.openxmlformats.org/officeDocument/2006/relationships/image" Target="../media/image70.jpeg"/><Relationship Id="rId2" Type="http://schemas.openxmlformats.org/officeDocument/2006/relationships/notesSlide" Target="../notesSlides/notesSlide8.xml"/><Relationship Id="rId1" Type="http://schemas.openxmlformats.org/officeDocument/2006/relationships/slideLayout" Target="../slideLayouts/slideLayout32.xml"/><Relationship Id="rId6" Type="http://schemas.openxmlformats.org/officeDocument/2006/relationships/image" Target="../media/image69.jpeg"/><Relationship Id="rId5" Type="http://schemas.openxmlformats.org/officeDocument/2006/relationships/image" Target="../media/image50.jpeg"/><Relationship Id="rId4" Type="http://schemas.openxmlformats.org/officeDocument/2006/relationships/image" Target="../media/image68.jpeg"/><Relationship Id="rId9" Type="http://schemas.openxmlformats.org/officeDocument/2006/relationships/image" Target="../media/image72.jpeg"/></Relationships>
</file>

<file path=ppt/slides/_rels/slide1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36.xml"/><Relationship Id="rId4" Type="http://schemas.openxmlformats.org/officeDocument/2006/relationships/image" Target="../media/image77.png"/></Relationships>
</file>

<file path=ppt/slides/_rels/slide17.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svg"/><Relationship Id="rId7" Type="http://schemas.openxmlformats.org/officeDocument/2006/relationships/image" Target="../media/image83.svg"/><Relationship Id="rId2" Type="http://schemas.openxmlformats.org/officeDocument/2006/relationships/image" Target="../media/image78.png"/><Relationship Id="rId1" Type="http://schemas.openxmlformats.org/officeDocument/2006/relationships/slideLayout" Target="../slideLayouts/slideLayout36.xml"/><Relationship Id="rId6" Type="http://schemas.openxmlformats.org/officeDocument/2006/relationships/image" Target="../media/image82.png"/><Relationship Id="rId5" Type="http://schemas.openxmlformats.org/officeDocument/2006/relationships/image" Target="../media/image81.svg"/><Relationship Id="rId4" Type="http://schemas.openxmlformats.org/officeDocument/2006/relationships/image" Target="../media/image80.png"/></Relationships>
</file>

<file path=ppt/slides/_rels/slide18.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5.png"/><Relationship Id="rId7" Type="http://schemas.openxmlformats.org/officeDocument/2006/relationships/image" Target="../media/image89.svg"/><Relationship Id="rId2" Type="http://schemas.openxmlformats.org/officeDocument/2006/relationships/notesSlide" Target="../notesSlides/notesSlide9.xml"/><Relationship Id="rId1" Type="http://schemas.openxmlformats.org/officeDocument/2006/relationships/slideLayout" Target="../slideLayouts/slideLayout34.xml"/><Relationship Id="rId6" Type="http://schemas.openxmlformats.org/officeDocument/2006/relationships/image" Target="../media/image88.png"/><Relationship Id="rId5" Type="http://schemas.openxmlformats.org/officeDocument/2006/relationships/image" Target="../media/image87.jpeg"/><Relationship Id="rId10" Type="http://schemas.openxmlformats.org/officeDocument/2006/relationships/image" Target="../media/image92.png"/><Relationship Id="rId4" Type="http://schemas.openxmlformats.org/officeDocument/2006/relationships/image" Target="../media/image86.svg"/><Relationship Id="rId9" Type="http://schemas.openxmlformats.org/officeDocument/2006/relationships/image" Target="../media/image91.svg"/></Relationships>
</file>

<file path=ppt/slides/_rels/slide1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notesSlide" Target="../notesSlides/notesSlide10.xml"/><Relationship Id="rId1" Type="http://schemas.openxmlformats.org/officeDocument/2006/relationships/slideLayout" Target="../slideLayouts/slideLayout36.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21.xml.rels><?xml version="1.0" encoding="UTF-8" standalone="yes"?>
<Relationships xmlns="http://schemas.openxmlformats.org/package/2006/relationships"><Relationship Id="rId8" Type="http://schemas.openxmlformats.org/officeDocument/2006/relationships/image" Target="../media/image105.png"/><Relationship Id="rId13" Type="http://schemas.openxmlformats.org/officeDocument/2006/relationships/image" Target="../media/image109.png"/><Relationship Id="rId18" Type="http://schemas.openxmlformats.org/officeDocument/2006/relationships/image" Target="../media/image114.svg"/><Relationship Id="rId3" Type="http://schemas.openxmlformats.org/officeDocument/2006/relationships/image" Target="../media/image100.svg"/><Relationship Id="rId21" Type="http://schemas.openxmlformats.org/officeDocument/2006/relationships/image" Target="../media/image117.png"/><Relationship Id="rId7" Type="http://schemas.openxmlformats.org/officeDocument/2006/relationships/image" Target="../media/image104.svg"/><Relationship Id="rId12" Type="http://schemas.openxmlformats.org/officeDocument/2006/relationships/image" Target="../media/image108.svg"/><Relationship Id="rId17" Type="http://schemas.openxmlformats.org/officeDocument/2006/relationships/image" Target="../media/image113.png"/><Relationship Id="rId2" Type="http://schemas.openxmlformats.org/officeDocument/2006/relationships/image" Target="../media/image99.png"/><Relationship Id="rId16" Type="http://schemas.openxmlformats.org/officeDocument/2006/relationships/image" Target="../media/image112.svg"/><Relationship Id="rId20" Type="http://schemas.openxmlformats.org/officeDocument/2006/relationships/image" Target="../media/image116.jpeg"/><Relationship Id="rId1" Type="http://schemas.openxmlformats.org/officeDocument/2006/relationships/slideLayout" Target="../slideLayouts/slideLayout36.xml"/><Relationship Id="rId6" Type="http://schemas.openxmlformats.org/officeDocument/2006/relationships/image" Target="../media/image103.png"/><Relationship Id="rId11" Type="http://schemas.openxmlformats.org/officeDocument/2006/relationships/image" Target="../media/image107.png"/><Relationship Id="rId5" Type="http://schemas.openxmlformats.org/officeDocument/2006/relationships/image" Target="../media/image102.svg"/><Relationship Id="rId15" Type="http://schemas.openxmlformats.org/officeDocument/2006/relationships/image" Target="../media/image111.png"/><Relationship Id="rId10" Type="http://schemas.openxmlformats.org/officeDocument/2006/relationships/image" Target="../media/image18.png"/><Relationship Id="rId19" Type="http://schemas.openxmlformats.org/officeDocument/2006/relationships/image" Target="../media/image115.jpeg"/><Relationship Id="rId4" Type="http://schemas.openxmlformats.org/officeDocument/2006/relationships/image" Target="../media/image101.png"/><Relationship Id="rId9" Type="http://schemas.openxmlformats.org/officeDocument/2006/relationships/image" Target="../media/image106.svg"/><Relationship Id="rId14" Type="http://schemas.openxmlformats.org/officeDocument/2006/relationships/image" Target="../media/image110.svg"/><Relationship Id="rId22" Type="http://schemas.openxmlformats.org/officeDocument/2006/relationships/image" Target="../media/image118.svg"/></Relationships>
</file>

<file path=ppt/slides/_rels/slide22.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image" Target="../media/image120.jpeg"/><Relationship Id="rId1" Type="http://schemas.openxmlformats.org/officeDocument/2006/relationships/slideLayout" Target="../slideLayouts/slideLayout36.xml"/><Relationship Id="rId4" Type="http://schemas.openxmlformats.org/officeDocument/2006/relationships/image" Target="../media/image122.png"/></Relationships>
</file>

<file path=ppt/slides/_rels/slide24.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12.xml"/><Relationship Id="rId1" Type="http://schemas.openxmlformats.org/officeDocument/2006/relationships/slideLayout" Target="../slideLayouts/slideLayout36.xml"/><Relationship Id="rId5" Type="http://schemas.openxmlformats.org/officeDocument/2006/relationships/image" Target="../media/image77.png"/><Relationship Id="rId4" Type="http://schemas.openxmlformats.org/officeDocument/2006/relationships/image" Target="../media/image124.png"/></Relationships>
</file>

<file path=ppt/slides/_rels/slide25.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13.xml"/><Relationship Id="rId1" Type="http://schemas.openxmlformats.org/officeDocument/2006/relationships/slideLayout" Target="../slideLayouts/slideLayout36.xml"/><Relationship Id="rId5" Type="http://schemas.openxmlformats.org/officeDocument/2006/relationships/image" Target="../media/image127.jpeg"/><Relationship Id="rId4" Type="http://schemas.openxmlformats.org/officeDocument/2006/relationships/image" Target="../media/image126.jpeg"/></Relationships>
</file>

<file path=ppt/slides/_rels/slide26.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image" Target="../media/image128.png"/><Relationship Id="rId1" Type="http://schemas.openxmlformats.org/officeDocument/2006/relationships/slideLayout" Target="../slideLayouts/slideLayout36.xml"/><Relationship Id="rId4" Type="http://schemas.openxmlformats.org/officeDocument/2006/relationships/image" Target="../media/image13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9.xml.rels><?xml version="1.0" encoding="UTF-8" standalone="yes"?>
<Relationships xmlns="http://schemas.openxmlformats.org/package/2006/relationships"><Relationship Id="rId8" Type="http://schemas.openxmlformats.org/officeDocument/2006/relationships/image" Target="../media/image131.png"/><Relationship Id="rId13" Type="http://schemas.openxmlformats.org/officeDocument/2006/relationships/image" Target="../media/image135.png"/><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image" Target="../media/image134.png"/><Relationship Id="rId17" Type="http://schemas.openxmlformats.org/officeDocument/2006/relationships/image" Target="../media/image139.png"/><Relationship Id="rId2" Type="http://schemas.openxmlformats.org/officeDocument/2006/relationships/notesSlide" Target="../notesSlides/notesSlide14.xml"/><Relationship Id="rId16" Type="http://schemas.openxmlformats.org/officeDocument/2006/relationships/image" Target="../media/image138.png"/><Relationship Id="rId1" Type="http://schemas.openxmlformats.org/officeDocument/2006/relationships/slideLayout" Target="../slideLayouts/slideLayout30.xml"/><Relationship Id="rId6" Type="http://schemas.openxmlformats.org/officeDocument/2006/relationships/diagramColors" Target="../diagrams/colors4.xml"/><Relationship Id="rId11" Type="http://schemas.openxmlformats.org/officeDocument/2006/relationships/image" Target="../media/image133.png"/><Relationship Id="rId5" Type="http://schemas.openxmlformats.org/officeDocument/2006/relationships/diagramQuickStyle" Target="../diagrams/quickStyle4.xml"/><Relationship Id="rId15" Type="http://schemas.openxmlformats.org/officeDocument/2006/relationships/image" Target="../media/image137.png"/><Relationship Id="rId10" Type="http://schemas.microsoft.com/office/2007/relationships/hdphoto" Target="../media/hdphoto2.wdp"/><Relationship Id="rId4" Type="http://schemas.openxmlformats.org/officeDocument/2006/relationships/diagramLayout" Target="../diagrams/layout4.xml"/><Relationship Id="rId9" Type="http://schemas.openxmlformats.org/officeDocument/2006/relationships/image" Target="../media/image132.png"/><Relationship Id="rId14" Type="http://schemas.openxmlformats.org/officeDocument/2006/relationships/image" Target="../media/image136.png"/></Relationships>
</file>

<file path=ppt/slides/_rels/slide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26.svg"/></Relationships>
</file>

<file path=ppt/slides/_rels/slide30.xml.rels><?xml version="1.0" encoding="UTF-8" standalone="yes"?>
<Relationships xmlns="http://schemas.openxmlformats.org/package/2006/relationships"><Relationship Id="rId8" Type="http://schemas.openxmlformats.org/officeDocument/2006/relationships/image" Target="../media/image145.png"/><Relationship Id="rId13" Type="http://schemas.openxmlformats.org/officeDocument/2006/relationships/image" Target="../media/image150.png"/><Relationship Id="rId3" Type="http://schemas.openxmlformats.org/officeDocument/2006/relationships/image" Target="../media/image140.png"/><Relationship Id="rId7" Type="http://schemas.openxmlformats.org/officeDocument/2006/relationships/image" Target="../media/image144.png"/><Relationship Id="rId12" Type="http://schemas.openxmlformats.org/officeDocument/2006/relationships/image" Target="../media/image149.png"/><Relationship Id="rId2" Type="http://schemas.openxmlformats.org/officeDocument/2006/relationships/notesSlide" Target="../notesSlides/notesSlide15.xml"/><Relationship Id="rId1" Type="http://schemas.openxmlformats.org/officeDocument/2006/relationships/slideLayout" Target="../slideLayouts/slideLayout30.xml"/><Relationship Id="rId6" Type="http://schemas.openxmlformats.org/officeDocument/2006/relationships/image" Target="../media/image143.png"/><Relationship Id="rId11" Type="http://schemas.openxmlformats.org/officeDocument/2006/relationships/image" Target="../media/image148.png"/><Relationship Id="rId5" Type="http://schemas.openxmlformats.org/officeDocument/2006/relationships/image" Target="../media/image142.png"/><Relationship Id="rId15" Type="http://schemas.openxmlformats.org/officeDocument/2006/relationships/image" Target="../media/image152.png"/><Relationship Id="rId10" Type="http://schemas.openxmlformats.org/officeDocument/2006/relationships/image" Target="../media/image147.png"/><Relationship Id="rId4" Type="http://schemas.openxmlformats.org/officeDocument/2006/relationships/image" Target="../media/image141.png"/><Relationship Id="rId9" Type="http://schemas.openxmlformats.org/officeDocument/2006/relationships/image" Target="../media/image146.png"/><Relationship Id="rId14" Type="http://schemas.openxmlformats.org/officeDocument/2006/relationships/image" Target="../media/image151.png"/></Relationships>
</file>

<file path=ppt/slides/_rels/slide31.xml.rels><?xml version="1.0" encoding="UTF-8" standalone="yes"?>
<Relationships xmlns="http://schemas.openxmlformats.org/package/2006/relationships"><Relationship Id="rId3" Type="http://schemas.openxmlformats.org/officeDocument/2006/relationships/hyperlink" Target="https://trimis.ec.europa.eu/" TargetMode="External"/><Relationship Id="rId2" Type="http://schemas.openxmlformats.org/officeDocument/2006/relationships/image" Target="../media/image153.jpeg"/><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2" Type="http://schemas.openxmlformats.org/officeDocument/2006/relationships/image" Target="../media/image154.jpeg"/><Relationship Id="rId1" Type="http://schemas.openxmlformats.org/officeDocument/2006/relationships/slideLayout" Target="../slideLayouts/slideLayout3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4.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16.xml"/><Relationship Id="rId1" Type="http://schemas.openxmlformats.org/officeDocument/2006/relationships/slideLayout" Target="../slideLayouts/slideLayout30.xml"/><Relationship Id="rId6" Type="http://schemas.openxmlformats.org/officeDocument/2006/relationships/image" Target="../media/image159.png"/><Relationship Id="rId5" Type="http://schemas.openxmlformats.org/officeDocument/2006/relationships/image" Target="../media/image158.svg"/><Relationship Id="rId4" Type="http://schemas.openxmlformats.org/officeDocument/2006/relationships/image" Target="../media/image157.png"/></Relationships>
</file>

<file path=ppt/slides/_rels/slide36.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17.xml"/><Relationship Id="rId1" Type="http://schemas.openxmlformats.org/officeDocument/2006/relationships/slideLayout" Target="../slideLayouts/slideLayout30.xml"/><Relationship Id="rId5" Type="http://schemas.openxmlformats.org/officeDocument/2006/relationships/image" Target="../media/image160.jpeg"/><Relationship Id="rId4" Type="http://schemas.openxmlformats.org/officeDocument/2006/relationships/image" Target="../media/image158.svg"/></Relationships>
</file>

<file path=ppt/slides/_rels/slide37.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18.xml"/><Relationship Id="rId1" Type="http://schemas.openxmlformats.org/officeDocument/2006/relationships/slideLayout" Target="../slideLayouts/slideLayout30.xml"/><Relationship Id="rId5" Type="http://schemas.openxmlformats.org/officeDocument/2006/relationships/image" Target="../media/image53.jpeg"/><Relationship Id="rId4" Type="http://schemas.openxmlformats.org/officeDocument/2006/relationships/image" Target="../media/image158.svg"/></Relationships>
</file>

<file path=ppt/slides/_rels/slide38.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61.png"/><Relationship Id="rId1" Type="http://schemas.openxmlformats.org/officeDocument/2006/relationships/slideLayout" Target="../slideLayouts/slideLayout34.xml"/></Relationships>
</file>

<file path=ppt/slides/_rels/slide39.xml.rels><?xml version="1.0" encoding="UTF-8" standalone="yes"?>
<Relationships xmlns="http://schemas.openxmlformats.org/package/2006/relationships"><Relationship Id="rId3" Type="http://schemas.openxmlformats.org/officeDocument/2006/relationships/hyperlink" Target="mailto:Biagio.CIUFFO@ec.europa.eu" TargetMode="External"/><Relationship Id="rId2" Type="http://schemas.openxmlformats.org/officeDocument/2006/relationships/notesSlide" Target="../notesSlides/notesSlide19.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2.xml"/><Relationship Id="rId11" Type="http://schemas.openxmlformats.org/officeDocument/2006/relationships/image" Target="../media/image30.png"/><Relationship Id="rId5" Type="http://schemas.openxmlformats.org/officeDocument/2006/relationships/diagramQuickStyle" Target="../diagrams/quickStyle2.xml"/><Relationship Id="rId10" Type="http://schemas.openxmlformats.org/officeDocument/2006/relationships/image" Target="../media/image29.png"/><Relationship Id="rId4" Type="http://schemas.openxmlformats.org/officeDocument/2006/relationships/diagramLayout" Target="../diagrams/layout2.xml"/><Relationship Id="rId9" Type="http://schemas.openxmlformats.org/officeDocument/2006/relationships/image" Target="../media/image28.png"/></Relationships>
</file>

<file path=ppt/slides/_rels/slide5.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18" Type="http://schemas.openxmlformats.org/officeDocument/2006/relationships/image" Target="../media/image48.png"/><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42.png"/><Relationship Id="rId17" Type="http://schemas.openxmlformats.org/officeDocument/2006/relationships/image" Target="../media/image47.png"/><Relationship Id="rId2" Type="http://schemas.openxmlformats.org/officeDocument/2006/relationships/notesSlide" Target="../notesSlides/notesSlide4.xml"/><Relationship Id="rId16" Type="http://schemas.openxmlformats.org/officeDocument/2006/relationships/image" Target="../media/image46.png"/><Relationship Id="rId1" Type="http://schemas.openxmlformats.org/officeDocument/2006/relationships/slideLayout" Target="../slideLayouts/slideLayout3.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5" Type="http://schemas.openxmlformats.org/officeDocument/2006/relationships/image" Target="../media/image4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jpeg"/><Relationship Id="rId14" Type="http://schemas.openxmlformats.org/officeDocument/2006/relationships/image" Target="../media/image44.sv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51.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7.jpeg"/><Relationship Id="rId5" Type="http://schemas.openxmlformats.org/officeDocument/2006/relationships/image" Target="../media/image50.jpeg"/><Relationship Id="rId4" Type="http://schemas.openxmlformats.org/officeDocument/2006/relationships/image" Target="../media/image49.png"/></Relationships>
</file>

<file path=ppt/slides/_rels/slide7.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6.xml"/><Relationship Id="rId1" Type="http://schemas.openxmlformats.org/officeDocument/2006/relationships/slideLayout" Target="../slideLayouts/slideLayout30.xml"/><Relationship Id="rId6" Type="http://schemas.openxmlformats.org/officeDocument/2006/relationships/image" Target="../media/image55.jpeg"/><Relationship Id="rId5" Type="http://schemas.openxmlformats.org/officeDocument/2006/relationships/image" Target="../media/image54.png"/><Relationship Id="rId4" Type="http://schemas.openxmlformats.org/officeDocument/2006/relationships/image" Target="../media/image53.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077013" y="1122363"/>
            <a:ext cx="10284602" cy="2387600"/>
          </a:xfrm>
        </p:spPr>
        <p:txBody>
          <a:bodyPr anchor="b">
            <a:normAutofit fontScale="90000"/>
          </a:bodyPr>
          <a:lstStyle/>
          <a:p>
            <a:r>
              <a:rPr lang="en-GB" dirty="0">
                <a:latin typeface="EC Square Sans Pro"/>
              </a:rPr>
              <a:t>JRC Research in the field of Sustainable, Smart and Safe Mobility</a:t>
            </a:r>
          </a:p>
        </p:txBody>
      </p:sp>
      <p:sp>
        <p:nvSpPr>
          <p:cNvPr id="5" name="Subtitle 4"/>
          <p:cNvSpPr>
            <a:spLocks noGrp="1"/>
          </p:cNvSpPr>
          <p:nvPr>
            <p:ph type="subTitle" idx="1"/>
          </p:nvPr>
        </p:nvSpPr>
        <p:spPr>
          <a:xfrm>
            <a:off x="1070189" y="3602037"/>
            <a:ext cx="10284602" cy="2286297"/>
          </a:xfrm>
        </p:spPr>
        <p:txBody>
          <a:bodyPr>
            <a:normAutofit lnSpcReduction="10000"/>
          </a:bodyPr>
          <a:lstStyle/>
          <a:p>
            <a:r>
              <a:rPr lang="en-IE" sz="2800" dirty="0"/>
              <a:t>Kick-off Meeting JRC-CIEMAT Agreement</a:t>
            </a:r>
          </a:p>
          <a:p>
            <a:pPr>
              <a:spcAft>
                <a:spcPts val="0"/>
              </a:spcAft>
            </a:pPr>
            <a:r>
              <a:rPr lang="pt-BR" sz="2000" i="1" spc="50" dirty="0">
                <a:latin typeface="EC Square Sans Pro"/>
              </a:rPr>
              <a:t>Madrid, 04/03/2026</a:t>
            </a:r>
            <a:endParaRPr lang="pt-BR" i="1" spc="50" dirty="0">
              <a:latin typeface="EC Square Sans Pro"/>
            </a:endParaRPr>
          </a:p>
          <a:p>
            <a:pPr>
              <a:spcAft>
                <a:spcPts val="0"/>
              </a:spcAft>
            </a:pPr>
            <a:endParaRPr lang="pt-BR" spc="50" dirty="0">
              <a:latin typeface="EC Square Sans Pro"/>
            </a:endParaRPr>
          </a:p>
          <a:p>
            <a:pPr algn="r">
              <a:spcAft>
                <a:spcPts val="0"/>
              </a:spcAft>
            </a:pPr>
            <a:r>
              <a:rPr lang="pt-BR" spc="50" dirty="0">
                <a:latin typeface="EC Square Sans Pro"/>
              </a:rPr>
              <a:t>Biagio Ciuffo</a:t>
            </a:r>
            <a:br>
              <a:rPr lang="pt-BR" spc="50" dirty="0">
                <a:latin typeface="EC Square Sans Pro"/>
              </a:rPr>
            </a:br>
            <a:r>
              <a:rPr lang="pt-BR" sz="2000" spc="50" dirty="0">
                <a:latin typeface="EC Square Sans Pro"/>
              </a:rPr>
              <a:t>Deputy Head of Unit</a:t>
            </a:r>
          </a:p>
          <a:p>
            <a:pPr algn="r">
              <a:spcAft>
                <a:spcPts val="0"/>
              </a:spcAft>
            </a:pPr>
            <a:r>
              <a:rPr lang="pt-BR" sz="2000" spc="50" dirty="0">
                <a:latin typeface="EC Square Sans Pro"/>
              </a:rPr>
              <a:t>Sustainable, Smart and Safe Mobility</a:t>
            </a:r>
            <a:endParaRPr lang="en-GB" sz="2000" spc="50" dirty="0">
              <a:latin typeface="EC Square Sans Pro"/>
            </a:endParaRPr>
          </a:p>
        </p:txBody>
      </p:sp>
    </p:spTree>
    <p:extLst>
      <p:ext uri="{BB962C8B-B14F-4D97-AF65-F5344CB8AC3E}">
        <p14:creationId xmlns:p14="http://schemas.microsoft.com/office/powerpoint/2010/main" val="25548129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E3CEEDAA-0CF3-863C-ADDF-84FE0AA8A127}"/>
              </a:ext>
            </a:extLst>
          </p:cNvPr>
          <p:cNvSpPr txBox="1">
            <a:spLocks/>
          </p:cNvSpPr>
          <p:nvPr/>
        </p:nvSpPr>
        <p:spPr>
          <a:xfrm>
            <a:off x="6232768" y="3159158"/>
            <a:ext cx="5003999" cy="823912"/>
          </a:xfrm>
          <a:prstGeom prst="rect">
            <a:avLst/>
          </a:prstGeom>
        </p:spPr>
        <p:txBody>
          <a:bodyPr/>
          <a:lstStyle>
            <a:lvl1pPr marL="228600" indent="-228600" algn="l" defTabSz="914400" rtl="0" eaLnBrk="1" latinLnBrk="0" hangingPunct="1">
              <a:lnSpc>
                <a:spcPct val="100000"/>
              </a:lnSpc>
              <a:spcBef>
                <a:spcPts val="0"/>
              </a:spcBef>
              <a:spcAft>
                <a:spcPts val="1800"/>
              </a:spcAft>
              <a:buClr>
                <a:srgbClr val="2B91C5"/>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b="1">
                <a:latin typeface="EC Square Sans Pro Light"/>
              </a:rPr>
              <a:t>Article 10: Assessments by the Commission </a:t>
            </a:r>
          </a:p>
        </p:txBody>
      </p:sp>
      <p:sp>
        <p:nvSpPr>
          <p:cNvPr id="7" name="Content Placeholder 4">
            <a:extLst>
              <a:ext uri="{FF2B5EF4-FFF2-40B4-BE49-F238E27FC236}">
                <a16:creationId xmlns:a16="http://schemas.microsoft.com/office/drawing/2014/main" id="{FC2D0B48-408D-B8A7-F8E4-A4A078BF0EA1}"/>
              </a:ext>
            </a:extLst>
          </p:cNvPr>
          <p:cNvSpPr txBox="1">
            <a:spLocks/>
          </p:cNvSpPr>
          <p:nvPr/>
        </p:nvSpPr>
        <p:spPr>
          <a:xfrm>
            <a:off x="6232768" y="4075546"/>
            <a:ext cx="5247026" cy="2380673"/>
          </a:xfrm>
          <a:prstGeom prst="rect">
            <a:avLst/>
          </a:prstGeom>
        </p:spPr>
        <p:txBody>
          <a:bodyPr/>
          <a:lstStyle>
            <a:lvl1pPr marL="228600" indent="-228600" algn="l" defTabSz="914400" rtl="0" eaLnBrk="1" latinLnBrk="0" hangingPunct="1">
              <a:lnSpc>
                <a:spcPct val="100000"/>
              </a:lnSpc>
              <a:spcBef>
                <a:spcPts val="0"/>
              </a:spcBef>
              <a:spcAft>
                <a:spcPts val="1800"/>
              </a:spcAft>
              <a:buClr>
                <a:srgbClr val="2B91C5"/>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a:solidFill>
                  <a:schemeClr val="accent2"/>
                </a:solidFill>
                <a:latin typeface="EC Square Sans Pro Light"/>
              </a:rPr>
              <a:t>The Commission shall organise and carry out assessments of the procedures</a:t>
            </a:r>
            <a:r>
              <a:rPr lang="en-US" sz="2000" b="1">
                <a:latin typeface="EC Square Sans Pro Light"/>
              </a:rPr>
              <a:t> </a:t>
            </a:r>
            <a:r>
              <a:rPr lang="hr-HR" sz="2000" b="1">
                <a:solidFill>
                  <a:schemeClr val="accent2"/>
                </a:solidFill>
                <a:latin typeface="EC Square Sans Pro Light"/>
              </a:rPr>
              <a:t>(…) </a:t>
            </a:r>
            <a:r>
              <a:rPr lang="en-US" sz="2000" b="1">
                <a:solidFill>
                  <a:schemeClr val="accent2"/>
                </a:solidFill>
                <a:latin typeface="EC Square Sans Pro Light"/>
              </a:rPr>
              <a:t>in particular of the procedures for granting type-approvals, for carrying out conformity of production and for the designation and monitoring of technical services</a:t>
            </a:r>
            <a:r>
              <a:rPr lang="en-US" sz="2000">
                <a:latin typeface="EC Square Sans Pro Light"/>
              </a:rPr>
              <a:t>. </a:t>
            </a:r>
            <a:r>
              <a:rPr lang="hr-HR" sz="2000">
                <a:latin typeface="EC Square Sans Pro Light"/>
              </a:rPr>
              <a:t>(…)</a:t>
            </a:r>
            <a:endParaRPr lang="en-GB" sz="2000">
              <a:latin typeface="EC Square Sans Pro Light"/>
            </a:endParaRPr>
          </a:p>
        </p:txBody>
      </p:sp>
      <p:sp>
        <p:nvSpPr>
          <p:cNvPr id="8" name="Title 5">
            <a:extLst>
              <a:ext uri="{FF2B5EF4-FFF2-40B4-BE49-F238E27FC236}">
                <a16:creationId xmlns:a16="http://schemas.microsoft.com/office/drawing/2014/main" id="{D16EE243-C65A-FB9F-1C44-8878499924DA}"/>
              </a:ext>
            </a:extLst>
          </p:cNvPr>
          <p:cNvSpPr>
            <a:spLocks noGrp="1"/>
          </p:cNvSpPr>
          <p:nvPr>
            <p:ph type="title"/>
          </p:nvPr>
        </p:nvSpPr>
        <p:spPr>
          <a:xfrm>
            <a:off x="964053" y="491762"/>
            <a:ext cx="10263893" cy="782357"/>
          </a:xfrm>
        </p:spPr>
        <p:txBody>
          <a:bodyPr/>
          <a:lstStyle/>
          <a:p>
            <a:r>
              <a:rPr lang="it-IT" b="1">
                <a:latin typeface="EC Square Sans Pro Light"/>
              </a:rPr>
              <a:t>Market </a:t>
            </a:r>
            <a:r>
              <a:rPr lang="it-IT" b="1" err="1">
                <a:latin typeface="EC Square Sans Pro Light"/>
              </a:rPr>
              <a:t>surveillance</a:t>
            </a:r>
            <a:r>
              <a:rPr lang="it-IT" b="1">
                <a:latin typeface="EC Square Sans Pro Light"/>
              </a:rPr>
              <a:t> - </a:t>
            </a:r>
            <a:r>
              <a:rPr lang="hr-HR" b="1">
                <a:latin typeface="EC Square Sans Pro Light"/>
              </a:rPr>
              <a:t>Legal </a:t>
            </a:r>
            <a:r>
              <a:rPr lang="hr-HR" b="1" err="1">
                <a:latin typeface="EC Square Sans Pro Light"/>
              </a:rPr>
              <a:t>background</a:t>
            </a:r>
            <a:endParaRPr lang="en-GB" b="1" err="1">
              <a:latin typeface="EC Square Sans Pro Light"/>
            </a:endParaRPr>
          </a:p>
        </p:txBody>
      </p:sp>
      <p:sp>
        <p:nvSpPr>
          <p:cNvPr id="9" name="Text Placeholder 1">
            <a:extLst>
              <a:ext uri="{FF2B5EF4-FFF2-40B4-BE49-F238E27FC236}">
                <a16:creationId xmlns:a16="http://schemas.microsoft.com/office/drawing/2014/main" id="{3AFFC34D-620B-E58D-143A-0C08E3D6220D}"/>
              </a:ext>
            </a:extLst>
          </p:cNvPr>
          <p:cNvSpPr txBox="1">
            <a:spLocks/>
          </p:cNvSpPr>
          <p:nvPr/>
        </p:nvSpPr>
        <p:spPr>
          <a:xfrm>
            <a:off x="970721" y="3161178"/>
            <a:ext cx="5003999" cy="823912"/>
          </a:xfrm>
          <a:prstGeom prst="rect">
            <a:avLst/>
          </a:prstGeom>
        </p:spPr>
        <p:txBody>
          <a:bodyPr>
            <a:noAutofit/>
          </a:bodyPr>
          <a:lstStyle>
            <a:lvl1pPr marL="0" indent="-342900" algn="l" defTabSz="914400" rtl="0" eaLnBrk="1" latinLnBrk="0" hangingPunct="1">
              <a:lnSpc>
                <a:spcPct val="100000"/>
              </a:lnSpc>
              <a:spcBef>
                <a:spcPts val="0"/>
              </a:spcBef>
              <a:spcAft>
                <a:spcPts val="1800"/>
              </a:spcAft>
              <a:buClr>
                <a:schemeClr val="accent5"/>
              </a:buClr>
              <a:buFont typeface="Arial"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accent5"/>
              </a:buClr>
              <a:buFont typeface="Arial" panose="020B0604020202020204" pitchFamily="34" charset="0"/>
              <a:buNone/>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accent5"/>
              </a:buClr>
              <a:buFont typeface="Arial" panose="020B0604020202020204" pitchFamily="34" charset="0"/>
              <a:buNone/>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accent5"/>
              </a:buClr>
              <a:buFont typeface="Arial" panose="020B0604020202020204" pitchFamily="34" charset="0"/>
              <a:buNone/>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accent5"/>
              </a:buClr>
              <a:buFont typeface="Arial" panose="020B0604020202020204"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b="1">
                <a:latin typeface="EC Square Sans Pro Light"/>
              </a:rPr>
              <a:t>Article 9: Compliance verification by the Commission </a:t>
            </a:r>
          </a:p>
        </p:txBody>
      </p:sp>
      <p:sp>
        <p:nvSpPr>
          <p:cNvPr id="10" name="Content Placeholder 2">
            <a:extLst>
              <a:ext uri="{FF2B5EF4-FFF2-40B4-BE49-F238E27FC236}">
                <a16:creationId xmlns:a16="http://schemas.microsoft.com/office/drawing/2014/main" id="{DBC1BF72-EB97-1132-6C1F-0E904569BCBB}"/>
              </a:ext>
            </a:extLst>
          </p:cNvPr>
          <p:cNvSpPr txBox="1">
            <a:spLocks/>
          </p:cNvSpPr>
          <p:nvPr/>
        </p:nvSpPr>
        <p:spPr>
          <a:xfrm>
            <a:off x="970721" y="4075546"/>
            <a:ext cx="5003999" cy="2085109"/>
          </a:xfrm>
          <a:prstGeom prst="rect">
            <a:avLst/>
          </a:prstGeom>
        </p:spPr>
        <p:txBody>
          <a:bodyPr/>
          <a:lstStyle>
            <a:lvl1pPr marL="228600" indent="-228600" algn="l" defTabSz="914400" rtl="0" eaLnBrk="1" latinLnBrk="0" hangingPunct="1">
              <a:lnSpc>
                <a:spcPct val="100000"/>
              </a:lnSpc>
              <a:spcBef>
                <a:spcPts val="0"/>
              </a:spcBef>
              <a:spcAft>
                <a:spcPts val="1800"/>
              </a:spcAft>
              <a:buClr>
                <a:srgbClr val="2B91C5"/>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a:solidFill>
                  <a:schemeClr val="accent2"/>
                </a:solidFill>
                <a:latin typeface="EC Square Sans Pro Light"/>
              </a:rPr>
              <a:t>The Commission shall </a:t>
            </a:r>
            <a:r>
              <a:rPr lang="en-US" sz="2000" b="1" err="1">
                <a:solidFill>
                  <a:schemeClr val="accent2"/>
                </a:solidFill>
                <a:latin typeface="EC Square Sans Pro Light"/>
              </a:rPr>
              <a:t>organise</a:t>
            </a:r>
            <a:r>
              <a:rPr lang="en-US" sz="2000" b="1">
                <a:solidFill>
                  <a:schemeClr val="accent2"/>
                </a:solidFill>
                <a:latin typeface="EC Square Sans Pro Light"/>
              </a:rPr>
              <a:t> and carry out, at its own expense</a:t>
            </a:r>
            <a:r>
              <a:rPr lang="en-US" sz="2000">
                <a:latin typeface="EC Square Sans Pro Light"/>
              </a:rPr>
              <a:t>, </a:t>
            </a:r>
            <a:r>
              <a:rPr lang="en-US" sz="2000" b="1">
                <a:solidFill>
                  <a:schemeClr val="accent2"/>
                </a:solidFill>
                <a:latin typeface="EC Square Sans Pro Light"/>
              </a:rPr>
              <a:t>tests and inspections to verify that vehicles, systems, components and separate technical units comply with the relevant requirements</a:t>
            </a:r>
            <a:r>
              <a:rPr lang="en-US" sz="2000">
                <a:solidFill>
                  <a:schemeClr val="accent2"/>
                </a:solidFill>
                <a:latin typeface="EC Square Sans Pro Light"/>
              </a:rPr>
              <a:t>.</a:t>
            </a:r>
            <a:r>
              <a:rPr lang="en-US" sz="2000">
                <a:latin typeface="EC Square Sans Pro Light"/>
              </a:rPr>
              <a:t> </a:t>
            </a:r>
            <a:r>
              <a:rPr lang="hr-HR" sz="2000">
                <a:latin typeface="EC Square Sans Pro Light"/>
              </a:rPr>
              <a:t>(…)</a:t>
            </a:r>
            <a:endParaRPr lang="en-US" sz="2000">
              <a:latin typeface="EC Square Sans Pro Light"/>
            </a:endParaRPr>
          </a:p>
        </p:txBody>
      </p:sp>
      <p:pic>
        <p:nvPicPr>
          <p:cNvPr id="11" name="Picture 2">
            <a:extLst>
              <a:ext uri="{FF2B5EF4-FFF2-40B4-BE49-F238E27FC236}">
                <a16:creationId xmlns:a16="http://schemas.microsoft.com/office/drawing/2014/main" id="{9D948A8D-A1DE-EF41-157A-29607C66CF38}"/>
              </a:ext>
            </a:extLst>
          </p:cNvPr>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2325095" y="1550545"/>
            <a:ext cx="7299250" cy="1431432"/>
          </a:xfrm>
          <a:prstGeom prst="rect">
            <a:avLst/>
          </a:prstGeom>
          <a:ln/>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35218783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90576" y="575220"/>
            <a:ext cx="10609262" cy="782357"/>
          </a:xfrm>
        </p:spPr>
        <p:txBody>
          <a:bodyPr vert="horz" lIns="0" tIns="45720" rIns="0" bIns="0" rtlCol="0" anchor="ctr" anchorCtr="0">
            <a:normAutofit/>
          </a:bodyPr>
          <a:lstStyle/>
          <a:p>
            <a:r>
              <a:rPr lang="en-GB" b="1" kern="1200">
                <a:latin typeface="EC Square Sans Pro Light"/>
              </a:rPr>
              <a:t>Market surveillance – JRC Role</a:t>
            </a:r>
          </a:p>
        </p:txBody>
      </p:sp>
      <p:graphicFrame>
        <p:nvGraphicFramePr>
          <p:cNvPr id="19" name="TextBox 16">
            <a:extLst>
              <a:ext uri="{FF2B5EF4-FFF2-40B4-BE49-F238E27FC236}">
                <a16:creationId xmlns:a16="http://schemas.microsoft.com/office/drawing/2014/main" id="{D2DE39A2-5C71-D860-4044-F5BAD6B17693}"/>
              </a:ext>
            </a:extLst>
          </p:cNvPr>
          <p:cNvGraphicFramePr/>
          <p:nvPr>
            <p:extLst>
              <p:ext uri="{D42A27DB-BD31-4B8C-83A1-F6EECF244321}">
                <p14:modId xmlns:p14="http://schemas.microsoft.com/office/powerpoint/2010/main" val="1315784190"/>
              </p:ext>
            </p:extLst>
          </p:nvPr>
        </p:nvGraphicFramePr>
        <p:xfrm>
          <a:off x="790575" y="1798638"/>
          <a:ext cx="10609263" cy="42481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164797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6"/>
          </p:nvPr>
        </p:nvSpPr>
        <p:spPr>
          <a:xfrm>
            <a:off x="1179376" y="2554460"/>
            <a:ext cx="2669558" cy="1524235"/>
          </a:xfrm>
        </p:spPr>
        <p:txBody>
          <a:bodyPr/>
          <a:lstStyle/>
          <a:p>
            <a:r>
              <a:rPr lang="en-GB" sz="1800">
                <a:latin typeface="EC Square Sans Pro Medium"/>
              </a:rPr>
              <a:t>External View</a:t>
            </a:r>
          </a:p>
        </p:txBody>
      </p:sp>
      <p:sp>
        <p:nvSpPr>
          <p:cNvPr id="7" name="Text Placeholder 6"/>
          <p:cNvSpPr>
            <a:spLocks noGrp="1"/>
          </p:cNvSpPr>
          <p:nvPr>
            <p:ph type="body" sz="quarter" idx="18"/>
          </p:nvPr>
        </p:nvSpPr>
        <p:spPr>
          <a:xfrm>
            <a:off x="4792281" y="2570354"/>
            <a:ext cx="2669558" cy="1524235"/>
          </a:xfrm>
        </p:spPr>
        <p:txBody>
          <a:bodyPr/>
          <a:lstStyle/>
          <a:p>
            <a:r>
              <a:rPr lang="en-GB" sz="1800">
                <a:latin typeface="EC Square Sans Pro Medium"/>
              </a:rPr>
              <a:t>Workshop</a:t>
            </a:r>
          </a:p>
        </p:txBody>
      </p:sp>
      <p:sp>
        <p:nvSpPr>
          <p:cNvPr id="17" name="Text Placeholder 4"/>
          <p:cNvSpPr txBox="1">
            <a:spLocks/>
          </p:cNvSpPr>
          <p:nvPr/>
        </p:nvSpPr>
        <p:spPr>
          <a:xfrm>
            <a:off x="1116155" y="5528289"/>
            <a:ext cx="2669558" cy="827373"/>
          </a:xfrm>
          <a:prstGeom prst="rect">
            <a:avLst/>
          </a:prstGeom>
          <a:solidFill>
            <a:schemeClr val="bg1"/>
          </a:solidFill>
        </p:spPr>
        <p:txBody>
          <a:bodyPr tIns="90000"/>
          <a:lstStyle>
            <a:lvl1pPr marL="0" indent="0" algn="ctr" defTabSz="914400" rtl="0" eaLnBrk="1" latinLnBrk="0" hangingPunct="1">
              <a:lnSpc>
                <a:spcPct val="100000"/>
              </a:lnSpc>
              <a:spcBef>
                <a:spcPts val="0"/>
              </a:spcBef>
              <a:spcAft>
                <a:spcPts val="1800"/>
              </a:spcAft>
              <a:buClr>
                <a:srgbClr val="2B91C5"/>
              </a:buClr>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a:latin typeface="EC Square Sans Pro Medium"/>
              </a:rPr>
              <a:t>Test cell 1 (-10 /+50 C  altitude simulation)</a:t>
            </a:r>
          </a:p>
        </p:txBody>
      </p:sp>
      <p:sp>
        <p:nvSpPr>
          <p:cNvPr id="18" name="Text Placeholder 5"/>
          <p:cNvSpPr txBox="1">
            <a:spLocks/>
          </p:cNvSpPr>
          <p:nvPr/>
        </p:nvSpPr>
        <p:spPr>
          <a:xfrm>
            <a:off x="4722935" y="5532797"/>
            <a:ext cx="2895743" cy="687414"/>
          </a:xfrm>
          <a:prstGeom prst="rect">
            <a:avLst/>
          </a:prstGeom>
          <a:solidFill>
            <a:schemeClr val="bg1"/>
          </a:solidFill>
        </p:spPr>
        <p:txBody>
          <a:bodyPr tIns="90000"/>
          <a:lstStyle>
            <a:lvl1pPr marL="0" indent="0" algn="ctr" defTabSz="914400" rtl="0" eaLnBrk="1" latinLnBrk="0" hangingPunct="1">
              <a:lnSpc>
                <a:spcPct val="100000"/>
              </a:lnSpc>
              <a:spcBef>
                <a:spcPts val="0"/>
              </a:spcBef>
              <a:spcAft>
                <a:spcPts val="1800"/>
              </a:spcAft>
              <a:buClr>
                <a:srgbClr val="2B91C5"/>
              </a:buClr>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1800">
                <a:latin typeface="EC Square Sans Pro Medium"/>
              </a:rPr>
              <a:t>Test cell 2 (+10/+50 C)</a:t>
            </a:r>
            <a:endParaRPr lang="en-GB" sz="1800">
              <a:latin typeface="EC Square Sans Pro Medium"/>
            </a:endParaRPr>
          </a:p>
        </p:txBody>
      </p:sp>
      <p:sp>
        <p:nvSpPr>
          <p:cNvPr id="19" name="Text Placeholder 6"/>
          <p:cNvSpPr txBox="1">
            <a:spLocks/>
          </p:cNvSpPr>
          <p:nvPr/>
        </p:nvSpPr>
        <p:spPr>
          <a:xfrm>
            <a:off x="8309121" y="5528289"/>
            <a:ext cx="2669558" cy="491737"/>
          </a:xfrm>
          <a:prstGeom prst="rect">
            <a:avLst/>
          </a:prstGeom>
          <a:solidFill>
            <a:schemeClr val="bg1"/>
          </a:solidFill>
        </p:spPr>
        <p:txBody>
          <a:bodyPr tIns="90000"/>
          <a:lstStyle>
            <a:lvl1pPr marL="0" indent="0" algn="ctr" defTabSz="914400" rtl="0" eaLnBrk="1" latinLnBrk="0" hangingPunct="1">
              <a:lnSpc>
                <a:spcPct val="100000"/>
              </a:lnSpc>
              <a:spcBef>
                <a:spcPts val="0"/>
              </a:spcBef>
              <a:spcAft>
                <a:spcPts val="1800"/>
              </a:spcAft>
              <a:buClr>
                <a:srgbClr val="2B91C5"/>
              </a:buClr>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a:latin typeface="EC Square Sans Pro Medium"/>
              </a:rPr>
              <a:t>Altitude Simulator</a:t>
            </a:r>
          </a:p>
        </p:txBody>
      </p:sp>
      <p:sp>
        <p:nvSpPr>
          <p:cNvPr id="20" name="Title 2"/>
          <p:cNvSpPr>
            <a:spLocks noGrp="1"/>
          </p:cNvSpPr>
          <p:nvPr>
            <p:ph type="title"/>
          </p:nvPr>
        </p:nvSpPr>
        <p:spPr>
          <a:xfrm>
            <a:off x="1358825" y="6137478"/>
            <a:ext cx="9551577" cy="628377"/>
          </a:xfrm>
        </p:spPr>
        <p:txBody>
          <a:bodyPr/>
          <a:lstStyle/>
          <a:p>
            <a:pPr algn="ctr"/>
            <a:r>
              <a:rPr lang="en-GB" b="1">
                <a:latin typeface="EC Square Sans Pro Medium"/>
              </a:rPr>
              <a:t>Market surveillance laboratory</a:t>
            </a:r>
          </a:p>
        </p:txBody>
      </p:sp>
      <p:pic>
        <p:nvPicPr>
          <p:cNvPr id="21" name="Picture 20"/>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34877" y="0"/>
            <a:ext cx="3436370" cy="2577278"/>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2" name="Picture 21"/>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4454614" y="-24065"/>
            <a:ext cx="3436372" cy="2577278"/>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 Placeholder 2"/>
          <p:cNvSpPr>
            <a:spLocks noGrp="1"/>
          </p:cNvSpPr>
          <p:nvPr>
            <p:ph type="body" sz="quarter" idx="17"/>
          </p:nvPr>
        </p:nvSpPr>
        <p:spPr/>
        <p:txBody>
          <a:bodyPr/>
          <a:lstStyle/>
          <a:p>
            <a:endParaRPr lang="en-GB">
              <a:latin typeface="EC Square Sans Pro Medium"/>
            </a:endParaRPr>
          </a:p>
        </p:txBody>
      </p:sp>
      <p:pic>
        <p:nvPicPr>
          <p:cNvPr id="23" name="Picture Placeholder 8"/>
          <p:cNvPicPr>
            <a:picLocks noGrp="1" noChangeAspect="1"/>
          </p:cNvPicPr>
          <p:nvPr>
            <p:ph type="pic" sz="quarter" idx="13"/>
          </p:nvPr>
        </p:nvPicPr>
        <p:blipFill>
          <a:blip r:embed="rId5" cstate="screen">
            <a:extLst>
              <a:ext uri="{28A0092B-C50C-407E-A947-70E740481C1C}">
                <a14:useLocalDpi xmlns:a14="http://schemas.microsoft.com/office/drawing/2010/main" val="0"/>
              </a:ext>
            </a:extLst>
          </a:blip>
          <a:stretch>
            <a:fillRect/>
          </a:stretch>
        </p:blipFill>
        <p:spPr>
          <a:xfrm>
            <a:off x="867360" y="3046179"/>
            <a:ext cx="3360000" cy="2520000"/>
          </a:xfrm>
        </p:spPr>
      </p:pic>
      <p:pic>
        <p:nvPicPr>
          <p:cNvPr id="24" name="Picture Placeholder 11"/>
          <p:cNvPicPr>
            <a:picLocks noGrp="1" noChangeAspect="1"/>
          </p:cNvPicPr>
          <p:nvPr>
            <p:ph type="pic" sz="quarter" idx="15"/>
          </p:nvPr>
        </p:nvPicPr>
        <p:blipFill>
          <a:blip r:embed="rId6" cstate="screen">
            <a:extLst>
              <a:ext uri="{28A0092B-C50C-407E-A947-70E740481C1C}">
                <a14:useLocalDpi xmlns:a14="http://schemas.microsoft.com/office/drawing/2010/main" val="0"/>
              </a:ext>
            </a:extLst>
          </a:blip>
          <a:stretch>
            <a:fillRect/>
          </a:stretch>
        </p:blipFill>
        <p:spPr>
          <a:xfrm>
            <a:off x="4454614" y="3043793"/>
            <a:ext cx="3360000" cy="2520000"/>
          </a:xfrm>
        </p:spPr>
      </p:pic>
      <p:sp>
        <p:nvSpPr>
          <p:cNvPr id="27" name="Text Placeholder 6"/>
          <p:cNvSpPr txBox="1">
            <a:spLocks/>
          </p:cNvSpPr>
          <p:nvPr/>
        </p:nvSpPr>
        <p:spPr>
          <a:xfrm>
            <a:off x="8422176" y="2584204"/>
            <a:ext cx="2669558" cy="1524235"/>
          </a:xfrm>
          <a:prstGeom prst="rect">
            <a:avLst/>
          </a:prstGeom>
          <a:solidFill>
            <a:schemeClr val="bg1"/>
          </a:solidFill>
        </p:spPr>
        <p:txBody>
          <a:bodyPr tIns="90000"/>
          <a:lstStyle>
            <a:lvl1pPr marL="0" indent="0" algn="ctr" defTabSz="914400" rtl="0" eaLnBrk="1" latinLnBrk="0" hangingPunct="1">
              <a:lnSpc>
                <a:spcPct val="100000"/>
              </a:lnSpc>
              <a:spcBef>
                <a:spcPts val="0"/>
              </a:spcBef>
              <a:spcAft>
                <a:spcPts val="1800"/>
              </a:spcAft>
              <a:buClr>
                <a:srgbClr val="2B91C5"/>
              </a:buClr>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1800">
                <a:latin typeface="EC Square Sans Pro Medium"/>
              </a:rPr>
              <a:t>Control Room</a:t>
            </a:r>
          </a:p>
        </p:txBody>
      </p:sp>
      <p:pic>
        <p:nvPicPr>
          <p:cNvPr id="25" name="Picture Placeholder 11"/>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8148475" y="50354"/>
            <a:ext cx="3360000" cy="2520000"/>
          </a:xfrm>
          <a:prstGeom prst="rect">
            <a:avLst/>
          </a:prstGeom>
          <a:solidFill>
            <a:schemeClr val="bg2"/>
          </a:solidFill>
        </p:spPr>
      </p:pic>
      <p:pic>
        <p:nvPicPr>
          <p:cNvPr id="26" name="Picture Placeholder 12"/>
          <p:cNvPicPr>
            <a:picLocks noGrp="1" noChangeAspect="1"/>
          </p:cNvPicPr>
          <p:nvPr>
            <p:ph type="pic" sz="quarter" idx="14"/>
          </p:nvPr>
        </p:nvPicPr>
        <p:blipFill>
          <a:blip r:embed="rId8" cstate="screen">
            <a:extLst>
              <a:ext uri="{28A0092B-C50C-407E-A947-70E740481C1C}">
                <a14:useLocalDpi xmlns:a14="http://schemas.microsoft.com/office/drawing/2010/main" val="0"/>
              </a:ext>
            </a:extLst>
          </a:blip>
          <a:stretch>
            <a:fillRect/>
          </a:stretch>
        </p:blipFill>
        <p:spPr>
          <a:xfrm>
            <a:off x="4535570" y="3008289"/>
            <a:ext cx="3360000" cy="2520000"/>
          </a:xfrm>
        </p:spPr>
      </p:pic>
      <p:pic>
        <p:nvPicPr>
          <p:cNvPr id="15" name="Picture Placeholder 12"/>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8148475" y="3012420"/>
            <a:ext cx="3360000" cy="2520000"/>
          </a:xfrm>
          <a:prstGeom prst="rect">
            <a:avLst/>
          </a:prstGeom>
          <a:solidFill>
            <a:schemeClr val="bg2"/>
          </a:solidFill>
        </p:spPr>
      </p:pic>
    </p:spTree>
    <p:extLst>
      <p:ext uri="{BB962C8B-B14F-4D97-AF65-F5344CB8AC3E}">
        <p14:creationId xmlns:p14="http://schemas.microsoft.com/office/powerpoint/2010/main" val="23421235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41183EA-321F-D58A-8056-1A2F53DFA103}"/>
              </a:ext>
            </a:extLst>
          </p:cNvPr>
          <p:cNvSpPr>
            <a:spLocks noGrp="1"/>
          </p:cNvSpPr>
          <p:nvPr>
            <p:ph idx="1"/>
          </p:nvPr>
        </p:nvSpPr>
        <p:spPr/>
        <p:txBody>
          <a:bodyPr/>
          <a:lstStyle/>
          <a:p>
            <a:r>
              <a:rPr lang="en-IE" sz="2400">
                <a:latin typeface="EC Square Sans Pro Light"/>
              </a:rPr>
              <a:t>Market surveillance shows: emissions are well below the limit!</a:t>
            </a:r>
          </a:p>
        </p:txBody>
      </p:sp>
      <p:sp>
        <p:nvSpPr>
          <p:cNvPr id="3" name="Title 2">
            <a:extLst>
              <a:ext uri="{FF2B5EF4-FFF2-40B4-BE49-F238E27FC236}">
                <a16:creationId xmlns:a16="http://schemas.microsoft.com/office/drawing/2014/main" id="{1563E165-9BA4-9E07-B96B-C2AD1908B749}"/>
              </a:ext>
            </a:extLst>
          </p:cNvPr>
          <p:cNvSpPr>
            <a:spLocks noGrp="1"/>
          </p:cNvSpPr>
          <p:nvPr>
            <p:ph type="title"/>
          </p:nvPr>
        </p:nvSpPr>
        <p:spPr/>
        <p:txBody>
          <a:bodyPr/>
          <a:lstStyle/>
          <a:p>
            <a:r>
              <a:rPr lang="en-GB" b="1" dirty="0">
                <a:latin typeface="EC Square Sans Pro Light"/>
              </a:rPr>
              <a:t>Market Surveillance Results - Emissions</a:t>
            </a:r>
            <a:endParaRPr lang="en-IE" b="1" dirty="0">
              <a:latin typeface="EC Square Sans Pro Light"/>
            </a:endParaRPr>
          </a:p>
        </p:txBody>
      </p:sp>
      <p:pic>
        <p:nvPicPr>
          <p:cNvPr id="4" name="Picture 3">
            <a:extLst>
              <a:ext uri="{FF2B5EF4-FFF2-40B4-BE49-F238E27FC236}">
                <a16:creationId xmlns:a16="http://schemas.microsoft.com/office/drawing/2014/main" id="{78116613-6840-9B80-AAE4-EB1F12A9504A}"/>
              </a:ext>
            </a:extLst>
          </p:cNvPr>
          <p:cNvPicPr>
            <a:picLocks noChangeAspect="1"/>
          </p:cNvPicPr>
          <p:nvPr/>
        </p:nvPicPr>
        <p:blipFill>
          <a:blip r:embed="rId2"/>
          <a:stretch>
            <a:fillRect/>
          </a:stretch>
        </p:blipFill>
        <p:spPr>
          <a:xfrm>
            <a:off x="838200" y="2639590"/>
            <a:ext cx="5110797" cy="3407198"/>
          </a:xfrm>
          <a:prstGeom prst="rect">
            <a:avLst/>
          </a:prstGeom>
        </p:spPr>
      </p:pic>
      <p:pic>
        <p:nvPicPr>
          <p:cNvPr id="5" name="Picture 4">
            <a:extLst>
              <a:ext uri="{FF2B5EF4-FFF2-40B4-BE49-F238E27FC236}">
                <a16:creationId xmlns:a16="http://schemas.microsoft.com/office/drawing/2014/main" id="{63D9BA8B-B577-7C38-38CB-D09B8E5DF370}"/>
              </a:ext>
            </a:extLst>
          </p:cNvPr>
          <p:cNvPicPr>
            <a:picLocks noChangeAspect="1"/>
          </p:cNvPicPr>
          <p:nvPr/>
        </p:nvPicPr>
        <p:blipFill>
          <a:blip r:embed="rId3"/>
          <a:stretch>
            <a:fillRect/>
          </a:stretch>
        </p:blipFill>
        <p:spPr>
          <a:xfrm>
            <a:off x="6243003" y="2639590"/>
            <a:ext cx="5110797" cy="3407198"/>
          </a:xfrm>
          <a:prstGeom prst="rect">
            <a:avLst/>
          </a:prstGeom>
        </p:spPr>
      </p:pic>
    </p:spTree>
    <p:extLst>
      <p:ext uri="{BB962C8B-B14F-4D97-AF65-F5344CB8AC3E}">
        <p14:creationId xmlns:p14="http://schemas.microsoft.com/office/powerpoint/2010/main" val="1126187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06AD81A-D27F-98B4-C4D2-1CF8578B1935}"/>
              </a:ext>
            </a:extLst>
          </p:cNvPr>
          <p:cNvSpPr>
            <a:spLocks noGrp="1"/>
          </p:cNvSpPr>
          <p:nvPr>
            <p:ph type="title"/>
          </p:nvPr>
        </p:nvSpPr>
        <p:spPr/>
        <p:txBody>
          <a:bodyPr/>
          <a:lstStyle/>
          <a:p>
            <a:r>
              <a:rPr lang="en-GB" b="1" dirty="0">
                <a:latin typeface="EC Square Sans Pro Light"/>
              </a:rPr>
              <a:t>Market</a:t>
            </a:r>
            <a:r>
              <a:rPr lang="en-GB" dirty="0">
                <a:latin typeface="EC Square Sans Pro Light"/>
              </a:rPr>
              <a:t> </a:t>
            </a:r>
            <a:r>
              <a:rPr lang="en-GB" b="1" dirty="0">
                <a:latin typeface="EC Square Sans Pro Light"/>
              </a:rPr>
              <a:t>Surveillance Results - Safety</a:t>
            </a:r>
            <a:endParaRPr lang="en-IE" b="1" dirty="0">
              <a:latin typeface="EC Square Sans Pro Light"/>
            </a:endParaRPr>
          </a:p>
        </p:txBody>
      </p:sp>
      <p:sp>
        <p:nvSpPr>
          <p:cNvPr id="4" name="Rounded Rectangle 1">
            <a:extLst>
              <a:ext uri="{FF2B5EF4-FFF2-40B4-BE49-F238E27FC236}">
                <a16:creationId xmlns:a16="http://schemas.microsoft.com/office/drawing/2014/main" id="{C2FE7426-76DD-7C97-D379-8B3EECC610AB}"/>
              </a:ext>
            </a:extLst>
          </p:cNvPr>
          <p:cNvSpPr/>
          <p:nvPr/>
        </p:nvSpPr>
        <p:spPr>
          <a:xfrm>
            <a:off x="292436" y="2189109"/>
            <a:ext cx="6911788" cy="4596188"/>
          </a:xfrm>
          <a:prstGeom prst="roundRect">
            <a:avLst>
              <a:gd name="adj" fmla="val 5410"/>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2000">
                <a:solidFill>
                  <a:schemeClr val="accent4">
                    <a:lumMod val="75000"/>
                  </a:schemeClr>
                </a:solidFill>
                <a:latin typeface="EC Square Sans Pro Light"/>
              </a:rPr>
              <a:t>Selection through risk assessment </a:t>
            </a:r>
          </a:p>
          <a:p>
            <a:pPr algn="ctr"/>
            <a:r>
              <a:rPr lang="en-US" sz="2000">
                <a:solidFill>
                  <a:schemeClr val="accent4">
                    <a:lumMod val="75000"/>
                  </a:schemeClr>
                </a:solidFill>
                <a:latin typeface="EC Square Sans Pro Light"/>
              </a:rPr>
              <a:t>and best engineering judgement</a:t>
            </a:r>
          </a:p>
        </p:txBody>
      </p:sp>
      <p:sp>
        <p:nvSpPr>
          <p:cNvPr id="5" name="Rectangle 4">
            <a:extLst>
              <a:ext uri="{FF2B5EF4-FFF2-40B4-BE49-F238E27FC236}">
                <a16:creationId xmlns:a16="http://schemas.microsoft.com/office/drawing/2014/main" id="{46776ADC-7A6F-F068-753B-46C57B315DDA}"/>
              </a:ext>
            </a:extLst>
          </p:cNvPr>
          <p:cNvSpPr/>
          <p:nvPr/>
        </p:nvSpPr>
        <p:spPr>
          <a:xfrm>
            <a:off x="7418675" y="4422450"/>
            <a:ext cx="1620000" cy="1008634"/>
          </a:xfrm>
          <a:prstGeom prst="rect">
            <a:avLst/>
          </a:prstGeom>
          <a:ln>
            <a:solidFill>
              <a:srgbClr val="034EA2"/>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685800">
              <a:defRPr/>
            </a:pPr>
            <a:r>
              <a:rPr lang="fr-FR" sz="2000" b="1">
                <a:solidFill>
                  <a:srgbClr val="FFFFFF"/>
                </a:solidFill>
                <a:latin typeface="EC Square Sans Pro Light"/>
              </a:rPr>
              <a:t>Non-compliant: 11</a:t>
            </a:r>
          </a:p>
        </p:txBody>
      </p:sp>
      <p:sp>
        <p:nvSpPr>
          <p:cNvPr id="6" name="Rectangle 5">
            <a:extLst>
              <a:ext uri="{FF2B5EF4-FFF2-40B4-BE49-F238E27FC236}">
                <a16:creationId xmlns:a16="http://schemas.microsoft.com/office/drawing/2014/main" id="{856DE63A-9539-215E-EBED-F06D162E022F}"/>
              </a:ext>
            </a:extLst>
          </p:cNvPr>
          <p:cNvSpPr/>
          <p:nvPr/>
        </p:nvSpPr>
        <p:spPr>
          <a:xfrm>
            <a:off x="9490672" y="2900930"/>
            <a:ext cx="2334570" cy="1080000"/>
          </a:xfrm>
          <a:prstGeom prst="rect">
            <a:avLst/>
          </a:prstGeom>
          <a:ln>
            <a:solidFill>
              <a:srgbClr val="034E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en-US" sz="2000">
                <a:solidFill>
                  <a:srgbClr val="FFFFFF"/>
                </a:solidFill>
                <a:latin typeface="EC Square Sans Pro Light"/>
              </a:rPr>
              <a:t>Compliance reports uploaded in ICSMS</a:t>
            </a:r>
          </a:p>
        </p:txBody>
      </p:sp>
      <p:sp>
        <p:nvSpPr>
          <p:cNvPr id="7" name="Rectangle 6">
            <a:extLst>
              <a:ext uri="{FF2B5EF4-FFF2-40B4-BE49-F238E27FC236}">
                <a16:creationId xmlns:a16="http://schemas.microsoft.com/office/drawing/2014/main" id="{DB779B67-8C5D-1A92-0A4E-DE56314C7A79}"/>
              </a:ext>
            </a:extLst>
          </p:cNvPr>
          <p:cNvSpPr/>
          <p:nvPr/>
        </p:nvSpPr>
        <p:spPr>
          <a:xfrm>
            <a:off x="4272765" y="3595296"/>
            <a:ext cx="2693913" cy="1083862"/>
          </a:xfrm>
          <a:prstGeom prst="rect">
            <a:avLst/>
          </a:prstGeom>
          <a:solidFill>
            <a:srgbClr val="6ACBF3"/>
          </a:solidFill>
          <a:ln w="12700">
            <a:solidFill>
              <a:srgbClr val="034EA2"/>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685800">
              <a:defRPr/>
            </a:pPr>
            <a:r>
              <a:rPr lang="fr-FR" sz="2000" b="1">
                <a:solidFill>
                  <a:srgbClr val="FFFFFF"/>
                </a:solidFill>
                <a:latin typeface="EC Square Sans Pro Light"/>
              </a:rPr>
              <a:t>…on 17 </a:t>
            </a:r>
            <a:r>
              <a:rPr lang="fr-FR" sz="2000" b="1" err="1">
                <a:solidFill>
                  <a:srgbClr val="FFFFFF"/>
                </a:solidFill>
                <a:latin typeface="EC Square Sans Pro Light"/>
              </a:rPr>
              <a:t>vehicles</a:t>
            </a:r>
            <a:r>
              <a:rPr lang="fr-FR" sz="2000" b="1">
                <a:solidFill>
                  <a:srgbClr val="FFFFFF"/>
                </a:solidFill>
                <a:latin typeface="EC Square Sans Pro Light"/>
              </a:rPr>
              <a:t> </a:t>
            </a:r>
          </a:p>
          <a:p>
            <a:pPr algn="ctr" defTabSz="685800">
              <a:defRPr/>
            </a:pPr>
            <a:r>
              <a:rPr lang="fr-FR" sz="2000" b="1">
                <a:solidFill>
                  <a:srgbClr val="FFFFFF"/>
                </a:solidFill>
                <a:latin typeface="EC Square Sans Pro Light"/>
              </a:rPr>
              <a:t>and 7 components</a:t>
            </a:r>
          </a:p>
        </p:txBody>
      </p:sp>
      <p:sp>
        <p:nvSpPr>
          <p:cNvPr id="8" name="Rectangle 7">
            <a:extLst>
              <a:ext uri="{FF2B5EF4-FFF2-40B4-BE49-F238E27FC236}">
                <a16:creationId xmlns:a16="http://schemas.microsoft.com/office/drawing/2014/main" id="{D2E83104-75BD-8DA3-9636-6FECEEC2E36D}"/>
              </a:ext>
            </a:extLst>
          </p:cNvPr>
          <p:cNvSpPr/>
          <p:nvPr/>
        </p:nvSpPr>
        <p:spPr>
          <a:xfrm>
            <a:off x="7418675" y="2900930"/>
            <a:ext cx="1620000" cy="1080000"/>
          </a:xfrm>
          <a:prstGeom prst="rect">
            <a:avLst/>
          </a:prstGeom>
          <a:ln>
            <a:solidFill>
              <a:srgbClr val="034EA2"/>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685800">
              <a:defRPr/>
            </a:pPr>
            <a:r>
              <a:rPr lang="fr-FR" sz="2000" b="1">
                <a:solidFill>
                  <a:srgbClr val="FFFFFF"/>
                </a:solidFill>
                <a:latin typeface="EC Square Sans Pro Light"/>
              </a:rPr>
              <a:t>Compliant: 13</a:t>
            </a:r>
          </a:p>
        </p:txBody>
      </p:sp>
      <p:sp>
        <p:nvSpPr>
          <p:cNvPr id="9" name="Rectangle 8">
            <a:extLst>
              <a:ext uri="{FF2B5EF4-FFF2-40B4-BE49-F238E27FC236}">
                <a16:creationId xmlns:a16="http://schemas.microsoft.com/office/drawing/2014/main" id="{90B7F378-74C0-60B2-223B-87DE64831334}"/>
              </a:ext>
            </a:extLst>
          </p:cNvPr>
          <p:cNvSpPr/>
          <p:nvPr/>
        </p:nvSpPr>
        <p:spPr>
          <a:xfrm>
            <a:off x="607836" y="2336549"/>
            <a:ext cx="3212932" cy="3601355"/>
          </a:xfrm>
          <a:prstGeom prst="rect">
            <a:avLst/>
          </a:prstGeom>
          <a:ln>
            <a:solidFill>
              <a:srgbClr val="034EA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685800">
              <a:spcAft>
                <a:spcPts val="600"/>
              </a:spcAft>
              <a:defRPr/>
            </a:pPr>
            <a:r>
              <a:rPr lang="fr-FR" sz="2000" b="1">
                <a:solidFill>
                  <a:srgbClr val="FFFFFF"/>
                </a:solidFill>
                <a:latin typeface="EC Square Sans Pro Light"/>
              </a:rPr>
              <a:t>74 Tests…</a:t>
            </a:r>
          </a:p>
          <a:p>
            <a:pPr marL="1076325" indent="-1076325" defTabSz="685800">
              <a:tabLst>
                <a:tab pos="1076325" algn="l"/>
              </a:tabLst>
              <a:defRPr/>
            </a:pPr>
            <a:r>
              <a:rPr lang="fr-FR" sz="1200">
                <a:solidFill>
                  <a:srgbClr val="FFFFFF"/>
                </a:solidFill>
                <a:latin typeface="EC Square Sans Pro Light"/>
              </a:rPr>
              <a:t>UN R79	</a:t>
            </a:r>
            <a:r>
              <a:rPr lang="fr-FR" sz="1200" err="1">
                <a:solidFill>
                  <a:srgbClr val="FFFFFF"/>
                </a:solidFill>
                <a:latin typeface="EC Square Sans Pro Light"/>
              </a:rPr>
              <a:t>Steering</a:t>
            </a:r>
            <a:r>
              <a:rPr lang="fr-FR" sz="1200">
                <a:solidFill>
                  <a:srgbClr val="FFFFFF"/>
                </a:solidFill>
                <a:latin typeface="EC Square Sans Pro Light"/>
              </a:rPr>
              <a:t> and ADAS</a:t>
            </a:r>
          </a:p>
          <a:p>
            <a:pPr marL="1076325" indent="-1076325" defTabSz="685800">
              <a:tabLst>
                <a:tab pos="1076325" algn="l"/>
              </a:tabLst>
              <a:defRPr/>
            </a:pPr>
            <a:r>
              <a:rPr lang="fr-FR" sz="1200">
                <a:solidFill>
                  <a:srgbClr val="FFFFFF"/>
                </a:solidFill>
                <a:latin typeface="EC Square Sans Pro Light"/>
              </a:rPr>
              <a:t>UN R39	</a:t>
            </a:r>
            <a:r>
              <a:rPr lang="fr-FR" sz="1200" err="1">
                <a:solidFill>
                  <a:srgbClr val="FFFFFF"/>
                </a:solidFill>
                <a:latin typeface="EC Square Sans Pro Light"/>
              </a:rPr>
              <a:t>Speedometer</a:t>
            </a:r>
            <a:r>
              <a:rPr lang="fr-FR" sz="1200">
                <a:solidFill>
                  <a:srgbClr val="FFFFFF"/>
                </a:solidFill>
                <a:latin typeface="EC Square Sans Pro Light"/>
              </a:rPr>
              <a:t> </a:t>
            </a:r>
          </a:p>
          <a:p>
            <a:pPr marL="1076325" indent="-1076325" defTabSz="685800">
              <a:tabLst>
                <a:tab pos="1076325" algn="l"/>
              </a:tabLst>
              <a:defRPr/>
            </a:pPr>
            <a:r>
              <a:rPr lang="en-US" sz="1200">
                <a:solidFill>
                  <a:srgbClr val="FFFFFF"/>
                </a:solidFill>
                <a:latin typeface="EC Square Sans Pro Light"/>
              </a:rPr>
              <a:t>UN R13H	Braking</a:t>
            </a:r>
          </a:p>
          <a:p>
            <a:pPr marL="1076325" indent="-1076325" defTabSz="685800">
              <a:tabLst>
                <a:tab pos="1076325" algn="l"/>
              </a:tabLst>
              <a:defRPr/>
            </a:pPr>
            <a:r>
              <a:rPr lang="fr-FR" sz="1200">
                <a:solidFill>
                  <a:srgbClr val="FFFFFF"/>
                </a:solidFill>
                <a:latin typeface="EC Square Sans Pro Light"/>
              </a:rPr>
              <a:t>UN R139	</a:t>
            </a:r>
            <a:r>
              <a:rPr lang="fr-FR" sz="1200" err="1">
                <a:solidFill>
                  <a:srgbClr val="FFFFFF"/>
                </a:solidFill>
                <a:latin typeface="EC Square Sans Pro Light"/>
              </a:rPr>
              <a:t>Brake</a:t>
            </a:r>
            <a:r>
              <a:rPr lang="fr-FR" sz="1200">
                <a:solidFill>
                  <a:srgbClr val="FFFFFF"/>
                </a:solidFill>
                <a:latin typeface="EC Square Sans Pro Light"/>
              </a:rPr>
              <a:t> </a:t>
            </a:r>
            <a:r>
              <a:rPr lang="fr-FR" sz="1200" err="1">
                <a:solidFill>
                  <a:srgbClr val="FFFFFF"/>
                </a:solidFill>
                <a:latin typeface="EC Square Sans Pro Light"/>
              </a:rPr>
              <a:t>assist</a:t>
            </a:r>
            <a:endParaRPr lang="fr-FR" sz="1200">
              <a:solidFill>
                <a:srgbClr val="FFFFFF"/>
              </a:solidFill>
              <a:latin typeface="EC Square Sans Pro Light"/>
            </a:endParaRPr>
          </a:p>
          <a:p>
            <a:pPr marL="1076325" indent="-1076325" defTabSz="685800">
              <a:tabLst>
                <a:tab pos="1076325" algn="l"/>
              </a:tabLst>
              <a:defRPr/>
            </a:pPr>
            <a:r>
              <a:rPr lang="fr-FR" sz="1200">
                <a:solidFill>
                  <a:srgbClr val="FFFFFF"/>
                </a:solidFill>
                <a:latin typeface="EC Square Sans Pro Light"/>
              </a:rPr>
              <a:t>UN R140	ESC</a:t>
            </a:r>
          </a:p>
          <a:p>
            <a:pPr marL="1076325" indent="-1076325" defTabSz="685800">
              <a:tabLst>
                <a:tab pos="1076325" algn="l"/>
              </a:tabLst>
              <a:defRPr/>
            </a:pPr>
            <a:r>
              <a:rPr lang="fr-FR" sz="1200">
                <a:solidFill>
                  <a:srgbClr val="FFFFFF"/>
                </a:solidFill>
                <a:latin typeface="EC Square Sans Pro Light"/>
              </a:rPr>
              <a:t>UN R117/R30	</a:t>
            </a:r>
            <a:r>
              <a:rPr lang="fr-FR" sz="1200" err="1">
                <a:solidFill>
                  <a:srgbClr val="FFFFFF"/>
                </a:solidFill>
                <a:latin typeface="EC Square Sans Pro Light"/>
              </a:rPr>
              <a:t>Tyres</a:t>
            </a:r>
            <a:endParaRPr lang="fr-FR" sz="1200">
              <a:solidFill>
                <a:srgbClr val="FFFFFF"/>
              </a:solidFill>
              <a:latin typeface="EC Square Sans Pro Light"/>
            </a:endParaRPr>
          </a:p>
          <a:p>
            <a:pPr marL="1076325" indent="-1076325" defTabSz="685800">
              <a:tabLst>
                <a:tab pos="1076325" algn="l"/>
              </a:tabLst>
              <a:defRPr/>
            </a:pPr>
            <a:r>
              <a:rPr lang="fr-FR" sz="1200">
                <a:solidFill>
                  <a:srgbClr val="FFFFFF"/>
                </a:solidFill>
                <a:latin typeface="EC Square Sans Pro Light"/>
              </a:rPr>
              <a:t>Reg.2020/740	</a:t>
            </a:r>
            <a:r>
              <a:rPr lang="fr-FR" sz="1200" err="1">
                <a:solidFill>
                  <a:srgbClr val="FFFFFF"/>
                </a:solidFill>
                <a:latin typeface="EC Square Sans Pro Light"/>
              </a:rPr>
              <a:t>Tyre</a:t>
            </a:r>
            <a:r>
              <a:rPr lang="fr-FR" sz="1200">
                <a:solidFill>
                  <a:srgbClr val="FFFFFF"/>
                </a:solidFill>
                <a:latin typeface="EC Square Sans Pro Light"/>
              </a:rPr>
              <a:t> labelling</a:t>
            </a:r>
          </a:p>
          <a:p>
            <a:pPr marL="1076325" indent="-1076325" defTabSz="685800">
              <a:tabLst>
                <a:tab pos="1076325" algn="l"/>
              </a:tabLst>
              <a:defRPr/>
            </a:pPr>
            <a:r>
              <a:rPr lang="fr-FR" sz="1200">
                <a:solidFill>
                  <a:srgbClr val="FFFFFF"/>
                </a:solidFill>
                <a:latin typeface="EC Square Sans Pro Light"/>
              </a:rPr>
              <a:t>UN R100	Electric </a:t>
            </a:r>
            <a:r>
              <a:rPr lang="fr-FR" sz="1200" err="1">
                <a:solidFill>
                  <a:srgbClr val="FFFFFF"/>
                </a:solidFill>
                <a:latin typeface="EC Square Sans Pro Light"/>
              </a:rPr>
              <a:t>Vehicle</a:t>
            </a:r>
            <a:r>
              <a:rPr lang="fr-FR" sz="1200">
                <a:solidFill>
                  <a:srgbClr val="FFFFFF"/>
                </a:solidFill>
                <a:latin typeface="EC Square Sans Pro Light"/>
              </a:rPr>
              <a:t> </a:t>
            </a:r>
            <a:r>
              <a:rPr lang="fr-FR" sz="1200" err="1">
                <a:solidFill>
                  <a:srgbClr val="FFFFFF"/>
                </a:solidFill>
                <a:latin typeface="EC Square Sans Pro Light"/>
              </a:rPr>
              <a:t>Battery</a:t>
            </a:r>
            <a:endParaRPr lang="fr-FR" sz="1200">
              <a:solidFill>
                <a:srgbClr val="FFFFFF"/>
              </a:solidFill>
              <a:latin typeface="EC Square Sans Pro Light"/>
            </a:endParaRPr>
          </a:p>
          <a:p>
            <a:pPr marL="1076325" indent="-1076325" defTabSz="685800">
              <a:tabLst>
                <a:tab pos="1076325" algn="l"/>
              </a:tabLst>
              <a:defRPr/>
            </a:pPr>
            <a:r>
              <a:rPr lang="fr-FR" sz="1200">
                <a:solidFill>
                  <a:srgbClr val="FFFFFF"/>
                </a:solidFill>
                <a:latin typeface="EC Square Sans Pro Light"/>
              </a:rPr>
              <a:t>UN R94	Frontal impact</a:t>
            </a:r>
          </a:p>
          <a:p>
            <a:pPr marL="1076325" indent="-1076325" defTabSz="685800">
              <a:tabLst>
                <a:tab pos="1076325" algn="l"/>
              </a:tabLst>
              <a:defRPr/>
            </a:pPr>
            <a:r>
              <a:rPr lang="fr-FR" sz="1200">
                <a:solidFill>
                  <a:srgbClr val="FFFFFF"/>
                </a:solidFill>
                <a:latin typeface="EC Square Sans Pro Light"/>
              </a:rPr>
              <a:t>UN R95	</a:t>
            </a:r>
            <a:r>
              <a:rPr lang="fr-FR" sz="1200" err="1">
                <a:solidFill>
                  <a:srgbClr val="FFFFFF"/>
                </a:solidFill>
                <a:latin typeface="EC Square Sans Pro Light"/>
              </a:rPr>
              <a:t>Lateral</a:t>
            </a:r>
            <a:r>
              <a:rPr lang="fr-FR" sz="1200">
                <a:solidFill>
                  <a:srgbClr val="FFFFFF"/>
                </a:solidFill>
                <a:latin typeface="EC Square Sans Pro Light"/>
              </a:rPr>
              <a:t> impact</a:t>
            </a:r>
          </a:p>
          <a:p>
            <a:pPr marL="1076325" indent="-1076325" defTabSz="685800">
              <a:tabLst>
                <a:tab pos="1076325" algn="l"/>
              </a:tabLst>
              <a:defRPr/>
            </a:pPr>
            <a:r>
              <a:rPr lang="en-GB" sz="1200">
                <a:latin typeface="EC Square Sans Pro Light"/>
              </a:rPr>
              <a:t>Reg.1009/2010	Wheel guards</a:t>
            </a:r>
          </a:p>
          <a:p>
            <a:pPr marL="1076325" indent="-1076325" defTabSz="685800">
              <a:tabLst>
                <a:tab pos="1076325" algn="l"/>
              </a:tabLst>
              <a:defRPr/>
            </a:pPr>
            <a:r>
              <a:rPr lang="en-GB" sz="1200">
                <a:solidFill>
                  <a:srgbClr val="FFFFFF"/>
                </a:solidFill>
                <a:latin typeface="EC Square Sans Pro Light"/>
              </a:rPr>
              <a:t>UN R26	External projections</a:t>
            </a:r>
          </a:p>
          <a:p>
            <a:pPr marL="1076325" indent="-1076325" defTabSz="685800">
              <a:tabLst>
                <a:tab pos="1076325" algn="l"/>
              </a:tabLst>
              <a:defRPr/>
            </a:pPr>
            <a:r>
              <a:rPr lang="en-GB" sz="1200">
                <a:solidFill>
                  <a:srgbClr val="FFFFFF"/>
                </a:solidFill>
                <a:latin typeface="EC Square Sans Pro Light"/>
              </a:rPr>
              <a:t>UN R141/64	TPMS</a:t>
            </a:r>
          </a:p>
          <a:p>
            <a:pPr marL="1076325" indent="-1076325" defTabSz="685800">
              <a:tabLst>
                <a:tab pos="1076325" algn="l"/>
              </a:tabLst>
              <a:defRPr/>
            </a:pPr>
            <a:r>
              <a:rPr lang="en-GB" sz="1200">
                <a:solidFill>
                  <a:srgbClr val="FFFFFF"/>
                </a:solidFill>
                <a:latin typeface="EC Square Sans Pro Light"/>
              </a:rPr>
              <a:t>UN R28	Audible warnings</a:t>
            </a:r>
          </a:p>
          <a:p>
            <a:pPr marL="1076325" indent="-1076325" defTabSz="685800">
              <a:tabLst>
                <a:tab pos="1076325" algn="l"/>
              </a:tabLst>
              <a:defRPr/>
            </a:pPr>
            <a:r>
              <a:rPr lang="fr-FR" sz="1200">
                <a:solidFill>
                  <a:srgbClr val="FFFFFF"/>
                </a:solidFill>
                <a:latin typeface="EC Square Sans Pro Light"/>
              </a:rPr>
              <a:t>Reg.2015/758	</a:t>
            </a:r>
            <a:r>
              <a:rPr lang="fr-FR" sz="1200" err="1">
                <a:solidFill>
                  <a:srgbClr val="FFFFFF"/>
                </a:solidFill>
                <a:latin typeface="EC Square Sans Pro Light"/>
              </a:rPr>
              <a:t>eCall</a:t>
            </a:r>
            <a:endParaRPr lang="fr-FR" sz="1200">
              <a:solidFill>
                <a:srgbClr val="FFFFFF"/>
              </a:solidFill>
              <a:latin typeface="EC Square Sans Pro Light"/>
            </a:endParaRPr>
          </a:p>
          <a:p>
            <a:pPr marL="1076325" indent="-1076325" defTabSz="685800">
              <a:tabLst>
                <a:tab pos="1076325" algn="l"/>
              </a:tabLst>
              <a:defRPr/>
            </a:pPr>
            <a:r>
              <a:rPr lang="fr-FR" sz="1200">
                <a:solidFill>
                  <a:srgbClr val="FFFFFF"/>
                </a:solidFill>
                <a:latin typeface="EC Square Sans Pro Light"/>
              </a:rPr>
              <a:t>UN R130	LDW HDV</a:t>
            </a:r>
          </a:p>
          <a:p>
            <a:pPr marL="1076325" indent="-1076325" defTabSz="685800">
              <a:tabLst>
                <a:tab pos="1076325" algn="l"/>
              </a:tabLst>
              <a:defRPr/>
            </a:pPr>
            <a:r>
              <a:rPr lang="fr-FR" sz="1200">
                <a:solidFill>
                  <a:srgbClr val="FFFFFF"/>
                </a:solidFill>
                <a:latin typeface="EC Square Sans Pro Light"/>
              </a:rPr>
              <a:t>UN R131	AEBS HDV</a:t>
            </a:r>
          </a:p>
          <a:p>
            <a:pPr marL="214313" indent="-214313" defTabSz="685800">
              <a:buFont typeface="Arial" panose="020B0604020202020204" pitchFamily="34" charset="0"/>
              <a:buChar char="•"/>
              <a:defRPr/>
            </a:pPr>
            <a:endParaRPr lang="fr-FR" sz="1200">
              <a:solidFill>
                <a:srgbClr val="FFFFFF"/>
              </a:solidFill>
              <a:latin typeface="EC Square Sans Pro Light"/>
            </a:endParaRPr>
          </a:p>
          <a:p>
            <a:pPr marL="214313" indent="-214313" defTabSz="685800">
              <a:buFont typeface="Arial" panose="020B0604020202020204" pitchFamily="34" charset="0"/>
              <a:buChar char="•"/>
              <a:defRPr/>
            </a:pPr>
            <a:endParaRPr lang="fr-FR" sz="1200">
              <a:solidFill>
                <a:srgbClr val="FFFFFF"/>
              </a:solidFill>
              <a:latin typeface="EC Square Sans Pro Light"/>
            </a:endParaRPr>
          </a:p>
        </p:txBody>
      </p:sp>
      <p:sp>
        <p:nvSpPr>
          <p:cNvPr id="10" name="Rectangle 9">
            <a:extLst>
              <a:ext uri="{FF2B5EF4-FFF2-40B4-BE49-F238E27FC236}">
                <a16:creationId xmlns:a16="http://schemas.microsoft.com/office/drawing/2014/main" id="{7C2492AB-CDBD-BE08-4EA1-7C5F6CF43762}"/>
              </a:ext>
            </a:extLst>
          </p:cNvPr>
          <p:cNvSpPr/>
          <p:nvPr/>
        </p:nvSpPr>
        <p:spPr>
          <a:xfrm>
            <a:off x="9490672" y="4422450"/>
            <a:ext cx="2334570" cy="1008634"/>
          </a:xfrm>
          <a:prstGeom prst="rect">
            <a:avLst/>
          </a:prstGeom>
          <a:ln>
            <a:solidFill>
              <a:srgbClr val="034E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en-US" sz="2000">
                <a:solidFill>
                  <a:srgbClr val="FFFFFF"/>
                </a:solidFill>
                <a:latin typeface="EC Square Sans Pro Light"/>
              </a:rPr>
              <a:t>Procedure </a:t>
            </a:r>
          </a:p>
          <a:p>
            <a:pPr algn="ctr" defTabSz="685800">
              <a:defRPr/>
            </a:pPr>
            <a:r>
              <a:rPr lang="en-US" sz="2000">
                <a:solidFill>
                  <a:srgbClr val="FFFFFF"/>
                </a:solidFill>
                <a:latin typeface="EC Square Sans Pro Light"/>
              </a:rPr>
              <a:t>DG GROW – TAA – OEM</a:t>
            </a:r>
          </a:p>
        </p:txBody>
      </p:sp>
      <p:cxnSp>
        <p:nvCxnSpPr>
          <p:cNvPr id="11" name="Straight Connector 10">
            <a:extLst>
              <a:ext uri="{FF2B5EF4-FFF2-40B4-BE49-F238E27FC236}">
                <a16:creationId xmlns:a16="http://schemas.microsoft.com/office/drawing/2014/main" id="{CB0524B1-0076-5D90-00D0-92462D31C313}"/>
              </a:ext>
            </a:extLst>
          </p:cNvPr>
          <p:cNvCxnSpPr>
            <a:stCxn id="9" idx="3"/>
            <a:endCxn id="7" idx="1"/>
          </p:cNvCxnSpPr>
          <p:nvPr/>
        </p:nvCxnSpPr>
        <p:spPr>
          <a:xfrm>
            <a:off x="3820768" y="4137227"/>
            <a:ext cx="451997" cy="0"/>
          </a:xfrm>
          <a:prstGeom prst="line">
            <a:avLst/>
          </a:prstGeom>
          <a:ln w="38100">
            <a:solidFill>
              <a:srgbClr val="034EA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33F59B0-635B-5FBC-06F4-B64ABD33181F}"/>
              </a:ext>
            </a:extLst>
          </p:cNvPr>
          <p:cNvCxnSpPr>
            <a:stCxn id="7" idx="3"/>
            <a:endCxn id="8" idx="1"/>
          </p:cNvCxnSpPr>
          <p:nvPr/>
        </p:nvCxnSpPr>
        <p:spPr>
          <a:xfrm flipV="1">
            <a:off x="6966678" y="3440930"/>
            <a:ext cx="451997" cy="696297"/>
          </a:xfrm>
          <a:prstGeom prst="line">
            <a:avLst/>
          </a:prstGeom>
          <a:ln w="38100">
            <a:solidFill>
              <a:srgbClr val="034EA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AB56DC6-916B-FEC4-D8F5-F31714D873DE}"/>
              </a:ext>
            </a:extLst>
          </p:cNvPr>
          <p:cNvCxnSpPr>
            <a:endCxn id="5" idx="1"/>
          </p:cNvCxnSpPr>
          <p:nvPr/>
        </p:nvCxnSpPr>
        <p:spPr>
          <a:xfrm>
            <a:off x="6966678" y="4137226"/>
            <a:ext cx="451997" cy="789541"/>
          </a:xfrm>
          <a:prstGeom prst="line">
            <a:avLst/>
          </a:prstGeom>
          <a:ln w="38100">
            <a:solidFill>
              <a:srgbClr val="034EA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278AF62-9328-4ED8-3CA5-EF2A2F04D121}"/>
              </a:ext>
            </a:extLst>
          </p:cNvPr>
          <p:cNvCxnSpPr>
            <a:stCxn id="8" idx="3"/>
            <a:endCxn id="6" idx="1"/>
          </p:cNvCxnSpPr>
          <p:nvPr/>
        </p:nvCxnSpPr>
        <p:spPr>
          <a:xfrm>
            <a:off x="9038675" y="3440930"/>
            <a:ext cx="451997" cy="0"/>
          </a:xfrm>
          <a:prstGeom prst="line">
            <a:avLst/>
          </a:prstGeom>
          <a:ln w="38100">
            <a:solidFill>
              <a:srgbClr val="034EA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5566B78-0F52-90B5-A4BE-C863D11E9E4C}"/>
              </a:ext>
            </a:extLst>
          </p:cNvPr>
          <p:cNvCxnSpPr>
            <a:stCxn id="5" idx="3"/>
            <a:endCxn id="10" idx="1"/>
          </p:cNvCxnSpPr>
          <p:nvPr/>
        </p:nvCxnSpPr>
        <p:spPr>
          <a:xfrm>
            <a:off x="9038675" y="4926767"/>
            <a:ext cx="451997" cy="0"/>
          </a:xfrm>
          <a:prstGeom prst="line">
            <a:avLst/>
          </a:prstGeom>
          <a:ln w="38100">
            <a:solidFill>
              <a:srgbClr val="034EA2"/>
            </a:solidFill>
          </a:ln>
        </p:spPr>
        <p:style>
          <a:lnRef idx="1">
            <a:schemeClr val="accent1"/>
          </a:lnRef>
          <a:fillRef idx="0">
            <a:schemeClr val="accent1"/>
          </a:fillRef>
          <a:effectRef idx="0">
            <a:schemeClr val="accent1"/>
          </a:effectRef>
          <a:fontRef idx="minor">
            <a:schemeClr val="tx1"/>
          </a:fontRef>
        </p:style>
      </p:cxnSp>
      <p:sp>
        <p:nvSpPr>
          <p:cNvPr id="16" name="Content Placeholder 1">
            <a:extLst>
              <a:ext uri="{FF2B5EF4-FFF2-40B4-BE49-F238E27FC236}">
                <a16:creationId xmlns:a16="http://schemas.microsoft.com/office/drawing/2014/main" id="{5E168200-38DD-7BB9-5054-FFA32F456F41}"/>
              </a:ext>
            </a:extLst>
          </p:cNvPr>
          <p:cNvSpPr>
            <a:spLocks noGrp="1"/>
          </p:cNvSpPr>
          <p:nvPr>
            <p:ph idx="1"/>
          </p:nvPr>
        </p:nvSpPr>
        <p:spPr>
          <a:xfrm>
            <a:off x="720239" y="1607719"/>
            <a:ext cx="10609263" cy="4248150"/>
          </a:xfrm>
        </p:spPr>
        <p:txBody>
          <a:bodyPr/>
          <a:lstStyle/>
          <a:p>
            <a:r>
              <a:rPr lang="en-IE" sz="2400">
                <a:latin typeface="EC Square Sans Pro Light"/>
              </a:rPr>
              <a:t>Market surveillance shows: still a long way to go on safety requirements!</a:t>
            </a:r>
          </a:p>
        </p:txBody>
      </p:sp>
    </p:spTree>
    <p:extLst>
      <p:ext uri="{BB962C8B-B14F-4D97-AF65-F5344CB8AC3E}">
        <p14:creationId xmlns:p14="http://schemas.microsoft.com/office/powerpoint/2010/main" val="28360377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E897A-211F-BF0C-8B31-D5DD199E34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189E81-489E-A81A-833A-C681EFBF58AD}"/>
              </a:ext>
            </a:extLst>
          </p:cNvPr>
          <p:cNvSpPr>
            <a:spLocks noGrp="1"/>
          </p:cNvSpPr>
          <p:nvPr>
            <p:ph type="ctrTitle"/>
          </p:nvPr>
        </p:nvSpPr>
        <p:spPr/>
        <p:txBody>
          <a:bodyPr/>
          <a:lstStyle/>
          <a:p>
            <a:r>
              <a:rPr lang="en-IE">
                <a:latin typeface="EC Square Sans Pro Medium"/>
              </a:rPr>
              <a:t>Standards for vehicle type-approval</a:t>
            </a:r>
          </a:p>
        </p:txBody>
      </p:sp>
      <p:sp>
        <p:nvSpPr>
          <p:cNvPr id="3" name="Subtitle 2">
            <a:extLst>
              <a:ext uri="{FF2B5EF4-FFF2-40B4-BE49-F238E27FC236}">
                <a16:creationId xmlns:a16="http://schemas.microsoft.com/office/drawing/2014/main" id="{6AF5B253-044E-8AA5-520C-FB1141657C3F}"/>
              </a:ext>
            </a:extLst>
          </p:cNvPr>
          <p:cNvSpPr>
            <a:spLocks noGrp="1"/>
          </p:cNvSpPr>
          <p:nvPr>
            <p:ph type="subTitle" idx="1"/>
          </p:nvPr>
        </p:nvSpPr>
        <p:spPr/>
        <p:txBody>
          <a:bodyPr/>
          <a:lstStyle/>
          <a:p>
            <a:r>
              <a:rPr lang="en-IE">
                <a:latin typeface="EC Square Sans Pro Medium"/>
              </a:rPr>
              <a:t>Projects overview</a:t>
            </a:r>
          </a:p>
        </p:txBody>
      </p:sp>
    </p:spTree>
    <p:extLst>
      <p:ext uri="{BB962C8B-B14F-4D97-AF65-F5344CB8AC3E}">
        <p14:creationId xmlns:p14="http://schemas.microsoft.com/office/powerpoint/2010/main" val="2670388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823463-C0B1-EABF-7DD3-14B7ABC7CA00}"/>
              </a:ext>
            </a:extLst>
          </p:cNvPr>
          <p:cNvSpPr>
            <a:spLocks noGrp="1"/>
          </p:cNvSpPr>
          <p:nvPr>
            <p:ph sz="quarter" idx="10"/>
          </p:nvPr>
        </p:nvSpPr>
        <p:spPr>
          <a:xfrm>
            <a:off x="790575" y="1798638"/>
            <a:ext cx="4762500" cy="4248150"/>
          </a:xfrm>
        </p:spPr>
        <p:txBody>
          <a:bodyPr>
            <a:normAutofit/>
          </a:bodyPr>
          <a:lstStyle/>
          <a:p>
            <a:r>
              <a:rPr lang="en-IE" sz="2400" dirty="0">
                <a:latin typeface="EC Square Sans Pro" panose="020B0506040000020004" pitchFamily="34" charset="0"/>
              </a:rPr>
              <a:t>20 years of contribution to IWGs in all </a:t>
            </a:r>
            <a:r>
              <a:rPr lang="en-IE" sz="2400" b="1" dirty="0">
                <a:latin typeface="EC Square Sans Pro" panose="020B0506040000020004" pitchFamily="34" charset="0"/>
              </a:rPr>
              <a:t>UNECE - WP.29 (and EU) working parties</a:t>
            </a:r>
          </a:p>
          <a:p>
            <a:r>
              <a:rPr lang="en-IE" sz="2400" dirty="0">
                <a:latin typeface="EC Square Sans Pro" panose="020B0506040000020004" pitchFamily="34" charset="0"/>
              </a:rPr>
              <a:t>Contributed to the </a:t>
            </a:r>
            <a:r>
              <a:rPr lang="en-IE" sz="2400" b="1" dirty="0">
                <a:latin typeface="EC Square Sans Pro" panose="020B0506040000020004" pitchFamily="34" charset="0"/>
              </a:rPr>
              <a:t>radical transformation</a:t>
            </a:r>
            <a:r>
              <a:rPr lang="en-IE" sz="2400" dirty="0">
                <a:latin typeface="EC Square Sans Pro" panose="020B0506040000020004" pitchFamily="34" charset="0"/>
              </a:rPr>
              <a:t> of the </a:t>
            </a:r>
            <a:r>
              <a:rPr lang="en-IE" sz="2400" b="1" dirty="0">
                <a:latin typeface="EC Square Sans Pro" panose="020B0506040000020004" pitchFamily="34" charset="0"/>
              </a:rPr>
              <a:t>automotive</a:t>
            </a:r>
            <a:r>
              <a:rPr lang="en-IE" sz="2400" dirty="0">
                <a:latin typeface="EC Square Sans Pro" panose="020B0506040000020004" pitchFamily="34" charset="0"/>
              </a:rPr>
              <a:t> sector and to the </a:t>
            </a:r>
            <a:r>
              <a:rPr lang="en-IE" sz="2400" b="1" dirty="0">
                <a:latin typeface="EC Square Sans Pro" panose="020B0506040000020004" pitchFamily="34" charset="0"/>
              </a:rPr>
              <a:t>harmonization</a:t>
            </a:r>
            <a:r>
              <a:rPr lang="en-IE" sz="2400" dirty="0">
                <a:latin typeface="EC Square Sans Pro" panose="020B0506040000020004" pitchFamily="34" charset="0"/>
              </a:rPr>
              <a:t> of Regulations across the globe</a:t>
            </a:r>
          </a:p>
          <a:p>
            <a:r>
              <a:rPr lang="en-IE" sz="2400" dirty="0">
                <a:latin typeface="EC Square Sans Pro" panose="020B0506040000020004" pitchFamily="34" charset="0"/>
              </a:rPr>
              <a:t>Fostered the transition to </a:t>
            </a:r>
            <a:r>
              <a:rPr lang="en-IE" sz="2400" b="1" dirty="0">
                <a:latin typeface="EC Square Sans Pro" panose="020B0506040000020004" pitchFamily="34" charset="0"/>
              </a:rPr>
              <a:t>safer, cleaner, more efficient and smarter vehicles</a:t>
            </a:r>
          </a:p>
          <a:p>
            <a:pPr marL="342900" indent="-342900">
              <a:buFont typeface="Wingdings" panose="05000000000000000000" pitchFamily="2" charset="2"/>
              <a:buChar char="Ø"/>
            </a:pPr>
            <a:endParaRPr lang="en-IE" sz="2400" dirty="0">
              <a:latin typeface="EC Square Sans Pro" panose="020B0506040000020004" pitchFamily="34" charset="0"/>
            </a:endParaRPr>
          </a:p>
          <a:p>
            <a:endParaRPr lang="en-IE" sz="2400" dirty="0">
              <a:latin typeface="EC Square Sans Pro" panose="020B0506040000020004" pitchFamily="34" charset="0"/>
            </a:endParaRPr>
          </a:p>
        </p:txBody>
      </p:sp>
      <p:sp>
        <p:nvSpPr>
          <p:cNvPr id="2" name="Title 1">
            <a:extLst>
              <a:ext uri="{FF2B5EF4-FFF2-40B4-BE49-F238E27FC236}">
                <a16:creationId xmlns:a16="http://schemas.microsoft.com/office/drawing/2014/main" id="{9FF9B77E-F77D-C430-A01E-64D63A623D7D}"/>
              </a:ext>
            </a:extLst>
          </p:cNvPr>
          <p:cNvSpPr>
            <a:spLocks noGrp="1"/>
          </p:cNvSpPr>
          <p:nvPr>
            <p:ph type="title"/>
          </p:nvPr>
        </p:nvSpPr>
        <p:spPr/>
        <p:txBody>
          <a:bodyPr/>
          <a:lstStyle/>
          <a:p>
            <a:r>
              <a:rPr lang="en-IE" b="1" dirty="0">
                <a:latin typeface="EC Square Sans Pro Light" panose="020B0506000000020004" pitchFamily="34" charset="0"/>
              </a:rPr>
              <a:t>UNECE – WP29</a:t>
            </a:r>
          </a:p>
        </p:txBody>
      </p:sp>
      <p:pic>
        <p:nvPicPr>
          <p:cNvPr id="9" name="Picture 8">
            <a:extLst>
              <a:ext uri="{FF2B5EF4-FFF2-40B4-BE49-F238E27FC236}">
                <a16:creationId xmlns:a16="http://schemas.microsoft.com/office/drawing/2014/main" id="{686E171E-25AD-E1A8-62E2-8A35B8818FC7}"/>
              </a:ext>
            </a:extLst>
          </p:cNvPr>
          <p:cNvPicPr>
            <a:picLocks noChangeAspect="1"/>
          </p:cNvPicPr>
          <p:nvPr/>
        </p:nvPicPr>
        <p:blipFill>
          <a:blip r:embed="rId2"/>
          <a:srcRect l="3092" t="16505" r="5431"/>
          <a:stretch/>
        </p:blipFill>
        <p:spPr>
          <a:xfrm>
            <a:off x="5553074" y="1895474"/>
            <a:ext cx="6466205" cy="4070065"/>
          </a:xfrm>
          <a:prstGeom prst="rect">
            <a:avLst/>
          </a:prstGeom>
        </p:spPr>
      </p:pic>
      <p:sp>
        <p:nvSpPr>
          <p:cNvPr id="10" name="Rectangle 9">
            <a:extLst>
              <a:ext uri="{FF2B5EF4-FFF2-40B4-BE49-F238E27FC236}">
                <a16:creationId xmlns:a16="http://schemas.microsoft.com/office/drawing/2014/main" id="{56566A1F-8358-0545-9969-52F36EB333FE}"/>
              </a:ext>
            </a:extLst>
          </p:cNvPr>
          <p:cNvSpPr/>
          <p:nvPr/>
        </p:nvSpPr>
        <p:spPr>
          <a:xfrm>
            <a:off x="5476554" y="4962621"/>
            <a:ext cx="6542725" cy="953728"/>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E" sz="1400" b="0" i="0" u="none" strike="noStrike" kern="0" cap="none" spc="0" normalizeH="0" baseline="0" noProof="0">
              <a:ln>
                <a:noFill/>
              </a:ln>
              <a:noFill/>
              <a:effectLst/>
              <a:uLnTx/>
              <a:uFillTx/>
              <a:latin typeface="EC Square Sans Pro" panose="020B0506040000020004" pitchFamily="34" charset="0"/>
              <a:sym typeface="Arial"/>
            </a:endParaRPr>
          </a:p>
        </p:txBody>
      </p:sp>
      <p:pic>
        <p:nvPicPr>
          <p:cNvPr id="7" name="Picture 6">
            <a:extLst>
              <a:ext uri="{FF2B5EF4-FFF2-40B4-BE49-F238E27FC236}">
                <a16:creationId xmlns:a16="http://schemas.microsoft.com/office/drawing/2014/main" id="{7F972814-FFB3-B479-DF78-DB37309FCD37}"/>
              </a:ext>
            </a:extLst>
          </p:cNvPr>
          <p:cNvPicPr>
            <a:picLocks noChangeAspect="1"/>
          </p:cNvPicPr>
          <p:nvPr/>
        </p:nvPicPr>
        <p:blipFill>
          <a:blip r:embed="rId3"/>
          <a:stretch>
            <a:fillRect/>
          </a:stretch>
        </p:blipFill>
        <p:spPr>
          <a:xfrm>
            <a:off x="7203532" y="3125429"/>
            <a:ext cx="3040200" cy="685800"/>
          </a:xfrm>
          <a:prstGeom prst="rect">
            <a:avLst/>
          </a:prstGeom>
        </p:spPr>
      </p:pic>
      <p:pic>
        <p:nvPicPr>
          <p:cNvPr id="11" name="Picture 10">
            <a:extLst>
              <a:ext uri="{FF2B5EF4-FFF2-40B4-BE49-F238E27FC236}">
                <a16:creationId xmlns:a16="http://schemas.microsoft.com/office/drawing/2014/main" id="{9DE972EE-D79C-D45E-90BD-804AC6C627AC}"/>
              </a:ext>
            </a:extLst>
          </p:cNvPr>
          <p:cNvPicPr>
            <a:picLocks noChangeAspect="1"/>
          </p:cNvPicPr>
          <p:nvPr/>
        </p:nvPicPr>
        <p:blipFill>
          <a:blip r:embed="rId4"/>
          <a:stretch>
            <a:fillRect/>
          </a:stretch>
        </p:blipFill>
        <p:spPr>
          <a:xfrm>
            <a:off x="7247257" y="994494"/>
            <a:ext cx="2952750" cy="990600"/>
          </a:xfrm>
          <a:prstGeom prst="rect">
            <a:avLst/>
          </a:prstGeom>
        </p:spPr>
      </p:pic>
    </p:spTree>
    <p:extLst>
      <p:ext uri="{BB962C8B-B14F-4D97-AF65-F5344CB8AC3E}">
        <p14:creationId xmlns:p14="http://schemas.microsoft.com/office/powerpoint/2010/main" val="441370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A770BA8-3784-7238-D198-EAD611A4B061}"/>
              </a:ext>
            </a:extLst>
          </p:cNvPr>
          <p:cNvSpPr>
            <a:spLocks noGrp="1"/>
          </p:cNvSpPr>
          <p:nvPr>
            <p:ph sz="quarter" idx="10"/>
          </p:nvPr>
        </p:nvSpPr>
        <p:spPr>
          <a:xfrm>
            <a:off x="7247858" y="1798638"/>
            <a:ext cx="4705917" cy="2307965"/>
          </a:xfrm>
        </p:spPr>
        <p:txBody>
          <a:bodyPr/>
          <a:lstStyle/>
          <a:p>
            <a:r>
              <a:rPr lang="en-IE" sz="2400" dirty="0">
                <a:latin typeface="EC Square Sans Pro" panose="020B0506040000020004" pitchFamily="34" charset="0"/>
              </a:rPr>
              <a:t>Increasingly stricter emission limits and more representative test procedures required the progressive introduction of effective aftertreatment systems in vehicles</a:t>
            </a:r>
          </a:p>
          <a:p>
            <a:endParaRPr lang="en-IE" sz="2400" dirty="0">
              <a:latin typeface="EC Square Sans Pro" panose="020B0506040000020004" pitchFamily="34" charset="0"/>
            </a:endParaRPr>
          </a:p>
        </p:txBody>
      </p:sp>
      <p:sp>
        <p:nvSpPr>
          <p:cNvPr id="3" name="Title 2">
            <a:extLst>
              <a:ext uri="{FF2B5EF4-FFF2-40B4-BE49-F238E27FC236}">
                <a16:creationId xmlns:a16="http://schemas.microsoft.com/office/drawing/2014/main" id="{6C1D5E6C-20E4-5E2D-4905-DAAC5175B4FA}"/>
              </a:ext>
            </a:extLst>
          </p:cNvPr>
          <p:cNvSpPr>
            <a:spLocks noGrp="1"/>
          </p:cNvSpPr>
          <p:nvPr>
            <p:ph type="title"/>
          </p:nvPr>
        </p:nvSpPr>
        <p:spPr/>
        <p:txBody>
          <a:bodyPr/>
          <a:lstStyle/>
          <a:p>
            <a:r>
              <a:rPr lang="en-IE" b="1" dirty="0">
                <a:latin typeface="EC Square Sans Pro Light" panose="020B0506000000020004" pitchFamily="34" charset="0"/>
              </a:rPr>
              <a:t>EU Emission standards</a:t>
            </a:r>
          </a:p>
        </p:txBody>
      </p:sp>
      <p:sp>
        <p:nvSpPr>
          <p:cNvPr id="4" name="Flowchart: Connector 3">
            <a:extLst>
              <a:ext uri="{FF2B5EF4-FFF2-40B4-BE49-F238E27FC236}">
                <a16:creationId xmlns:a16="http://schemas.microsoft.com/office/drawing/2014/main" id="{BCFEBDCC-306B-5260-6D1E-1FAB173374CC}"/>
              </a:ext>
            </a:extLst>
          </p:cNvPr>
          <p:cNvSpPr/>
          <p:nvPr/>
        </p:nvSpPr>
        <p:spPr>
          <a:xfrm>
            <a:off x="1285039" y="2763084"/>
            <a:ext cx="864000" cy="864000"/>
          </a:xfrm>
          <a:prstGeom prst="flowChartConnector">
            <a:avLst/>
          </a:prstGeom>
        </p:spPr>
        <p:style>
          <a:lnRef idx="3">
            <a:schemeClr val="lt1"/>
          </a:lnRef>
          <a:fillRef idx="1">
            <a:schemeClr val="accent3"/>
          </a:fillRef>
          <a:effectRef idx="1">
            <a:schemeClr val="accent3"/>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1600" b="0" i="0" u="none" strike="noStrike" kern="0" cap="none" spc="0" normalizeH="0" baseline="0" noProof="0" dirty="0">
                <a:ln>
                  <a:noFill/>
                </a:ln>
                <a:solidFill>
                  <a:prstClr val="black"/>
                </a:solidFill>
                <a:effectLst/>
                <a:uLnTx/>
                <a:uFillTx/>
                <a:latin typeface="EC Square Sans Pro" panose="020B0506040000020004" pitchFamily="34" charset="0"/>
                <a:sym typeface="Arial"/>
              </a:rPr>
              <a:t>Euro 1</a:t>
            </a:r>
            <a:endParaRPr kumimoji="0" lang="en-IE" sz="1600" b="0" i="0" u="none" strike="noStrike" kern="0" cap="none" spc="0" normalizeH="0" baseline="0" noProof="0" dirty="0">
              <a:ln>
                <a:noFill/>
              </a:ln>
              <a:solidFill>
                <a:prstClr val="black"/>
              </a:solidFill>
              <a:effectLst/>
              <a:uLnTx/>
              <a:uFillTx/>
              <a:latin typeface="EC Square Sans Pro" panose="020B0506040000020004" pitchFamily="34" charset="0"/>
              <a:sym typeface="Arial"/>
            </a:endParaRPr>
          </a:p>
        </p:txBody>
      </p:sp>
      <p:sp>
        <p:nvSpPr>
          <p:cNvPr id="5" name="Flowchart: Connector 4">
            <a:extLst>
              <a:ext uri="{FF2B5EF4-FFF2-40B4-BE49-F238E27FC236}">
                <a16:creationId xmlns:a16="http://schemas.microsoft.com/office/drawing/2014/main" id="{CB907F23-0EE5-EF08-EA8F-8E52D6B77367}"/>
              </a:ext>
            </a:extLst>
          </p:cNvPr>
          <p:cNvSpPr/>
          <p:nvPr/>
        </p:nvSpPr>
        <p:spPr>
          <a:xfrm>
            <a:off x="1818592" y="3242603"/>
            <a:ext cx="864000" cy="864000"/>
          </a:xfrm>
          <a:prstGeom prst="flowChartConnector">
            <a:avLst/>
          </a:prstGeom>
        </p:spPr>
        <p:style>
          <a:lnRef idx="3">
            <a:schemeClr val="lt1"/>
          </a:lnRef>
          <a:fillRef idx="1">
            <a:schemeClr val="accent3"/>
          </a:fillRef>
          <a:effectRef idx="1">
            <a:schemeClr val="accent3"/>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1600" b="0" i="0" u="none" strike="noStrike" kern="0" cap="none" spc="0" normalizeH="0" baseline="0" noProof="0" dirty="0">
                <a:ln>
                  <a:noFill/>
                </a:ln>
                <a:solidFill>
                  <a:prstClr val="black"/>
                </a:solidFill>
                <a:effectLst/>
                <a:uLnTx/>
                <a:uFillTx/>
                <a:latin typeface="EC Square Sans Pro" panose="020B0506040000020004" pitchFamily="34" charset="0"/>
                <a:sym typeface="Arial"/>
              </a:rPr>
              <a:t>Euro 2</a:t>
            </a:r>
            <a:endParaRPr kumimoji="0" lang="en-IE" sz="1600" b="0" i="0" u="none" strike="noStrike" kern="0" cap="none" spc="0" normalizeH="0" baseline="0" noProof="0" dirty="0">
              <a:ln>
                <a:noFill/>
              </a:ln>
              <a:solidFill>
                <a:prstClr val="black"/>
              </a:solidFill>
              <a:effectLst/>
              <a:uLnTx/>
              <a:uFillTx/>
              <a:latin typeface="EC Square Sans Pro" panose="020B0506040000020004" pitchFamily="34" charset="0"/>
              <a:sym typeface="Arial"/>
            </a:endParaRPr>
          </a:p>
        </p:txBody>
      </p:sp>
      <p:sp>
        <p:nvSpPr>
          <p:cNvPr id="6" name="Flowchart: Connector 5">
            <a:extLst>
              <a:ext uri="{FF2B5EF4-FFF2-40B4-BE49-F238E27FC236}">
                <a16:creationId xmlns:a16="http://schemas.microsoft.com/office/drawing/2014/main" id="{5AE1BD5E-8978-2DF4-CE40-8B6647F03B2E}"/>
              </a:ext>
            </a:extLst>
          </p:cNvPr>
          <p:cNvSpPr/>
          <p:nvPr/>
        </p:nvSpPr>
        <p:spPr>
          <a:xfrm>
            <a:off x="2534952" y="2781553"/>
            <a:ext cx="864000" cy="864000"/>
          </a:xfrm>
          <a:prstGeom prst="flowChartConnector">
            <a:avLst/>
          </a:prstGeom>
        </p:spPr>
        <p:style>
          <a:lnRef idx="3">
            <a:schemeClr val="lt1"/>
          </a:lnRef>
          <a:fillRef idx="1">
            <a:schemeClr val="accent3"/>
          </a:fillRef>
          <a:effectRef idx="1">
            <a:schemeClr val="accent3"/>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1600" b="0" i="0" u="none" strike="noStrike" kern="0" cap="none" spc="0" normalizeH="0" baseline="0" noProof="0">
                <a:ln>
                  <a:noFill/>
                </a:ln>
                <a:solidFill>
                  <a:prstClr val="black"/>
                </a:solidFill>
                <a:effectLst/>
                <a:uLnTx/>
                <a:uFillTx/>
                <a:latin typeface="EC Square Sans Pro" panose="020B0506040000020004" pitchFamily="34" charset="0"/>
                <a:sym typeface="Arial"/>
              </a:rPr>
              <a:t>Euro 3</a:t>
            </a:r>
            <a:endParaRPr kumimoji="0" lang="en-IE" sz="1600" b="0" i="0" u="none" strike="noStrike" kern="0" cap="none" spc="0" normalizeH="0" baseline="0" noProof="0" dirty="0">
              <a:ln>
                <a:noFill/>
              </a:ln>
              <a:solidFill>
                <a:prstClr val="black"/>
              </a:solidFill>
              <a:effectLst/>
              <a:uLnTx/>
              <a:uFillTx/>
              <a:latin typeface="EC Square Sans Pro" panose="020B0506040000020004" pitchFamily="34" charset="0"/>
              <a:sym typeface="Arial"/>
            </a:endParaRPr>
          </a:p>
        </p:txBody>
      </p:sp>
      <p:sp>
        <p:nvSpPr>
          <p:cNvPr id="7" name="Flowchart: Connector 6">
            <a:extLst>
              <a:ext uri="{FF2B5EF4-FFF2-40B4-BE49-F238E27FC236}">
                <a16:creationId xmlns:a16="http://schemas.microsoft.com/office/drawing/2014/main" id="{2882A4D9-F3F9-FE84-2861-8BFA3408129A}"/>
              </a:ext>
            </a:extLst>
          </p:cNvPr>
          <p:cNvSpPr/>
          <p:nvPr/>
        </p:nvSpPr>
        <p:spPr>
          <a:xfrm>
            <a:off x="3104071" y="3236177"/>
            <a:ext cx="864000" cy="864000"/>
          </a:xfrm>
          <a:prstGeom prst="flowChartConnector">
            <a:avLst/>
          </a:prstGeom>
        </p:spPr>
        <p:style>
          <a:lnRef idx="3">
            <a:schemeClr val="lt1"/>
          </a:lnRef>
          <a:fillRef idx="1">
            <a:schemeClr val="accent3"/>
          </a:fillRef>
          <a:effectRef idx="1">
            <a:schemeClr val="accent3"/>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1600" b="0" i="0" u="none" strike="noStrike" kern="0" cap="none" spc="0" normalizeH="0" baseline="0" noProof="0" dirty="0">
                <a:ln>
                  <a:noFill/>
                </a:ln>
                <a:solidFill>
                  <a:prstClr val="black"/>
                </a:solidFill>
                <a:effectLst/>
                <a:uLnTx/>
                <a:uFillTx/>
                <a:latin typeface="EC Square Sans Pro" panose="020B0506040000020004" pitchFamily="34" charset="0"/>
                <a:sym typeface="Arial"/>
              </a:rPr>
              <a:t>Euro 4</a:t>
            </a:r>
            <a:endParaRPr kumimoji="0" lang="en-IE" sz="1600" b="0" i="0" u="none" strike="noStrike" kern="0" cap="none" spc="0" normalizeH="0" baseline="0" noProof="0" dirty="0">
              <a:ln>
                <a:noFill/>
              </a:ln>
              <a:solidFill>
                <a:prstClr val="black"/>
              </a:solidFill>
              <a:effectLst/>
              <a:uLnTx/>
              <a:uFillTx/>
              <a:latin typeface="EC Square Sans Pro" panose="020B0506040000020004" pitchFamily="34" charset="0"/>
              <a:sym typeface="Arial"/>
            </a:endParaRPr>
          </a:p>
        </p:txBody>
      </p:sp>
      <p:sp>
        <p:nvSpPr>
          <p:cNvPr id="8" name="Flowchart: Connector 7">
            <a:extLst>
              <a:ext uri="{FF2B5EF4-FFF2-40B4-BE49-F238E27FC236}">
                <a16:creationId xmlns:a16="http://schemas.microsoft.com/office/drawing/2014/main" id="{FE4DD846-7740-97EA-128D-23D9FF5D271D}"/>
              </a:ext>
            </a:extLst>
          </p:cNvPr>
          <p:cNvSpPr/>
          <p:nvPr/>
        </p:nvSpPr>
        <p:spPr>
          <a:xfrm>
            <a:off x="3770738" y="2781553"/>
            <a:ext cx="864000" cy="864000"/>
          </a:xfrm>
          <a:prstGeom prst="flowChartConnector">
            <a:avLst/>
          </a:prstGeom>
        </p:spPr>
        <p:style>
          <a:lnRef idx="3">
            <a:schemeClr val="lt1"/>
          </a:lnRef>
          <a:fillRef idx="1">
            <a:schemeClr val="accent3"/>
          </a:fillRef>
          <a:effectRef idx="1">
            <a:schemeClr val="accent3"/>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1600" b="0" i="0" u="none" strike="noStrike" kern="0" cap="none" spc="0" normalizeH="0" baseline="0" noProof="0" dirty="0">
                <a:ln>
                  <a:noFill/>
                </a:ln>
                <a:solidFill>
                  <a:prstClr val="black"/>
                </a:solidFill>
                <a:effectLst/>
                <a:uLnTx/>
                <a:uFillTx/>
                <a:latin typeface="EC Square Sans Pro" panose="020B0506040000020004" pitchFamily="34" charset="0"/>
                <a:sym typeface="Arial"/>
              </a:rPr>
              <a:t>Euro 5</a:t>
            </a:r>
            <a:endParaRPr kumimoji="0" lang="en-IE" sz="1600" b="0" i="0" u="none" strike="noStrike" kern="0" cap="none" spc="0" normalizeH="0" baseline="0" noProof="0" dirty="0">
              <a:ln>
                <a:noFill/>
              </a:ln>
              <a:solidFill>
                <a:prstClr val="black"/>
              </a:solidFill>
              <a:effectLst/>
              <a:uLnTx/>
              <a:uFillTx/>
              <a:latin typeface="EC Square Sans Pro" panose="020B0506040000020004" pitchFamily="34" charset="0"/>
              <a:sym typeface="Arial"/>
            </a:endParaRPr>
          </a:p>
        </p:txBody>
      </p:sp>
      <p:sp>
        <p:nvSpPr>
          <p:cNvPr id="9" name="Flowchart: Connector 8">
            <a:extLst>
              <a:ext uri="{FF2B5EF4-FFF2-40B4-BE49-F238E27FC236}">
                <a16:creationId xmlns:a16="http://schemas.microsoft.com/office/drawing/2014/main" id="{BB0977D7-3A77-0606-F659-B197BA0E5887}"/>
              </a:ext>
            </a:extLst>
          </p:cNvPr>
          <p:cNvSpPr/>
          <p:nvPr/>
        </p:nvSpPr>
        <p:spPr>
          <a:xfrm>
            <a:off x="4487098" y="3133747"/>
            <a:ext cx="864000" cy="864000"/>
          </a:xfrm>
          <a:prstGeom prst="flowChartConnector">
            <a:avLst/>
          </a:prstGeom>
        </p:spPr>
        <p:style>
          <a:lnRef idx="3">
            <a:schemeClr val="lt1"/>
          </a:lnRef>
          <a:fillRef idx="1">
            <a:schemeClr val="accent3"/>
          </a:fillRef>
          <a:effectRef idx="1">
            <a:schemeClr val="accent3"/>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1600" b="0" i="0" u="none" strike="noStrike" kern="0" cap="none" spc="0" normalizeH="0" baseline="0" noProof="0" dirty="0">
                <a:ln>
                  <a:noFill/>
                </a:ln>
                <a:solidFill>
                  <a:prstClr val="black"/>
                </a:solidFill>
                <a:effectLst/>
                <a:uLnTx/>
                <a:uFillTx/>
                <a:latin typeface="EC Square Sans Pro" panose="020B0506040000020004" pitchFamily="34" charset="0"/>
                <a:sym typeface="Arial"/>
              </a:rPr>
              <a:t>Euro 6</a:t>
            </a:r>
            <a:endParaRPr kumimoji="0" lang="en-IE" sz="1600" b="0" i="0" u="none" strike="noStrike" kern="0" cap="none" spc="0" normalizeH="0" baseline="0" noProof="0" dirty="0">
              <a:ln>
                <a:noFill/>
              </a:ln>
              <a:solidFill>
                <a:prstClr val="black"/>
              </a:solidFill>
              <a:effectLst/>
              <a:uLnTx/>
              <a:uFillTx/>
              <a:latin typeface="EC Square Sans Pro" panose="020B0506040000020004" pitchFamily="34" charset="0"/>
              <a:sym typeface="Arial"/>
            </a:endParaRPr>
          </a:p>
        </p:txBody>
      </p:sp>
      <p:sp>
        <p:nvSpPr>
          <p:cNvPr id="10" name="Flowchart: Connector 9">
            <a:extLst>
              <a:ext uri="{FF2B5EF4-FFF2-40B4-BE49-F238E27FC236}">
                <a16:creationId xmlns:a16="http://schemas.microsoft.com/office/drawing/2014/main" id="{DAD5511E-5A3D-BE81-4032-30CC1122A254}"/>
              </a:ext>
            </a:extLst>
          </p:cNvPr>
          <p:cNvSpPr/>
          <p:nvPr/>
        </p:nvSpPr>
        <p:spPr>
          <a:xfrm>
            <a:off x="1278505" y="5281678"/>
            <a:ext cx="864000" cy="864000"/>
          </a:xfrm>
          <a:prstGeom prst="flowChartConnector">
            <a:avLst/>
          </a:prstGeom>
        </p:spPr>
        <p:style>
          <a:lnRef idx="3">
            <a:schemeClr val="lt1"/>
          </a:lnRef>
          <a:fillRef idx="1">
            <a:schemeClr val="accent3"/>
          </a:fillRef>
          <a:effectRef idx="1">
            <a:schemeClr val="accent3"/>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1600" b="0" i="0" u="none" strike="noStrike" kern="0" cap="none" spc="0" normalizeH="0" baseline="0" noProof="0" dirty="0">
                <a:ln>
                  <a:noFill/>
                </a:ln>
                <a:solidFill>
                  <a:prstClr val="black"/>
                </a:solidFill>
                <a:effectLst/>
                <a:uLnTx/>
                <a:uFillTx/>
                <a:latin typeface="EC Square Sans Pro" panose="020B0506040000020004" pitchFamily="34" charset="0"/>
                <a:sym typeface="Arial"/>
              </a:rPr>
              <a:t>Euro I</a:t>
            </a:r>
            <a:endParaRPr kumimoji="0" lang="en-IE" sz="1600" b="0" i="0" u="none" strike="noStrike" kern="0" cap="none" spc="0" normalizeH="0" baseline="0" noProof="0" dirty="0">
              <a:ln>
                <a:noFill/>
              </a:ln>
              <a:solidFill>
                <a:prstClr val="black"/>
              </a:solidFill>
              <a:effectLst/>
              <a:uLnTx/>
              <a:uFillTx/>
              <a:latin typeface="EC Square Sans Pro" panose="020B0506040000020004" pitchFamily="34" charset="0"/>
              <a:sym typeface="Arial"/>
            </a:endParaRPr>
          </a:p>
        </p:txBody>
      </p:sp>
      <p:sp>
        <p:nvSpPr>
          <p:cNvPr id="11" name="Flowchart: Connector 10">
            <a:extLst>
              <a:ext uri="{FF2B5EF4-FFF2-40B4-BE49-F238E27FC236}">
                <a16:creationId xmlns:a16="http://schemas.microsoft.com/office/drawing/2014/main" id="{81B10B4F-9DB8-BA42-1640-FBB7044167C5}"/>
              </a:ext>
            </a:extLst>
          </p:cNvPr>
          <p:cNvSpPr/>
          <p:nvPr/>
        </p:nvSpPr>
        <p:spPr>
          <a:xfrm>
            <a:off x="1744972" y="4741351"/>
            <a:ext cx="864000" cy="864000"/>
          </a:xfrm>
          <a:prstGeom prst="flowChartConnector">
            <a:avLst/>
          </a:prstGeom>
        </p:spPr>
        <p:style>
          <a:lnRef idx="3">
            <a:schemeClr val="lt1"/>
          </a:lnRef>
          <a:fillRef idx="1">
            <a:schemeClr val="accent3"/>
          </a:fillRef>
          <a:effectRef idx="1">
            <a:schemeClr val="accent3"/>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1600" b="0" i="0" u="none" strike="noStrike" kern="0" cap="none" spc="0" normalizeH="0" baseline="0" noProof="0" dirty="0">
                <a:ln>
                  <a:noFill/>
                </a:ln>
                <a:solidFill>
                  <a:prstClr val="black"/>
                </a:solidFill>
                <a:effectLst/>
                <a:uLnTx/>
                <a:uFillTx/>
                <a:latin typeface="EC Square Sans Pro" panose="020B0506040000020004" pitchFamily="34" charset="0"/>
                <a:sym typeface="Arial"/>
              </a:rPr>
              <a:t>Euro II</a:t>
            </a:r>
            <a:endParaRPr kumimoji="0" lang="en-IE" sz="1600" b="0" i="0" u="none" strike="noStrike" kern="0" cap="none" spc="0" normalizeH="0" baseline="0" noProof="0" dirty="0">
              <a:ln>
                <a:noFill/>
              </a:ln>
              <a:solidFill>
                <a:prstClr val="black"/>
              </a:solidFill>
              <a:effectLst/>
              <a:uLnTx/>
              <a:uFillTx/>
              <a:latin typeface="EC Square Sans Pro" panose="020B0506040000020004" pitchFamily="34" charset="0"/>
              <a:sym typeface="Arial"/>
            </a:endParaRPr>
          </a:p>
        </p:txBody>
      </p:sp>
      <p:sp>
        <p:nvSpPr>
          <p:cNvPr id="12" name="Flowchart: Connector 11">
            <a:extLst>
              <a:ext uri="{FF2B5EF4-FFF2-40B4-BE49-F238E27FC236}">
                <a16:creationId xmlns:a16="http://schemas.microsoft.com/office/drawing/2014/main" id="{0F05588E-28CA-949E-BA99-A77A4C571DEA}"/>
              </a:ext>
            </a:extLst>
          </p:cNvPr>
          <p:cNvSpPr/>
          <p:nvPr/>
        </p:nvSpPr>
        <p:spPr>
          <a:xfrm>
            <a:off x="2388939" y="5146848"/>
            <a:ext cx="864000" cy="864000"/>
          </a:xfrm>
          <a:prstGeom prst="flowChartConnector">
            <a:avLst/>
          </a:prstGeom>
        </p:spPr>
        <p:style>
          <a:lnRef idx="3">
            <a:schemeClr val="lt1"/>
          </a:lnRef>
          <a:fillRef idx="1">
            <a:schemeClr val="accent3"/>
          </a:fillRef>
          <a:effectRef idx="1">
            <a:schemeClr val="accent3"/>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1600" b="0" i="0" u="none" strike="noStrike" kern="0" cap="none" spc="0" normalizeH="0" baseline="0" noProof="0" dirty="0">
                <a:ln>
                  <a:noFill/>
                </a:ln>
                <a:solidFill>
                  <a:prstClr val="black"/>
                </a:solidFill>
                <a:effectLst/>
                <a:uLnTx/>
                <a:uFillTx/>
                <a:latin typeface="EC Square Sans Pro" panose="020B0506040000020004" pitchFamily="34" charset="0"/>
                <a:sym typeface="Arial"/>
              </a:rPr>
              <a:t>Euro III</a:t>
            </a:r>
            <a:endParaRPr kumimoji="0" lang="en-IE" sz="1600" b="0" i="0" u="none" strike="noStrike" kern="0" cap="none" spc="0" normalizeH="0" baseline="0" noProof="0" dirty="0">
              <a:ln>
                <a:noFill/>
              </a:ln>
              <a:solidFill>
                <a:prstClr val="black"/>
              </a:solidFill>
              <a:effectLst/>
              <a:uLnTx/>
              <a:uFillTx/>
              <a:latin typeface="EC Square Sans Pro" panose="020B0506040000020004" pitchFamily="34" charset="0"/>
              <a:sym typeface="Arial"/>
            </a:endParaRPr>
          </a:p>
        </p:txBody>
      </p:sp>
      <p:sp>
        <p:nvSpPr>
          <p:cNvPr id="13" name="Flowchart: Connector 12">
            <a:extLst>
              <a:ext uri="{FF2B5EF4-FFF2-40B4-BE49-F238E27FC236}">
                <a16:creationId xmlns:a16="http://schemas.microsoft.com/office/drawing/2014/main" id="{54754A31-F8DA-9D9E-56F1-4A3155458EF4}"/>
              </a:ext>
            </a:extLst>
          </p:cNvPr>
          <p:cNvSpPr/>
          <p:nvPr/>
        </p:nvSpPr>
        <p:spPr>
          <a:xfrm>
            <a:off x="3163758" y="4945821"/>
            <a:ext cx="864000" cy="864000"/>
          </a:xfrm>
          <a:prstGeom prst="flowChartConnector">
            <a:avLst/>
          </a:prstGeom>
        </p:spPr>
        <p:style>
          <a:lnRef idx="3">
            <a:schemeClr val="lt1"/>
          </a:lnRef>
          <a:fillRef idx="1">
            <a:schemeClr val="accent3"/>
          </a:fillRef>
          <a:effectRef idx="1">
            <a:schemeClr val="accent3"/>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1600" b="0" i="0" u="none" strike="noStrike" kern="0" cap="none" spc="0" normalizeH="0" baseline="0" noProof="0">
                <a:ln>
                  <a:noFill/>
                </a:ln>
                <a:solidFill>
                  <a:prstClr val="black"/>
                </a:solidFill>
                <a:effectLst/>
                <a:uLnTx/>
                <a:uFillTx/>
                <a:latin typeface="EC Square Sans Pro" panose="020B0506040000020004" pitchFamily="34" charset="0"/>
                <a:sym typeface="Arial"/>
              </a:rPr>
              <a:t>Euro IV</a:t>
            </a:r>
            <a:endParaRPr kumimoji="0" lang="en-IE" sz="1600" b="0" i="0" u="none" strike="noStrike" kern="0" cap="none" spc="0" normalizeH="0" baseline="0" noProof="0" dirty="0">
              <a:ln>
                <a:noFill/>
              </a:ln>
              <a:solidFill>
                <a:prstClr val="black"/>
              </a:solidFill>
              <a:effectLst/>
              <a:uLnTx/>
              <a:uFillTx/>
              <a:latin typeface="EC Square Sans Pro" panose="020B0506040000020004" pitchFamily="34" charset="0"/>
              <a:sym typeface="Arial"/>
            </a:endParaRPr>
          </a:p>
        </p:txBody>
      </p:sp>
      <p:sp>
        <p:nvSpPr>
          <p:cNvPr id="14" name="Flowchart: Connector 13">
            <a:extLst>
              <a:ext uri="{FF2B5EF4-FFF2-40B4-BE49-F238E27FC236}">
                <a16:creationId xmlns:a16="http://schemas.microsoft.com/office/drawing/2014/main" id="{4A0EF3D4-A4D6-D755-1E4F-CA57FC1E064F}"/>
              </a:ext>
            </a:extLst>
          </p:cNvPr>
          <p:cNvSpPr/>
          <p:nvPr/>
        </p:nvSpPr>
        <p:spPr>
          <a:xfrm>
            <a:off x="3648144" y="5426765"/>
            <a:ext cx="864000" cy="864000"/>
          </a:xfrm>
          <a:prstGeom prst="flowChartConnector">
            <a:avLst/>
          </a:prstGeom>
        </p:spPr>
        <p:style>
          <a:lnRef idx="3">
            <a:schemeClr val="lt1"/>
          </a:lnRef>
          <a:fillRef idx="1">
            <a:schemeClr val="accent3"/>
          </a:fillRef>
          <a:effectRef idx="1">
            <a:schemeClr val="accent3"/>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1600" b="0" i="0" u="none" strike="noStrike" kern="0" cap="none" spc="0" normalizeH="0" baseline="0" noProof="0">
                <a:ln>
                  <a:noFill/>
                </a:ln>
                <a:solidFill>
                  <a:prstClr val="black"/>
                </a:solidFill>
                <a:effectLst/>
                <a:uLnTx/>
                <a:uFillTx/>
                <a:latin typeface="EC Square Sans Pro" panose="020B0506040000020004" pitchFamily="34" charset="0"/>
                <a:sym typeface="Arial"/>
              </a:rPr>
              <a:t>Euro V</a:t>
            </a:r>
            <a:endParaRPr kumimoji="0" lang="en-IE" sz="1600" b="0" i="0" u="none" strike="noStrike" kern="0" cap="none" spc="0" normalizeH="0" baseline="0" noProof="0" dirty="0">
              <a:ln>
                <a:noFill/>
              </a:ln>
              <a:solidFill>
                <a:prstClr val="black"/>
              </a:solidFill>
              <a:effectLst/>
              <a:uLnTx/>
              <a:uFillTx/>
              <a:latin typeface="EC Square Sans Pro" panose="020B0506040000020004" pitchFamily="34" charset="0"/>
              <a:sym typeface="Arial"/>
            </a:endParaRPr>
          </a:p>
        </p:txBody>
      </p:sp>
      <p:sp>
        <p:nvSpPr>
          <p:cNvPr id="15" name="Flowchart: Connector 14">
            <a:extLst>
              <a:ext uri="{FF2B5EF4-FFF2-40B4-BE49-F238E27FC236}">
                <a16:creationId xmlns:a16="http://schemas.microsoft.com/office/drawing/2014/main" id="{AF3E589B-F62A-2ABE-FC66-78359EEB9863}"/>
              </a:ext>
            </a:extLst>
          </p:cNvPr>
          <p:cNvSpPr/>
          <p:nvPr/>
        </p:nvSpPr>
        <p:spPr>
          <a:xfrm>
            <a:off x="4080144" y="4971021"/>
            <a:ext cx="864000" cy="864000"/>
          </a:xfrm>
          <a:prstGeom prst="flowChartConnector">
            <a:avLst/>
          </a:prstGeom>
        </p:spPr>
        <p:style>
          <a:lnRef idx="3">
            <a:schemeClr val="lt1"/>
          </a:lnRef>
          <a:fillRef idx="1">
            <a:schemeClr val="accent3"/>
          </a:fillRef>
          <a:effectRef idx="1">
            <a:schemeClr val="accent3"/>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1600" b="0" i="0" u="none" strike="noStrike" kern="0" cap="none" spc="0" normalizeH="0" baseline="0" noProof="0">
                <a:ln>
                  <a:noFill/>
                </a:ln>
                <a:solidFill>
                  <a:prstClr val="black"/>
                </a:solidFill>
                <a:effectLst/>
                <a:uLnTx/>
                <a:uFillTx/>
                <a:latin typeface="EC Square Sans Pro" panose="020B0506040000020004" pitchFamily="34" charset="0"/>
                <a:sym typeface="Arial"/>
              </a:rPr>
              <a:t>Euro VI</a:t>
            </a:r>
            <a:endParaRPr kumimoji="0" lang="en-IE" sz="1600" b="0" i="0" u="none" strike="noStrike" kern="0" cap="none" spc="0" normalizeH="0" baseline="0" noProof="0" dirty="0">
              <a:ln>
                <a:noFill/>
              </a:ln>
              <a:solidFill>
                <a:prstClr val="black"/>
              </a:solidFill>
              <a:effectLst/>
              <a:uLnTx/>
              <a:uFillTx/>
              <a:latin typeface="EC Square Sans Pro" panose="020B0506040000020004" pitchFamily="34" charset="0"/>
              <a:sym typeface="Arial"/>
            </a:endParaRPr>
          </a:p>
        </p:txBody>
      </p:sp>
      <p:sp>
        <p:nvSpPr>
          <p:cNvPr id="16" name="Arrow: Striped Right 15">
            <a:extLst>
              <a:ext uri="{FF2B5EF4-FFF2-40B4-BE49-F238E27FC236}">
                <a16:creationId xmlns:a16="http://schemas.microsoft.com/office/drawing/2014/main" id="{F193CAA9-0025-7F23-E3FB-9D9C2C8B196D}"/>
              </a:ext>
            </a:extLst>
          </p:cNvPr>
          <p:cNvSpPr/>
          <p:nvPr/>
        </p:nvSpPr>
        <p:spPr>
          <a:xfrm>
            <a:off x="986765" y="1464582"/>
            <a:ext cx="6033567" cy="916614"/>
          </a:xfrm>
          <a:custGeom>
            <a:avLst/>
            <a:gdLst>
              <a:gd name="connsiteX0" fmla="*/ 0 w 6033567"/>
              <a:gd name="connsiteY0" fmla="*/ 237618 h 916614"/>
              <a:gd name="connsiteX1" fmla="*/ 28644 w 6033567"/>
              <a:gd name="connsiteY1" fmla="*/ 237618 h 916614"/>
              <a:gd name="connsiteX2" fmla="*/ 28644 w 6033567"/>
              <a:gd name="connsiteY2" fmla="*/ 678996 h 916614"/>
              <a:gd name="connsiteX3" fmla="*/ 0 w 6033567"/>
              <a:gd name="connsiteY3" fmla="*/ 678996 h 916614"/>
              <a:gd name="connsiteX4" fmla="*/ 0 w 6033567"/>
              <a:gd name="connsiteY4" fmla="*/ 237618 h 916614"/>
              <a:gd name="connsiteX5" fmla="*/ 57288 w 6033567"/>
              <a:gd name="connsiteY5" fmla="*/ 237618 h 916614"/>
              <a:gd name="connsiteX6" fmla="*/ 114577 w 6033567"/>
              <a:gd name="connsiteY6" fmla="*/ 237618 h 916614"/>
              <a:gd name="connsiteX7" fmla="*/ 114577 w 6033567"/>
              <a:gd name="connsiteY7" fmla="*/ 678996 h 916614"/>
              <a:gd name="connsiteX8" fmla="*/ 57288 w 6033567"/>
              <a:gd name="connsiteY8" fmla="*/ 678996 h 916614"/>
              <a:gd name="connsiteX9" fmla="*/ 57288 w 6033567"/>
              <a:gd name="connsiteY9" fmla="*/ 237618 h 916614"/>
              <a:gd name="connsiteX10" fmla="*/ 143221 w 6033567"/>
              <a:gd name="connsiteY10" fmla="*/ 237618 h 916614"/>
              <a:gd name="connsiteX11" fmla="*/ 786042 w 6033567"/>
              <a:gd name="connsiteY11" fmla="*/ 237618 h 916614"/>
              <a:gd name="connsiteX12" fmla="*/ 1232747 w 6033567"/>
              <a:gd name="connsiteY12" fmla="*/ 237618 h 916614"/>
              <a:gd name="connsiteX13" fmla="*/ 1777511 w 6033567"/>
              <a:gd name="connsiteY13" fmla="*/ 237618 h 916614"/>
              <a:gd name="connsiteX14" fmla="*/ 2371303 w 6033567"/>
              <a:gd name="connsiteY14" fmla="*/ 237618 h 916614"/>
              <a:gd name="connsiteX15" fmla="*/ 3014123 w 6033567"/>
              <a:gd name="connsiteY15" fmla="*/ 237618 h 916614"/>
              <a:gd name="connsiteX16" fmla="*/ 3607915 w 6033567"/>
              <a:gd name="connsiteY16" fmla="*/ 237618 h 916614"/>
              <a:gd name="connsiteX17" fmla="*/ 4250736 w 6033567"/>
              <a:gd name="connsiteY17" fmla="*/ 237618 h 916614"/>
              <a:gd name="connsiteX18" fmla="*/ 5046090 w 6033567"/>
              <a:gd name="connsiteY18" fmla="*/ 237618 h 916614"/>
              <a:gd name="connsiteX19" fmla="*/ 5046090 w 6033567"/>
              <a:gd name="connsiteY19" fmla="*/ 0 h 916614"/>
              <a:gd name="connsiteX20" fmla="*/ 5529954 w 6033567"/>
              <a:gd name="connsiteY20" fmla="*/ 224570 h 916614"/>
              <a:gd name="connsiteX21" fmla="*/ 6033567 w 6033567"/>
              <a:gd name="connsiteY21" fmla="*/ 458307 h 916614"/>
              <a:gd name="connsiteX22" fmla="*/ 5549703 w 6033567"/>
              <a:gd name="connsiteY22" fmla="*/ 682877 h 916614"/>
              <a:gd name="connsiteX23" fmla="*/ 5046090 w 6033567"/>
              <a:gd name="connsiteY23" fmla="*/ 916614 h 916614"/>
              <a:gd name="connsiteX24" fmla="*/ 5046090 w 6033567"/>
              <a:gd name="connsiteY24" fmla="*/ 678996 h 916614"/>
              <a:gd name="connsiteX25" fmla="*/ 4403269 w 6033567"/>
              <a:gd name="connsiteY25" fmla="*/ 678996 h 916614"/>
              <a:gd name="connsiteX26" fmla="*/ 4005592 w 6033567"/>
              <a:gd name="connsiteY26" fmla="*/ 678996 h 916614"/>
              <a:gd name="connsiteX27" fmla="*/ 3362772 w 6033567"/>
              <a:gd name="connsiteY27" fmla="*/ 678996 h 916614"/>
              <a:gd name="connsiteX28" fmla="*/ 2965094 w 6033567"/>
              <a:gd name="connsiteY28" fmla="*/ 678996 h 916614"/>
              <a:gd name="connsiteX29" fmla="*/ 2420331 w 6033567"/>
              <a:gd name="connsiteY29" fmla="*/ 678996 h 916614"/>
              <a:gd name="connsiteX30" fmla="*/ 1973625 w 6033567"/>
              <a:gd name="connsiteY30" fmla="*/ 678996 h 916614"/>
              <a:gd name="connsiteX31" fmla="*/ 1526920 w 6033567"/>
              <a:gd name="connsiteY31" fmla="*/ 678996 h 916614"/>
              <a:gd name="connsiteX32" fmla="*/ 1080214 w 6033567"/>
              <a:gd name="connsiteY32" fmla="*/ 678996 h 916614"/>
              <a:gd name="connsiteX33" fmla="*/ 633508 w 6033567"/>
              <a:gd name="connsiteY33" fmla="*/ 678996 h 916614"/>
              <a:gd name="connsiteX34" fmla="*/ 143221 w 6033567"/>
              <a:gd name="connsiteY34" fmla="*/ 678996 h 916614"/>
              <a:gd name="connsiteX35" fmla="*/ 143221 w 6033567"/>
              <a:gd name="connsiteY35" fmla="*/ 237618 h 916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033567" h="916614" fill="none" extrusionOk="0">
                <a:moveTo>
                  <a:pt x="0" y="237618"/>
                </a:moveTo>
                <a:cubicBezTo>
                  <a:pt x="7995" y="235040"/>
                  <a:pt x="15056" y="239864"/>
                  <a:pt x="28644" y="237618"/>
                </a:cubicBezTo>
                <a:cubicBezTo>
                  <a:pt x="62451" y="431313"/>
                  <a:pt x="-3526" y="544396"/>
                  <a:pt x="28644" y="678996"/>
                </a:cubicBezTo>
                <a:cubicBezTo>
                  <a:pt x="19211" y="679939"/>
                  <a:pt x="7444" y="677790"/>
                  <a:pt x="0" y="678996"/>
                </a:cubicBezTo>
                <a:cubicBezTo>
                  <a:pt x="-6843" y="471397"/>
                  <a:pt x="11723" y="437937"/>
                  <a:pt x="0" y="237618"/>
                </a:cubicBezTo>
                <a:close/>
                <a:moveTo>
                  <a:pt x="57288" y="237618"/>
                </a:moveTo>
                <a:cubicBezTo>
                  <a:pt x="73207" y="231881"/>
                  <a:pt x="99208" y="238622"/>
                  <a:pt x="114577" y="237618"/>
                </a:cubicBezTo>
                <a:cubicBezTo>
                  <a:pt x="119440" y="409058"/>
                  <a:pt x="102563" y="462850"/>
                  <a:pt x="114577" y="678996"/>
                </a:cubicBezTo>
                <a:cubicBezTo>
                  <a:pt x="100447" y="680047"/>
                  <a:pt x="82003" y="676227"/>
                  <a:pt x="57288" y="678996"/>
                </a:cubicBezTo>
                <a:cubicBezTo>
                  <a:pt x="23454" y="485901"/>
                  <a:pt x="100946" y="371379"/>
                  <a:pt x="57288" y="237618"/>
                </a:cubicBezTo>
                <a:close/>
                <a:moveTo>
                  <a:pt x="143221" y="237618"/>
                </a:moveTo>
                <a:cubicBezTo>
                  <a:pt x="339819" y="199432"/>
                  <a:pt x="506083" y="311920"/>
                  <a:pt x="786042" y="237618"/>
                </a:cubicBezTo>
                <a:cubicBezTo>
                  <a:pt x="1066001" y="163316"/>
                  <a:pt x="1054787" y="264018"/>
                  <a:pt x="1232747" y="237618"/>
                </a:cubicBezTo>
                <a:cubicBezTo>
                  <a:pt x="1410708" y="211218"/>
                  <a:pt x="1566306" y="260411"/>
                  <a:pt x="1777511" y="237618"/>
                </a:cubicBezTo>
                <a:cubicBezTo>
                  <a:pt x="1988716" y="214825"/>
                  <a:pt x="2126890" y="305132"/>
                  <a:pt x="2371303" y="237618"/>
                </a:cubicBezTo>
                <a:cubicBezTo>
                  <a:pt x="2615716" y="170104"/>
                  <a:pt x="2738123" y="272098"/>
                  <a:pt x="3014123" y="237618"/>
                </a:cubicBezTo>
                <a:cubicBezTo>
                  <a:pt x="3290123" y="203138"/>
                  <a:pt x="3418541" y="257805"/>
                  <a:pt x="3607915" y="237618"/>
                </a:cubicBezTo>
                <a:cubicBezTo>
                  <a:pt x="3797289" y="217431"/>
                  <a:pt x="4031183" y="296640"/>
                  <a:pt x="4250736" y="237618"/>
                </a:cubicBezTo>
                <a:cubicBezTo>
                  <a:pt x="4470289" y="178596"/>
                  <a:pt x="4672255" y="248485"/>
                  <a:pt x="5046090" y="237618"/>
                </a:cubicBezTo>
                <a:cubicBezTo>
                  <a:pt x="5023373" y="148513"/>
                  <a:pt x="5064102" y="52167"/>
                  <a:pt x="5046090" y="0"/>
                </a:cubicBezTo>
                <a:cubicBezTo>
                  <a:pt x="5195384" y="17945"/>
                  <a:pt x="5360199" y="194406"/>
                  <a:pt x="5529954" y="224570"/>
                </a:cubicBezTo>
                <a:cubicBezTo>
                  <a:pt x="5699709" y="254734"/>
                  <a:pt x="5832565" y="387185"/>
                  <a:pt x="6033567" y="458307"/>
                </a:cubicBezTo>
                <a:cubicBezTo>
                  <a:pt x="5843798" y="566887"/>
                  <a:pt x="5641077" y="570697"/>
                  <a:pt x="5549703" y="682877"/>
                </a:cubicBezTo>
                <a:cubicBezTo>
                  <a:pt x="5458329" y="795057"/>
                  <a:pt x="5244363" y="767237"/>
                  <a:pt x="5046090" y="916614"/>
                </a:cubicBezTo>
                <a:cubicBezTo>
                  <a:pt x="5033831" y="815886"/>
                  <a:pt x="5065627" y="736734"/>
                  <a:pt x="5046090" y="678996"/>
                </a:cubicBezTo>
                <a:cubicBezTo>
                  <a:pt x="4811201" y="690922"/>
                  <a:pt x="4661963" y="628215"/>
                  <a:pt x="4403269" y="678996"/>
                </a:cubicBezTo>
                <a:cubicBezTo>
                  <a:pt x="4144575" y="729777"/>
                  <a:pt x="4116848" y="639931"/>
                  <a:pt x="4005592" y="678996"/>
                </a:cubicBezTo>
                <a:cubicBezTo>
                  <a:pt x="3894336" y="718061"/>
                  <a:pt x="3625173" y="615561"/>
                  <a:pt x="3362772" y="678996"/>
                </a:cubicBezTo>
                <a:cubicBezTo>
                  <a:pt x="3100371" y="742431"/>
                  <a:pt x="3100802" y="678864"/>
                  <a:pt x="2965094" y="678996"/>
                </a:cubicBezTo>
                <a:cubicBezTo>
                  <a:pt x="2829386" y="679128"/>
                  <a:pt x="2691987" y="674597"/>
                  <a:pt x="2420331" y="678996"/>
                </a:cubicBezTo>
                <a:cubicBezTo>
                  <a:pt x="2148675" y="683395"/>
                  <a:pt x="2116930" y="649211"/>
                  <a:pt x="1973625" y="678996"/>
                </a:cubicBezTo>
                <a:cubicBezTo>
                  <a:pt x="1830320" y="708781"/>
                  <a:pt x="1634809" y="654841"/>
                  <a:pt x="1526920" y="678996"/>
                </a:cubicBezTo>
                <a:cubicBezTo>
                  <a:pt x="1419031" y="703151"/>
                  <a:pt x="1248289" y="668072"/>
                  <a:pt x="1080214" y="678996"/>
                </a:cubicBezTo>
                <a:cubicBezTo>
                  <a:pt x="912139" y="689920"/>
                  <a:pt x="764385" y="650483"/>
                  <a:pt x="633508" y="678996"/>
                </a:cubicBezTo>
                <a:cubicBezTo>
                  <a:pt x="502631" y="707509"/>
                  <a:pt x="293711" y="666267"/>
                  <a:pt x="143221" y="678996"/>
                </a:cubicBezTo>
                <a:cubicBezTo>
                  <a:pt x="122439" y="506427"/>
                  <a:pt x="184186" y="385475"/>
                  <a:pt x="143221" y="237618"/>
                </a:cubicBezTo>
                <a:close/>
              </a:path>
              <a:path w="6033567" h="916614" stroke="0" extrusionOk="0">
                <a:moveTo>
                  <a:pt x="0" y="237618"/>
                </a:moveTo>
                <a:cubicBezTo>
                  <a:pt x="14041" y="234271"/>
                  <a:pt x="20909" y="239003"/>
                  <a:pt x="28644" y="237618"/>
                </a:cubicBezTo>
                <a:cubicBezTo>
                  <a:pt x="66967" y="336145"/>
                  <a:pt x="12148" y="579286"/>
                  <a:pt x="28644" y="678996"/>
                </a:cubicBezTo>
                <a:cubicBezTo>
                  <a:pt x="18863" y="679105"/>
                  <a:pt x="7100" y="677248"/>
                  <a:pt x="0" y="678996"/>
                </a:cubicBezTo>
                <a:cubicBezTo>
                  <a:pt x="-27312" y="515529"/>
                  <a:pt x="848" y="375462"/>
                  <a:pt x="0" y="237618"/>
                </a:cubicBezTo>
                <a:close/>
                <a:moveTo>
                  <a:pt x="57288" y="237618"/>
                </a:moveTo>
                <a:cubicBezTo>
                  <a:pt x="84802" y="234565"/>
                  <a:pt x="99240" y="237620"/>
                  <a:pt x="114577" y="237618"/>
                </a:cubicBezTo>
                <a:cubicBezTo>
                  <a:pt x="122644" y="376201"/>
                  <a:pt x="83506" y="556195"/>
                  <a:pt x="114577" y="678996"/>
                </a:cubicBezTo>
                <a:cubicBezTo>
                  <a:pt x="98043" y="679465"/>
                  <a:pt x="76140" y="673028"/>
                  <a:pt x="57288" y="678996"/>
                </a:cubicBezTo>
                <a:cubicBezTo>
                  <a:pt x="27916" y="508327"/>
                  <a:pt x="110198" y="400569"/>
                  <a:pt x="57288" y="237618"/>
                </a:cubicBezTo>
                <a:close/>
                <a:moveTo>
                  <a:pt x="143221" y="237618"/>
                </a:moveTo>
                <a:cubicBezTo>
                  <a:pt x="279353" y="222057"/>
                  <a:pt x="380298" y="266682"/>
                  <a:pt x="540898" y="237618"/>
                </a:cubicBezTo>
                <a:cubicBezTo>
                  <a:pt x="701498" y="208554"/>
                  <a:pt x="962311" y="248623"/>
                  <a:pt x="1183719" y="237618"/>
                </a:cubicBezTo>
                <a:cubicBezTo>
                  <a:pt x="1405127" y="226613"/>
                  <a:pt x="1432355" y="277187"/>
                  <a:pt x="1630425" y="237618"/>
                </a:cubicBezTo>
                <a:cubicBezTo>
                  <a:pt x="1828495" y="198049"/>
                  <a:pt x="1947134" y="258762"/>
                  <a:pt x="2175188" y="237618"/>
                </a:cubicBezTo>
                <a:cubicBezTo>
                  <a:pt x="2403242" y="216474"/>
                  <a:pt x="2546949" y="241488"/>
                  <a:pt x="2818008" y="237618"/>
                </a:cubicBezTo>
                <a:cubicBezTo>
                  <a:pt x="3089067" y="233748"/>
                  <a:pt x="3134960" y="246132"/>
                  <a:pt x="3362772" y="237618"/>
                </a:cubicBezTo>
                <a:cubicBezTo>
                  <a:pt x="3590584" y="229104"/>
                  <a:pt x="3602989" y="280732"/>
                  <a:pt x="3760449" y="237618"/>
                </a:cubicBezTo>
                <a:cubicBezTo>
                  <a:pt x="3917909" y="194504"/>
                  <a:pt x="4115045" y="279298"/>
                  <a:pt x="4207155" y="237618"/>
                </a:cubicBezTo>
                <a:cubicBezTo>
                  <a:pt x="4299265" y="195938"/>
                  <a:pt x="4701447" y="283956"/>
                  <a:pt x="5046090" y="237618"/>
                </a:cubicBezTo>
                <a:cubicBezTo>
                  <a:pt x="5028471" y="141488"/>
                  <a:pt x="5065772" y="65614"/>
                  <a:pt x="5046090" y="0"/>
                </a:cubicBezTo>
                <a:cubicBezTo>
                  <a:pt x="5253481" y="62249"/>
                  <a:pt x="5405499" y="220839"/>
                  <a:pt x="5539829" y="229154"/>
                </a:cubicBezTo>
                <a:cubicBezTo>
                  <a:pt x="5674159" y="237469"/>
                  <a:pt x="5924864" y="410552"/>
                  <a:pt x="6033567" y="458307"/>
                </a:cubicBezTo>
                <a:cubicBezTo>
                  <a:pt x="5933499" y="512934"/>
                  <a:pt x="5702425" y="608592"/>
                  <a:pt x="5539829" y="687461"/>
                </a:cubicBezTo>
                <a:cubicBezTo>
                  <a:pt x="5377233" y="766330"/>
                  <a:pt x="5185790" y="781606"/>
                  <a:pt x="5046090" y="916614"/>
                </a:cubicBezTo>
                <a:cubicBezTo>
                  <a:pt x="5027166" y="806771"/>
                  <a:pt x="5053646" y="744609"/>
                  <a:pt x="5046090" y="678996"/>
                </a:cubicBezTo>
                <a:cubicBezTo>
                  <a:pt x="4851488" y="715280"/>
                  <a:pt x="4670509" y="634702"/>
                  <a:pt x="4550355" y="678996"/>
                </a:cubicBezTo>
                <a:cubicBezTo>
                  <a:pt x="4430201" y="723290"/>
                  <a:pt x="4130866" y="630022"/>
                  <a:pt x="4005592" y="678996"/>
                </a:cubicBezTo>
                <a:cubicBezTo>
                  <a:pt x="3880318" y="727970"/>
                  <a:pt x="3606538" y="617210"/>
                  <a:pt x="3411800" y="678996"/>
                </a:cubicBezTo>
                <a:cubicBezTo>
                  <a:pt x="3217062" y="740782"/>
                  <a:pt x="3113027" y="661101"/>
                  <a:pt x="2916066" y="678996"/>
                </a:cubicBezTo>
                <a:cubicBezTo>
                  <a:pt x="2719105" y="696891"/>
                  <a:pt x="2560748" y="639366"/>
                  <a:pt x="2371303" y="678996"/>
                </a:cubicBezTo>
                <a:cubicBezTo>
                  <a:pt x="2181858" y="718626"/>
                  <a:pt x="1970751" y="629583"/>
                  <a:pt x="1728482" y="678996"/>
                </a:cubicBezTo>
                <a:cubicBezTo>
                  <a:pt x="1486213" y="728409"/>
                  <a:pt x="1475306" y="637148"/>
                  <a:pt x="1281776" y="678996"/>
                </a:cubicBezTo>
                <a:cubicBezTo>
                  <a:pt x="1088246" y="720844"/>
                  <a:pt x="916123" y="624352"/>
                  <a:pt x="687984" y="678996"/>
                </a:cubicBezTo>
                <a:cubicBezTo>
                  <a:pt x="459845" y="733640"/>
                  <a:pt x="340316" y="626417"/>
                  <a:pt x="143221" y="678996"/>
                </a:cubicBezTo>
                <a:cubicBezTo>
                  <a:pt x="114255" y="515606"/>
                  <a:pt x="174720" y="326181"/>
                  <a:pt x="143221" y="237618"/>
                </a:cubicBezTo>
                <a:close/>
              </a:path>
            </a:pathLst>
          </a:custGeom>
          <a:gradFill>
            <a:gsLst>
              <a:gs pos="0">
                <a:schemeClr val="accent4"/>
              </a:gs>
              <a:gs pos="50193">
                <a:schemeClr val="accent5"/>
              </a:gs>
              <a:gs pos="99000">
                <a:schemeClr val="accent1">
                  <a:lumMod val="45000"/>
                  <a:lumOff val="55000"/>
                </a:schemeClr>
              </a:gs>
              <a:gs pos="100000">
                <a:schemeClr val="accent1">
                  <a:lumMod val="86000"/>
                  <a:lumOff val="14000"/>
                </a:schemeClr>
              </a:gs>
            </a:gsLst>
            <a:lin ang="0" scaled="0"/>
          </a:gradFill>
          <a:ln cap="flat">
            <a:solidFill>
              <a:schemeClr val="accent1">
                <a:shade val="15000"/>
              </a:schemeClr>
            </a:solidFill>
            <a:miter lim="800000"/>
            <a:extLst>
              <a:ext uri="{C807C97D-BFC1-408E-A445-0C87EB9F89A2}">
                <ask:lineSketchStyleProps xmlns:ask="http://schemas.microsoft.com/office/drawing/2018/sketchyshapes" sd="1219033472">
                  <a:prstGeom prst="stripedRightArrow">
                    <a:avLst>
                      <a:gd name="adj1" fmla="val 48153"/>
                      <a:gd name="adj2" fmla="val 107731"/>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E" sz="1400" b="0" i="0" u="none" strike="noStrike" kern="0" cap="none" spc="0" normalizeH="0" baseline="0" noProof="0">
              <a:ln>
                <a:noFill/>
              </a:ln>
              <a:solidFill>
                <a:prstClr val="white"/>
              </a:solidFill>
              <a:effectLst/>
              <a:uLnTx/>
              <a:uFillTx/>
              <a:latin typeface="EC Square Sans Pro" panose="020B0506040000020004" pitchFamily="34" charset="0"/>
              <a:sym typeface="Arial"/>
            </a:endParaRPr>
          </a:p>
        </p:txBody>
      </p:sp>
      <p:graphicFrame>
        <p:nvGraphicFramePr>
          <p:cNvPr id="17" name="Table 16">
            <a:extLst>
              <a:ext uri="{FF2B5EF4-FFF2-40B4-BE49-F238E27FC236}">
                <a16:creationId xmlns:a16="http://schemas.microsoft.com/office/drawing/2014/main" id="{CFFDB25B-CE83-344F-4D87-F09F6E83E7CF}"/>
              </a:ext>
            </a:extLst>
          </p:cNvPr>
          <p:cNvGraphicFramePr>
            <a:graphicFrameLocks noGrp="1"/>
          </p:cNvGraphicFramePr>
          <p:nvPr/>
        </p:nvGraphicFramePr>
        <p:xfrm>
          <a:off x="1110767" y="1750183"/>
          <a:ext cx="5631840" cy="741680"/>
        </p:xfrm>
        <a:graphic>
          <a:graphicData uri="http://schemas.openxmlformats.org/drawingml/2006/table">
            <a:tbl>
              <a:tblPr firstRow="1" bandRow="1">
                <a:tableStyleId>{5C22544A-7EE6-4342-B048-85BDC9FD1C3A}</a:tableStyleId>
              </a:tblPr>
              <a:tblGrid>
                <a:gridCol w="703980">
                  <a:extLst>
                    <a:ext uri="{9D8B030D-6E8A-4147-A177-3AD203B41FA5}">
                      <a16:colId xmlns:a16="http://schemas.microsoft.com/office/drawing/2014/main" val="47729873"/>
                    </a:ext>
                  </a:extLst>
                </a:gridCol>
                <a:gridCol w="703980">
                  <a:extLst>
                    <a:ext uri="{9D8B030D-6E8A-4147-A177-3AD203B41FA5}">
                      <a16:colId xmlns:a16="http://schemas.microsoft.com/office/drawing/2014/main" val="3389531136"/>
                    </a:ext>
                  </a:extLst>
                </a:gridCol>
                <a:gridCol w="703980">
                  <a:extLst>
                    <a:ext uri="{9D8B030D-6E8A-4147-A177-3AD203B41FA5}">
                      <a16:colId xmlns:a16="http://schemas.microsoft.com/office/drawing/2014/main" val="1516269204"/>
                    </a:ext>
                  </a:extLst>
                </a:gridCol>
                <a:gridCol w="703980">
                  <a:extLst>
                    <a:ext uri="{9D8B030D-6E8A-4147-A177-3AD203B41FA5}">
                      <a16:colId xmlns:a16="http://schemas.microsoft.com/office/drawing/2014/main" val="2833386164"/>
                    </a:ext>
                  </a:extLst>
                </a:gridCol>
                <a:gridCol w="703980">
                  <a:extLst>
                    <a:ext uri="{9D8B030D-6E8A-4147-A177-3AD203B41FA5}">
                      <a16:colId xmlns:a16="http://schemas.microsoft.com/office/drawing/2014/main" val="1183952555"/>
                    </a:ext>
                  </a:extLst>
                </a:gridCol>
                <a:gridCol w="703980">
                  <a:extLst>
                    <a:ext uri="{9D8B030D-6E8A-4147-A177-3AD203B41FA5}">
                      <a16:colId xmlns:a16="http://schemas.microsoft.com/office/drawing/2014/main" val="1351135189"/>
                    </a:ext>
                  </a:extLst>
                </a:gridCol>
                <a:gridCol w="703980">
                  <a:extLst>
                    <a:ext uri="{9D8B030D-6E8A-4147-A177-3AD203B41FA5}">
                      <a16:colId xmlns:a16="http://schemas.microsoft.com/office/drawing/2014/main" val="2886992537"/>
                    </a:ext>
                  </a:extLst>
                </a:gridCol>
                <a:gridCol w="703980">
                  <a:extLst>
                    <a:ext uri="{9D8B030D-6E8A-4147-A177-3AD203B41FA5}">
                      <a16:colId xmlns:a16="http://schemas.microsoft.com/office/drawing/2014/main" val="4102210106"/>
                    </a:ext>
                  </a:extLst>
                </a:gridCol>
              </a:tblGrid>
              <a:tr h="370840">
                <a:tc>
                  <a:txBody>
                    <a:bodyPr/>
                    <a:lstStyle/>
                    <a:p>
                      <a:r>
                        <a:rPr lang="nl-NL" sz="1600" dirty="0"/>
                        <a:t>1990</a:t>
                      </a:r>
                      <a:endParaRPr lang="en-IE"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nl-NL" sz="1600" dirty="0"/>
                        <a:t>1995</a:t>
                      </a:r>
                      <a:endParaRPr lang="en-IE"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nl-NL" sz="1600" dirty="0"/>
                        <a:t>2000</a:t>
                      </a:r>
                      <a:endParaRPr lang="en-IE"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nl-NL" sz="1600" dirty="0"/>
                        <a:t>2005</a:t>
                      </a:r>
                      <a:endParaRPr lang="en-IE"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nl-NL" sz="1600" dirty="0"/>
                        <a:t>2010</a:t>
                      </a:r>
                      <a:endParaRPr lang="en-IE"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nl-NL" sz="1600" dirty="0"/>
                        <a:t>2015</a:t>
                      </a:r>
                      <a:endParaRPr lang="en-IE"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nl-NL" sz="1600" dirty="0"/>
                        <a:t>2020</a:t>
                      </a:r>
                      <a:endParaRPr lang="en-IE"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nl-NL" sz="1600" dirty="0"/>
                        <a:t>2025</a:t>
                      </a:r>
                      <a:endParaRPr lang="en-IE"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635755"/>
                  </a:ext>
                </a:extLst>
              </a:tr>
              <a:tr h="370840">
                <a:tc>
                  <a:txBody>
                    <a:bodyPr/>
                    <a:lstStyle/>
                    <a:p>
                      <a:pPr algn="ctr"/>
                      <a:r>
                        <a:rPr lang="nl-NL" sz="1600" dirty="0"/>
                        <a:t>|</a:t>
                      </a:r>
                      <a:endParaRPr lang="en-IE" sz="1600"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nl-NL" sz="1600" dirty="0"/>
                        <a:t>|</a:t>
                      </a:r>
                      <a:endParaRPr lang="en-IE" sz="1600"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nl-NL" sz="1600" dirty="0"/>
                        <a:t>|</a:t>
                      </a:r>
                      <a:endParaRPr lang="en-IE" sz="1600"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nl-NL" sz="1600" dirty="0"/>
                        <a:t>|</a:t>
                      </a:r>
                      <a:endParaRPr lang="en-IE" sz="1600"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nl-NL" sz="1600" dirty="0"/>
                        <a:t>|</a:t>
                      </a:r>
                      <a:endParaRPr lang="en-IE" sz="1600"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nl-NL" sz="1600" dirty="0"/>
                        <a:t>|</a:t>
                      </a:r>
                      <a:endParaRPr lang="en-IE" sz="1600"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nl-NL" sz="1600" dirty="0"/>
                        <a:t>|</a:t>
                      </a:r>
                      <a:endParaRPr lang="en-IE" sz="1600"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endParaRPr lang="en-IE" sz="1600"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06456472"/>
                  </a:ext>
                </a:extLst>
              </a:tr>
            </a:tbl>
          </a:graphicData>
        </a:graphic>
      </p:graphicFrame>
      <p:pic>
        <p:nvPicPr>
          <p:cNvPr id="18" name="Graphic 17" descr="Car outline">
            <a:extLst>
              <a:ext uri="{FF2B5EF4-FFF2-40B4-BE49-F238E27FC236}">
                <a16:creationId xmlns:a16="http://schemas.microsoft.com/office/drawing/2014/main" id="{09EB5B8A-8CAF-2B8A-5A51-2866CC83E9D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4775" y="2612582"/>
            <a:ext cx="914400" cy="914400"/>
          </a:xfrm>
          <a:prstGeom prst="rect">
            <a:avLst/>
          </a:prstGeom>
        </p:spPr>
      </p:pic>
      <p:pic>
        <p:nvPicPr>
          <p:cNvPr id="19" name="Graphic 18" descr="Truck outline">
            <a:extLst>
              <a:ext uri="{FF2B5EF4-FFF2-40B4-BE49-F238E27FC236}">
                <a16:creationId xmlns:a16="http://schemas.microsoft.com/office/drawing/2014/main" id="{1BC0DA1D-EE61-0983-69B7-E110CAF0645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26067" y="4342043"/>
            <a:ext cx="914400" cy="914400"/>
          </a:xfrm>
          <a:prstGeom prst="rect">
            <a:avLst/>
          </a:prstGeom>
        </p:spPr>
      </p:pic>
      <p:pic>
        <p:nvPicPr>
          <p:cNvPr id="20" name="Graphic 19" descr="Bus outline">
            <a:extLst>
              <a:ext uri="{FF2B5EF4-FFF2-40B4-BE49-F238E27FC236}">
                <a16:creationId xmlns:a16="http://schemas.microsoft.com/office/drawing/2014/main" id="{56CCF937-E3AC-5041-C838-105557DFCB7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22213" y="5146848"/>
            <a:ext cx="914400" cy="914400"/>
          </a:xfrm>
          <a:prstGeom prst="rect">
            <a:avLst/>
          </a:prstGeom>
        </p:spPr>
      </p:pic>
      <p:pic>
        <p:nvPicPr>
          <p:cNvPr id="21" name="Picture 20">
            <a:extLst>
              <a:ext uri="{FF2B5EF4-FFF2-40B4-BE49-F238E27FC236}">
                <a16:creationId xmlns:a16="http://schemas.microsoft.com/office/drawing/2014/main" id="{61C1AB03-985C-3233-DC43-D997A1BD7E70}"/>
              </a:ext>
            </a:extLst>
          </p:cNvPr>
          <p:cNvPicPr>
            <a:picLocks noChangeAspect="1"/>
          </p:cNvPicPr>
          <p:nvPr/>
        </p:nvPicPr>
        <p:blipFill>
          <a:blip r:embed="rId8"/>
          <a:srcRect l="6334" t="29222" r="6473" b="30305"/>
          <a:stretch/>
        </p:blipFill>
        <p:spPr>
          <a:xfrm flipH="1">
            <a:off x="277838" y="3493273"/>
            <a:ext cx="961633" cy="446367"/>
          </a:xfrm>
          <a:prstGeom prst="rect">
            <a:avLst/>
          </a:prstGeom>
        </p:spPr>
      </p:pic>
      <p:sp>
        <p:nvSpPr>
          <p:cNvPr id="22" name="Flowchart: Connector 21">
            <a:extLst>
              <a:ext uri="{FF2B5EF4-FFF2-40B4-BE49-F238E27FC236}">
                <a16:creationId xmlns:a16="http://schemas.microsoft.com/office/drawing/2014/main" id="{64F5B200-1A57-7001-5117-F1FA21E62A42}"/>
              </a:ext>
            </a:extLst>
          </p:cNvPr>
          <p:cNvSpPr/>
          <p:nvPr/>
        </p:nvSpPr>
        <p:spPr>
          <a:xfrm>
            <a:off x="4484668" y="5732765"/>
            <a:ext cx="252000" cy="252000"/>
          </a:xfrm>
          <a:prstGeom prst="flowChartConnector">
            <a:avLst/>
          </a:prstGeom>
        </p:spPr>
        <p:style>
          <a:lnRef idx="3">
            <a:schemeClr val="lt1"/>
          </a:lnRef>
          <a:fillRef idx="1">
            <a:schemeClr val="accent3"/>
          </a:fillRef>
          <a:effectRef idx="1">
            <a:schemeClr val="accent3"/>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1600" b="0" i="0" u="none" strike="noStrike" kern="0" cap="none" spc="0" normalizeH="0" baseline="0" noProof="0" dirty="0">
                <a:ln>
                  <a:noFill/>
                </a:ln>
                <a:solidFill>
                  <a:prstClr val="black"/>
                </a:solidFill>
                <a:effectLst/>
                <a:uLnTx/>
                <a:uFillTx/>
                <a:latin typeface="EC Square Sans Pro" panose="020B0506040000020004" pitchFamily="34" charset="0"/>
                <a:sym typeface="Arial"/>
              </a:rPr>
              <a:t>A</a:t>
            </a:r>
            <a:endParaRPr kumimoji="0" lang="en-IE" sz="1600" b="0" i="0" u="none" strike="noStrike" kern="0" cap="none" spc="0" normalizeH="0" baseline="0" noProof="0" dirty="0">
              <a:ln>
                <a:noFill/>
              </a:ln>
              <a:solidFill>
                <a:prstClr val="black"/>
              </a:solidFill>
              <a:effectLst/>
              <a:uLnTx/>
              <a:uFillTx/>
              <a:latin typeface="EC Square Sans Pro" panose="020B0506040000020004" pitchFamily="34" charset="0"/>
              <a:sym typeface="Arial"/>
            </a:endParaRPr>
          </a:p>
        </p:txBody>
      </p:sp>
      <p:sp>
        <p:nvSpPr>
          <p:cNvPr id="23" name="Flowchart: Connector 22">
            <a:extLst>
              <a:ext uri="{FF2B5EF4-FFF2-40B4-BE49-F238E27FC236}">
                <a16:creationId xmlns:a16="http://schemas.microsoft.com/office/drawing/2014/main" id="{F5C089AE-D9D8-8AD8-8E94-11AB14F671C0}"/>
              </a:ext>
            </a:extLst>
          </p:cNvPr>
          <p:cNvSpPr/>
          <p:nvPr/>
        </p:nvSpPr>
        <p:spPr>
          <a:xfrm>
            <a:off x="5502144" y="5798042"/>
            <a:ext cx="252000" cy="252000"/>
          </a:xfrm>
          <a:prstGeom prst="flowChartConnector">
            <a:avLst/>
          </a:prstGeom>
        </p:spPr>
        <p:style>
          <a:lnRef idx="3">
            <a:schemeClr val="lt1"/>
          </a:lnRef>
          <a:fillRef idx="1">
            <a:schemeClr val="accent3"/>
          </a:fillRef>
          <a:effectRef idx="1">
            <a:schemeClr val="accent3"/>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1600" b="0" i="0" u="none" strike="noStrike" kern="0" cap="none" spc="0" normalizeH="0" baseline="0" noProof="0" dirty="0">
                <a:ln>
                  <a:noFill/>
                </a:ln>
                <a:solidFill>
                  <a:prstClr val="black"/>
                </a:solidFill>
                <a:effectLst/>
                <a:uLnTx/>
                <a:uFillTx/>
                <a:latin typeface="EC Square Sans Pro" panose="020B0506040000020004" pitchFamily="34" charset="0"/>
                <a:sym typeface="Arial"/>
              </a:rPr>
              <a:t>E</a:t>
            </a:r>
            <a:endParaRPr kumimoji="0" lang="en-IE" sz="1600" b="0" i="0" u="none" strike="noStrike" kern="0" cap="none" spc="0" normalizeH="0" baseline="0" noProof="0" dirty="0">
              <a:ln>
                <a:noFill/>
              </a:ln>
              <a:solidFill>
                <a:prstClr val="black"/>
              </a:solidFill>
              <a:effectLst/>
              <a:uLnTx/>
              <a:uFillTx/>
              <a:latin typeface="EC Square Sans Pro" panose="020B0506040000020004" pitchFamily="34" charset="0"/>
              <a:sym typeface="Arial"/>
            </a:endParaRPr>
          </a:p>
        </p:txBody>
      </p:sp>
      <p:sp>
        <p:nvSpPr>
          <p:cNvPr id="24" name="Flowchart: Connector 23">
            <a:extLst>
              <a:ext uri="{FF2B5EF4-FFF2-40B4-BE49-F238E27FC236}">
                <a16:creationId xmlns:a16="http://schemas.microsoft.com/office/drawing/2014/main" id="{0D53C3D9-BA84-5558-508E-2031BCD37E95}"/>
              </a:ext>
            </a:extLst>
          </p:cNvPr>
          <p:cNvSpPr/>
          <p:nvPr/>
        </p:nvSpPr>
        <p:spPr>
          <a:xfrm>
            <a:off x="5151620" y="5802014"/>
            <a:ext cx="252000" cy="252000"/>
          </a:xfrm>
          <a:prstGeom prst="flowChartConnector">
            <a:avLst/>
          </a:prstGeom>
        </p:spPr>
        <p:style>
          <a:lnRef idx="3">
            <a:schemeClr val="lt1"/>
          </a:lnRef>
          <a:fillRef idx="1">
            <a:schemeClr val="accent3"/>
          </a:fillRef>
          <a:effectRef idx="1">
            <a:schemeClr val="accent3"/>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1600" b="0" i="0" u="none" strike="noStrike" kern="0" cap="none" spc="0" normalizeH="0" baseline="0" noProof="0" dirty="0">
                <a:ln>
                  <a:noFill/>
                </a:ln>
                <a:solidFill>
                  <a:prstClr val="black"/>
                </a:solidFill>
                <a:effectLst/>
                <a:uLnTx/>
                <a:uFillTx/>
                <a:latin typeface="EC Square Sans Pro" panose="020B0506040000020004" pitchFamily="34" charset="0"/>
                <a:sym typeface="Arial"/>
              </a:rPr>
              <a:t>D</a:t>
            </a:r>
            <a:endParaRPr kumimoji="0" lang="en-IE" sz="1600" b="0" i="0" u="none" strike="noStrike" kern="0" cap="none" spc="0" normalizeH="0" baseline="0" noProof="0" dirty="0">
              <a:ln>
                <a:noFill/>
              </a:ln>
              <a:solidFill>
                <a:prstClr val="black"/>
              </a:solidFill>
              <a:effectLst/>
              <a:uLnTx/>
              <a:uFillTx/>
              <a:latin typeface="EC Square Sans Pro" panose="020B0506040000020004" pitchFamily="34" charset="0"/>
              <a:sym typeface="Arial"/>
            </a:endParaRPr>
          </a:p>
        </p:txBody>
      </p:sp>
      <p:sp>
        <p:nvSpPr>
          <p:cNvPr id="25" name="Flowchart: Connector 24">
            <a:extLst>
              <a:ext uri="{FF2B5EF4-FFF2-40B4-BE49-F238E27FC236}">
                <a16:creationId xmlns:a16="http://schemas.microsoft.com/office/drawing/2014/main" id="{72832134-8594-014A-5A8D-D7189B9CFF10}"/>
              </a:ext>
            </a:extLst>
          </p:cNvPr>
          <p:cNvSpPr/>
          <p:nvPr/>
        </p:nvSpPr>
        <p:spPr>
          <a:xfrm>
            <a:off x="4944144" y="5683821"/>
            <a:ext cx="252000" cy="252000"/>
          </a:xfrm>
          <a:prstGeom prst="flowChartConnector">
            <a:avLst/>
          </a:prstGeom>
        </p:spPr>
        <p:style>
          <a:lnRef idx="3">
            <a:schemeClr val="lt1"/>
          </a:lnRef>
          <a:fillRef idx="1">
            <a:schemeClr val="accent3"/>
          </a:fillRef>
          <a:effectRef idx="1">
            <a:schemeClr val="accent3"/>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1600" b="0" i="0" u="none" strike="noStrike" kern="0" cap="none" spc="0" normalizeH="0" baseline="0" noProof="0" dirty="0">
                <a:ln>
                  <a:noFill/>
                </a:ln>
                <a:solidFill>
                  <a:prstClr val="black"/>
                </a:solidFill>
                <a:effectLst/>
                <a:uLnTx/>
                <a:uFillTx/>
                <a:latin typeface="EC Square Sans Pro" panose="020B0506040000020004" pitchFamily="34" charset="0"/>
                <a:sym typeface="Arial"/>
              </a:rPr>
              <a:t>C</a:t>
            </a:r>
            <a:endParaRPr kumimoji="0" lang="en-IE" sz="1600" b="0" i="0" u="none" strike="noStrike" kern="0" cap="none" spc="0" normalizeH="0" baseline="0" noProof="0" dirty="0">
              <a:ln>
                <a:noFill/>
              </a:ln>
              <a:solidFill>
                <a:prstClr val="black"/>
              </a:solidFill>
              <a:effectLst/>
              <a:uLnTx/>
              <a:uFillTx/>
              <a:latin typeface="EC Square Sans Pro" panose="020B0506040000020004" pitchFamily="34" charset="0"/>
              <a:sym typeface="Arial"/>
            </a:endParaRPr>
          </a:p>
        </p:txBody>
      </p:sp>
      <p:sp>
        <p:nvSpPr>
          <p:cNvPr id="26" name="Flowchart: Connector 25">
            <a:extLst>
              <a:ext uri="{FF2B5EF4-FFF2-40B4-BE49-F238E27FC236}">
                <a16:creationId xmlns:a16="http://schemas.microsoft.com/office/drawing/2014/main" id="{D9A74F29-02B0-3CBF-2147-55BF43950840}"/>
              </a:ext>
            </a:extLst>
          </p:cNvPr>
          <p:cNvSpPr/>
          <p:nvPr/>
        </p:nvSpPr>
        <p:spPr>
          <a:xfrm>
            <a:off x="4610668" y="5858765"/>
            <a:ext cx="252000" cy="252000"/>
          </a:xfrm>
          <a:prstGeom prst="flowChartConnector">
            <a:avLst/>
          </a:prstGeom>
        </p:spPr>
        <p:style>
          <a:lnRef idx="3">
            <a:schemeClr val="lt1"/>
          </a:lnRef>
          <a:fillRef idx="1">
            <a:schemeClr val="accent3"/>
          </a:fillRef>
          <a:effectRef idx="1">
            <a:schemeClr val="accent3"/>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1600" b="0" i="0" u="none" strike="noStrike" kern="0" cap="none" spc="0" normalizeH="0" baseline="0" noProof="0" dirty="0">
                <a:ln>
                  <a:noFill/>
                </a:ln>
                <a:solidFill>
                  <a:prstClr val="black"/>
                </a:solidFill>
                <a:effectLst/>
                <a:uLnTx/>
                <a:uFillTx/>
                <a:latin typeface="EC Square Sans Pro" panose="020B0506040000020004" pitchFamily="34" charset="0"/>
                <a:sym typeface="Arial"/>
              </a:rPr>
              <a:t>B</a:t>
            </a:r>
            <a:endParaRPr kumimoji="0" lang="en-IE" sz="1600" b="0" i="0" u="none" strike="noStrike" kern="0" cap="none" spc="0" normalizeH="0" baseline="0" noProof="0" dirty="0">
              <a:ln>
                <a:noFill/>
              </a:ln>
              <a:solidFill>
                <a:prstClr val="black"/>
              </a:solidFill>
              <a:effectLst/>
              <a:uLnTx/>
              <a:uFillTx/>
              <a:latin typeface="EC Square Sans Pro" panose="020B0506040000020004" pitchFamily="34" charset="0"/>
              <a:sym typeface="Arial"/>
            </a:endParaRPr>
          </a:p>
        </p:txBody>
      </p:sp>
      <p:sp>
        <p:nvSpPr>
          <p:cNvPr id="27" name="Flowchart: Connector 26">
            <a:extLst>
              <a:ext uri="{FF2B5EF4-FFF2-40B4-BE49-F238E27FC236}">
                <a16:creationId xmlns:a16="http://schemas.microsoft.com/office/drawing/2014/main" id="{48CE3DA8-A1A2-1DF0-5378-A1CD81AFA75D}"/>
              </a:ext>
            </a:extLst>
          </p:cNvPr>
          <p:cNvSpPr/>
          <p:nvPr/>
        </p:nvSpPr>
        <p:spPr>
          <a:xfrm>
            <a:off x="4533585" y="3820619"/>
            <a:ext cx="252000" cy="252000"/>
          </a:xfrm>
          <a:prstGeom prst="flowChartConnector">
            <a:avLst/>
          </a:prstGeom>
        </p:spPr>
        <p:style>
          <a:lnRef idx="3">
            <a:schemeClr val="lt1"/>
          </a:lnRef>
          <a:fillRef idx="1">
            <a:schemeClr val="accent3"/>
          </a:fillRef>
          <a:effectRef idx="1">
            <a:schemeClr val="accent3"/>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1600" b="0" i="0" u="none" strike="noStrike" kern="0" cap="none" spc="0" normalizeH="0" baseline="0" noProof="0" dirty="0">
                <a:ln>
                  <a:noFill/>
                </a:ln>
                <a:solidFill>
                  <a:prstClr val="black"/>
                </a:solidFill>
                <a:effectLst/>
                <a:uLnTx/>
                <a:uFillTx/>
                <a:latin typeface="EC Square Sans Pro" panose="020B0506040000020004" pitchFamily="34" charset="0"/>
                <a:sym typeface="Arial"/>
              </a:rPr>
              <a:t>b</a:t>
            </a:r>
            <a:endParaRPr kumimoji="0" lang="en-IE" sz="1600" b="0" i="0" u="none" strike="noStrike" kern="0" cap="none" spc="0" normalizeH="0" baseline="0" noProof="0" dirty="0">
              <a:ln>
                <a:noFill/>
              </a:ln>
              <a:solidFill>
                <a:prstClr val="black"/>
              </a:solidFill>
              <a:effectLst/>
              <a:uLnTx/>
              <a:uFillTx/>
              <a:latin typeface="EC Square Sans Pro" panose="020B0506040000020004" pitchFamily="34" charset="0"/>
              <a:sym typeface="Arial"/>
            </a:endParaRPr>
          </a:p>
        </p:txBody>
      </p:sp>
      <p:sp>
        <p:nvSpPr>
          <p:cNvPr id="28" name="Flowchart: Connector 27">
            <a:extLst>
              <a:ext uri="{FF2B5EF4-FFF2-40B4-BE49-F238E27FC236}">
                <a16:creationId xmlns:a16="http://schemas.microsoft.com/office/drawing/2014/main" id="{01F9A5EA-B8EC-7F84-623D-E4C7AB87D354}"/>
              </a:ext>
            </a:extLst>
          </p:cNvPr>
          <p:cNvSpPr/>
          <p:nvPr/>
        </p:nvSpPr>
        <p:spPr>
          <a:xfrm>
            <a:off x="5025620" y="3838403"/>
            <a:ext cx="252000" cy="252000"/>
          </a:xfrm>
          <a:prstGeom prst="flowChartConnector">
            <a:avLst/>
          </a:prstGeom>
        </p:spPr>
        <p:style>
          <a:lnRef idx="3">
            <a:schemeClr val="lt1"/>
          </a:lnRef>
          <a:fillRef idx="1">
            <a:schemeClr val="accent3"/>
          </a:fillRef>
          <a:effectRef idx="1">
            <a:schemeClr val="accent3"/>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1600" b="0" i="0" u="none" strike="noStrike" kern="0" cap="none" spc="0" normalizeH="0" baseline="0" noProof="0" dirty="0">
                <a:ln>
                  <a:noFill/>
                </a:ln>
                <a:solidFill>
                  <a:prstClr val="black"/>
                </a:solidFill>
                <a:effectLst/>
                <a:uLnTx/>
                <a:uFillTx/>
                <a:latin typeface="EC Square Sans Pro" panose="020B0506040000020004" pitchFamily="34" charset="0"/>
                <a:sym typeface="Arial"/>
              </a:rPr>
              <a:t>c</a:t>
            </a:r>
            <a:endParaRPr kumimoji="0" lang="en-IE" sz="1600" b="0" i="0" u="none" strike="noStrike" kern="0" cap="none" spc="0" normalizeH="0" baseline="0" noProof="0" dirty="0">
              <a:ln>
                <a:noFill/>
              </a:ln>
              <a:solidFill>
                <a:prstClr val="black"/>
              </a:solidFill>
              <a:effectLst/>
              <a:uLnTx/>
              <a:uFillTx/>
              <a:latin typeface="EC Square Sans Pro" panose="020B0506040000020004" pitchFamily="34" charset="0"/>
              <a:sym typeface="Arial"/>
            </a:endParaRPr>
          </a:p>
        </p:txBody>
      </p:sp>
      <p:sp>
        <p:nvSpPr>
          <p:cNvPr id="29" name="Flowchart: Connector 28">
            <a:extLst>
              <a:ext uri="{FF2B5EF4-FFF2-40B4-BE49-F238E27FC236}">
                <a16:creationId xmlns:a16="http://schemas.microsoft.com/office/drawing/2014/main" id="{C1CDD93F-AE5E-DE78-4473-0C38DDB32558}"/>
              </a:ext>
            </a:extLst>
          </p:cNvPr>
          <p:cNvSpPr/>
          <p:nvPr/>
        </p:nvSpPr>
        <p:spPr>
          <a:xfrm>
            <a:off x="5151478" y="3664509"/>
            <a:ext cx="377620" cy="252000"/>
          </a:xfrm>
          <a:prstGeom prst="flowChartConnector">
            <a:avLst/>
          </a:prstGeom>
        </p:spPr>
        <p:style>
          <a:lnRef idx="3">
            <a:schemeClr val="lt1"/>
          </a:lnRef>
          <a:fillRef idx="1">
            <a:schemeClr val="accent3"/>
          </a:fillRef>
          <a:effectRef idx="1">
            <a:schemeClr val="accent3"/>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1600" b="0" i="0" u="none" strike="noStrike" kern="0" cap="none" spc="0" normalizeH="0" baseline="0" noProof="0" dirty="0">
                <a:ln>
                  <a:noFill/>
                </a:ln>
                <a:solidFill>
                  <a:prstClr val="black"/>
                </a:solidFill>
                <a:effectLst/>
                <a:uLnTx/>
                <a:uFillTx/>
                <a:latin typeface="EC Square Sans Pro" panose="020B0506040000020004" pitchFamily="34" charset="0"/>
                <a:sym typeface="Arial"/>
              </a:rPr>
              <a:t>d</a:t>
            </a:r>
            <a:r>
              <a:rPr kumimoji="0" lang="nl-NL" sz="600" b="0" i="0" u="none" strike="noStrike" kern="0" cap="none" spc="0" normalizeH="0" baseline="0" noProof="0" dirty="0">
                <a:ln>
                  <a:noFill/>
                </a:ln>
                <a:solidFill>
                  <a:prstClr val="black"/>
                </a:solidFill>
                <a:effectLst/>
                <a:uLnTx/>
                <a:uFillTx/>
                <a:latin typeface="EC Square Sans Pro" panose="020B0506040000020004" pitchFamily="34" charset="0"/>
                <a:sym typeface="Arial"/>
              </a:rPr>
              <a:t>-</a:t>
            </a:r>
            <a:r>
              <a:rPr kumimoji="0" lang="nl-NL" sz="1000" b="0" i="0" u="none" strike="noStrike" kern="0" cap="none" spc="0" normalizeH="0" baseline="0" noProof="0" dirty="0">
                <a:ln>
                  <a:noFill/>
                </a:ln>
                <a:solidFill>
                  <a:prstClr val="black"/>
                </a:solidFill>
                <a:effectLst/>
                <a:uLnTx/>
                <a:uFillTx/>
                <a:latin typeface="EC Square Sans Pro" panose="020B0506040000020004" pitchFamily="34" charset="0"/>
                <a:sym typeface="Arial"/>
              </a:rPr>
              <a:t>temp</a:t>
            </a:r>
            <a:endParaRPr kumimoji="0" lang="en-IE" sz="1600" b="0" i="0" u="none" strike="noStrike" kern="0" cap="none" spc="0" normalizeH="0" baseline="0" noProof="0" dirty="0">
              <a:ln>
                <a:noFill/>
              </a:ln>
              <a:solidFill>
                <a:prstClr val="black"/>
              </a:solidFill>
              <a:effectLst/>
              <a:uLnTx/>
              <a:uFillTx/>
              <a:latin typeface="EC Square Sans Pro" panose="020B0506040000020004" pitchFamily="34" charset="0"/>
              <a:sym typeface="Arial"/>
            </a:endParaRPr>
          </a:p>
        </p:txBody>
      </p:sp>
      <p:sp>
        <p:nvSpPr>
          <p:cNvPr id="30" name="Flowchart: Connector 29">
            <a:extLst>
              <a:ext uri="{FF2B5EF4-FFF2-40B4-BE49-F238E27FC236}">
                <a16:creationId xmlns:a16="http://schemas.microsoft.com/office/drawing/2014/main" id="{1AAB1BEB-7C75-AF49-8A72-8438C8D2C457}"/>
              </a:ext>
            </a:extLst>
          </p:cNvPr>
          <p:cNvSpPr/>
          <p:nvPr/>
        </p:nvSpPr>
        <p:spPr>
          <a:xfrm>
            <a:off x="5455620" y="3838403"/>
            <a:ext cx="252000" cy="252000"/>
          </a:xfrm>
          <a:prstGeom prst="flowChartConnector">
            <a:avLst/>
          </a:prstGeom>
        </p:spPr>
        <p:style>
          <a:lnRef idx="3">
            <a:schemeClr val="lt1"/>
          </a:lnRef>
          <a:fillRef idx="1">
            <a:schemeClr val="accent3"/>
          </a:fillRef>
          <a:effectRef idx="1">
            <a:schemeClr val="accent3"/>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1600" b="0" i="0" u="none" strike="noStrike" kern="0" cap="none" spc="0" normalizeH="0" baseline="0" noProof="0" dirty="0">
                <a:ln>
                  <a:noFill/>
                </a:ln>
                <a:solidFill>
                  <a:prstClr val="black"/>
                </a:solidFill>
                <a:effectLst/>
                <a:uLnTx/>
                <a:uFillTx/>
                <a:latin typeface="EC Square Sans Pro" panose="020B0506040000020004" pitchFamily="34" charset="0"/>
                <a:sym typeface="Arial"/>
              </a:rPr>
              <a:t>d</a:t>
            </a:r>
            <a:endParaRPr kumimoji="0" lang="en-IE" sz="1600" b="0" i="0" u="none" strike="noStrike" kern="0" cap="none" spc="0" normalizeH="0" baseline="0" noProof="0" dirty="0">
              <a:ln>
                <a:noFill/>
              </a:ln>
              <a:solidFill>
                <a:prstClr val="black"/>
              </a:solidFill>
              <a:effectLst/>
              <a:uLnTx/>
              <a:uFillTx/>
              <a:latin typeface="EC Square Sans Pro" panose="020B0506040000020004" pitchFamily="34" charset="0"/>
              <a:sym typeface="Arial"/>
            </a:endParaRPr>
          </a:p>
        </p:txBody>
      </p:sp>
      <p:sp>
        <p:nvSpPr>
          <p:cNvPr id="31" name="Flowchart: Connector 30">
            <a:extLst>
              <a:ext uri="{FF2B5EF4-FFF2-40B4-BE49-F238E27FC236}">
                <a16:creationId xmlns:a16="http://schemas.microsoft.com/office/drawing/2014/main" id="{BB474864-F07E-3334-DDD3-6BCC10057A86}"/>
              </a:ext>
            </a:extLst>
          </p:cNvPr>
          <p:cNvSpPr/>
          <p:nvPr/>
        </p:nvSpPr>
        <p:spPr>
          <a:xfrm>
            <a:off x="5867695" y="3820619"/>
            <a:ext cx="252000" cy="252000"/>
          </a:xfrm>
          <a:prstGeom prst="flowChartConnector">
            <a:avLst/>
          </a:prstGeom>
        </p:spPr>
        <p:style>
          <a:lnRef idx="3">
            <a:schemeClr val="lt1"/>
          </a:lnRef>
          <a:fillRef idx="1">
            <a:schemeClr val="accent3"/>
          </a:fillRef>
          <a:effectRef idx="1">
            <a:schemeClr val="accent3"/>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1600" b="0" i="0" u="none" strike="noStrike" kern="0" cap="none" spc="0" normalizeH="0" baseline="0" noProof="0" dirty="0">
                <a:ln>
                  <a:noFill/>
                </a:ln>
                <a:solidFill>
                  <a:prstClr val="black"/>
                </a:solidFill>
                <a:effectLst/>
                <a:uLnTx/>
                <a:uFillTx/>
                <a:latin typeface="EC Square Sans Pro" panose="020B0506040000020004" pitchFamily="34" charset="0"/>
                <a:sym typeface="Arial"/>
              </a:rPr>
              <a:t>e</a:t>
            </a:r>
            <a:endParaRPr kumimoji="0" lang="en-IE" sz="1600" b="0" i="0" u="none" strike="noStrike" kern="0" cap="none" spc="0" normalizeH="0" baseline="0" noProof="0" dirty="0">
              <a:ln>
                <a:noFill/>
              </a:ln>
              <a:solidFill>
                <a:prstClr val="black"/>
              </a:solidFill>
              <a:effectLst/>
              <a:uLnTx/>
              <a:uFillTx/>
              <a:latin typeface="EC Square Sans Pro" panose="020B0506040000020004" pitchFamily="34" charset="0"/>
              <a:sym typeface="Arial"/>
            </a:endParaRPr>
          </a:p>
        </p:txBody>
      </p:sp>
      <p:sp>
        <p:nvSpPr>
          <p:cNvPr id="34" name="TextBox 33">
            <a:extLst>
              <a:ext uri="{FF2B5EF4-FFF2-40B4-BE49-F238E27FC236}">
                <a16:creationId xmlns:a16="http://schemas.microsoft.com/office/drawing/2014/main" id="{14944370-1B41-D0FB-DD71-3C5DC61843BE}"/>
              </a:ext>
            </a:extLst>
          </p:cNvPr>
          <p:cNvSpPr txBox="1"/>
          <p:nvPr/>
        </p:nvSpPr>
        <p:spPr>
          <a:xfrm>
            <a:off x="495427" y="2975680"/>
            <a:ext cx="70965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1100" b="0" i="0" u="none" strike="noStrike" kern="0" cap="none" spc="0" normalizeH="0" baseline="0" noProof="0" dirty="0">
                <a:ln>
                  <a:noFill/>
                </a:ln>
                <a:solidFill>
                  <a:srgbClr val="000000"/>
                </a:solidFill>
                <a:effectLst/>
                <a:uLnTx/>
                <a:uFillTx/>
                <a:latin typeface="EC Square Sans Pro" panose="020B0506040000020004" pitchFamily="34" charset="0"/>
                <a:cs typeface="Arial"/>
                <a:sym typeface="Arial"/>
              </a:rPr>
              <a:t>M1</a:t>
            </a:r>
            <a:endParaRPr kumimoji="0" lang="en-IE" sz="1100" b="0" i="0" u="none" strike="noStrike" kern="0" cap="none" spc="0" normalizeH="0" baseline="0" noProof="0" dirty="0">
              <a:ln>
                <a:noFill/>
              </a:ln>
              <a:solidFill>
                <a:srgbClr val="000000"/>
              </a:solidFill>
              <a:effectLst/>
              <a:uLnTx/>
              <a:uFillTx/>
              <a:latin typeface="EC Square Sans Pro" panose="020B0506040000020004" pitchFamily="34" charset="0"/>
              <a:cs typeface="Arial"/>
              <a:sym typeface="Arial"/>
            </a:endParaRPr>
          </a:p>
        </p:txBody>
      </p:sp>
      <p:sp>
        <p:nvSpPr>
          <p:cNvPr id="35" name="TextBox 34">
            <a:extLst>
              <a:ext uri="{FF2B5EF4-FFF2-40B4-BE49-F238E27FC236}">
                <a16:creationId xmlns:a16="http://schemas.microsoft.com/office/drawing/2014/main" id="{2A8E6C1E-69C5-4039-7A8B-8A7BBC7ECDEC}"/>
              </a:ext>
            </a:extLst>
          </p:cNvPr>
          <p:cNvSpPr txBox="1"/>
          <p:nvPr/>
        </p:nvSpPr>
        <p:spPr>
          <a:xfrm>
            <a:off x="395809" y="3526982"/>
            <a:ext cx="70965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1400" b="0" i="0" u="none" strike="noStrike" kern="0" cap="none" spc="0" normalizeH="0" baseline="0" noProof="0" dirty="0">
                <a:ln>
                  <a:noFill/>
                </a:ln>
                <a:solidFill>
                  <a:srgbClr val="000000"/>
                </a:solidFill>
                <a:effectLst/>
                <a:uLnTx/>
                <a:uFillTx/>
                <a:latin typeface="EC Square Sans Pro" panose="020B0506040000020004" pitchFamily="34" charset="0"/>
                <a:cs typeface="Arial"/>
                <a:sym typeface="Arial"/>
              </a:rPr>
              <a:t>N1</a:t>
            </a:r>
            <a:endParaRPr kumimoji="0" lang="en-IE" sz="1400" b="0" i="0" u="none" strike="noStrike" kern="0" cap="none" spc="0" normalizeH="0" baseline="0" noProof="0" dirty="0">
              <a:ln>
                <a:noFill/>
              </a:ln>
              <a:solidFill>
                <a:srgbClr val="000000"/>
              </a:solidFill>
              <a:effectLst/>
              <a:uLnTx/>
              <a:uFillTx/>
              <a:latin typeface="EC Square Sans Pro" panose="020B0506040000020004" pitchFamily="34" charset="0"/>
              <a:cs typeface="Arial"/>
              <a:sym typeface="Arial"/>
            </a:endParaRPr>
          </a:p>
        </p:txBody>
      </p:sp>
      <p:sp>
        <p:nvSpPr>
          <p:cNvPr id="36" name="TextBox 35">
            <a:extLst>
              <a:ext uri="{FF2B5EF4-FFF2-40B4-BE49-F238E27FC236}">
                <a16:creationId xmlns:a16="http://schemas.microsoft.com/office/drawing/2014/main" id="{174E98BB-E516-3FE7-C9E9-451FC40672DA}"/>
              </a:ext>
            </a:extLst>
          </p:cNvPr>
          <p:cNvSpPr txBox="1"/>
          <p:nvPr/>
        </p:nvSpPr>
        <p:spPr>
          <a:xfrm>
            <a:off x="238225" y="4564062"/>
            <a:ext cx="70965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1100" b="0" i="0" u="none" strike="noStrike" kern="0" cap="none" spc="0" normalizeH="0" baseline="0" noProof="0" dirty="0">
                <a:ln>
                  <a:noFill/>
                </a:ln>
                <a:solidFill>
                  <a:srgbClr val="000000"/>
                </a:solidFill>
                <a:effectLst/>
                <a:uLnTx/>
                <a:uFillTx/>
                <a:latin typeface="EC Square Sans Pro" panose="020B0506040000020004" pitchFamily="34" charset="0"/>
                <a:cs typeface="Arial"/>
                <a:sym typeface="Arial"/>
              </a:rPr>
              <a:t>N2, N3</a:t>
            </a:r>
            <a:endParaRPr kumimoji="0" lang="en-IE" sz="1100" b="0" i="0" u="none" strike="noStrike" kern="0" cap="none" spc="0" normalizeH="0" baseline="0" noProof="0" dirty="0">
              <a:ln>
                <a:noFill/>
              </a:ln>
              <a:solidFill>
                <a:srgbClr val="000000"/>
              </a:solidFill>
              <a:effectLst/>
              <a:uLnTx/>
              <a:uFillTx/>
              <a:latin typeface="EC Square Sans Pro" panose="020B0506040000020004" pitchFamily="34" charset="0"/>
              <a:cs typeface="Arial"/>
              <a:sym typeface="Arial"/>
            </a:endParaRPr>
          </a:p>
        </p:txBody>
      </p:sp>
      <p:sp>
        <p:nvSpPr>
          <p:cNvPr id="37" name="TextBox 36">
            <a:extLst>
              <a:ext uri="{FF2B5EF4-FFF2-40B4-BE49-F238E27FC236}">
                <a16:creationId xmlns:a16="http://schemas.microsoft.com/office/drawing/2014/main" id="{9E23C1E5-183A-274C-CB59-F2E1EEE62A15}"/>
              </a:ext>
            </a:extLst>
          </p:cNvPr>
          <p:cNvSpPr txBox="1"/>
          <p:nvPr/>
        </p:nvSpPr>
        <p:spPr>
          <a:xfrm>
            <a:off x="343053" y="5522187"/>
            <a:ext cx="70965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1050" b="0" i="0" u="none" strike="noStrike" kern="0" cap="none" spc="0" normalizeH="0" baseline="0" noProof="0" dirty="0">
                <a:ln>
                  <a:noFill/>
                </a:ln>
                <a:solidFill>
                  <a:srgbClr val="000000"/>
                </a:solidFill>
                <a:effectLst/>
                <a:uLnTx/>
                <a:uFillTx/>
                <a:latin typeface="EC Square Sans Pro" panose="020B0506040000020004" pitchFamily="34" charset="0"/>
                <a:cs typeface="Arial"/>
                <a:sym typeface="Arial"/>
              </a:rPr>
              <a:t>M2, M3</a:t>
            </a:r>
            <a:endParaRPr kumimoji="0" lang="en-IE" sz="1050" b="0" i="0" u="none" strike="noStrike" kern="0" cap="none" spc="0" normalizeH="0" baseline="0" noProof="0" dirty="0">
              <a:ln>
                <a:noFill/>
              </a:ln>
              <a:solidFill>
                <a:srgbClr val="000000"/>
              </a:solidFill>
              <a:effectLst/>
              <a:uLnTx/>
              <a:uFillTx/>
              <a:latin typeface="EC Square Sans Pro" panose="020B0506040000020004" pitchFamily="34" charset="0"/>
              <a:cs typeface="Arial"/>
              <a:sym typeface="Arial"/>
            </a:endParaRPr>
          </a:p>
        </p:txBody>
      </p:sp>
      <p:cxnSp>
        <p:nvCxnSpPr>
          <p:cNvPr id="38" name="Straight Connector 37">
            <a:extLst>
              <a:ext uri="{FF2B5EF4-FFF2-40B4-BE49-F238E27FC236}">
                <a16:creationId xmlns:a16="http://schemas.microsoft.com/office/drawing/2014/main" id="{122F3C49-C83F-5163-8D38-7AA374D02BD4}"/>
              </a:ext>
            </a:extLst>
          </p:cNvPr>
          <p:cNvCxnSpPr>
            <a:cxnSpLocks/>
          </p:cNvCxnSpPr>
          <p:nvPr/>
        </p:nvCxnSpPr>
        <p:spPr>
          <a:xfrm flipV="1">
            <a:off x="1208484" y="4423354"/>
            <a:ext cx="4069136" cy="0"/>
          </a:xfrm>
          <a:prstGeom prst="line">
            <a:avLst/>
          </a:prstGeom>
          <a:ln/>
        </p:spPr>
        <p:style>
          <a:lnRef idx="3">
            <a:schemeClr val="lt1"/>
          </a:lnRef>
          <a:fillRef idx="1">
            <a:schemeClr val="accent3"/>
          </a:fillRef>
          <a:effectRef idx="1">
            <a:schemeClr val="accent3"/>
          </a:effectRef>
          <a:fontRef idx="minor">
            <a:schemeClr val="lt1"/>
          </a:fontRef>
        </p:style>
      </p:cxnSp>
      <p:sp>
        <p:nvSpPr>
          <p:cNvPr id="39" name="Flowchart: Connector 38">
            <a:extLst>
              <a:ext uri="{FF2B5EF4-FFF2-40B4-BE49-F238E27FC236}">
                <a16:creationId xmlns:a16="http://schemas.microsoft.com/office/drawing/2014/main" id="{C64FE18A-F395-B60C-8232-8AA60B6E9B80}"/>
              </a:ext>
            </a:extLst>
          </p:cNvPr>
          <p:cNvSpPr/>
          <p:nvPr/>
        </p:nvSpPr>
        <p:spPr>
          <a:xfrm>
            <a:off x="4216031" y="3493273"/>
            <a:ext cx="252000" cy="252000"/>
          </a:xfrm>
          <a:prstGeom prst="flowChartConnector">
            <a:avLst/>
          </a:prstGeom>
        </p:spPr>
        <p:style>
          <a:lnRef idx="3">
            <a:schemeClr val="lt1"/>
          </a:lnRef>
          <a:fillRef idx="1">
            <a:schemeClr val="accent3"/>
          </a:fillRef>
          <a:effectRef idx="1">
            <a:schemeClr val="accent3"/>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1600" b="0" i="0" u="none" strike="noStrike" kern="0" cap="none" spc="0" normalizeH="0" baseline="0" noProof="0" dirty="0">
                <a:ln>
                  <a:noFill/>
                </a:ln>
                <a:solidFill>
                  <a:prstClr val="black"/>
                </a:solidFill>
                <a:effectLst/>
                <a:uLnTx/>
                <a:uFillTx/>
                <a:latin typeface="EC Square Sans Pro" panose="020B0506040000020004" pitchFamily="34" charset="0"/>
                <a:sym typeface="Arial"/>
              </a:rPr>
              <a:t>b</a:t>
            </a:r>
            <a:endParaRPr kumimoji="0" lang="en-IE" sz="1600" b="0" i="0" u="none" strike="noStrike" kern="0" cap="none" spc="0" normalizeH="0" baseline="0" noProof="0" dirty="0">
              <a:ln>
                <a:noFill/>
              </a:ln>
              <a:solidFill>
                <a:prstClr val="black"/>
              </a:solidFill>
              <a:effectLst/>
              <a:uLnTx/>
              <a:uFillTx/>
              <a:latin typeface="EC Square Sans Pro" panose="020B0506040000020004" pitchFamily="34" charset="0"/>
              <a:sym typeface="Arial"/>
            </a:endParaRPr>
          </a:p>
        </p:txBody>
      </p:sp>
      <p:sp>
        <p:nvSpPr>
          <p:cNvPr id="40" name="Flowchart: Connector 39">
            <a:extLst>
              <a:ext uri="{FF2B5EF4-FFF2-40B4-BE49-F238E27FC236}">
                <a16:creationId xmlns:a16="http://schemas.microsoft.com/office/drawing/2014/main" id="{5E2D9F36-2ABD-2FBF-F39E-40214D0DC00D}"/>
              </a:ext>
            </a:extLst>
          </p:cNvPr>
          <p:cNvSpPr/>
          <p:nvPr/>
        </p:nvSpPr>
        <p:spPr>
          <a:xfrm>
            <a:off x="3941497" y="3493273"/>
            <a:ext cx="252000" cy="252000"/>
          </a:xfrm>
          <a:prstGeom prst="flowChartConnector">
            <a:avLst/>
          </a:prstGeom>
        </p:spPr>
        <p:style>
          <a:lnRef idx="3">
            <a:schemeClr val="lt1"/>
          </a:lnRef>
          <a:fillRef idx="1">
            <a:schemeClr val="accent3"/>
          </a:fillRef>
          <a:effectRef idx="1">
            <a:schemeClr val="accent3"/>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1600" b="0" i="0" u="none" strike="noStrike" kern="0" cap="none" spc="0" normalizeH="0" baseline="0" noProof="0" dirty="0">
                <a:ln>
                  <a:noFill/>
                </a:ln>
                <a:solidFill>
                  <a:prstClr val="black"/>
                </a:solidFill>
                <a:effectLst/>
                <a:uLnTx/>
                <a:uFillTx/>
                <a:latin typeface="EC Square Sans Pro" panose="020B0506040000020004" pitchFamily="34" charset="0"/>
                <a:sym typeface="Arial"/>
              </a:rPr>
              <a:t>a</a:t>
            </a:r>
            <a:endParaRPr kumimoji="0" lang="en-IE" sz="1600" b="0" i="0" u="none" strike="noStrike" kern="0" cap="none" spc="0" normalizeH="0" baseline="0" noProof="0" dirty="0">
              <a:ln>
                <a:noFill/>
              </a:ln>
              <a:solidFill>
                <a:prstClr val="black"/>
              </a:solidFill>
              <a:effectLst/>
              <a:uLnTx/>
              <a:uFillTx/>
              <a:latin typeface="EC Square Sans Pro" panose="020B0506040000020004" pitchFamily="34" charset="0"/>
              <a:sym typeface="Arial"/>
            </a:endParaRPr>
          </a:p>
        </p:txBody>
      </p:sp>
      <p:sp>
        <p:nvSpPr>
          <p:cNvPr id="41" name="Flowchart: Connector 40">
            <a:extLst>
              <a:ext uri="{FF2B5EF4-FFF2-40B4-BE49-F238E27FC236}">
                <a16:creationId xmlns:a16="http://schemas.microsoft.com/office/drawing/2014/main" id="{FE08CB72-77C8-D3B5-522F-F2FFDF1DB917}"/>
              </a:ext>
            </a:extLst>
          </p:cNvPr>
          <p:cNvSpPr/>
          <p:nvPr/>
        </p:nvSpPr>
        <p:spPr>
          <a:xfrm>
            <a:off x="5878607" y="2761990"/>
            <a:ext cx="864000" cy="864000"/>
          </a:xfrm>
          <a:prstGeom prst="flowChartConnector">
            <a:avLst/>
          </a:prstGeom>
        </p:spPr>
        <p:style>
          <a:lnRef idx="3">
            <a:schemeClr val="lt1"/>
          </a:lnRef>
          <a:fillRef idx="1">
            <a:schemeClr val="accent3"/>
          </a:fillRef>
          <a:effectRef idx="1">
            <a:schemeClr val="accent3"/>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1600" b="0" i="0" u="none" strike="noStrike" kern="0" cap="none" spc="0" normalizeH="0" baseline="0" noProof="0" dirty="0">
                <a:ln>
                  <a:noFill/>
                </a:ln>
                <a:solidFill>
                  <a:prstClr val="black"/>
                </a:solidFill>
                <a:effectLst/>
                <a:uLnTx/>
                <a:uFillTx/>
                <a:latin typeface="EC Square Sans Pro" panose="020B0506040000020004" pitchFamily="34" charset="0"/>
                <a:sym typeface="Arial"/>
              </a:rPr>
              <a:t>Euro 7</a:t>
            </a:r>
            <a:endParaRPr kumimoji="0" lang="en-IE" sz="1600" b="0" i="0" u="none" strike="noStrike" kern="0" cap="none" spc="0" normalizeH="0" baseline="0" noProof="0" dirty="0">
              <a:ln>
                <a:noFill/>
              </a:ln>
              <a:solidFill>
                <a:prstClr val="black"/>
              </a:solidFill>
              <a:effectLst/>
              <a:uLnTx/>
              <a:uFillTx/>
              <a:latin typeface="EC Square Sans Pro" panose="020B0506040000020004" pitchFamily="34" charset="0"/>
              <a:sym typeface="Arial"/>
            </a:endParaRPr>
          </a:p>
        </p:txBody>
      </p:sp>
      <p:sp>
        <p:nvSpPr>
          <p:cNvPr id="42" name="Flowchart: Connector 41">
            <a:extLst>
              <a:ext uri="{FF2B5EF4-FFF2-40B4-BE49-F238E27FC236}">
                <a16:creationId xmlns:a16="http://schemas.microsoft.com/office/drawing/2014/main" id="{F9BF29E0-7E37-8D52-4D04-516BEA31B6E1}"/>
              </a:ext>
            </a:extLst>
          </p:cNvPr>
          <p:cNvSpPr/>
          <p:nvPr/>
        </p:nvSpPr>
        <p:spPr>
          <a:xfrm>
            <a:off x="5873390" y="4971021"/>
            <a:ext cx="864000" cy="864000"/>
          </a:xfrm>
          <a:prstGeom prst="flowChartConnector">
            <a:avLst/>
          </a:prstGeom>
        </p:spPr>
        <p:style>
          <a:lnRef idx="3">
            <a:schemeClr val="lt1"/>
          </a:lnRef>
          <a:fillRef idx="1">
            <a:schemeClr val="accent3"/>
          </a:fillRef>
          <a:effectRef idx="1">
            <a:schemeClr val="accent3"/>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1600" b="0" i="0" u="none" strike="noStrike" kern="0" cap="none" spc="0" normalizeH="0" baseline="0" noProof="0" dirty="0">
                <a:ln>
                  <a:noFill/>
                </a:ln>
                <a:solidFill>
                  <a:prstClr val="black"/>
                </a:solidFill>
                <a:effectLst/>
                <a:uLnTx/>
                <a:uFillTx/>
                <a:latin typeface="EC Square Sans Pro" panose="020B0506040000020004" pitchFamily="34" charset="0"/>
                <a:sym typeface="Arial"/>
              </a:rPr>
              <a:t>Euro VII</a:t>
            </a:r>
            <a:endParaRPr kumimoji="0" lang="en-IE" sz="1600" b="0" i="0" u="none" strike="noStrike" kern="0" cap="none" spc="0" normalizeH="0" baseline="0" noProof="0" dirty="0">
              <a:ln>
                <a:noFill/>
              </a:ln>
              <a:solidFill>
                <a:prstClr val="black"/>
              </a:solidFill>
              <a:effectLst/>
              <a:uLnTx/>
              <a:uFillTx/>
              <a:latin typeface="EC Square Sans Pro" panose="020B0506040000020004" pitchFamily="34" charset="0"/>
              <a:sym typeface="Arial"/>
            </a:endParaRPr>
          </a:p>
        </p:txBody>
      </p:sp>
      <p:graphicFrame>
        <p:nvGraphicFramePr>
          <p:cNvPr id="43" name="Table 42">
            <a:extLst>
              <a:ext uri="{FF2B5EF4-FFF2-40B4-BE49-F238E27FC236}">
                <a16:creationId xmlns:a16="http://schemas.microsoft.com/office/drawing/2014/main" id="{23EE7F9D-F991-D8AC-2847-1C91BF166C55}"/>
              </a:ext>
            </a:extLst>
          </p:cNvPr>
          <p:cNvGraphicFramePr>
            <a:graphicFrameLocks noGrp="1"/>
          </p:cNvGraphicFramePr>
          <p:nvPr/>
        </p:nvGraphicFramePr>
        <p:xfrm>
          <a:off x="7928827" y="4222910"/>
          <a:ext cx="3343978" cy="2117535"/>
        </p:xfrm>
        <a:graphic>
          <a:graphicData uri="http://schemas.openxmlformats.org/drawingml/2006/table">
            <a:tbl>
              <a:tblPr firstRow="1" firstCol="1" bandRow="1">
                <a:tableStyleId>{5C22544A-7EE6-4342-B048-85BDC9FD1C3A}</a:tableStyleId>
              </a:tblPr>
              <a:tblGrid>
                <a:gridCol w="1069657">
                  <a:extLst>
                    <a:ext uri="{9D8B030D-6E8A-4147-A177-3AD203B41FA5}">
                      <a16:colId xmlns:a16="http://schemas.microsoft.com/office/drawing/2014/main" val="1794182643"/>
                    </a:ext>
                  </a:extLst>
                </a:gridCol>
                <a:gridCol w="923925">
                  <a:extLst>
                    <a:ext uri="{9D8B030D-6E8A-4147-A177-3AD203B41FA5}">
                      <a16:colId xmlns:a16="http://schemas.microsoft.com/office/drawing/2014/main" val="2183292176"/>
                    </a:ext>
                  </a:extLst>
                </a:gridCol>
                <a:gridCol w="1350396">
                  <a:extLst>
                    <a:ext uri="{9D8B030D-6E8A-4147-A177-3AD203B41FA5}">
                      <a16:colId xmlns:a16="http://schemas.microsoft.com/office/drawing/2014/main" val="4101294266"/>
                    </a:ext>
                  </a:extLst>
                </a:gridCol>
              </a:tblGrid>
              <a:tr h="0">
                <a:tc>
                  <a:txBody>
                    <a:bodyPr/>
                    <a:lstStyle/>
                    <a:p>
                      <a:pPr>
                        <a:lnSpc>
                          <a:spcPct val="115000"/>
                        </a:lnSpc>
                        <a:spcAft>
                          <a:spcPts val="800"/>
                        </a:spcAft>
                        <a:buNone/>
                      </a:pPr>
                      <a:endParaRPr lang="en-IE"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IE" sz="1600" kern="100">
                          <a:effectLst/>
                        </a:rPr>
                        <a:t>LDV</a:t>
                      </a:r>
                      <a:endParaRPr lang="en-I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IE" sz="1600" kern="100" dirty="0">
                          <a:effectLst/>
                        </a:rPr>
                        <a:t>HDV</a:t>
                      </a:r>
                      <a:endParaRPr lang="en-IE"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55559207"/>
                  </a:ext>
                </a:extLst>
              </a:tr>
              <a:tr h="0">
                <a:tc>
                  <a:txBody>
                    <a:bodyPr/>
                    <a:lstStyle/>
                    <a:p>
                      <a:pPr>
                        <a:lnSpc>
                          <a:spcPct val="115000"/>
                        </a:lnSpc>
                        <a:spcAft>
                          <a:spcPts val="800"/>
                        </a:spcAft>
                        <a:buNone/>
                      </a:pPr>
                      <a:r>
                        <a:rPr lang="en-IE" sz="1600" b="1" kern="100" dirty="0">
                          <a:effectLst/>
                        </a:rPr>
                        <a:t>Gasoline</a:t>
                      </a:r>
                      <a:r>
                        <a:rPr lang="en-IE" sz="1600" kern="100" dirty="0">
                          <a:effectLst/>
                        </a:rPr>
                        <a:t> </a:t>
                      </a:r>
                      <a:endParaRPr lang="en-IE"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IE" sz="1600" kern="100" dirty="0">
                          <a:effectLst/>
                        </a:rPr>
                        <a:t> </a:t>
                      </a:r>
                      <a:endParaRPr lang="en-IE"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IE" sz="1600" kern="100" dirty="0">
                          <a:effectLst/>
                        </a:rPr>
                        <a:t> </a:t>
                      </a:r>
                      <a:endParaRPr lang="en-IE"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01502577"/>
                  </a:ext>
                </a:extLst>
              </a:tr>
              <a:tr h="0">
                <a:tc>
                  <a:txBody>
                    <a:bodyPr/>
                    <a:lstStyle/>
                    <a:p>
                      <a:pPr>
                        <a:lnSpc>
                          <a:spcPct val="115000"/>
                        </a:lnSpc>
                        <a:spcAft>
                          <a:spcPts val="800"/>
                        </a:spcAft>
                        <a:buNone/>
                      </a:pPr>
                      <a:r>
                        <a:rPr lang="en-IE" sz="1600" b="0" kern="100">
                          <a:effectLst/>
                        </a:rPr>
                        <a:t>TWC</a:t>
                      </a:r>
                      <a:endParaRPr lang="en-IE" sz="1600" b="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IE" sz="1600" kern="100">
                          <a:effectLst/>
                        </a:rPr>
                        <a:t>Euro 1</a:t>
                      </a:r>
                      <a:endParaRPr lang="en-I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IE" sz="1600" kern="100" dirty="0">
                          <a:effectLst/>
                        </a:rPr>
                        <a:t>-</a:t>
                      </a:r>
                      <a:endParaRPr lang="en-IE"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32649111"/>
                  </a:ext>
                </a:extLst>
              </a:tr>
              <a:tr h="0">
                <a:tc>
                  <a:txBody>
                    <a:bodyPr/>
                    <a:lstStyle/>
                    <a:p>
                      <a:pPr>
                        <a:lnSpc>
                          <a:spcPct val="115000"/>
                        </a:lnSpc>
                        <a:spcAft>
                          <a:spcPts val="800"/>
                        </a:spcAft>
                        <a:buNone/>
                      </a:pPr>
                      <a:r>
                        <a:rPr lang="en-IE" sz="1600" b="0" kern="100" dirty="0">
                          <a:effectLst/>
                        </a:rPr>
                        <a:t>GPF</a:t>
                      </a:r>
                      <a:endParaRPr lang="en-IE" sz="16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IE" sz="1600" kern="100">
                          <a:effectLst/>
                        </a:rPr>
                        <a:t>Euro 6c</a:t>
                      </a:r>
                      <a:endParaRPr lang="en-I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IE" sz="1600" kern="100" dirty="0">
                          <a:effectLst/>
                        </a:rPr>
                        <a:t>Euro 7 (?)</a:t>
                      </a:r>
                      <a:endParaRPr lang="en-IE"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62964286"/>
                  </a:ext>
                </a:extLst>
              </a:tr>
              <a:tr h="0">
                <a:tc>
                  <a:txBody>
                    <a:bodyPr/>
                    <a:lstStyle/>
                    <a:p>
                      <a:pPr>
                        <a:lnSpc>
                          <a:spcPct val="115000"/>
                        </a:lnSpc>
                        <a:spcAft>
                          <a:spcPts val="800"/>
                        </a:spcAft>
                        <a:buNone/>
                      </a:pPr>
                      <a:r>
                        <a:rPr lang="en-IE" sz="1600" b="1" kern="100" dirty="0">
                          <a:effectLst/>
                        </a:rPr>
                        <a:t>Diesel</a:t>
                      </a:r>
                      <a:r>
                        <a:rPr lang="en-IE" sz="1600" b="0" kern="100" dirty="0">
                          <a:effectLst/>
                        </a:rPr>
                        <a:t> </a:t>
                      </a:r>
                      <a:endParaRPr lang="en-IE" sz="16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IE" sz="1600" kern="100">
                          <a:effectLst/>
                        </a:rPr>
                        <a:t> </a:t>
                      </a:r>
                      <a:endParaRPr lang="en-I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IE" sz="1600" kern="100">
                          <a:effectLst/>
                        </a:rPr>
                        <a:t> </a:t>
                      </a:r>
                      <a:endParaRPr lang="en-I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83210699"/>
                  </a:ext>
                </a:extLst>
              </a:tr>
              <a:tr h="0">
                <a:tc>
                  <a:txBody>
                    <a:bodyPr/>
                    <a:lstStyle/>
                    <a:p>
                      <a:pPr>
                        <a:lnSpc>
                          <a:spcPct val="115000"/>
                        </a:lnSpc>
                        <a:spcAft>
                          <a:spcPts val="800"/>
                        </a:spcAft>
                        <a:buNone/>
                      </a:pPr>
                      <a:r>
                        <a:rPr lang="en-IE" sz="1600" b="0" kern="100">
                          <a:effectLst/>
                        </a:rPr>
                        <a:t>DOC</a:t>
                      </a:r>
                      <a:endParaRPr lang="en-IE" sz="1600" b="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IE" sz="1600" kern="100">
                          <a:effectLst/>
                        </a:rPr>
                        <a:t>Euro 2/3</a:t>
                      </a:r>
                      <a:endParaRPr lang="en-I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IE" sz="1600" kern="100" dirty="0">
                          <a:effectLst/>
                        </a:rPr>
                        <a:t>Euro IV</a:t>
                      </a:r>
                      <a:endParaRPr lang="en-IE"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22482257"/>
                  </a:ext>
                </a:extLst>
              </a:tr>
              <a:tr h="0">
                <a:tc>
                  <a:txBody>
                    <a:bodyPr/>
                    <a:lstStyle/>
                    <a:p>
                      <a:pPr>
                        <a:lnSpc>
                          <a:spcPct val="115000"/>
                        </a:lnSpc>
                        <a:spcAft>
                          <a:spcPts val="800"/>
                        </a:spcAft>
                        <a:buNone/>
                      </a:pPr>
                      <a:r>
                        <a:rPr lang="en-IE" sz="1600" b="0" kern="100" dirty="0">
                          <a:effectLst/>
                        </a:rPr>
                        <a:t>DPF</a:t>
                      </a:r>
                      <a:endParaRPr lang="en-IE" sz="16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IE" sz="1600" kern="100" dirty="0">
                          <a:effectLst/>
                        </a:rPr>
                        <a:t>Euro 5b</a:t>
                      </a:r>
                      <a:endParaRPr lang="en-IE"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IE" sz="1600" kern="100" dirty="0">
                          <a:effectLst/>
                        </a:rPr>
                        <a:t>Euro VI</a:t>
                      </a:r>
                      <a:endParaRPr lang="en-IE"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2151501"/>
                  </a:ext>
                </a:extLst>
              </a:tr>
              <a:tr h="0">
                <a:tc>
                  <a:txBody>
                    <a:bodyPr/>
                    <a:lstStyle/>
                    <a:p>
                      <a:pPr>
                        <a:lnSpc>
                          <a:spcPct val="115000"/>
                        </a:lnSpc>
                        <a:spcAft>
                          <a:spcPts val="800"/>
                        </a:spcAft>
                        <a:buNone/>
                      </a:pPr>
                      <a:r>
                        <a:rPr lang="en-IE" sz="1600" b="0" kern="100">
                          <a:effectLst/>
                        </a:rPr>
                        <a:t>SCR</a:t>
                      </a:r>
                      <a:endParaRPr lang="en-IE" sz="1600" b="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IE" sz="1600" kern="100">
                          <a:effectLst/>
                        </a:rPr>
                        <a:t>Euro 6c</a:t>
                      </a:r>
                      <a:endParaRPr lang="en-I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IE" sz="1600" kern="100" dirty="0">
                          <a:effectLst/>
                        </a:rPr>
                        <a:t>Euro V</a:t>
                      </a:r>
                      <a:endParaRPr lang="en-IE"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8268570"/>
                  </a:ext>
                </a:extLst>
              </a:tr>
            </a:tbl>
          </a:graphicData>
        </a:graphic>
      </p:graphicFrame>
    </p:spTree>
    <p:extLst>
      <p:ext uri="{BB962C8B-B14F-4D97-AF65-F5344CB8AC3E}">
        <p14:creationId xmlns:p14="http://schemas.microsoft.com/office/powerpoint/2010/main" val="31758603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upo 30"/>
          <p:cNvGrpSpPr/>
          <p:nvPr/>
        </p:nvGrpSpPr>
        <p:grpSpPr>
          <a:xfrm>
            <a:off x="321576" y="1054898"/>
            <a:ext cx="11480398" cy="1547068"/>
            <a:chOff x="276751" y="4435389"/>
            <a:chExt cx="11525223" cy="1547068"/>
          </a:xfrm>
        </p:grpSpPr>
        <p:sp>
          <p:nvSpPr>
            <p:cNvPr id="28" name="Hexágono 27"/>
            <p:cNvSpPr/>
            <p:nvPr/>
          </p:nvSpPr>
          <p:spPr>
            <a:xfrm>
              <a:off x="1546216" y="4439802"/>
              <a:ext cx="10255758" cy="1542655"/>
            </a:xfrm>
            <a:prstGeom prst="hexagon">
              <a:avLst>
                <a:gd name="adj" fmla="val 0"/>
                <a:gd name="vf" fmla="val 11547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Segoe UI" panose="020B0502040204020203" pitchFamily="34" charset="0"/>
                <a:cs typeface="Segoe UI" panose="020B0502040204020203" pitchFamily="34" charset="0"/>
              </a:endParaRPr>
            </a:p>
          </p:txBody>
        </p:sp>
        <p:sp>
          <p:nvSpPr>
            <p:cNvPr id="6" name="Hexágono 5"/>
            <p:cNvSpPr/>
            <p:nvPr/>
          </p:nvSpPr>
          <p:spPr>
            <a:xfrm>
              <a:off x="1037362" y="4435389"/>
              <a:ext cx="10646739" cy="1547068"/>
            </a:xfrm>
            <a:prstGeom prst="hexagon">
              <a:avLst>
                <a:gd name="adj" fmla="val 28150"/>
                <a:gd name="vf" fmla="val 11547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Segoe UI" panose="020B0502040204020203" pitchFamily="34" charset="0"/>
                <a:cs typeface="Segoe UI" panose="020B0502040204020203" pitchFamily="34" charset="0"/>
              </a:endParaRPr>
            </a:p>
          </p:txBody>
        </p:sp>
        <p:sp>
          <p:nvSpPr>
            <p:cNvPr id="9" name="Elipse 8" descr="Birrete con relleno sólido"/>
            <p:cNvSpPr/>
            <p:nvPr/>
          </p:nvSpPr>
          <p:spPr>
            <a:xfrm>
              <a:off x="276751" y="4756868"/>
              <a:ext cx="886653" cy="886653"/>
            </a:xfrm>
            <a:prstGeom prst="ellipse">
              <a:avLst/>
            </a:prstGeom>
            <a:blipFill>
              <a:blip r:embed="rId3">
                <a:extLst>
                  <a:ext uri="{96DAC541-7B7A-43D3-8B79-37D633B846F1}">
                    <asvg:svgBlip xmlns:asvg="http://schemas.microsoft.com/office/drawing/2016/SVG/main" r:embed="rId4"/>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IE"/>
            </a:p>
          </p:txBody>
        </p:sp>
        <p:sp>
          <p:nvSpPr>
            <p:cNvPr id="24" name="Rectángulo 23"/>
            <p:cNvSpPr/>
            <p:nvPr/>
          </p:nvSpPr>
          <p:spPr>
            <a:xfrm>
              <a:off x="1427168" y="4578600"/>
              <a:ext cx="9793279" cy="1380378"/>
            </a:xfrm>
            <a:prstGeom prst="rect">
              <a:avLst/>
            </a:prstGeom>
          </p:spPr>
          <p:txBody>
            <a:bodyPr wrap="square">
              <a:spAutoFit/>
            </a:bodyPr>
            <a:lstStyle/>
            <a:p>
              <a:pPr lvl="0" algn="just" defTabSz="755650">
                <a:lnSpc>
                  <a:spcPct val="90000"/>
                </a:lnSpc>
                <a:spcBef>
                  <a:spcPct val="0"/>
                </a:spcBef>
                <a:spcAft>
                  <a:spcPct val="35000"/>
                </a:spcAft>
              </a:pPr>
              <a:r>
                <a:rPr lang="es-ES" dirty="0" err="1">
                  <a:solidFill>
                    <a:prstClr val="white"/>
                  </a:solidFill>
                  <a:latin typeface="Segoe UI" panose="020B0502040204020203" pitchFamily="34" charset="0"/>
                  <a:cs typeface="Segoe UI" panose="020B0502040204020203" pitchFamily="34" charset="0"/>
                </a:rPr>
                <a:t>Ongoing</a:t>
              </a:r>
              <a:r>
                <a:rPr lang="es-ES" dirty="0">
                  <a:solidFill>
                    <a:prstClr val="white"/>
                  </a:solidFill>
                  <a:latin typeface="Segoe UI" panose="020B0502040204020203" pitchFamily="34" charset="0"/>
                  <a:cs typeface="Segoe UI" panose="020B0502040204020203" pitchFamily="34" charset="0"/>
                </a:rPr>
                <a:t> PhD </a:t>
              </a:r>
              <a:r>
                <a:rPr lang="es-ES" dirty="0" err="1">
                  <a:solidFill>
                    <a:prstClr val="white"/>
                  </a:solidFill>
                  <a:latin typeface="Segoe UI" panose="020B0502040204020203" pitchFamily="34" charset="0"/>
                  <a:cs typeface="Segoe UI" panose="020B0502040204020203" pitchFamily="34" charset="0"/>
                </a:rPr>
                <a:t>supervision</a:t>
              </a:r>
              <a:r>
                <a:rPr lang="es-ES" dirty="0">
                  <a:solidFill>
                    <a:prstClr val="white"/>
                  </a:solidFill>
                  <a:latin typeface="Segoe UI" panose="020B0502040204020203" pitchFamily="34" charset="0"/>
                  <a:cs typeface="Segoe UI" panose="020B0502040204020203" pitchFamily="34" charset="0"/>
                </a:rPr>
                <a:t> (</a:t>
              </a:r>
              <a:r>
                <a:rPr lang="es-ES" dirty="0" err="1">
                  <a:solidFill>
                    <a:prstClr val="white"/>
                  </a:solidFill>
                  <a:latin typeface="Segoe UI" panose="020B0502040204020203" pitchFamily="34" charset="0"/>
                  <a:cs typeface="Segoe UI" panose="020B0502040204020203" pitchFamily="34" charset="0"/>
                </a:rPr>
                <a:t>since</a:t>
              </a:r>
              <a:r>
                <a:rPr lang="es-ES" dirty="0">
                  <a:solidFill>
                    <a:prstClr val="white"/>
                  </a:solidFill>
                  <a:latin typeface="Segoe UI" panose="020B0502040204020203" pitchFamily="34" charset="0"/>
                  <a:cs typeface="Segoe UI" panose="020B0502040204020203" pitchFamily="34" charset="0"/>
                </a:rPr>
                <a:t> Oct. 2021)</a:t>
              </a:r>
            </a:p>
            <a:p>
              <a:pPr lvl="0" algn="just" defTabSz="755650">
                <a:lnSpc>
                  <a:spcPct val="90000"/>
                </a:lnSpc>
                <a:spcBef>
                  <a:spcPct val="0"/>
                </a:spcBef>
                <a:spcAft>
                  <a:spcPct val="35000"/>
                </a:spcAft>
              </a:pPr>
              <a:r>
                <a:rPr lang="es-ES" dirty="0">
                  <a:solidFill>
                    <a:prstClr val="white"/>
                  </a:solidFill>
                  <a:latin typeface="Segoe UI" panose="020B0502040204020203" pitchFamily="34" charset="0"/>
                  <a:cs typeface="Segoe UI" panose="020B0502040204020203" pitchFamily="34" charset="0"/>
                </a:rPr>
                <a:t>Doctorado en Energía Sostenible, Nuclear y Renovable - Universidad Politécnica de Madrid.</a:t>
              </a:r>
            </a:p>
            <a:p>
              <a:pPr lvl="0" algn="just" defTabSz="755650">
                <a:lnSpc>
                  <a:spcPct val="90000"/>
                </a:lnSpc>
                <a:spcBef>
                  <a:spcPct val="0"/>
                </a:spcBef>
                <a:spcAft>
                  <a:spcPct val="35000"/>
                </a:spcAft>
              </a:pPr>
              <a:r>
                <a:rPr lang="es-ES" dirty="0">
                  <a:solidFill>
                    <a:prstClr val="white"/>
                  </a:solidFill>
                  <a:latin typeface="Segoe UI" panose="020B0502040204020203" pitchFamily="34" charset="0"/>
                  <a:cs typeface="Segoe UI" panose="020B0502040204020203" pitchFamily="34" charset="0"/>
                </a:rPr>
                <a:t>Supervisor: Dr. Ricardo Suárez </a:t>
              </a:r>
              <a:r>
                <a:rPr lang="es-ES" dirty="0" err="1">
                  <a:solidFill>
                    <a:prstClr val="white"/>
                  </a:solidFill>
                  <a:latin typeface="Segoe UI" panose="020B0502040204020203" pitchFamily="34" charset="0"/>
                  <a:cs typeface="Segoe UI" panose="020B0502040204020203" pitchFamily="34" charset="0"/>
                </a:rPr>
                <a:t>Bertoa</a:t>
              </a:r>
              <a:r>
                <a:rPr lang="es-ES" dirty="0">
                  <a:solidFill>
                    <a:prstClr val="white"/>
                  </a:solidFill>
                  <a:latin typeface="Segoe UI" panose="020B0502040204020203" pitchFamily="34" charset="0"/>
                  <a:cs typeface="Segoe UI" panose="020B0502040204020203" pitchFamily="34" charset="0"/>
                </a:rPr>
                <a:t> (JRC).</a:t>
              </a:r>
            </a:p>
            <a:p>
              <a:pPr lvl="0" algn="just" defTabSz="755650">
                <a:lnSpc>
                  <a:spcPct val="90000"/>
                </a:lnSpc>
                <a:spcBef>
                  <a:spcPct val="0"/>
                </a:spcBef>
                <a:spcAft>
                  <a:spcPct val="35000"/>
                </a:spcAft>
              </a:pPr>
              <a:r>
                <a:rPr lang="es-ES" dirty="0">
                  <a:solidFill>
                    <a:prstClr val="white"/>
                  </a:solidFill>
                  <a:latin typeface="Segoe UI" panose="020B0502040204020203" pitchFamily="34" charset="0"/>
                  <a:cs typeface="Segoe UI" panose="020B0502040204020203" pitchFamily="34" charset="0"/>
                </a:rPr>
                <a:t>Doctoral </a:t>
              </a:r>
              <a:r>
                <a:rPr lang="es-ES" dirty="0" err="1">
                  <a:solidFill>
                    <a:prstClr val="white"/>
                  </a:solidFill>
                  <a:latin typeface="Segoe UI" panose="020B0502040204020203" pitchFamily="34" charset="0"/>
                  <a:cs typeface="Segoe UI" panose="020B0502040204020203" pitchFamily="34" charset="0"/>
                </a:rPr>
                <a:t>candidate</a:t>
              </a:r>
              <a:r>
                <a:rPr lang="es-ES" dirty="0">
                  <a:solidFill>
                    <a:prstClr val="white"/>
                  </a:solidFill>
                  <a:latin typeface="Segoe UI" panose="020B0502040204020203" pitchFamily="34" charset="0"/>
                  <a:cs typeface="Segoe UI" panose="020B0502040204020203" pitchFamily="34" charset="0"/>
                </a:rPr>
                <a:t>: </a:t>
              </a:r>
              <a:r>
                <a:rPr lang="es-ES" b="1" dirty="0">
                  <a:solidFill>
                    <a:prstClr val="white"/>
                  </a:solidFill>
                  <a:latin typeface="Segoe UI" panose="020B0502040204020203" pitchFamily="34" charset="0"/>
                  <a:cs typeface="Segoe UI" panose="020B0502040204020203" pitchFamily="34" charset="0"/>
                </a:rPr>
                <a:t>Tawfiq</a:t>
              </a:r>
              <a:r>
                <a:rPr lang="es-ES" dirty="0">
                  <a:solidFill>
                    <a:prstClr val="white"/>
                  </a:solidFill>
                  <a:latin typeface="Segoe UI" panose="020B0502040204020203" pitchFamily="34" charset="0"/>
                  <a:cs typeface="Segoe UI" panose="020B0502040204020203" pitchFamily="34" charset="0"/>
                </a:rPr>
                <a:t> Al-</a:t>
              </a:r>
              <a:r>
                <a:rPr lang="es-ES" dirty="0" err="1">
                  <a:solidFill>
                    <a:prstClr val="white"/>
                  </a:solidFill>
                  <a:latin typeface="Segoe UI" panose="020B0502040204020203" pitchFamily="34" charset="0"/>
                  <a:cs typeface="Segoe UI" panose="020B0502040204020203" pitchFamily="34" charset="0"/>
                </a:rPr>
                <a:t>Wasif</a:t>
              </a:r>
              <a:r>
                <a:rPr lang="es-ES" dirty="0">
                  <a:solidFill>
                    <a:prstClr val="white"/>
                  </a:solidFill>
                  <a:latin typeface="Segoe UI" panose="020B0502040204020203" pitchFamily="34" charset="0"/>
                  <a:cs typeface="Segoe UI" panose="020B0502040204020203" pitchFamily="34" charset="0"/>
                </a:rPr>
                <a:t> Ruiz (CIEMAT).</a:t>
              </a:r>
            </a:p>
          </p:txBody>
        </p:sp>
      </p:grpSp>
      <p:sp>
        <p:nvSpPr>
          <p:cNvPr id="10" name="Título 1">
            <a:extLst>
              <a:ext uri="{FF2B5EF4-FFF2-40B4-BE49-F238E27FC236}">
                <a16:creationId xmlns:a16="http://schemas.microsoft.com/office/drawing/2014/main" id="{9B0C300F-518B-95F9-16BA-D60ED2246B38}"/>
              </a:ext>
            </a:extLst>
          </p:cNvPr>
          <p:cNvSpPr>
            <a:spLocks noGrp="1"/>
          </p:cNvSpPr>
          <p:nvPr>
            <p:ph type="title"/>
          </p:nvPr>
        </p:nvSpPr>
        <p:spPr>
          <a:xfrm>
            <a:off x="799486" y="258629"/>
            <a:ext cx="10593028" cy="1075969"/>
          </a:xfrm>
        </p:spPr>
        <p:txBody>
          <a:bodyPr>
            <a:normAutofit/>
          </a:bodyPr>
          <a:lstStyle/>
          <a:p>
            <a:r>
              <a:rPr lang="es-ES" b="1" dirty="0">
                <a:latin typeface="EC Square Sans Pro Light" panose="020B0506000000020004" pitchFamily="34" charset="0"/>
              </a:rPr>
              <a:t>JRC-CIEMAT </a:t>
            </a:r>
            <a:r>
              <a:rPr lang="es-ES" b="1" dirty="0" err="1">
                <a:latin typeface="EC Square Sans Pro Light" panose="020B0506000000020004" pitchFamily="34" charset="0"/>
              </a:rPr>
              <a:t>On-going</a:t>
            </a:r>
            <a:r>
              <a:rPr lang="es-ES" b="1" dirty="0">
                <a:latin typeface="EC Square Sans Pro Light" panose="020B0506000000020004" pitchFamily="34" charset="0"/>
              </a:rPr>
              <a:t> Scientific </a:t>
            </a:r>
            <a:r>
              <a:rPr lang="es-ES" b="1" dirty="0" err="1">
                <a:latin typeface="EC Square Sans Pro Light" panose="020B0506000000020004" pitchFamily="34" charset="0"/>
              </a:rPr>
              <a:t>Collaboration</a:t>
            </a:r>
            <a:endParaRPr lang="es-ES" b="1" dirty="0">
              <a:latin typeface="EC Square Sans Pro Light" panose="020B0506000000020004" pitchFamily="34" charset="0"/>
            </a:endParaRPr>
          </a:p>
        </p:txBody>
      </p:sp>
      <p:pic>
        <p:nvPicPr>
          <p:cNvPr id="12" name="Imagen 11" descr="Texto, Carta&#10;&#10;El contenido generado por IA puede ser incorrecto.">
            <a:extLst>
              <a:ext uri="{FF2B5EF4-FFF2-40B4-BE49-F238E27FC236}">
                <a16:creationId xmlns:a16="http://schemas.microsoft.com/office/drawing/2014/main" id="{B6FB5626-ACFE-769F-5BAD-0F7ABE49634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9397" y="6163133"/>
            <a:ext cx="3080763" cy="558100"/>
          </a:xfrm>
          <a:prstGeom prst="rect">
            <a:avLst/>
          </a:prstGeom>
        </p:spPr>
      </p:pic>
      <p:grpSp>
        <p:nvGrpSpPr>
          <p:cNvPr id="29" name="Grupo 28"/>
          <p:cNvGrpSpPr/>
          <p:nvPr/>
        </p:nvGrpSpPr>
        <p:grpSpPr>
          <a:xfrm>
            <a:off x="321576" y="4451794"/>
            <a:ext cx="11480398" cy="1532192"/>
            <a:chOff x="321576" y="1019670"/>
            <a:chExt cx="11480398" cy="1532192"/>
          </a:xfrm>
        </p:grpSpPr>
        <p:sp>
          <p:nvSpPr>
            <p:cNvPr id="26" name="Hexágono 25"/>
            <p:cNvSpPr/>
            <p:nvPr/>
          </p:nvSpPr>
          <p:spPr>
            <a:xfrm>
              <a:off x="1546215" y="1019670"/>
              <a:ext cx="10255759" cy="1532192"/>
            </a:xfrm>
            <a:prstGeom prst="hexagon">
              <a:avLst>
                <a:gd name="adj" fmla="val 0"/>
                <a:gd name="vf" fmla="val 11547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Segoe UI" panose="020B0502040204020203" pitchFamily="34" charset="0"/>
                <a:cs typeface="Segoe UI" panose="020B0502040204020203" pitchFamily="34" charset="0"/>
              </a:endParaRPr>
            </a:p>
          </p:txBody>
        </p:sp>
        <p:sp>
          <p:nvSpPr>
            <p:cNvPr id="4" name="Hexágono 3"/>
            <p:cNvSpPr/>
            <p:nvPr/>
          </p:nvSpPr>
          <p:spPr>
            <a:xfrm>
              <a:off x="1082187" y="1019670"/>
              <a:ext cx="10601915" cy="1532192"/>
            </a:xfrm>
            <a:prstGeom prst="hexagon">
              <a:avLst>
                <a:gd name="adj" fmla="val 28150"/>
                <a:gd name="vf" fmla="val 11547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Segoe UI" panose="020B0502040204020203" pitchFamily="34" charset="0"/>
                <a:cs typeface="Segoe UI" panose="020B0502040204020203" pitchFamily="34" charset="0"/>
              </a:endParaRPr>
            </a:p>
          </p:txBody>
        </p:sp>
        <p:sp>
          <p:nvSpPr>
            <p:cNvPr id="7" name="Elipse 6" descr="Documento con relleno sólido"/>
            <p:cNvSpPr/>
            <p:nvPr/>
          </p:nvSpPr>
          <p:spPr>
            <a:xfrm>
              <a:off x="321576" y="1357106"/>
              <a:ext cx="886653" cy="886653"/>
            </a:xfrm>
            <a:prstGeom prst="ellipse">
              <a:avLst/>
            </a:prstGeom>
            <a:blipFill>
              <a:blip r:embed="rId6">
                <a:extLst>
                  <a:ext uri="{96DAC541-7B7A-43D3-8B79-37D633B846F1}">
                    <asvg:svgBlip xmlns:asvg="http://schemas.microsoft.com/office/drawing/2016/SVG/main" r:embed="rId7"/>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IE"/>
            </a:p>
          </p:txBody>
        </p:sp>
        <p:sp>
          <p:nvSpPr>
            <p:cNvPr id="22" name="Rectángulo 21"/>
            <p:cNvSpPr/>
            <p:nvPr/>
          </p:nvSpPr>
          <p:spPr>
            <a:xfrm>
              <a:off x="1507360" y="1198817"/>
              <a:ext cx="9786191" cy="937180"/>
            </a:xfrm>
            <a:prstGeom prst="rect">
              <a:avLst/>
            </a:prstGeom>
          </p:spPr>
          <p:txBody>
            <a:bodyPr wrap="square">
              <a:spAutoFit/>
            </a:bodyPr>
            <a:lstStyle/>
            <a:p>
              <a:pPr lvl="0" algn="just" defTabSz="755650">
                <a:lnSpc>
                  <a:spcPct val="90000"/>
                </a:lnSpc>
                <a:spcBef>
                  <a:spcPct val="0"/>
                </a:spcBef>
                <a:spcAft>
                  <a:spcPct val="35000"/>
                </a:spcAft>
              </a:pPr>
              <a:r>
                <a:rPr lang="es-ES" dirty="0">
                  <a:solidFill>
                    <a:prstClr val="white"/>
                  </a:solidFill>
                  <a:latin typeface="Segoe UI" panose="020B0502040204020203" pitchFamily="34" charset="0"/>
                  <a:cs typeface="Segoe UI" panose="020B0502040204020203" pitchFamily="34" charset="0"/>
                </a:rPr>
                <a:t>2025 – Direct </a:t>
              </a:r>
              <a:r>
                <a:rPr lang="es-ES" dirty="0" err="1">
                  <a:solidFill>
                    <a:prstClr val="white"/>
                  </a:solidFill>
                  <a:latin typeface="Segoe UI" panose="020B0502040204020203" pitchFamily="34" charset="0"/>
                  <a:cs typeface="Segoe UI" panose="020B0502040204020203" pitchFamily="34" charset="0"/>
                </a:rPr>
                <a:t>measurement</a:t>
              </a:r>
              <a:r>
                <a:rPr lang="es-ES" dirty="0">
                  <a:solidFill>
                    <a:prstClr val="white"/>
                  </a:solidFill>
                  <a:latin typeface="Segoe UI" panose="020B0502040204020203" pitchFamily="34" charset="0"/>
                  <a:cs typeface="Segoe UI" panose="020B0502040204020203" pitchFamily="34" charset="0"/>
                </a:rPr>
                <a:t> </a:t>
              </a:r>
              <a:r>
                <a:rPr lang="en-US" dirty="0">
                  <a:solidFill>
                    <a:prstClr val="white"/>
                  </a:solidFill>
                  <a:latin typeface="Segoe UI" panose="020B0502040204020203" pitchFamily="34" charset="0"/>
                  <a:cs typeface="Segoe UI" panose="020B0502040204020203" pitchFamily="34" charset="0"/>
                </a:rPr>
                <a:t>of brake wear particles from a light‑duty vehicle under real‑world driving conditions. Environ. Sci. </a:t>
              </a:r>
              <a:r>
                <a:rPr lang="en-US" dirty="0" err="1">
                  <a:solidFill>
                    <a:prstClr val="white"/>
                  </a:solidFill>
                  <a:latin typeface="Segoe UI" panose="020B0502040204020203" pitchFamily="34" charset="0"/>
                  <a:cs typeface="Segoe UI" panose="020B0502040204020203" pitchFamily="34" charset="0"/>
                </a:rPr>
                <a:t>Pollut</a:t>
              </a:r>
              <a:r>
                <a:rPr lang="en-US" dirty="0">
                  <a:solidFill>
                    <a:prstClr val="white"/>
                  </a:solidFill>
                  <a:latin typeface="Segoe UI" panose="020B0502040204020203" pitchFamily="34" charset="0"/>
                  <a:cs typeface="Segoe UI" panose="020B0502040204020203" pitchFamily="34" charset="0"/>
                </a:rPr>
                <a:t>. Res. Al Wasif-Ruiz et al.</a:t>
              </a:r>
            </a:p>
            <a:p>
              <a:pPr lvl="0" algn="just" defTabSz="755650">
                <a:lnSpc>
                  <a:spcPct val="90000"/>
                </a:lnSpc>
                <a:spcBef>
                  <a:spcPct val="0"/>
                </a:spcBef>
                <a:spcAft>
                  <a:spcPct val="35000"/>
                </a:spcAft>
              </a:pPr>
              <a:r>
                <a:rPr lang="es-ES" dirty="0">
                  <a:solidFill>
                    <a:prstClr val="white"/>
                  </a:solidFill>
                  <a:latin typeface="Segoe UI" panose="020B0502040204020203" pitchFamily="34" charset="0"/>
                  <a:cs typeface="Segoe UI" panose="020B0502040204020203" pitchFamily="34" charset="0"/>
                </a:rPr>
                <a:t>2026 - </a:t>
              </a:r>
              <a:r>
                <a:rPr lang="en-US" dirty="0">
                  <a:solidFill>
                    <a:prstClr val="white"/>
                  </a:solidFill>
                  <a:latin typeface="Segoe UI" panose="020B0502040204020203" pitchFamily="34" charset="0"/>
                  <a:cs typeface="Segoe UI" panose="020B0502040204020203" pitchFamily="34" charset="0"/>
                </a:rPr>
                <a:t>Influence of Pad Composition on Fine Particle Emissions from Brake Wear. </a:t>
              </a:r>
              <a:r>
                <a:rPr lang="es-ES" i="1" dirty="0">
                  <a:solidFill>
                    <a:prstClr val="white"/>
                  </a:solidFill>
                  <a:latin typeface="Segoe UI" panose="020B0502040204020203" pitchFamily="34" charset="0"/>
                  <a:cs typeface="Segoe UI" panose="020B0502040204020203" pitchFamily="34" charset="0"/>
                </a:rPr>
                <a:t>in </a:t>
              </a:r>
              <a:r>
                <a:rPr lang="es-ES" i="1" dirty="0" err="1">
                  <a:solidFill>
                    <a:prstClr val="white"/>
                  </a:solidFill>
                  <a:latin typeface="Segoe UI" panose="020B0502040204020203" pitchFamily="34" charset="0"/>
                  <a:cs typeface="Segoe UI" panose="020B0502040204020203" pitchFamily="34" charset="0"/>
                </a:rPr>
                <a:t>prep</a:t>
              </a:r>
              <a:r>
                <a:rPr lang="es-ES" i="1" dirty="0">
                  <a:solidFill>
                    <a:prstClr val="white"/>
                  </a:solidFill>
                  <a:latin typeface="Segoe UI" panose="020B0502040204020203" pitchFamily="34" charset="0"/>
                  <a:cs typeface="Segoe UI" panose="020B0502040204020203" pitchFamily="34" charset="0"/>
                </a:rPr>
                <a:t>.</a:t>
              </a:r>
            </a:p>
          </p:txBody>
        </p:sp>
      </p:grpSp>
      <p:grpSp>
        <p:nvGrpSpPr>
          <p:cNvPr id="30" name="Grupo 29"/>
          <p:cNvGrpSpPr/>
          <p:nvPr/>
        </p:nvGrpSpPr>
        <p:grpSpPr>
          <a:xfrm>
            <a:off x="285716" y="2650293"/>
            <a:ext cx="11516258" cy="1747232"/>
            <a:chOff x="285716" y="2596970"/>
            <a:chExt cx="11516258" cy="1747232"/>
          </a:xfrm>
        </p:grpSpPr>
        <p:sp>
          <p:nvSpPr>
            <p:cNvPr id="27" name="Hexágono 26"/>
            <p:cNvSpPr/>
            <p:nvPr/>
          </p:nvSpPr>
          <p:spPr>
            <a:xfrm>
              <a:off x="1546216" y="2596970"/>
              <a:ext cx="10255758" cy="1747232"/>
            </a:xfrm>
            <a:prstGeom prst="hexagon">
              <a:avLst>
                <a:gd name="adj" fmla="val 0"/>
                <a:gd name="vf" fmla="val 11547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Segoe UI" panose="020B0502040204020203" pitchFamily="34" charset="0"/>
                <a:cs typeface="Segoe UI" panose="020B0502040204020203" pitchFamily="34" charset="0"/>
              </a:endParaRPr>
            </a:p>
          </p:txBody>
        </p:sp>
        <p:sp>
          <p:nvSpPr>
            <p:cNvPr id="5" name="Hexágono 4"/>
            <p:cNvSpPr/>
            <p:nvPr/>
          </p:nvSpPr>
          <p:spPr>
            <a:xfrm>
              <a:off x="1036618" y="2611316"/>
              <a:ext cx="10713076" cy="1732886"/>
            </a:xfrm>
            <a:prstGeom prst="hexagon">
              <a:avLst>
                <a:gd name="adj" fmla="val 28150"/>
                <a:gd name="vf" fmla="val 11547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Elipse 7" descr="Globo terráqueo: Europa y África con relleno sólido"/>
            <p:cNvSpPr/>
            <p:nvPr/>
          </p:nvSpPr>
          <p:spPr>
            <a:xfrm>
              <a:off x="285716" y="3040618"/>
              <a:ext cx="886653" cy="886653"/>
            </a:xfrm>
            <a:prstGeom prst="ellipse">
              <a:avLst/>
            </a:prstGeom>
            <a:blipFill>
              <a:blip r:embed="rId8">
                <a:extLst>
                  <a:ext uri="{96DAC541-7B7A-43D3-8B79-37D633B846F1}">
                    <asvg:svgBlip xmlns:asvg="http://schemas.microsoft.com/office/drawing/2016/SVG/main" r:embed="rId9"/>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IE"/>
            </a:p>
          </p:txBody>
        </p:sp>
        <p:sp>
          <p:nvSpPr>
            <p:cNvPr id="23" name="Rectángulo 22"/>
            <p:cNvSpPr/>
            <p:nvPr/>
          </p:nvSpPr>
          <p:spPr>
            <a:xfrm>
              <a:off x="1427168" y="2717399"/>
              <a:ext cx="9866383" cy="1532727"/>
            </a:xfrm>
            <a:prstGeom prst="rect">
              <a:avLst/>
            </a:prstGeom>
          </p:spPr>
          <p:txBody>
            <a:bodyPr wrap="square">
              <a:spAutoFit/>
            </a:bodyPr>
            <a:lstStyle/>
            <a:p>
              <a:pPr algn="just" defTabSz="755650">
                <a:lnSpc>
                  <a:spcPct val="90000"/>
                </a:lnSpc>
                <a:spcBef>
                  <a:spcPct val="0"/>
                </a:spcBef>
                <a:spcAft>
                  <a:spcPct val="35000"/>
                </a:spcAft>
              </a:pPr>
              <a:r>
                <a:rPr lang="es-ES" dirty="0">
                  <a:solidFill>
                    <a:prstClr val="white"/>
                  </a:solidFill>
                  <a:latin typeface="Segoe UI" panose="020B0502040204020203" pitchFamily="34" charset="0"/>
                  <a:cs typeface="Segoe UI" panose="020B0502040204020203" pitchFamily="34" charset="0"/>
                </a:rPr>
                <a:t>Candidate </a:t>
              </a:r>
              <a:r>
                <a:rPr lang="es-ES" dirty="0" err="1">
                  <a:solidFill>
                    <a:prstClr val="white"/>
                  </a:solidFill>
                  <a:latin typeface="Segoe UI" panose="020B0502040204020203" pitchFamily="34" charset="0"/>
                  <a:cs typeface="Segoe UI" panose="020B0502040204020203" pitchFamily="34" charset="0"/>
                </a:rPr>
                <a:t>stayed</a:t>
              </a:r>
              <a:r>
                <a:rPr lang="es-ES" dirty="0">
                  <a:solidFill>
                    <a:prstClr val="white"/>
                  </a:solidFill>
                  <a:latin typeface="Segoe UI" panose="020B0502040204020203" pitchFamily="34" charset="0"/>
                  <a:cs typeface="Segoe UI" panose="020B0502040204020203" pitchFamily="34" charset="0"/>
                </a:rPr>
                <a:t> at JRC, </a:t>
              </a:r>
              <a:r>
                <a:rPr lang="es-ES" dirty="0" err="1">
                  <a:solidFill>
                    <a:prstClr val="white"/>
                  </a:solidFill>
                  <a:latin typeface="Segoe UI" panose="020B0502040204020203" pitchFamily="34" charset="0"/>
                  <a:cs typeface="Segoe UI" panose="020B0502040204020203" pitchFamily="34" charset="0"/>
                </a:rPr>
                <a:t>Ispra</a:t>
              </a:r>
              <a:r>
                <a:rPr lang="es-ES" dirty="0">
                  <a:solidFill>
                    <a:prstClr val="white"/>
                  </a:solidFill>
                  <a:latin typeface="Segoe UI" panose="020B0502040204020203" pitchFamily="34" charset="0"/>
                  <a:cs typeface="Segoe UI" panose="020B0502040204020203" pitchFamily="34" charset="0"/>
                </a:rPr>
                <a:t> </a:t>
              </a:r>
              <a:r>
                <a:rPr lang="es-ES" dirty="0" err="1">
                  <a:solidFill>
                    <a:prstClr val="white"/>
                  </a:solidFill>
                  <a:latin typeface="Segoe UI" panose="020B0502040204020203" pitchFamily="34" charset="0"/>
                  <a:cs typeface="Segoe UI" panose="020B0502040204020203" pitchFamily="34" charset="0"/>
                </a:rPr>
                <a:t>under</a:t>
              </a:r>
              <a:r>
                <a:rPr lang="es-ES" dirty="0">
                  <a:solidFill>
                    <a:prstClr val="white"/>
                  </a:solidFill>
                  <a:latin typeface="Segoe UI" panose="020B0502040204020203" pitchFamily="34" charset="0"/>
                  <a:cs typeface="Segoe UI" panose="020B0502040204020203" pitchFamily="34" charset="0"/>
                </a:rPr>
                <a:t> </a:t>
              </a:r>
              <a:r>
                <a:rPr lang="es-ES" dirty="0" err="1">
                  <a:solidFill>
                    <a:prstClr val="white"/>
                  </a:solidFill>
                  <a:latin typeface="Segoe UI" panose="020B0502040204020203" pitchFamily="34" charset="0"/>
                  <a:cs typeface="Segoe UI" panose="020B0502040204020203" pitchFamily="34" charset="0"/>
                </a:rPr>
                <a:t>the</a:t>
              </a:r>
              <a:r>
                <a:rPr lang="es-ES" dirty="0">
                  <a:solidFill>
                    <a:prstClr val="white"/>
                  </a:solidFill>
                  <a:latin typeface="Segoe UI" panose="020B0502040204020203" pitchFamily="34" charset="0"/>
                  <a:cs typeface="Segoe UI" panose="020B0502040204020203" pitchFamily="34" charset="0"/>
                </a:rPr>
                <a:t> JRC </a:t>
              </a:r>
              <a:r>
                <a:rPr lang="es-ES" dirty="0" err="1">
                  <a:solidFill>
                    <a:prstClr val="white"/>
                  </a:solidFill>
                  <a:latin typeface="Segoe UI" panose="020B0502040204020203" pitchFamily="34" charset="0"/>
                  <a:cs typeface="Segoe UI" panose="020B0502040204020203" pitchFamily="34" charset="0"/>
                </a:rPr>
                <a:t>visiting</a:t>
              </a:r>
              <a:r>
                <a:rPr lang="es-ES" dirty="0">
                  <a:solidFill>
                    <a:prstClr val="white"/>
                  </a:solidFill>
                  <a:latin typeface="Segoe UI" panose="020B0502040204020203" pitchFamily="34" charset="0"/>
                  <a:cs typeface="Segoe UI" panose="020B0502040204020203" pitchFamily="34" charset="0"/>
                </a:rPr>
                <a:t> </a:t>
              </a:r>
              <a:r>
                <a:rPr lang="es-ES" dirty="0" err="1">
                  <a:solidFill>
                    <a:prstClr val="white"/>
                  </a:solidFill>
                  <a:latin typeface="Segoe UI" panose="020B0502040204020203" pitchFamily="34" charset="0"/>
                  <a:cs typeface="Segoe UI" panose="020B0502040204020203" pitchFamily="34" charset="0"/>
                </a:rPr>
                <a:t>scientist</a:t>
              </a:r>
              <a:r>
                <a:rPr lang="es-ES" dirty="0">
                  <a:solidFill>
                    <a:prstClr val="white"/>
                  </a:solidFill>
                  <a:latin typeface="Segoe UI" panose="020B0502040204020203" pitchFamily="34" charset="0"/>
                  <a:cs typeface="Segoe UI" panose="020B0502040204020203" pitchFamily="34" charset="0"/>
                </a:rPr>
                <a:t> </a:t>
              </a:r>
              <a:r>
                <a:rPr lang="es-ES" dirty="0" err="1">
                  <a:solidFill>
                    <a:prstClr val="white"/>
                  </a:solidFill>
                  <a:latin typeface="Segoe UI" panose="020B0502040204020203" pitchFamily="34" charset="0"/>
                  <a:cs typeface="Segoe UI" panose="020B0502040204020203" pitchFamily="34" charset="0"/>
                </a:rPr>
                <a:t>scheme</a:t>
              </a:r>
              <a:r>
                <a:rPr lang="es-ES" dirty="0">
                  <a:solidFill>
                    <a:prstClr val="white"/>
                  </a:solidFill>
                  <a:latin typeface="Segoe UI" panose="020B0502040204020203" pitchFamily="34" charset="0"/>
                  <a:cs typeface="Segoe UI" panose="020B0502040204020203" pitchFamily="34" charset="0"/>
                </a:rPr>
                <a:t>. May – </a:t>
              </a:r>
              <a:r>
                <a:rPr lang="es-ES" dirty="0" err="1">
                  <a:solidFill>
                    <a:prstClr val="white"/>
                  </a:solidFill>
                  <a:latin typeface="Segoe UI" panose="020B0502040204020203" pitchFamily="34" charset="0"/>
                  <a:cs typeface="Segoe UI" panose="020B0502040204020203" pitchFamily="34" charset="0"/>
                </a:rPr>
                <a:t>July</a:t>
              </a:r>
              <a:r>
                <a:rPr lang="es-ES" dirty="0">
                  <a:solidFill>
                    <a:prstClr val="white"/>
                  </a:solidFill>
                  <a:latin typeface="Segoe UI" panose="020B0502040204020203" pitchFamily="34" charset="0"/>
                  <a:cs typeface="Segoe UI" panose="020B0502040204020203" pitchFamily="34" charset="0"/>
                </a:rPr>
                <a:t> 2023.</a:t>
              </a:r>
            </a:p>
            <a:p>
              <a:pPr algn="just" defTabSz="755650">
                <a:lnSpc>
                  <a:spcPct val="90000"/>
                </a:lnSpc>
                <a:spcBef>
                  <a:spcPct val="0"/>
                </a:spcBef>
                <a:spcAft>
                  <a:spcPct val="35000"/>
                </a:spcAft>
              </a:pPr>
              <a:r>
                <a:rPr lang="en-US" dirty="0">
                  <a:solidFill>
                    <a:prstClr val="white"/>
                  </a:solidFill>
                  <a:latin typeface="Segoe UI" panose="020B0502040204020203" pitchFamily="34" charset="0"/>
                  <a:cs typeface="Segoe UI" panose="020B0502040204020203" pitchFamily="34" charset="0"/>
                </a:rPr>
                <a:t>Research focused on development of testing procedures for heavy-duty vehicles and the measurement of non-exhaust emissions.</a:t>
              </a:r>
            </a:p>
            <a:p>
              <a:pPr algn="just" defTabSz="755650">
                <a:lnSpc>
                  <a:spcPct val="90000"/>
                </a:lnSpc>
                <a:spcBef>
                  <a:spcPct val="0"/>
                </a:spcBef>
                <a:spcAft>
                  <a:spcPct val="35000"/>
                </a:spcAft>
              </a:pPr>
              <a:r>
                <a:rPr lang="en-US" dirty="0">
                  <a:solidFill>
                    <a:prstClr val="white"/>
                  </a:solidFill>
                  <a:latin typeface="Segoe UI" panose="020B0502040204020203" pitchFamily="34" charset="0"/>
                  <a:cs typeface="Segoe UI" panose="020B0502040204020203" pitchFamily="34" charset="0"/>
                </a:rPr>
                <a:t>2024 - Micro- and </a:t>
              </a:r>
              <a:r>
                <a:rPr lang="en-US" dirty="0" err="1">
                  <a:solidFill>
                    <a:prstClr val="white"/>
                  </a:solidFill>
                  <a:latin typeface="Segoe UI" panose="020B0502040204020203" pitchFamily="34" charset="0"/>
                  <a:cs typeface="Segoe UI" panose="020B0502040204020203" pitchFamily="34" charset="0"/>
                </a:rPr>
                <a:t>nanoplastics</a:t>
              </a:r>
              <a:r>
                <a:rPr lang="en-US" dirty="0">
                  <a:solidFill>
                    <a:prstClr val="white"/>
                  </a:solidFill>
                  <a:latin typeface="Segoe UI" panose="020B0502040204020203" pitchFamily="34" charset="0"/>
                  <a:cs typeface="Segoe UI" panose="020B0502040204020203" pitchFamily="34" charset="0"/>
                </a:rPr>
                <a:t> in the air: sources, transport &amp; analytical methods for their determination. Publications Office of the European Union. (CIEMAT – JRC collaboration)</a:t>
              </a:r>
              <a:endParaRPr lang="es-ES" dirty="0">
                <a:solidFill>
                  <a:prstClr val="white"/>
                </a:solidFill>
                <a:latin typeface="Segoe UI" panose="020B0502040204020203" pitchFamily="34" charset="0"/>
                <a:cs typeface="Segoe UI" panose="020B0502040204020203" pitchFamily="34" charset="0"/>
              </a:endParaRPr>
            </a:p>
          </p:txBody>
        </p:sp>
      </p:grpSp>
      <p:pic>
        <p:nvPicPr>
          <p:cNvPr id="3" name="Picture 2" descr="A blue flag with yellow stars and a yellow circle&#10;&#10;AI-generated content may be incorrect.">
            <a:extLst>
              <a:ext uri="{FF2B5EF4-FFF2-40B4-BE49-F238E27FC236}">
                <a16:creationId xmlns:a16="http://schemas.microsoft.com/office/drawing/2014/main" id="{EE447575-8CE0-74D6-00B2-C834CC5A0F8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655411" y="6040540"/>
            <a:ext cx="2094283" cy="803286"/>
          </a:xfrm>
          <a:prstGeom prst="rect">
            <a:avLst/>
          </a:prstGeom>
        </p:spPr>
      </p:pic>
    </p:spTree>
    <p:extLst>
      <p:ext uri="{BB962C8B-B14F-4D97-AF65-F5344CB8AC3E}">
        <p14:creationId xmlns:p14="http://schemas.microsoft.com/office/powerpoint/2010/main" val="10266183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CF374-96AD-1FF5-C765-ACF5A48FDE0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1A001BC-FAA9-BBCC-D9F7-56D2B4B1EF33}"/>
              </a:ext>
            </a:extLst>
          </p:cNvPr>
          <p:cNvSpPr>
            <a:spLocks noGrp="1"/>
          </p:cNvSpPr>
          <p:nvPr>
            <p:ph sz="quarter" idx="10"/>
          </p:nvPr>
        </p:nvSpPr>
        <p:spPr/>
        <p:txBody>
          <a:bodyPr/>
          <a:lstStyle/>
          <a:p>
            <a:r>
              <a:rPr lang="en-IE" sz="2400" dirty="0">
                <a:latin typeface="EC Square Sans Pro" panose="020B0506040000020004" pitchFamily="34" charset="0"/>
              </a:rPr>
              <a:t>New systems allowing to achieve dramatic reduction in pollutant emissions from modern vehicles</a:t>
            </a:r>
          </a:p>
          <a:p>
            <a:endParaRPr lang="en-IE" sz="2400" dirty="0">
              <a:latin typeface="EC Square Sans Pro" panose="020B0506040000020004" pitchFamily="34" charset="0"/>
            </a:endParaRPr>
          </a:p>
        </p:txBody>
      </p:sp>
      <p:sp>
        <p:nvSpPr>
          <p:cNvPr id="3" name="Title 2">
            <a:extLst>
              <a:ext uri="{FF2B5EF4-FFF2-40B4-BE49-F238E27FC236}">
                <a16:creationId xmlns:a16="http://schemas.microsoft.com/office/drawing/2014/main" id="{93DFE632-0496-8598-A685-C96DD731377C}"/>
              </a:ext>
            </a:extLst>
          </p:cNvPr>
          <p:cNvSpPr>
            <a:spLocks noGrp="1"/>
          </p:cNvSpPr>
          <p:nvPr>
            <p:ph type="title"/>
          </p:nvPr>
        </p:nvSpPr>
        <p:spPr/>
        <p:txBody>
          <a:bodyPr/>
          <a:lstStyle/>
          <a:p>
            <a:r>
              <a:rPr lang="en-IE" sz="3600" b="1" dirty="0">
                <a:latin typeface="EC Square Sans Pro Light" panose="020B0506000000020004" pitchFamily="34" charset="0"/>
              </a:rPr>
              <a:t>EU Emission standards</a:t>
            </a:r>
          </a:p>
        </p:txBody>
      </p:sp>
      <p:pic>
        <p:nvPicPr>
          <p:cNvPr id="32" name="Picture 31">
            <a:extLst>
              <a:ext uri="{FF2B5EF4-FFF2-40B4-BE49-F238E27FC236}">
                <a16:creationId xmlns:a16="http://schemas.microsoft.com/office/drawing/2014/main" id="{4AFCC9BC-702B-4C01-769B-BF6E453D2693}"/>
              </a:ext>
            </a:extLst>
          </p:cNvPr>
          <p:cNvPicPr>
            <a:picLocks noChangeAspect="1"/>
          </p:cNvPicPr>
          <p:nvPr/>
        </p:nvPicPr>
        <p:blipFill>
          <a:blip r:embed="rId2"/>
          <a:stretch>
            <a:fillRect/>
          </a:stretch>
        </p:blipFill>
        <p:spPr>
          <a:xfrm>
            <a:off x="790574" y="2848219"/>
            <a:ext cx="5110797" cy="3407198"/>
          </a:xfrm>
          <a:prstGeom prst="rect">
            <a:avLst/>
          </a:prstGeom>
        </p:spPr>
      </p:pic>
      <p:pic>
        <p:nvPicPr>
          <p:cNvPr id="33" name="Picture 32">
            <a:extLst>
              <a:ext uri="{FF2B5EF4-FFF2-40B4-BE49-F238E27FC236}">
                <a16:creationId xmlns:a16="http://schemas.microsoft.com/office/drawing/2014/main" id="{63C3FDF8-F7B8-1D53-DF88-B20E0FE6D3D1}"/>
              </a:ext>
            </a:extLst>
          </p:cNvPr>
          <p:cNvPicPr>
            <a:picLocks noChangeAspect="1"/>
          </p:cNvPicPr>
          <p:nvPr/>
        </p:nvPicPr>
        <p:blipFill>
          <a:blip r:embed="rId3"/>
          <a:stretch>
            <a:fillRect/>
          </a:stretch>
        </p:blipFill>
        <p:spPr>
          <a:xfrm>
            <a:off x="6195377" y="2848219"/>
            <a:ext cx="5110797" cy="3407198"/>
          </a:xfrm>
          <a:prstGeom prst="rect">
            <a:avLst/>
          </a:prstGeom>
        </p:spPr>
      </p:pic>
    </p:spTree>
    <p:extLst>
      <p:ext uri="{BB962C8B-B14F-4D97-AF65-F5344CB8AC3E}">
        <p14:creationId xmlns:p14="http://schemas.microsoft.com/office/powerpoint/2010/main" val="810348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D21A3D7C-DDF5-70DE-D377-BCF7FE749A88}"/>
              </a:ext>
            </a:extLst>
          </p:cNvPr>
          <p:cNvSpPr>
            <a:spLocks noGrp="1"/>
          </p:cNvSpPr>
          <p:nvPr>
            <p:ph idx="1"/>
          </p:nvPr>
        </p:nvSpPr>
        <p:spPr/>
        <p:txBody>
          <a:bodyPr lIns="91440" tIns="45720" rIns="91440" bIns="45720" anchor="t">
            <a:noAutofit/>
          </a:bodyPr>
          <a:lstStyle/>
          <a:p>
            <a:pPr>
              <a:buChar char="•"/>
            </a:pPr>
            <a:r>
              <a:rPr lang="it-IT" sz="2800" dirty="0">
                <a:cs typeface="Arial"/>
              </a:rPr>
              <a:t>80 </a:t>
            </a:r>
            <a:r>
              <a:rPr lang="it-IT" sz="2800" dirty="0" err="1">
                <a:cs typeface="Arial"/>
              </a:rPr>
              <a:t>internal</a:t>
            </a:r>
            <a:r>
              <a:rPr lang="it-IT" sz="2800" dirty="0">
                <a:cs typeface="Arial"/>
              </a:rPr>
              <a:t> staff </a:t>
            </a:r>
            <a:r>
              <a:rPr lang="it-IT" sz="2800" dirty="0" err="1">
                <a:cs typeface="Arial"/>
              </a:rPr>
              <a:t>members</a:t>
            </a:r>
            <a:r>
              <a:rPr lang="it-IT" sz="2800" dirty="0">
                <a:cs typeface="Arial"/>
              </a:rPr>
              <a:t> (50% </a:t>
            </a:r>
            <a:r>
              <a:rPr lang="it-IT" sz="2800" dirty="0" err="1">
                <a:cs typeface="Arial"/>
              </a:rPr>
              <a:t>permanent</a:t>
            </a:r>
            <a:r>
              <a:rPr lang="it-IT" sz="2800" dirty="0">
                <a:cs typeface="Arial"/>
              </a:rPr>
              <a:t> and 50% temporary)</a:t>
            </a:r>
            <a:endParaRPr lang="it-IT" dirty="0"/>
          </a:p>
          <a:p>
            <a:pPr>
              <a:buChar char="•"/>
            </a:pPr>
            <a:r>
              <a:rPr lang="it-IT" sz="2800" dirty="0">
                <a:cs typeface="Arial"/>
              </a:rPr>
              <a:t>20 </a:t>
            </a:r>
            <a:r>
              <a:rPr lang="it-IT" sz="2800" dirty="0" err="1">
                <a:cs typeface="Arial"/>
              </a:rPr>
              <a:t>external</a:t>
            </a:r>
            <a:r>
              <a:rPr lang="it-IT" sz="2800" dirty="0">
                <a:cs typeface="Arial"/>
              </a:rPr>
              <a:t> service providers (on- and off-site)</a:t>
            </a:r>
          </a:p>
          <a:p>
            <a:pPr>
              <a:buChar char="•"/>
            </a:pPr>
            <a:r>
              <a:rPr lang="it-IT" sz="2800" dirty="0">
                <a:cs typeface="Arial"/>
              </a:rPr>
              <a:t>10 M€ </a:t>
            </a:r>
            <a:r>
              <a:rPr lang="it-IT" sz="2800" dirty="0" err="1">
                <a:cs typeface="Arial"/>
              </a:rPr>
              <a:t>annual</a:t>
            </a:r>
            <a:r>
              <a:rPr lang="it-IT" sz="2800" dirty="0">
                <a:cs typeface="Arial"/>
              </a:rPr>
              <a:t> budget</a:t>
            </a:r>
          </a:p>
          <a:p>
            <a:pPr>
              <a:buChar char="•"/>
            </a:pPr>
            <a:r>
              <a:rPr lang="it-IT" sz="2800" dirty="0" err="1">
                <a:cs typeface="Arial"/>
              </a:rPr>
              <a:t>Several</a:t>
            </a:r>
            <a:r>
              <a:rPr lang="it-IT" sz="2800" dirty="0">
                <a:cs typeface="Arial"/>
              </a:rPr>
              <a:t> major </a:t>
            </a:r>
            <a:r>
              <a:rPr lang="it-IT" sz="2800" dirty="0" err="1">
                <a:cs typeface="Arial"/>
              </a:rPr>
              <a:t>research</a:t>
            </a:r>
            <a:r>
              <a:rPr lang="it-IT" sz="2800" dirty="0">
                <a:cs typeface="Arial"/>
              </a:rPr>
              <a:t> </a:t>
            </a:r>
            <a:r>
              <a:rPr lang="it-IT" sz="2800" dirty="0" err="1">
                <a:cs typeface="Arial"/>
              </a:rPr>
              <a:t>infrastructure</a:t>
            </a:r>
            <a:r>
              <a:rPr lang="it-IT" sz="2800" dirty="0">
                <a:cs typeface="Arial"/>
              </a:rPr>
              <a:t> and information systems</a:t>
            </a:r>
          </a:p>
        </p:txBody>
      </p:sp>
      <p:sp>
        <p:nvSpPr>
          <p:cNvPr id="3" name="Titolo 2">
            <a:extLst>
              <a:ext uri="{FF2B5EF4-FFF2-40B4-BE49-F238E27FC236}">
                <a16:creationId xmlns:a16="http://schemas.microsoft.com/office/drawing/2014/main" id="{1F6AACFA-DB8C-DBE5-8A66-4D53AC35BB23}"/>
              </a:ext>
            </a:extLst>
          </p:cNvPr>
          <p:cNvSpPr>
            <a:spLocks noGrp="1"/>
          </p:cNvSpPr>
          <p:nvPr>
            <p:ph type="title"/>
          </p:nvPr>
        </p:nvSpPr>
        <p:spPr/>
        <p:txBody>
          <a:bodyPr/>
          <a:lstStyle/>
          <a:p>
            <a:r>
              <a:rPr lang="it-IT" dirty="0">
                <a:cs typeface="Arial"/>
              </a:rPr>
              <a:t>Some </a:t>
            </a:r>
            <a:r>
              <a:rPr lang="it-IT" dirty="0" err="1">
                <a:cs typeface="Arial"/>
              </a:rPr>
              <a:t>numbers</a:t>
            </a:r>
            <a:r>
              <a:rPr lang="it-IT" dirty="0">
                <a:cs typeface="Arial"/>
              </a:rPr>
              <a:t> first (JRC.C.4)</a:t>
            </a:r>
            <a:endParaRPr lang="it-IT" dirty="0"/>
          </a:p>
        </p:txBody>
      </p:sp>
      <p:pic>
        <p:nvPicPr>
          <p:cNvPr id="4" name="Segnaposto immagine 25">
            <a:extLst>
              <a:ext uri="{FF2B5EF4-FFF2-40B4-BE49-F238E27FC236}">
                <a16:creationId xmlns:a16="http://schemas.microsoft.com/office/drawing/2014/main" id="{7D14D3BA-17E2-7118-8EB7-97CD18F50EE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7978"/>
          <a:stretch/>
        </p:blipFill>
        <p:spPr>
          <a:xfrm>
            <a:off x="174696" y="4511745"/>
            <a:ext cx="4741433" cy="2114910"/>
          </a:xfrm>
          <a:prstGeom prst="rect">
            <a:avLst/>
          </a:prstGeom>
          <a:solidFill>
            <a:schemeClr val="bg2"/>
          </a:solidFill>
        </p:spPr>
      </p:pic>
      <p:pic>
        <p:nvPicPr>
          <p:cNvPr id="6" name="Picture 11" descr="C:\Users\martigi\Desktop\Presentation3\Slide2.JPG">
            <a:extLst>
              <a:ext uri="{FF2B5EF4-FFF2-40B4-BE49-F238E27FC236}">
                <a16:creationId xmlns:a16="http://schemas.microsoft.com/office/drawing/2014/main" id="{38A1CF52-2E8D-92D3-E447-F1BE9A0A913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935" t="5553" b="7913"/>
          <a:stretch>
            <a:fillRect/>
          </a:stretch>
        </p:blipFill>
        <p:spPr bwMode="auto">
          <a:xfrm>
            <a:off x="4916129" y="4511744"/>
            <a:ext cx="2684660" cy="2092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3C1EAB89-9B7B-92E6-6B9A-D80E99470C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0962" y="5080227"/>
            <a:ext cx="2450597" cy="955550"/>
          </a:xfrm>
          <a:prstGeom prst="rect">
            <a:avLst/>
          </a:prstGeom>
        </p:spPr>
      </p:pic>
    </p:spTree>
    <p:extLst>
      <p:ext uri="{BB962C8B-B14F-4D97-AF65-F5344CB8AC3E}">
        <p14:creationId xmlns:p14="http://schemas.microsoft.com/office/powerpoint/2010/main" val="20422913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06D8960-FC78-B545-9CEC-92030106D8D0}"/>
              </a:ext>
            </a:extLst>
          </p:cNvPr>
          <p:cNvSpPr txBox="1"/>
          <p:nvPr/>
        </p:nvSpPr>
        <p:spPr>
          <a:xfrm>
            <a:off x="9264650" y="5549721"/>
            <a:ext cx="2806700" cy="1200329"/>
          </a:xfrm>
          <a:prstGeom prst="rect">
            <a:avLst/>
          </a:prstGeom>
          <a:solidFill>
            <a:schemeClr val="bg1"/>
          </a:solidFill>
        </p:spPr>
        <p:txBody>
          <a:bodyPr wrap="square" rtlCol="0">
            <a:spAutoFit/>
          </a:bodyPr>
          <a:lstStyle/>
          <a:p>
            <a:pPr>
              <a:buClr>
                <a:schemeClr val="accent5"/>
              </a:buClr>
            </a:pPr>
            <a:br>
              <a:rPr lang="it-IT" sz="2400" noProof="0" dirty="0">
                <a:latin typeface="EC Square Sans Pro" panose="020B0506040000020004" pitchFamily="34" charset="0"/>
              </a:rPr>
            </a:br>
            <a:br>
              <a:rPr lang="it-IT" sz="2400" noProof="0" dirty="0">
                <a:latin typeface="EC Square Sans Pro" panose="020B0506040000020004" pitchFamily="34" charset="0"/>
              </a:rPr>
            </a:br>
            <a:endParaRPr lang="en-GB" sz="2400" noProof="0" dirty="0">
              <a:latin typeface="EC Square Sans Pro" panose="020B0506040000020004" pitchFamily="34" charset="0"/>
            </a:endParaRPr>
          </a:p>
        </p:txBody>
      </p:sp>
      <p:sp>
        <p:nvSpPr>
          <p:cNvPr id="5" name="Title 2">
            <a:extLst>
              <a:ext uri="{FF2B5EF4-FFF2-40B4-BE49-F238E27FC236}">
                <a16:creationId xmlns:a16="http://schemas.microsoft.com/office/drawing/2014/main" id="{F1D641FF-1132-308C-1989-54F65DA40895}"/>
              </a:ext>
            </a:extLst>
          </p:cNvPr>
          <p:cNvSpPr>
            <a:spLocks noGrp="1"/>
          </p:cNvSpPr>
          <p:nvPr>
            <p:ph type="title"/>
          </p:nvPr>
        </p:nvSpPr>
        <p:spPr/>
        <p:txBody>
          <a:bodyPr/>
          <a:lstStyle/>
          <a:p>
            <a:r>
              <a:rPr lang="en-IE" sz="3600" b="1" dirty="0">
                <a:latin typeface="EC Square Sans Pro Light" panose="020B0506000000020004" pitchFamily="34" charset="0"/>
              </a:rPr>
              <a:t>Decarbonising Light-Duty road vehicles</a:t>
            </a:r>
          </a:p>
        </p:txBody>
      </p:sp>
      <p:sp>
        <p:nvSpPr>
          <p:cNvPr id="6" name="Rectangle 5">
            <a:extLst>
              <a:ext uri="{FF2B5EF4-FFF2-40B4-BE49-F238E27FC236}">
                <a16:creationId xmlns:a16="http://schemas.microsoft.com/office/drawing/2014/main" id="{49C0926E-BAFD-0FB7-3C01-302DD6C5EE3F}"/>
              </a:ext>
            </a:extLst>
          </p:cNvPr>
          <p:cNvSpPr/>
          <p:nvPr/>
        </p:nvSpPr>
        <p:spPr>
          <a:xfrm>
            <a:off x="712060" y="147858"/>
            <a:ext cx="11197102" cy="1671227"/>
          </a:xfrm>
          <a:prstGeom prst="rect">
            <a:avLst/>
          </a:prstGeom>
        </p:spPr>
        <p:txBody>
          <a:bodyPr vert="horz" lIns="91440" tIns="45720" rIns="91440" bIns="0" rtlCol="0" anchor="b" anchorCtr="0">
            <a:noAutofit/>
          </a:bodyPr>
          <a:lstStyle/>
          <a:p>
            <a:pPr>
              <a:lnSpc>
                <a:spcPct val="90000"/>
              </a:lnSpc>
              <a:spcBef>
                <a:spcPct val="0"/>
              </a:spcBef>
            </a:pPr>
            <a:endParaRPr lang="en-GB" sz="2400" dirty="0">
              <a:solidFill>
                <a:schemeClr val="tx2"/>
              </a:solidFill>
              <a:latin typeface="EC Square Sans Pro" panose="020B0506040000020004" pitchFamily="34" charset="0"/>
              <a:ea typeface="+mj-ea"/>
              <a:cs typeface="+mj-cs"/>
            </a:endParaRPr>
          </a:p>
        </p:txBody>
      </p:sp>
      <p:cxnSp>
        <p:nvCxnSpPr>
          <p:cNvPr id="7" name="Straight Connector 6">
            <a:extLst>
              <a:ext uri="{FF2B5EF4-FFF2-40B4-BE49-F238E27FC236}">
                <a16:creationId xmlns:a16="http://schemas.microsoft.com/office/drawing/2014/main" id="{C56EFC1F-2FF4-5DE1-8DEB-0C41AC2792F2}"/>
              </a:ext>
            </a:extLst>
          </p:cNvPr>
          <p:cNvCxnSpPr/>
          <p:nvPr/>
        </p:nvCxnSpPr>
        <p:spPr>
          <a:xfrm>
            <a:off x="6159500" y="1579528"/>
            <a:ext cx="0" cy="478800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D17E1F13-5816-C197-831E-AB0CD673FB07}"/>
              </a:ext>
            </a:extLst>
          </p:cNvPr>
          <p:cNvSpPr txBox="1"/>
          <p:nvPr/>
        </p:nvSpPr>
        <p:spPr>
          <a:xfrm>
            <a:off x="6159500" y="1579528"/>
            <a:ext cx="6032500" cy="276999"/>
          </a:xfrm>
          <a:prstGeom prst="rect">
            <a:avLst/>
          </a:prstGeom>
          <a:noFill/>
        </p:spPr>
        <p:txBody>
          <a:bodyPr wrap="square" rtlCol="0">
            <a:spAutoFit/>
          </a:bodyPr>
          <a:lstStyle/>
          <a:p>
            <a:pPr algn="ctr">
              <a:buClr>
                <a:schemeClr val="accent5"/>
              </a:buClr>
            </a:pPr>
            <a:r>
              <a:rPr lang="it-IT" sz="1200" b="1" noProof="0" dirty="0">
                <a:latin typeface="EC Square Sans Pro" panose="020B0506040000020004" pitchFamily="34" charset="0"/>
              </a:rPr>
              <a:t>On-Board Fuel and energy Consumption Monitoring (OBFCM)</a:t>
            </a:r>
          </a:p>
        </p:txBody>
      </p:sp>
      <p:sp>
        <p:nvSpPr>
          <p:cNvPr id="9" name="Rectangle 8">
            <a:extLst>
              <a:ext uri="{FF2B5EF4-FFF2-40B4-BE49-F238E27FC236}">
                <a16:creationId xmlns:a16="http://schemas.microsoft.com/office/drawing/2014/main" id="{22C5CD25-E7EB-79B5-6171-3769F5FB2A1F}"/>
              </a:ext>
            </a:extLst>
          </p:cNvPr>
          <p:cNvSpPr/>
          <p:nvPr/>
        </p:nvSpPr>
        <p:spPr>
          <a:xfrm>
            <a:off x="7438043" y="1866239"/>
            <a:ext cx="3938934" cy="430887"/>
          </a:xfrm>
          <a:prstGeom prst="rect">
            <a:avLst/>
          </a:prstGeom>
        </p:spPr>
        <p:txBody>
          <a:bodyPr wrap="square">
            <a:spAutoFit/>
          </a:bodyPr>
          <a:lstStyle/>
          <a:p>
            <a:pPr>
              <a:buClr>
                <a:schemeClr val="accent5"/>
              </a:buClr>
            </a:pPr>
            <a:r>
              <a:rPr lang="it-IT" sz="1100" dirty="0" err="1">
                <a:latin typeface="EC Square Sans Pro" panose="020B0506040000020004" pitchFamily="34" charset="0"/>
              </a:rPr>
              <a:t>Enables</a:t>
            </a:r>
            <a:r>
              <a:rPr lang="it-IT" sz="1100" dirty="0">
                <a:latin typeface="EC Square Sans Pro" panose="020B0506040000020004" pitchFamily="34" charset="0"/>
              </a:rPr>
              <a:t> the </a:t>
            </a:r>
            <a:r>
              <a:rPr lang="it-IT" sz="1100" dirty="0" err="1">
                <a:latin typeface="EC Square Sans Pro" panose="020B0506040000020004" pitchFamily="34" charset="0"/>
              </a:rPr>
              <a:t>collection</a:t>
            </a:r>
            <a:r>
              <a:rPr lang="it-IT" sz="1100" dirty="0">
                <a:latin typeface="EC Square Sans Pro" panose="020B0506040000020004" pitchFamily="34" charset="0"/>
              </a:rPr>
              <a:t> and </a:t>
            </a:r>
            <a:r>
              <a:rPr lang="it-IT" sz="1100" dirty="0" err="1">
                <a:latin typeface="EC Square Sans Pro" panose="020B0506040000020004" pitchFamily="34" charset="0"/>
              </a:rPr>
              <a:t>analysis</a:t>
            </a:r>
            <a:r>
              <a:rPr lang="it-IT" sz="1100" dirty="0">
                <a:latin typeface="EC Square Sans Pro" panose="020B0506040000020004" pitchFamily="34" charset="0"/>
              </a:rPr>
              <a:t> of </a:t>
            </a:r>
            <a:r>
              <a:rPr lang="it-IT" sz="1100" b="1" dirty="0">
                <a:latin typeface="EC Square Sans Pro" panose="020B0506040000020004" pitchFamily="34" charset="0"/>
              </a:rPr>
              <a:t>real-world fuel and energy consumption</a:t>
            </a:r>
            <a:r>
              <a:rPr lang="it-IT" sz="1100" dirty="0">
                <a:latin typeface="EC Square Sans Pro" panose="020B0506040000020004" pitchFamily="34" charset="0"/>
              </a:rPr>
              <a:t> data from the vehicle fleet</a:t>
            </a:r>
            <a:endParaRPr lang="en-GB" sz="1100" dirty="0">
              <a:latin typeface="EC Square Sans Pro" panose="020B0506040000020004" pitchFamily="34" charset="0"/>
            </a:endParaRPr>
          </a:p>
        </p:txBody>
      </p:sp>
      <p:sp>
        <p:nvSpPr>
          <p:cNvPr id="10" name="TextBox 9">
            <a:extLst>
              <a:ext uri="{FF2B5EF4-FFF2-40B4-BE49-F238E27FC236}">
                <a16:creationId xmlns:a16="http://schemas.microsoft.com/office/drawing/2014/main" id="{F73E67A8-9832-9ACC-124A-D4998C81CD03}"/>
              </a:ext>
            </a:extLst>
          </p:cNvPr>
          <p:cNvSpPr txBox="1"/>
          <p:nvPr/>
        </p:nvSpPr>
        <p:spPr>
          <a:xfrm>
            <a:off x="124481" y="1579528"/>
            <a:ext cx="6032500" cy="276999"/>
          </a:xfrm>
          <a:prstGeom prst="rect">
            <a:avLst/>
          </a:prstGeom>
          <a:noFill/>
        </p:spPr>
        <p:txBody>
          <a:bodyPr wrap="square" rtlCol="0">
            <a:spAutoFit/>
          </a:bodyPr>
          <a:lstStyle/>
          <a:p>
            <a:pPr algn="ctr">
              <a:buClr>
                <a:schemeClr val="accent5"/>
              </a:buClr>
            </a:pPr>
            <a:r>
              <a:rPr lang="it-IT" sz="1200" b="1" dirty="0">
                <a:latin typeface="EC Square Sans Pro" panose="020B0506040000020004" pitchFamily="34" charset="0"/>
              </a:rPr>
              <a:t>CO</a:t>
            </a:r>
            <a:r>
              <a:rPr lang="it-IT" sz="1200" b="1" baseline="-25000" dirty="0">
                <a:latin typeface="EC Square Sans Pro" panose="020B0506040000020004" pitchFamily="34" charset="0"/>
              </a:rPr>
              <a:t>2</a:t>
            </a:r>
            <a:r>
              <a:rPr lang="it-IT" sz="1200" b="1" dirty="0">
                <a:latin typeface="EC Square Sans Pro" panose="020B0506040000020004" pitchFamily="34" charset="0"/>
              </a:rPr>
              <a:t> emissions targets and fleet decarbonisation</a:t>
            </a:r>
            <a:endParaRPr lang="it-IT" sz="1200" b="1" noProof="0" dirty="0">
              <a:latin typeface="EC Square Sans Pro" panose="020B0506040000020004" pitchFamily="34" charset="0"/>
            </a:endParaRPr>
          </a:p>
        </p:txBody>
      </p:sp>
      <p:sp>
        <p:nvSpPr>
          <p:cNvPr id="11" name="TextBox 10">
            <a:extLst>
              <a:ext uri="{FF2B5EF4-FFF2-40B4-BE49-F238E27FC236}">
                <a16:creationId xmlns:a16="http://schemas.microsoft.com/office/drawing/2014/main" id="{531C5396-0E1E-9D82-1F4C-4607ED603D9E}"/>
              </a:ext>
            </a:extLst>
          </p:cNvPr>
          <p:cNvSpPr txBox="1"/>
          <p:nvPr/>
        </p:nvSpPr>
        <p:spPr>
          <a:xfrm>
            <a:off x="1149350" y="6388040"/>
            <a:ext cx="4975881" cy="400110"/>
          </a:xfrm>
          <a:prstGeom prst="rect">
            <a:avLst/>
          </a:prstGeom>
          <a:noFill/>
        </p:spPr>
        <p:txBody>
          <a:bodyPr wrap="square" rtlCol="0">
            <a:spAutoFit/>
          </a:bodyPr>
          <a:lstStyle/>
          <a:p>
            <a:pPr>
              <a:buClr>
                <a:schemeClr val="accent5"/>
              </a:buClr>
            </a:pPr>
            <a:r>
              <a:rPr lang="it-IT" sz="1000" noProof="0" dirty="0">
                <a:latin typeface="EC Square Sans Pro" panose="020B0506040000020004" pitchFamily="34" charset="0"/>
              </a:rPr>
              <a:t>ICEV = Internal Combustion Engine Vehicle    </a:t>
            </a:r>
            <a:r>
              <a:rPr lang="it-IT" sz="700" noProof="0" dirty="0">
                <a:latin typeface="EC Square Sans Pro" panose="020B0506040000020004" pitchFamily="34" charset="0"/>
              </a:rPr>
              <a:t>  </a:t>
            </a:r>
            <a:r>
              <a:rPr lang="it-IT" sz="1000" noProof="0" dirty="0">
                <a:latin typeface="EC Square Sans Pro" panose="020B0506040000020004" pitchFamily="34" charset="0"/>
              </a:rPr>
              <a:t>  HEV = Hybrid Electric Vehicle</a:t>
            </a:r>
          </a:p>
          <a:p>
            <a:pPr>
              <a:buClr>
                <a:schemeClr val="accent5"/>
              </a:buClr>
            </a:pPr>
            <a:r>
              <a:rPr lang="it-IT" sz="1000" dirty="0">
                <a:latin typeface="EC Square Sans Pro" panose="020B0506040000020004" pitchFamily="34" charset="0"/>
              </a:rPr>
              <a:t>PHEV = Plug-in Hybrid Electric Vehicle               EV = Electric Vehicle</a:t>
            </a:r>
            <a:endParaRPr lang="en-GB" sz="1000" noProof="0" dirty="0">
              <a:latin typeface="EC Square Sans Pro" panose="020B0506040000020004" pitchFamily="34" charset="0"/>
            </a:endParaRPr>
          </a:p>
        </p:txBody>
      </p:sp>
      <p:sp>
        <p:nvSpPr>
          <p:cNvPr id="12" name="Rectangle 11">
            <a:extLst>
              <a:ext uri="{FF2B5EF4-FFF2-40B4-BE49-F238E27FC236}">
                <a16:creationId xmlns:a16="http://schemas.microsoft.com/office/drawing/2014/main" id="{694F6E6A-00C5-27D0-5036-6A72CAFC6FCF}"/>
              </a:ext>
            </a:extLst>
          </p:cNvPr>
          <p:cNvSpPr/>
          <p:nvPr/>
        </p:nvSpPr>
        <p:spPr>
          <a:xfrm>
            <a:off x="1135576" y="2107443"/>
            <a:ext cx="4644500" cy="1061829"/>
          </a:xfrm>
          <a:prstGeom prst="rect">
            <a:avLst/>
          </a:prstGeom>
        </p:spPr>
        <p:txBody>
          <a:bodyPr wrap="square">
            <a:spAutoFit/>
          </a:bodyPr>
          <a:lstStyle/>
          <a:p>
            <a:pPr>
              <a:buClr>
                <a:schemeClr val="accent5"/>
              </a:buClr>
            </a:pPr>
            <a:r>
              <a:rPr lang="it-IT" sz="1100" b="1" dirty="0">
                <a:latin typeface="EC Square Sans Pro" panose="020B0506040000020004" pitchFamily="34" charset="0"/>
              </a:rPr>
              <a:t>CO</a:t>
            </a:r>
            <a:r>
              <a:rPr lang="it-IT" sz="1100" b="1" baseline="-25000" dirty="0">
                <a:latin typeface="EC Square Sans Pro" panose="020B0506040000020004" pitchFamily="34" charset="0"/>
              </a:rPr>
              <a:t>2</a:t>
            </a:r>
            <a:r>
              <a:rPr lang="it-IT" sz="1100" b="1" dirty="0">
                <a:latin typeface="EC Square Sans Pro" panose="020B0506040000020004" pitchFamily="34" charset="0"/>
              </a:rPr>
              <a:t> emissions reduction targets</a:t>
            </a:r>
          </a:p>
          <a:p>
            <a:pPr marL="447675" lvl="1" indent="-171450">
              <a:buClr>
                <a:schemeClr val="accent5"/>
              </a:buClr>
              <a:buFont typeface="Arial" panose="020B0604020202020204" pitchFamily="34" charset="0"/>
              <a:buChar char="•"/>
            </a:pPr>
            <a:r>
              <a:rPr lang="it-IT" sz="1100" dirty="0">
                <a:latin typeface="EC Square Sans Pro" panose="020B0506040000020004" pitchFamily="34" charset="0"/>
              </a:rPr>
              <a:t>by 2025 </a:t>
            </a:r>
            <a:r>
              <a:rPr lang="it-IT" sz="1100" dirty="0">
                <a:latin typeface="EC Square Sans Pro" panose="020B0506040000020004" pitchFamily="34" charset="0"/>
                <a:sym typeface="Wingdings" panose="05000000000000000000" pitchFamily="2" charset="2"/>
              </a:rPr>
              <a:t> </a:t>
            </a:r>
            <a:r>
              <a:rPr lang="it-IT" sz="1100" dirty="0">
                <a:latin typeface="EC Square Sans Pro" panose="020B0506040000020004" pitchFamily="34" charset="0"/>
              </a:rPr>
              <a:t>15 % reduction</a:t>
            </a:r>
          </a:p>
          <a:p>
            <a:pPr marL="447675" lvl="1" indent="-171450">
              <a:buClr>
                <a:schemeClr val="accent5"/>
              </a:buClr>
              <a:buFont typeface="Arial" panose="020B0604020202020204" pitchFamily="34" charset="0"/>
              <a:buChar char="•"/>
            </a:pPr>
            <a:r>
              <a:rPr lang="it-IT" sz="1100" dirty="0">
                <a:latin typeface="EC Square Sans Pro" panose="020B0506040000020004" pitchFamily="34" charset="0"/>
              </a:rPr>
              <a:t>by 2030 </a:t>
            </a:r>
            <a:r>
              <a:rPr lang="it-IT" sz="1100" dirty="0">
                <a:latin typeface="EC Square Sans Pro" panose="020B0506040000020004" pitchFamily="34" charset="0"/>
                <a:sym typeface="Wingdings" panose="05000000000000000000" pitchFamily="2" charset="2"/>
              </a:rPr>
              <a:t> </a:t>
            </a:r>
            <a:r>
              <a:rPr lang="it-IT" sz="1100" dirty="0">
                <a:latin typeface="EC Square Sans Pro" panose="020B0506040000020004" pitchFamily="34" charset="0"/>
              </a:rPr>
              <a:t>55% reduction for cars and 50% for vans</a:t>
            </a:r>
            <a:br>
              <a:rPr lang="it-IT" sz="1100" dirty="0">
                <a:latin typeface="EC Square Sans Pro" panose="020B0506040000020004" pitchFamily="34" charset="0"/>
              </a:rPr>
            </a:br>
            <a:endParaRPr lang="it-IT" sz="600" dirty="0">
              <a:latin typeface="EC Square Sans Pro" panose="020B0506040000020004" pitchFamily="34" charset="0"/>
            </a:endParaRPr>
          </a:p>
          <a:p>
            <a:pPr>
              <a:buClr>
                <a:schemeClr val="accent5"/>
              </a:buClr>
            </a:pPr>
            <a:r>
              <a:rPr lang="it-IT" sz="1100" b="1" dirty="0">
                <a:latin typeface="EC Square Sans Pro" panose="020B0506040000020004" pitchFamily="34" charset="0"/>
              </a:rPr>
              <a:t>Growing adoption of electrified vehicles </a:t>
            </a:r>
            <a:br>
              <a:rPr lang="it-IT" sz="1100" b="1" dirty="0">
                <a:latin typeface="EC Square Sans Pro" panose="020B0506040000020004" pitchFamily="34" charset="0"/>
              </a:rPr>
            </a:br>
            <a:r>
              <a:rPr lang="it-IT" sz="1100" dirty="0">
                <a:latin typeface="EC Square Sans Pro" panose="020B0506040000020004" pitchFamily="34" charset="0"/>
              </a:rPr>
              <a:t>(hybrid and full electric)</a:t>
            </a:r>
            <a:endParaRPr lang="en-GB" sz="1100" dirty="0">
              <a:latin typeface="EC Square Sans Pro" panose="020B0506040000020004" pitchFamily="34" charset="0"/>
            </a:endParaRPr>
          </a:p>
        </p:txBody>
      </p:sp>
      <p:grpSp>
        <p:nvGrpSpPr>
          <p:cNvPr id="13" name="Group 12">
            <a:extLst>
              <a:ext uri="{FF2B5EF4-FFF2-40B4-BE49-F238E27FC236}">
                <a16:creationId xmlns:a16="http://schemas.microsoft.com/office/drawing/2014/main" id="{212E8AB0-3BB4-4823-FFE7-3D633AE3D9BE}"/>
              </a:ext>
            </a:extLst>
          </p:cNvPr>
          <p:cNvGrpSpPr/>
          <p:nvPr/>
        </p:nvGrpSpPr>
        <p:grpSpPr>
          <a:xfrm>
            <a:off x="1209109" y="3225523"/>
            <a:ext cx="4383083" cy="2803724"/>
            <a:chOff x="1209109" y="3085366"/>
            <a:chExt cx="4383083" cy="2803724"/>
          </a:xfrm>
        </p:grpSpPr>
        <p:pic>
          <p:nvPicPr>
            <p:cNvPr id="14" name="Picture 13">
              <a:extLst>
                <a:ext uri="{FF2B5EF4-FFF2-40B4-BE49-F238E27FC236}">
                  <a16:creationId xmlns:a16="http://schemas.microsoft.com/office/drawing/2014/main" id="{9A6A2396-83F9-08FF-B912-548CF5A640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9109" y="3156657"/>
              <a:ext cx="4383083" cy="2732433"/>
            </a:xfrm>
            <a:prstGeom prst="rect">
              <a:avLst/>
            </a:prstGeom>
          </p:spPr>
        </p:pic>
        <p:sp>
          <p:nvSpPr>
            <p:cNvPr id="15" name="TextBox 14">
              <a:extLst>
                <a:ext uri="{FF2B5EF4-FFF2-40B4-BE49-F238E27FC236}">
                  <a16:creationId xmlns:a16="http://schemas.microsoft.com/office/drawing/2014/main" id="{8CF53274-E751-3CC1-F138-8BF98EECCFFD}"/>
                </a:ext>
              </a:extLst>
            </p:cNvPr>
            <p:cNvSpPr txBox="1"/>
            <p:nvPr/>
          </p:nvSpPr>
          <p:spPr>
            <a:xfrm>
              <a:off x="1561822" y="3085366"/>
              <a:ext cx="3724344" cy="169277"/>
            </a:xfrm>
            <a:prstGeom prst="rect">
              <a:avLst/>
            </a:prstGeom>
            <a:solidFill>
              <a:schemeClr val="bg1"/>
            </a:solidFill>
          </p:spPr>
          <p:txBody>
            <a:bodyPr wrap="square" lIns="0" tIns="0" rIns="0" bIns="0" rtlCol="0">
              <a:spAutoFit/>
            </a:bodyPr>
            <a:lstStyle/>
            <a:p>
              <a:pPr algn="ctr">
                <a:buClr>
                  <a:schemeClr val="accent5"/>
                </a:buClr>
              </a:pPr>
              <a:r>
                <a:rPr lang="it-IT" sz="1100" noProof="0" dirty="0">
                  <a:latin typeface="EC Square Sans Pro" panose="020B0506040000020004" pitchFamily="34" charset="0"/>
                </a:rPr>
                <a:t>Shares of vehicle types in new car sales (M1)</a:t>
              </a:r>
              <a:endParaRPr lang="en-GB" sz="1100" noProof="0" dirty="0">
                <a:latin typeface="EC Square Sans Pro" panose="020B0506040000020004" pitchFamily="34" charset="0"/>
              </a:endParaRPr>
            </a:p>
          </p:txBody>
        </p:sp>
      </p:grpSp>
      <p:pic>
        <p:nvPicPr>
          <p:cNvPr id="16" name="Picture 15">
            <a:extLst>
              <a:ext uri="{FF2B5EF4-FFF2-40B4-BE49-F238E27FC236}">
                <a16:creationId xmlns:a16="http://schemas.microsoft.com/office/drawing/2014/main" id="{CDC91C29-7F1F-971C-7563-C41494F4FCB9}"/>
              </a:ext>
            </a:extLst>
          </p:cNvPr>
          <p:cNvPicPr>
            <a:picLocks noChangeAspect="1"/>
          </p:cNvPicPr>
          <p:nvPr/>
        </p:nvPicPr>
        <p:blipFill>
          <a:blip r:embed="rId4"/>
          <a:stretch>
            <a:fillRect/>
          </a:stretch>
        </p:blipFill>
        <p:spPr>
          <a:xfrm>
            <a:off x="7049769" y="1863235"/>
            <a:ext cx="388274" cy="421674"/>
          </a:xfrm>
          <a:prstGeom prst="rect">
            <a:avLst/>
          </a:prstGeom>
        </p:spPr>
      </p:pic>
      <p:sp>
        <p:nvSpPr>
          <p:cNvPr id="17" name="TextBox 16">
            <a:extLst>
              <a:ext uri="{FF2B5EF4-FFF2-40B4-BE49-F238E27FC236}">
                <a16:creationId xmlns:a16="http://schemas.microsoft.com/office/drawing/2014/main" id="{55BCBB35-7DFB-4C1E-D0DE-13C2BE8E2FD8}"/>
              </a:ext>
            </a:extLst>
          </p:cNvPr>
          <p:cNvSpPr txBox="1"/>
          <p:nvPr/>
        </p:nvSpPr>
        <p:spPr>
          <a:xfrm>
            <a:off x="4349759" y="3892636"/>
            <a:ext cx="540000" cy="357545"/>
          </a:xfrm>
          <a:prstGeom prst="roundRect">
            <a:avLst/>
          </a:prstGeom>
        </p:spPr>
        <p:style>
          <a:lnRef idx="2">
            <a:schemeClr val="dk1"/>
          </a:lnRef>
          <a:fillRef idx="1">
            <a:schemeClr val="lt1"/>
          </a:fillRef>
          <a:effectRef idx="0">
            <a:schemeClr val="dk1"/>
          </a:effectRef>
          <a:fontRef idx="minor">
            <a:schemeClr val="dk1"/>
          </a:fontRef>
        </p:style>
        <p:txBody>
          <a:bodyPr wrap="square" lIns="0" tIns="0" rIns="0" bIns="0" rtlCol="0" anchor="ctr" anchorCtr="0">
            <a:spAutoFit/>
          </a:bodyPr>
          <a:lstStyle/>
          <a:p>
            <a:pPr algn="ctr">
              <a:buClr>
                <a:schemeClr val="accent5"/>
              </a:buClr>
            </a:pPr>
            <a:r>
              <a:rPr lang="it-IT" sz="700" b="1" noProof="0" dirty="0">
                <a:latin typeface="EC Square Sans Pro" panose="020B0506040000020004" pitchFamily="34" charset="0"/>
              </a:rPr>
              <a:t>22.8 g/km</a:t>
            </a:r>
            <a:br>
              <a:rPr lang="it-IT" sz="700" b="1" noProof="0" dirty="0">
                <a:latin typeface="EC Square Sans Pro" panose="020B0506040000020004" pitchFamily="34" charset="0"/>
              </a:rPr>
            </a:br>
            <a:r>
              <a:rPr lang="it-IT" sz="700" b="1" noProof="0" dirty="0">
                <a:latin typeface="EC Square Sans Pro" panose="020B0506040000020004" pitchFamily="34" charset="0"/>
              </a:rPr>
              <a:t>reduction</a:t>
            </a:r>
            <a:br>
              <a:rPr lang="it-IT" sz="700" b="1" noProof="0" dirty="0">
                <a:latin typeface="EC Square Sans Pro" panose="020B0506040000020004" pitchFamily="34" charset="0"/>
              </a:rPr>
            </a:br>
            <a:r>
              <a:rPr lang="it-IT" sz="700" b="1" noProof="0" dirty="0">
                <a:latin typeface="EC Square Sans Pro" panose="020B0506040000020004" pitchFamily="34" charset="0"/>
              </a:rPr>
              <a:t>since 2020</a:t>
            </a:r>
            <a:endParaRPr lang="en-GB" sz="700" b="1" noProof="0" dirty="0">
              <a:latin typeface="EC Square Sans Pro" panose="020B0506040000020004" pitchFamily="34" charset="0"/>
            </a:endParaRPr>
          </a:p>
        </p:txBody>
      </p:sp>
      <p:sp>
        <p:nvSpPr>
          <p:cNvPr id="18" name="TextBox 17">
            <a:extLst>
              <a:ext uri="{FF2B5EF4-FFF2-40B4-BE49-F238E27FC236}">
                <a16:creationId xmlns:a16="http://schemas.microsoft.com/office/drawing/2014/main" id="{8F5A928D-B093-70E5-8905-B76BB3330D8E}"/>
              </a:ext>
            </a:extLst>
          </p:cNvPr>
          <p:cNvSpPr txBox="1"/>
          <p:nvPr/>
        </p:nvSpPr>
        <p:spPr>
          <a:xfrm>
            <a:off x="5297789" y="2246434"/>
            <a:ext cx="1735358" cy="715089"/>
          </a:xfrm>
          <a:prstGeom prst="roundRect">
            <a:avLst/>
          </a:prstGeom>
        </p:spPr>
        <p:style>
          <a:lnRef idx="2">
            <a:schemeClr val="accent1"/>
          </a:lnRef>
          <a:fillRef idx="1">
            <a:schemeClr val="lt1"/>
          </a:fillRef>
          <a:effectRef idx="0">
            <a:schemeClr val="accent1"/>
          </a:effectRef>
          <a:fontRef idx="minor">
            <a:schemeClr val="dk1"/>
          </a:fontRef>
        </p:style>
        <p:txBody>
          <a:bodyPr wrap="square" lIns="0" rIns="0" rtlCol="0">
            <a:spAutoFit/>
          </a:bodyPr>
          <a:lstStyle/>
          <a:p>
            <a:pPr algn="ctr">
              <a:buClr>
                <a:schemeClr val="accent5"/>
              </a:buClr>
            </a:pPr>
            <a:r>
              <a:rPr lang="it-IT" dirty="0">
                <a:latin typeface="EC Square Sans Pro" panose="020B0506040000020004" pitchFamily="34" charset="0"/>
              </a:rPr>
              <a:t>          EU </a:t>
            </a:r>
            <a:r>
              <a:rPr lang="it-IT" noProof="0" dirty="0">
                <a:latin typeface="EC Square Sans Pro" panose="020B0506040000020004" pitchFamily="34" charset="0"/>
              </a:rPr>
              <a:t>Reg.           </a:t>
            </a:r>
          </a:p>
          <a:p>
            <a:pPr algn="ctr">
              <a:buClr>
                <a:schemeClr val="accent5"/>
              </a:buClr>
            </a:pPr>
            <a:r>
              <a:rPr lang="it-IT" dirty="0">
                <a:latin typeface="EC Square Sans Pro" panose="020B0506040000020004" pitchFamily="34" charset="0"/>
              </a:rPr>
              <a:t>          </a:t>
            </a:r>
            <a:r>
              <a:rPr lang="it-IT" noProof="0" dirty="0">
                <a:latin typeface="EC Square Sans Pro" panose="020B0506040000020004" pitchFamily="34" charset="0"/>
              </a:rPr>
              <a:t>2019/631</a:t>
            </a:r>
            <a:endParaRPr lang="en-GB" noProof="0" dirty="0">
              <a:latin typeface="EC Square Sans Pro" panose="020B0506040000020004" pitchFamily="34" charset="0"/>
            </a:endParaRPr>
          </a:p>
        </p:txBody>
      </p:sp>
      <p:pic>
        <p:nvPicPr>
          <p:cNvPr id="19" name="Picture 18">
            <a:extLst>
              <a:ext uri="{FF2B5EF4-FFF2-40B4-BE49-F238E27FC236}">
                <a16:creationId xmlns:a16="http://schemas.microsoft.com/office/drawing/2014/main" id="{3FFB998A-7B45-4518-925E-619FF9BB5C2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 r="9649"/>
          <a:stretch/>
        </p:blipFill>
        <p:spPr>
          <a:xfrm>
            <a:off x="675037" y="2006227"/>
            <a:ext cx="459280" cy="480414"/>
          </a:xfrm>
          <a:prstGeom prst="rect">
            <a:avLst/>
          </a:prstGeom>
        </p:spPr>
      </p:pic>
      <p:pic>
        <p:nvPicPr>
          <p:cNvPr id="20" name="Picture 19">
            <a:extLst>
              <a:ext uri="{FF2B5EF4-FFF2-40B4-BE49-F238E27FC236}">
                <a16:creationId xmlns:a16="http://schemas.microsoft.com/office/drawing/2014/main" id="{A260CFFB-B35E-B460-3C81-73FA5F27C49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08449" y="2318035"/>
            <a:ext cx="461914" cy="546324"/>
          </a:xfrm>
          <a:prstGeom prst="rect">
            <a:avLst/>
          </a:prstGeom>
        </p:spPr>
      </p:pic>
      <p:pic>
        <p:nvPicPr>
          <p:cNvPr id="21" name="Picture 20">
            <a:extLst>
              <a:ext uri="{FF2B5EF4-FFF2-40B4-BE49-F238E27FC236}">
                <a16:creationId xmlns:a16="http://schemas.microsoft.com/office/drawing/2014/main" id="{2E8BC83B-A405-714A-908F-C5AF6A47890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62984" y="2760603"/>
            <a:ext cx="455458" cy="294357"/>
          </a:xfrm>
          <a:prstGeom prst="rect">
            <a:avLst/>
          </a:prstGeom>
        </p:spPr>
      </p:pic>
      <p:grpSp>
        <p:nvGrpSpPr>
          <p:cNvPr id="22" name="Group 21">
            <a:extLst>
              <a:ext uri="{FF2B5EF4-FFF2-40B4-BE49-F238E27FC236}">
                <a16:creationId xmlns:a16="http://schemas.microsoft.com/office/drawing/2014/main" id="{5B628F09-F0AC-5C85-D5B0-A33B7C63F07F}"/>
              </a:ext>
            </a:extLst>
          </p:cNvPr>
          <p:cNvGrpSpPr/>
          <p:nvPr/>
        </p:nvGrpSpPr>
        <p:grpSpPr>
          <a:xfrm>
            <a:off x="7678759" y="2326939"/>
            <a:ext cx="3457502" cy="4423111"/>
            <a:chOff x="7678759" y="2326939"/>
            <a:chExt cx="3457502" cy="4423111"/>
          </a:xfrm>
        </p:grpSpPr>
        <p:pic>
          <p:nvPicPr>
            <p:cNvPr id="23" name="Picture 22">
              <a:extLst>
                <a:ext uri="{FF2B5EF4-FFF2-40B4-BE49-F238E27FC236}">
                  <a16:creationId xmlns:a16="http://schemas.microsoft.com/office/drawing/2014/main" id="{2DE8B0EC-A919-9125-321E-C3252B104BF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78759" y="2326939"/>
              <a:ext cx="3457502" cy="4423111"/>
            </a:xfrm>
            <a:prstGeom prst="rect">
              <a:avLst/>
            </a:prstGeom>
          </p:spPr>
        </p:pic>
        <p:sp>
          <p:nvSpPr>
            <p:cNvPr id="24" name="Rectangle 23">
              <a:extLst>
                <a:ext uri="{FF2B5EF4-FFF2-40B4-BE49-F238E27FC236}">
                  <a16:creationId xmlns:a16="http://schemas.microsoft.com/office/drawing/2014/main" id="{356DA8E1-A3EB-9D39-7222-8B467AFF876B}"/>
                </a:ext>
              </a:extLst>
            </p:cNvPr>
            <p:cNvSpPr/>
            <p:nvPr/>
          </p:nvSpPr>
          <p:spPr>
            <a:xfrm>
              <a:off x="10126494" y="6088104"/>
              <a:ext cx="893652" cy="558848"/>
            </a:xfrm>
            <a:prstGeom prst="rect">
              <a:avLst/>
            </a:prstGeom>
            <a:solidFill>
              <a:srgbClr val="D0A7BB"/>
            </a:solidFill>
            <a:ln>
              <a:solidFill>
                <a:srgbClr val="D0A7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EC Square Sans Pro" panose="020B0506040000020004" pitchFamily="34" charset="0"/>
              </a:endParaRPr>
            </a:p>
          </p:txBody>
        </p:sp>
        <p:sp>
          <p:nvSpPr>
            <p:cNvPr id="25" name="TextBox 24">
              <a:extLst>
                <a:ext uri="{FF2B5EF4-FFF2-40B4-BE49-F238E27FC236}">
                  <a16:creationId xmlns:a16="http://schemas.microsoft.com/office/drawing/2014/main" id="{D9E71ECC-6F97-1B82-8979-2ADD36409E34}"/>
                </a:ext>
              </a:extLst>
            </p:cNvPr>
            <p:cNvSpPr txBox="1"/>
            <p:nvPr/>
          </p:nvSpPr>
          <p:spPr>
            <a:xfrm>
              <a:off x="9815209" y="6198525"/>
              <a:ext cx="1204937" cy="261610"/>
            </a:xfrm>
            <a:prstGeom prst="rect">
              <a:avLst/>
            </a:prstGeom>
            <a:noFill/>
          </p:spPr>
          <p:txBody>
            <a:bodyPr wrap="square" rtlCol="0">
              <a:spAutoFit/>
            </a:bodyPr>
            <a:lstStyle/>
            <a:p>
              <a:pPr marL="285750" indent="-285750">
                <a:buClr>
                  <a:schemeClr val="accent5"/>
                </a:buClr>
                <a:buFont typeface="Arial"/>
                <a:buChar char="•"/>
              </a:pPr>
              <a:r>
                <a:rPr lang="en-US" sz="1100" b="1" noProof="0" dirty="0">
                  <a:latin typeface="EC Square Sans Pro" panose="020B0506040000020004" pitchFamily="34" charset="0"/>
                </a:rPr>
                <a:t>Guidebook</a:t>
              </a:r>
              <a:endParaRPr lang="en-US" sz="1600" b="1" noProof="0" dirty="0">
                <a:latin typeface="EC Square Sans Pro" panose="020B0506040000020004" pitchFamily="34" charset="0"/>
              </a:endParaRPr>
            </a:p>
          </p:txBody>
        </p:sp>
      </p:grpSp>
    </p:spTree>
    <p:extLst>
      <p:ext uri="{BB962C8B-B14F-4D97-AF65-F5344CB8AC3E}">
        <p14:creationId xmlns:p14="http://schemas.microsoft.com/office/powerpoint/2010/main" val="3168247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2">
            <a:extLst>
              <a:ext uri="{FF2B5EF4-FFF2-40B4-BE49-F238E27FC236}">
                <a16:creationId xmlns:a16="http://schemas.microsoft.com/office/drawing/2014/main" id="{5CA9431F-4CC7-EA55-85A5-0F72A4AC071B}"/>
              </a:ext>
            </a:extLst>
          </p:cNvPr>
          <p:cNvSpPr>
            <a:spLocks noGrp="1"/>
          </p:cNvSpPr>
          <p:nvPr>
            <p:ph type="title"/>
          </p:nvPr>
        </p:nvSpPr>
        <p:spPr/>
        <p:txBody>
          <a:bodyPr/>
          <a:lstStyle/>
          <a:p>
            <a:r>
              <a:rPr lang="en-IE" sz="3600" b="1" dirty="0">
                <a:latin typeface="EC Square Sans Pro Light" panose="020B0506000000020004" pitchFamily="34" charset="0"/>
              </a:rPr>
              <a:t>Decarbonising freight operations in the EU</a:t>
            </a:r>
          </a:p>
        </p:txBody>
      </p:sp>
      <p:grpSp>
        <p:nvGrpSpPr>
          <p:cNvPr id="39" name="Group 38">
            <a:extLst>
              <a:ext uri="{FF2B5EF4-FFF2-40B4-BE49-F238E27FC236}">
                <a16:creationId xmlns:a16="http://schemas.microsoft.com/office/drawing/2014/main" id="{14D844DF-78D8-D791-9CFC-304BD7F8B4BC}"/>
              </a:ext>
            </a:extLst>
          </p:cNvPr>
          <p:cNvGrpSpPr/>
          <p:nvPr/>
        </p:nvGrpSpPr>
        <p:grpSpPr>
          <a:xfrm>
            <a:off x="3914714" y="2253015"/>
            <a:ext cx="3994150" cy="2432050"/>
            <a:chOff x="3924048" y="2865047"/>
            <a:chExt cx="3994150" cy="2432050"/>
          </a:xfrm>
        </p:grpSpPr>
        <p:sp>
          <p:nvSpPr>
            <p:cNvPr id="40" name="Rectangle 39">
              <a:extLst>
                <a:ext uri="{FF2B5EF4-FFF2-40B4-BE49-F238E27FC236}">
                  <a16:creationId xmlns:a16="http://schemas.microsoft.com/office/drawing/2014/main" id="{9B25B080-091A-5CD6-D055-58837481F6CE}"/>
                </a:ext>
              </a:extLst>
            </p:cNvPr>
            <p:cNvSpPr/>
            <p:nvPr/>
          </p:nvSpPr>
          <p:spPr>
            <a:xfrm>
              <a:off x="3924048" y="2865047"/>
              <a:ext cx="3994150" cy="2432050"/>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latin typeface="EC Square Sans Pro" panose="020B0506040000020004" pitchFamily="34" charset="0"/>
              </a:endParaRPr>
            </a:p>
          </p:txBody>
        </p:sp>
        <p:grpSp>
          <p:nvGrpSpPr>
            <p:cNvPr id="41" name="Group 40">
              <a:extLst>
                <a:ext uri="{FF2B5EF4-FFF2-40B4-BE49-F238E27FC236}">
                  <a16:creationId xmlns:a16="http://schemas.microsoft.com/office/drawing/2014/main" id="{BD8E8826-DC55-464E-F281-28BFD6A2753E}"/>
                </a:ext>
              </a:extLst>
            </p:cNvPr>
            <p:cNvGrpSpPr/>
            <p:nvPr/>
          </p:nvGrpSpPr>
          <p:grpSpPr>
            <a:xfrm>
              <a:off x="3994762" y="2891381"/>
              <a:ext cx="3888511" cy="2304000"/>
              <a:chOff x="4013812" y="2895225"/>
              <a:chExt cx="3888511" cy="2304000"/>
            </a:xfrm>
          </p:grpSpPr>
          <p:grpSp>
            <p:nvGrpSpPr>
              <p:cNvPr id="42" name="Group 41">
                <a:extLst>
                  <a:ext uri="{FF2B5EF4-FFF2-40B4-BE49-F238E27FC236}">
                    <a16:creationId xmlns:a16="http://schemas.microsoft.com/office/drawing/2014/main" id="{D6399FF4-125A-845E-A481-8D53B9E33C8F}"/>
                  </a:ext>
                </a:extLst>
              </p:cNvPr>
              <p:cNvGrpSpPr/>
              <p:nvPr/>
            </p:nvGrpSpPr>
            <p:grpSpPr>
              <a:xfrm>
                <a:off x="4013812" y="2895225"/>
                <a:ext cx="3041158" cy="2304000"/>
                <a:chOff x="4013812" y="2895225"/>
                <a:chExt cx="3041158" cy="2304000"/>
              </a:xfrm>
            </p:grpSpPr>
            <p:pic>
              <p:nvPicPr>
                <p:cNvPr id="44" name="Graphic 45">
                  <a:extLst>
                    <a:ext uri="{FF2B5EF4-FFF2-40B4-BE49-F238E27FC236}">
                      <a16:creationId xmlns:a16="http://schemas.microsoft.com/office/drawing/2014/main" id="{6DE4BAA7-ABD6-0872-A69A-AF804B1A82F6}"/>
                    </a:ext>
                  </a:extLst>
                </p:cNvPr>
                <p:cNvPicPr>
                  <a:picLocks noChangeAspect="1"/>
                </p:cNvPicPr>
                <p:nvPr/>
              </p:nvPicPr>
              <p:blipFill>
                <a:blip r:embed="rId2" cstate="print">
                  <a:duotone>
                    <a:schemeClr val="accent4">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13812" y="3471225"/>
                  <a:ext cx="576000" cy="576000"/>
                </a:xfrm>
                <a:prstGeom prst="rect">
                  <a:avLst/>
                </a:prstGeom>
              </p:spPr>
            </p:pic>
            <p:pic>
              <p:nvPicPr>
                <p:cNvPr id="45" name="Graphic 46">
                  <a:extLst>
                    <a:ext uri="{FF2B5EF4-FFF2-40B4-BE49-F238E27FC236}">
                      <a16:creationId xmlns:a16="http://schemas.microsoft.com/office/drawing/2014/main" id="{2A668CB3-E582-6013-690C-3B20115C09EA}"/>
                    </a:ext>
                  </a:extLst>
                </p:cNvPr>
                <p:cNvPicPr>
                  <a:picLocks noChangeAspect="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13812" y="4623225"/>
                  <a:ext cx="576000" cy="576000"/>
                </a:xfrm>
                <a:prstGeom prst="rect">
                  <a:avLst/>
                </a:prstGeom>
              </p:spPr>
            </p:pic>
            <p:pic>
              <p:nvPicPr>
                <p:cNvPr id="46" name="Graphic 48">
                  <a:extLst>
                    <a:ext uri="{FF2B5EF4-FFF2-40B4-BE49-F238E27FC236}">
                      <a16:creationId xmlns:a16="http://schemas.microsoft.com/office/drawing/2014/main" id="{1D52695E-B53A-505E-45E7-78E9EA2836F3}"/>
                    </a:ext>
                  </a:extLst>
                </p:cNvPr>
                <p:cNvPicPr>
                  <a:picLocks noChangeAspect="1"/>
                </p:cNvPicPr>
                <p:nvPr/>
              </p:nvPicPr>
              <p:blipFill>
                <a:blip r:embed="rId6" cstate="print">
                  <a:duotone>
                    <a:prstClr val="black"/>
                    <a:schemeClr val="tx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013812" y="2895225"/>
                  <a:ext cx="576000" cy="576000"/>
                </a:xfrm>
                <a:prstGeom prst="rect">
                  <a:avLst/>
                </a:prstGeom>
              </p:spPr>
            </p:pic>
            <p:pic>
              <p:nvPicPr>
                <p:cNvPr id="47" name="Graphic 45">
                  <a:extLst>
                    <a:ext uri="{FF2B5EF4-FFF2-40B4-BE49-F238E27FC236}">
                      <a16:creationId xmlns:a16="http://schemas.microsoft.com/office/drawing/2014/main" id="{CD52692C-86A2-60A5-1664-A9478BE91780}"/>
                    </a:ext>
                  </a:extLst>
                </p:cNvPr>
                <p:cNvPicPr>
                  <a:picLocks noChangeAspect="1"/>
                </p:cNvPicPr>
                <p:nvPr/>
              </p:nvPicPr>
              <p:blipFill>
                <a:blip r:embed="rId8" cstate="print">
                  <a:duotone>
                    <a:schemeClr val="accent5">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013812" y="4047225"/>
                  <a:ext cx="576000" cy="576000"/>
                </a:xfrm>
                <a:prstGeom prst="rect">
                  <a:avLst/>
                </a:prstGeom>
              </p:spPr>
            </p:pic>
            <p:sp>
              <p:nvSpPr>
                <p:cNvPr id="48" name="TextBox 47">
                  <a:extLst>
                    <a:ext uri="{FF2B5EF4-FFF2-40B4-BE49-F238E27FC236}">
                      <a16:creationId xmlns:a16="http://schemas.microsoft.com/office/drawing/2014/main" id="{C326059E-BF92-194F-EA64-90399D1F77A6}"/>
                    </a:ext>
                  </a:extLst>
                </p:cNvPr>
                <p:cNvSpPr txBox="1"/>
                <p:nvPr/>
              </p:nvSpPr>
              <p:spPr>
                <a:xfrm>
                  <a:off x="4589812" y="2998029"/>
                  <a:ext cx="2465158" cy="369332"/>
                </a:xfrm>
                <a:prstGeom prst="rect">
                  <a:avLst/>
                </a:prstGeom>
                <a:noFill/>
              </p:spPr>
              <p:txBody>
                <a:bodyPr wrap="square" rtlCol="0">
                  <a:spAutoFit/>
                </a:bodyPr>
                <a:lstStyle/>
                <a:p>
                  <a:pPr>
                    <a:buClr>
                      <a:schemeClr val="accent5"/>
                    </a:buClr>
                  </a:pPr>
                  <a:r>
                    <a:rPr lang="en-IE" dirty="0">
                      <a:latin typeface="EC Square Sans Pro" panose="020B0506040000020004" pitchFamily="34" charset="0"/>
                    </a:rPr>
                    <a:t>Conventional</a:t>
                  </a:r>
                  <a:endParaRPr lang="en-IE" noProof="0" dirty="0">
                    <a:latin typeface="EC Square Sans Pro" panose="020B0506040000020004" pitchFamily="34" charset="0"/>
                  </a:endParaRPr>
                </a:p>
              </p:txBody>
            </p:sp>
            <p:sp>
              <p:nvSpPr>
                <p:cNvPr id="49" name="TextBox 48">
                  <a:extLst>
                    <a:ext uri="{FF2B5EF4-FFF2-40B4-BE49-F238E27FC236}">
                      <a16:creationId xmlns:a16="http://schemas.microsoft.com/office/drawing/2014/main" id="{EFD60A81-30C4-1C87-4280-DE7165B51CBB}"/>
                    </a:ext>
                  </a:extLst>
                </p:cNvPr>
                <p:cNvSpPr txBox="1"/>
                <p:nvPr/>
              </p:nvSpPr>
              <p:spPr>
                <a:xfrm>
                  <a:off x="4589812" y="3574559"/>
                  <a:ext cx="2465158" cy="369332"/>
                </a:xfrm>
                <a:prstGeom prst="rect">
                  <a:avLst/>
                </a:prstGeom>
                <a:noFill/>
              </p:spPr>
              <p:txBody>
                <a:bodyPr wrap="square" rtlCol="0">
                  <a:spAutoFit/>
                </a:bodyPr>
                <a:lstStyle/>
                <a:p>
                  <a:pPr>
                    <a:buClr>
                      <a:schemeClr val="accent5"/>
                    </a:buClr>
                  </a:pPr>
                  <a:r>
                    <a:rPr lang="en-IE" dirty="0">
                      <a:latin typeface="EC Square Sans Pro" panose="020B0506040000020004" pitchFamily="34" charset="0"/>
                    </a:rPr>
                    <a:t>Hybrid</a:t>
                  </a:r>
                  <a:endParaRPr lang="en-IE" sz="2400" noProof="0" dirty="0">
                    <a:latin typeface="EC Square Sans Pro" panose="020B0506040000020004" pitchFamily="34" charset="0"/>
                  </a:endParaRPr>
                </a:p>
              </p:txBody>
            </p:sp>
            <p:sp>
              <p:nvSpPr>
                <p:cNvPr id="50" name="TextBox 49">
                  <a:extLst>
                    <a:ext uri="{FF2B5EF4-FFF2-40B4-BE49-F238E27FC236}">
                      <a16:creationId xmlns:a16="http://schemas.microsoft.com/office/drawing/2014/main" id="{73E29469-FA0C-E9EB-2BE9-F165B07F25C2}"/>
                    </a:ext>
                  </a:extLst>
                </p:cNvPr>
                <p:cNvSpPr txBox="1"/>
                <p:nvPr/>
              </p:nvSpPr>
              <p:spPr>
                <a:xfrm>
                  <a:off x="4589812" y="4144615"/>
                  <a:ext cx="2465158" cy="369332"/>
                </a:xfrm>
                <a:prstGeom prst="rect">
                  <a:avLst/>
                </a:prstGeom>
                <a:noFill/>
              </p:spPr>
              <p:txBody>
                <a:bodyPr wrap="square" rtlCol="0">
                  <a:spAutoFit/>
                </a:bodyPr>
                <a:lstStyle/>
                <a:p>
                  <a:pPr>
                    <a:buClr>
                      <a:schemeClr val="accent5"/>
                    </a:buClr>
                  </a:pPr>
                  <a:r>
                    <a:rPr lang="en-IE" dirty="0">
                      <a:latin typeface="EC Square Sans Pro" panose="020B0506040000020004" pitchFamily="34" charset="0"/>
                    </a:rPr>
                    <a:t>Electric</a:t>
                  </a:r>
                  <a:endParaRPr lang="en-IE" noProof="0" dirty="0">
                    <a:latin typeface="EC Square Sans Pro" panose="020B0506040000020004" pitchFamily="34" charset="0"/>
                  </a:endParaRPr>
                </a:p>
              </p:txBody>
            </p:sp>
            <p:sp>
              <p:nvSpPr>
                <p:cNvPr id="51" name="TextBox 50">
                  <a:extLst>
                    <a:ext uri="{FF2B5EF4-FFF2-40B4-BE49-F238E27FC236}">
                      <a16:creationId xmlns:a16="http://schemas.microsoft.com/office/drawing/2014/main" id="{5B9E18C3-877C-9B61-FB15-F3948616EA43}"/>
                    </a:ext>
                  </a:extLst>
                </p:cNvPr>
                <p:cNvSpPr txBox="1"/>
                <p:nvPr/>
              </p:nvSpPr>
              <p:spPr>
                <a:xfrm>
                  <a:off x="4589812" y="4720615"/>
                  <a:ext cx="2465158" cy="369332"/>
                </a:xfrm>
                <a:prstGeom prst="rect">
                  <a:avLst/>
                </a:prstGeom>
                <a:noFill/>
              </p:spPr>
              <p:txBody>
                <a:bodyPr wrap="square" rtlCol="0">
                  <a:spAutoFit/>
                </a:bodyPr>
                <a:lstStyle/>
                <a:p>
                  <a:pPr>
                    <a:buClr>
                      <a:schemeClr val="accent5"/>
                    </a:buClr>
                  </a:pPr>
                  <a:r>
                    <a:rPr lang="en-IE" noProof="0" dirty="0">
                      <a:latin typeface="EC Square Sans Pro" panose="020B0506040000020004" pitchFamily="34" charset="0"/>
                    </a:rPr>
                    <a:t>Fuel Cell</a:t>
                  </a:r>
                </a:p>
              </p:txBody>
            </p:sp>
          </p:grpSp>
          <p:pic>
            <p:nvPicPr>
              <p:cNvPr id="43" name="Picture 42">
                <a:extLst>
                  <a:ext uri="{FF2B5EF4-FFF2-40B4-BE49-F238E27FC236}">
                    <a16:creationId xmlns:a16="http://schemas.microsoft.com/office/drawing/2014/main" id="{A020C2E2-30A9-5E7B-60FB-88D5FEA13BB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451726" y="3607141"/>
                <a:ext cx="2450597" cy="955550"/>
              </a:xfrm>
              <a:prstGeom prst="rect">
                <a:avLst/>
              </a:prstGeom>
            </p:spPr>
          </p:pic>
        </p:grpSp>
      </p:grpSp>
      <p:grpSp>
        <p:nvGrpSpPr>
          <p:cNvPr id="52" name="Group 51">
            <a:extLst>
              <a:ext uri="{FF2B5EF4-FFF2-40B4-BE49-F238E27FC236}">
                <a16:creationId xmlns:a16="http://schemas.microsoft.com/office/drawing/2014/main" id="{3BD87D1D-4521-B969-C02F-CD3108983E88}"/>
              </a:ext>
            </a:extLst>
          </p:cNvPr>
          <p:cNvGrpSpPr/>
          <p:nvPr/>
        </p:nvGrpSpPr>
        <p:grpSpPr>
          <a:xfrm>
            <a:off x="602954" y="2331869"/>
            <a:ext cx="3153443" cy="1103450"/>
            <a:chOff x="734864" y="1836480"/>
            <a:chExt cx="3153443" cy="1103450"/>
          </a:xfrm>
        </p:grpSpPr>
        <p:grpSp>
          <p:nvGrpSpPr>
            <p:cNvPr id="53" name="Group 52">
              <a:extLst>
                <a:ext uri="{FF2B5EF4-FFF2-40B4-BE49-F238E27FC236}">
                  <a16:creationId xmlns:a16="http://schemas.microsoft.com/office/drawing/2014/main" id="{988E77F3-1535-F6CA-469C-D73BB099DCF2}"/>
                </a:ext>
              </a:extLst>
            </p:cNvPr>
            <p:cNvGrpSpPr/>
            <p:nvPr/>
          </p:nvGrpSpPr>
          <p:grpSpPr>
            <a:xfrm>
              <a:off x="843970" y="1836480"/>
              <a:ext cx="3041158" cy="576000"/>
              <a:chOff x="1180520" y="2153063"/>
              <a:chExt cx="3041158" cy="576000"/>
            </a:xfrm>
          </p:grpSpPr>
          <p:pic>
            <p:nvPicPr>
              <p:cNvPr id="55" name="Graphic 50">
                <a:extLst>
                  <a:ext uri="{FF2B5EF4-FFF2-40B4-BE49-F238E27FC236}">
                    <a16:creationId xmlns:a16="http://schemas.microsoft.com/office/drawing/2014/main" id="{CA17E78A-8100-3E61-8761-D6B69F8D94DB}"/>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80520" y="2153063"/>
                <a:ext cx="576000" cy="576000"/>
              </a:xfrm>
              <a:prstGeom prst="rect">
                <a:avLst/>
              </a:prstGeom>
            </p:spPr>
          </p:pic>
          <p:sp>
            <p:nvSpPr>
              <p:cNvPr id="56" name="TextBox 55">
                <a:extLst>
                  <a:ext uri="{FF2B5EF4-FFF2-40B4-BE49-F238E27FC236}">
                    <a16:creationId xmlns:a16="http://schemas.microsoft.com/office/drawing/2014/main" id="{9C381C94-40D1-1660-710B-5FEEBFC9FAC9}"/>
                  </a:ext>
                </a:extLst>
              </p:cNvPr>
              <p:cNvSpPr txBox="1"/>
              <p:nvPr/>
            </p:nvSpPr>
            <p:spPr>
              <a:xfrm>
                <a:off x="1756520" y="2210230"/>
                <a:ext cx="2465158" cy="461665"/>
              </a:xfrm>
              <a:prstGeom prst="rect">
                <a:avLst/>
              </a:prstGeom>
              <a:noFill/>
            </p:spPr>
            <p:txBody>
              <a:bodyPr wrap="square" rtlCol="0">
                <a:spAutoFit/>
              </a:bodyPr>
              <a:lstStyle/>
              <a:p>
                <a:pPr>
                  <a:buClr>
                    <a:schemeClr val="accent5"/>
                  </a:buClr>
                </a:pPr>
                <a:r>
                  <a:rPr lang="en-IE" sz="2400" dirty="0">
                    <a:latin typeface="EC Square Sans Pro" panose="020B0506040000020004" pitchFamily="34" charset="0"/>
                  </a:rPr>
                  <a:t>CO</a:t>
                </a:r>
                <a:r>
                  <a:rPr lang="en-IE" sz="2400" baseline="-25000" dirty="0">
                    <a:latin typeface="EC Square Sans Pro" panose="020B0506040000020004" pitchFamily="34" charset="0"/>
                  </a:rPr>
                  <a:t>2</a:t>
                </a:r>
                <a:r>
                  <a:rPr lang="en-IE" sz="2400" dirty="0">
                    <a:latin typeface="EC Square Sans Pro" panose="020B0506040000020004" pitchFamily="34" charset="0"/>
                  </a:rPr>
                  <a:t> Standards</a:t>
                </a:r>
                <a:endParaRPr lang="en-IE" sz="2400" noProof="0" dirty="0">
                  <a:latin typeface="EC Square Sans Pro" panose="020B0506040000020004" pitchFamily="34" charset="0"/>
                </a:endParaRPr>
              </a:p>
            </p:txBody>
          </p:sp>
        </p:grpSp>
        <p:sp>
          <p:nvSpPr>
            <p:cNvPr id="54" name="TextBox 53">
              <a:extLst>
                <a:ext uri="{FF2B5EF4-FFF2-40B4-BE49-F238E27FC236}">
                  <a16:creationId xmlns:a16="http://schemas.microsoft.com/office/drawing/2014/main" id="{211EF81E-E202-0839-8E5C-8A043B538191}"/>
                </a:ext>
              </a:extLst>
            </p:cNvPr>
            <p:cNvSpPr txBox="1"/>
            <p:nvPr/>
          </p:nvSpPr>
          <p:spPr>
            <a:xfrm>
              <a:off x="734864" y="2355155"/>
              <a:ext cx="3153443" cy="584775"/>
            </a:xfrm>
            <a:prstGeom prst="rect">
              <a:avLst/>
            </a:prstGeom>
            <a:noFill/>
          </p:spPr>
          <p:txBody>
            <a:bodyPr wrap="square" rtlCol="0">
              <a:spAutoFit/>
            </a:bodyPr>
            <a:lstStyle/>
            <a:p>
              <a:pPr marL="285750" indent="-285750">
                <a:buClr>
                  <a:schemeClr val="accent5"/>
                </a:buClr>
                <a:buFont typeface="Arial"/>
                <a:buChar char="•"/>
              </a:pPr>
              <a:r>
                <a:rPr lang="en-IE" sz="1600" noProof="0" dirty="0">
                  <a:latin typeface="EC Square Sans Pro" panose="020B0506040000020004" pitchFamily="34" charset="0"/>
                </a:rPr>
                <a:t>Provides certified CO</a:t>
              </a:r>
              <a:r>
                <a:rPr lang="en-IE" sz="1600" baseline="-25000" noProof="0" dirty="0">
                  <a:latin typeface="EC Square Sans Pro" panose="020B0506040000020004" pitchFamily="34" charset="0"/>
                </a:rPr>
                <a:t>2</a:t>
              </a:r>
              <a:r>
                <a:rPr lang="en-IE" sz="1600" noProof="0" dirty="0">
                  <a:latin typeface="EC Square Sans Pro" panose="020B0506040000020004" pitchFamily="34" charset="0"/>
                </a:rPr>
                <a:t> values</a:t>
              </a:r>
            </a:p>
            <a:p>
              <a:pPr marL="285750" indent="-285750">
                <a:buClr>
                  <a:schemeClr val="accent5"/>
                </a:buClr>
                <a:buFont typeface="Arial"/>
                <a:buChar char="•"/>
              </a:pPr>
              <a:r>
                <a:rPr lang="en-IE" sz="1600" dirty="0">
                  <a:latin typeface="EC Square Sans Pro" panose="020B0506040000020004" pitchFamily="34" charset="0"/>
                </a:rPr>
                <a:t>Determines OEM compliance</a:t>
              </a:r>
              <a:endParaRPr lang="en-IE" sz="1600" noProof="0" dirty="0">
                <a:latin typeface="EC Square Sans Pro" panose="020B0506040000020004" pitchFamily="34" charset="0"/>
              </a:endParaRPr>
            </a:p>
          </p:txBody>
        </p:sp>
      </p:grpSp>
      <p:grpSp>
        <p:nvGrpSpPr>
          <p:cNvPr id="57" name="Group 56">
            <a:extLst>
              <a:ext uri="{FF2B5EF4-FFF2-40B4-BE49-F238E27FC236}">
                <a16:creationId xmlns:a16="http://schemas.microsoft.com/office/drawing/2014/main" id="{C6C97700-DE77-5A28-41E2-1F226DCF1967}"/>
              </a:ext>
            </a:extLst>
          </p:cNvPr>
          <p:cNvGrpSpPr/>
          <p:nvPr/>
        </p:nvGrpSpPr>
        <p:grpSpPr>
          <a:xfrm>
            <a:off x="4216292" y="5007134"/>
            <a:ext cx="3982818" cy="1187550"/>
            <a:chOff x="-84020" y="3426963"/>
            <a:chExt cx="3982818" cy="1187550"/>
          </a:xfrm>
        </p:grpSpPr>
        <p:grpSp>
          <p:nvGrpSpPr>
            <p:cNvPr id="58" name="Group 57">
              <a:extLst>
                <a:ext uri="{FF2B5EF4-FFF2-40B4-BE49-F238E27FC236}">
                  <a16:creationId xmlns:a16="http://schemas.microsoft.com/office/drawing/2014/main" id="{AC97223B-2F6D-A1C4-0825-15DA5956F1C0}"/>
                </a:ext>
              </a:extLst>
            </p:cNvPr>
            <p:cNvGrpSpPr/>
            <p:nvPr/>
          </p:nvGrpSpPr>
          <p:grpSpPr>
            <a:xfrm>
              <a:off x="847149" y="3426963"/>
              <a:ext cx="3041158" cy="576000"/>
              <a:chOff x="1180520" y="3524549"/>
              <a:chExt cx="3041158" cy="576000"/>
            </a:xfrm>
          </p:grpSpPr>
          <p:pic>
            <p:nvPicPr>
              <p:cNvPr id="60" name="Graphic 46">
                <a:extLst>
                  <a:ext uri="{FF2B5EF4-FFF2-40B4-BE49-F238E27FC236}">
                    <a16:creationId xmlns:a16="http://schemas.microsoft.com/office/drawing/2014/main" id="{801FBA0D-6789-1253-55BB-722F2BF15C04}"/>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180520" y="3524549"/>
                <a:ext cx="576000" cy="576000"/>
              </a:xfrm>
              <a:prstGeom prst="rect">
                <a:avLst/>
              </a:prstGeom>
            </p:spPr>
          </p:pic>
          <p:sp>
            <p:nvSpPr>
              <p:cNvPr id="61" name="TextBox 60">
                <a:extLst>
                  <a:ext uri="{FF2B5EF4-FFF2-40B4-BE49-F238E27FC236}">
                    <a16:creationId xmlns:a16="http://schemas.microsoft.com/office/drawing/2014/main" id="{B612F8E3-B7BA-65C2-DD32-3CAE4171A361}"/>
                  </a:ext>
                </a:extLst>
              </p:cNvPr>
              <p:cNvSpPr txBox="1"/>
              <p:nvPr/>
            </p:nvSpPr>
            <p:spPr>
              <a:xfrm>
                <a:off x="1756520" y="3581716"/>
                <a:ext cx="2465158" cy="461665"/>
              </a:xfrm>
              <a:prstGeom prst="rect">
                <a:avLst/>
              </a:prstGeom>
              <a:noFill/>
            </p:spPr>
            <p:txBody>
              <a:bodyPr wrap="square" rtlCol="0">
                <a:spAutoFit/>
              </a:bodyPr>
              <a:lstStyle/>
              <a:p>
                <a:pPr>
                  <a:buClr>
                    <a:schemeClr val="accent5"/>
                  </a:buClr>
                </a:pPr>
                <a:r>
                  <a:rPr lang="en-IE" sz="2400" dirty="0">
                    <a:latin typeface="EC Square Sans Pro" panose="020B0506040000020004" pitchFamily="34" charset="0"/>
                  </a:rPr>
                  <a:t>AFIR</a:t>
                </a:r>
                <a:endParaRPr lang="en-IE" sz="2400" noProof="0" dirty="0">
                  <a:latin typeface="EC Square Sans Pro" panose="020B0506040000020004" pitchFamily="34" charset="0"/>
                </a:endParaRPr>
              </a:p>
            </p:txBody>
          </p:sp>
        </p:grpSp>
        <p:sp>
          <p:nvSpPr>
            <p:cNvPr id="59" name="TextBox 58">
              <a:extLst>
                <a:ext uri="{FF2B5EF4-FFF2-40B4-BE49-F238E27FC236}">
                  <a16:creationId xmlns:a16="http://schemas.microsoft.com/office/drawing/2014/main" id="{DAA271DF-A26E-85F9-15DF-8D74803B48F8}"/>
                </a:ext>
              </a:extLst>
            </p:cNvPr>
            <p:cNvSpPr txBox="1"/>
            <p:nvPr/>
          </p:nvSpPr>
          <p:spPr>
            <a:xfrm>
              <a:off x="-84020" y="4029738"/>
              <a:ext cx="3982818" cy="584775"/>
            </a:xfrm>
            <a:prstGeom prst="rect">
              <a:avLst/>
            </a:prstGeom>
            <a:noFill/>
          </p:spPr>
          <p:txBody>
            <a:bodyPr wrap="square" rtlCol="0">
              <a:spAutoFit/>
            </a:bodyPr>
            <a:lstStyle/>
            <a:p>
              <a:pPr marL="285750" indent="-285750">
                <a:buClr>
                  <a:schemeClr val="accent5"/>
                </a:buClr>
                <a:buFont typeface="Arial"/>
                <a:buChar char="•"/>
              </a:pPr>
              <a:r>
                <a:rPr lang="en-IE" sz="1600" noProof="0" dirty="0">
                  <a:latin typeface="EC Square Sans Pro" panose="020B0506040000020004" pitchFamily="34" charset="0"/>
                </a:rPr>
                <a:t>Provides fuel and energy demand data</a:t>
              </a:r>
            </a:p>
            <a:p>
              <a:pPr marL="285750" indent="-285750">
                <a:buClr>
                  <a:schemeClr val="accent5"/>
                </a:buClr>
                <a:buFont typeface="Arial"/>
                <a:buChar char="•"/>
              </a:pPr>
              <a:r>
                <a:rPr lang="en-IE" sz="1600" dirty="0">
                  <a:latin typeface="EC Square Sans Pro" panose="020B0506040000020004" pitchFamily="34" charset="0"/>
                </a:rPr>
                <a:t>Charging and refuelling network planning</a:t>
              </a:r>
              <a:endParaRPr lang="en-IE" sz="1600" noProof="0" dirty="0">
                <a:latin typeface="EC Square Sans Pro" panose="020B0506040000020004" pitchFamily="34" charset="0"/>
              </a:endParaRPr>
            </a:p>
          </p:txBody>
        </p:sp>
      </p:grpSp>
      <p:grpSp>
        <p:nvGrpSpPr>
          <p:cNvPr id="62" name="Group 61">
            <a:extLst>
              <a:ext uri="{FF2B5EF4-FFF2-40B4-BE49-F238E27FC236}">
                <a16:creationId xmlns:a16="http://schemas.microsoft.com/office/drawing/2014/main" id="{CF7E82E0-8E92-9DDD-66EE-0A173DCCEFC1}"/>
              </a:ext>
            </a:extLst>
          </p:cNvPr>
          <p:cNvGrpSpPr/>
          <p:nvPr/>
        </p:nvGrpSpPr>
        <p:grpSpPr>
          <a:xfrm>
            <a:off x="602954" y="4272331"/>
            <a:ext cx="4354540" cy="1392918"/>
            <a:chOff x="7564410" y="3395062"/>
            <a:chExt cx="4354540" cy="1392918"/>
          </a:xfrm>
        </p:grpSpPr>
        <p:grpSp>
          <p:nvGrpSpPr>
            <p:cNvPr id="63" name="Group 62">
              <a:extLst>
                <a:ext uri="{FF2B5EF4-FFF2-40B4-BE49-F238E27FC236}">
                  <a16:creationId xmlns:a16="http://schemas.microsoft.com/office/drawing/2014/main" id="{EB4B52D0-F39C-8179-6684-850BD99F34CE}"/>
                </a:ext>
              </a:extLst>
            </p:cNvPr>
            <p:cNvGrpSpPr/>
            <p:nvPr/>
          </p:nvGrpSpPr>
          <p:grpSpPr>
            <a:xfrm>
              <a:off x="7676695" y="3395062"/>
              <a:ext cx="3041158" cy="576000"/>
              <a:chOff x="7676695" y="3395062"/>
              <a:chExt cx="3041158" cy="576000"/>
            </a:xfrm>
          </p:grpSpPr>
          <p:pic>
            <p:nvPicPr>
              <p:cNvPr id="65" name="Graphic 42">
                <a:extLst>
                  <a:ext uri="{FF2B5EF4-FFF2-40B4-BE49-F238E27FC236}">
                    <a16:creationId xmlns:a16="http://schemas.microsoft.com/office/drawing/2014/main" id="{963606D0-067B-D053-45E0-F85EFB73F354}"/>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7676695" y="3395062"/>
                <a:ext cx="576000" cy="576000"/>
              </a:xfrm>
              <a:prstGeom prst="rect">
                <a:avLst/>
              </a:prstGeom>
            </p:spPr>
          </p:pic>
          <p:sp>
            <p:nvSpPr>
              <p:cNvPr id="66" name="TextBox 65">
                <a:extLst>
                  <a:ext uri="{FF2B5EF4-FFF2-40B4-BE49-F238E27FC236}">
                    <a16:creationId xmlns:a16="http://schemas.microsoft.com/office/drawing/2014/main" id="{1A4E70D2-82CD-A8AB-8F60-D534201E6C1C}"/>
                  </a:ext>
                </a:extLst>
              </p:cNvPr>
              <p:cNvSpPr txBox="1"/>
              <p:nvPr/>
            </p:nvSpPr>
            <p:spPr>
              <a:xfrm>
                <a:off x="8252695" y="3447083"/>
                <a:ext cx="2465158" cy="461665"/>
              </a:xfrm>
              <a:prstGeom prst="rect">
                <a:avLst/>
              </a:prstGeom>
              <a:noFill/>
            </p:spPr>
            <p:txBody>
              <a:bodyPr wrap="square" rtlCol="0">
                <a:spAutoFit/>
              </a:bodyPr>
              <a:lstStyle/>
              <a:p>
                <a:pPr>
                  <a:buClr>
                    <a:schemeClr val="accent5"/>
                  </a:buClr>
                </a:pPr>
                <a:r>
                  <a:rPr lang="en-IE" sz="2400" dirty="0" err="1">
                    <a:latin typeface="EC Square Sans Pro" panose="020B0506040000020004" pitchFamily="34" charset="0"/>
                  </a:rPr>
                  <a:t>Eurovignette</a:t>
                </a:r>
                <a:endParaRPr lang="en-IE" sz="2400" noProof="0" dirty="0">
                  <a:latin typeface="EC Square Sans Pro" panose="020B0506040000020004" pitchFamily="34" charset="0"/>
                </a:endParaRPr>
              </a:p>
            </p:txBody>
          </p:sp>
        </p:grpSp>
        <p:sp>
          <p:nvSpPr>
            <p:cNvPr id="64" name="TextBox 63">
              <a:extLst>
                <a:ext uri="{FF2B5EF4-FFF2-40B4-BE49-F238E27FC236}">
                  <a16:creationId xmlns:a16="http://schemas.microsoft.com/office/drawing/2014/main" id="{F22774FC-7733-77EE-35B6-7487805223E8}"/>
                </a:ext>
              </a:extLst>
            </p:cNvPr>
            <p:cNvSpPr txBox="1"/>
            <p:nvPr/>
          </p:nvSpPr>
          <p:spPr>
            <a:xfrm>
              <a:off x="7564410" y="3956983"/>
              <a:ext cx="4354540" cy="830997"/>
            </a:xfrm>
            <a:prstGeom prst="rect">
              <a:avLst/>
            </a:prstGeom>
            <a:noFill/>
          </p:spPr>
          <p:txBody>
            <a:bodyPr wrap="square" rtlCol="0">
              <a:spAutoFit/>
            </a:bodyPr>
            <a:lstStyle/>
            <a:p>
              <a:pPr marL="285750" indent="-285750">
                <a:buClr>
                  <a:schemeClr val="accent5"/>
                </a:buClr>
                <a:buFont typeface="Arial"/>
                <a:buChar char="•"/>
              </a:pPr>
              <a:r>
                <a:rPr lang="en-IE" sz="1600" noProof="0" dirty="0">
                  <a:latin typeface="EC Square Sans Pro" panose="020B0506040000020004" pitchFamily="34" charset="0"/>
                </a:rPr>
                <a:t>Supplies CO</a:t>
              </a:r>
              <a:r>
                <a:rPr lang="en-IE" sz="1600" baseline="-25000" noProof="0" dirty="0">
                  <a:latin typeface="EC Square Sans Pro" panose="020B0506040000020004" pitchFamily="34" charset="0"/>
                </a:rPr>
                <a:t>2</a:t>
              </a:r>
              <a:r>
                <a:rPr lang="en-IE" sz="1600" noProof="0" dirty="0">
                  <a:latin typeface="EC Square Sans Pro" panose="020B0506040000020004" pitchFamily="34" charset="0"/>
                </a:rPr>
                <a:t> metrics for toll classes</a:t>
              </a:r>
            </a:p>
            <a:p>
              <a:pPr marL="285750" indent="-285750">
                <a:buClr>
                  <a:schemeClr val="accent5"/>
                </a:buClr>
                <a:buFont typeface="Arial"/>
                <a:buChar char="•"/>
              </a:pPr>
              <a:r>
                <a:rPr lang="en-IE" sz="1600" dirty="0">
                  <a:latin typeface="EC Square Sans Pro" panose="020B0506040000020004" pitchFamily="34" charset="0"/>
                </a:rPr>
                <a:t>Helps fleet operators to make informed decisions based on TCO</a:t>
              </a:r>
              <a:endParaRPr lang="en-IE" sz="1600" noProof="0" dirty="0">
                <a:latin typeface="EC Square Sans Pro" panose="020B0506040000020004" pitchFamily="34" charset="0"/>
              </a:endParaRPr>
            </a:p>
          </p:txBody>
        </p:sp>
      </p:grpSp>
      <p:grpSp>
        <p:nvGrpSpPr>
          <p:cNvPr id="67" name="Group 66">
            <a:extLst>
              <a:ext uri="{FF2B5EF4-FFF2-40B4-BE49-F238E27FC236}">
                <a16:creationId xmlns:a16="http://schemas.microsoft.com/office/drawing/2014/main" id="{F67E196F-DF0F-95A3-086F-E887A4268996}"/>
              </a:ext>
            </a:extLst>
          </p:cNvPr>
          <p:cNvGrpSpPr/>
          <p:nvPr/>
        </p:nvGrpSpPr>
        <p:grpSpPr>
          <a:xfrm>
            <a:off x="7989103" y="2510643"/>
            <a:ext cx="3982818" cy="1653217"/>
            <a:chOff x="766907" y="4515547"/>
            <a:chExt cx="3982818" cy="1653217"/>
          </a:xfrm>
        </p:grpSpPr>
        <p:pic>
          <p:nvPicPr>
            <p:cNvPr id="68" name="Graphic 39">
              <a:extLst>
                <a:ext uri="{FF2B5EF4-FFF2-40B4-BE49-F238E27FC236}">
                  <a16:creationId xmlns:a16="http://schemas.microsoft.com/office/drawing/2014/main" id="{AD497D7B-B734-EF29-BE69-7257569119E9}"/>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891959" y="4515547"/>
              <a:ext cx="576000" cy="576000"/>
            </a:xfrm>
            <a:prstGeom prst="rect">
              <a:avLst/>
            </a:prstGeom>
          </p:spPr>
        </p:pic>
        <p:sp>
          <p:nvSpPr>
            <p:cNvPr id="69" name="TextBox 68">
              <a:extLst>
                <a:ext uri="{FF2B5EF4-FFF2-40B4-BE49-F238E27FC236}">
                  <a16:creationId xmlns:a16="http://schemas.microsoft.com/office/drawing/2014/main" id="{A6CAFDDB-4143-D7CA-2395-16CFD60079E3}"/>
                </a:ext>
              </a:extLst>
            </p:cNvPr>
            <p:cNvSpPr txBox="1"/>
            <p:nvPr/>
          </p:nvSpPr>
          <p:spPr>
            <a:xfrm>
              <a:off x="1467959" y="4572714"/>
              <a:ext cx="2465158" cy="461665"/>
            </a:xfrm>
            <a:prstGeom prst="rect">
              <a:avLst/>
            </a:prstGeom>
            <a:noFill/>
          </p:spPr>
          <p:txBody>
            <a:bodyPr wrap="square" rtlCol="0">
              <a:spAutoFit/>
            </a:bodyPr>
            <a:lstStyle/>
            <a:p>
              <a:pPr>
                <a:buClr>
                  <a:schemeClr val="accent5"/>
                </a:buClr>
              </a:pPr>
              <a:r>
                <a:rPr lang="en-IE" sz="2400" dirty="0">
                  <a:latin typeface="EC Square Sans Pro" panose="020B0506040000020004" pitchFamily="34" charset="0"/>
                </a:rPr>
                <a:t>Open Source</a:t>
              </a:r>
              <a:endParaRPr lang="en-IE" sz="2400" noProof="0" dirty="0">
                <a:latin typeface="EC Square Sans Pro" panose="020B0506040000020004" pitchFamily="34" charset="0"/>
              </a:endParaRPr>
            </a:p>
          </p:txBody>
        </p:sp>
        <p:sp>
          <p:nvSpPr>
            <p:cNvPr id="70" name="TextBox 69">
              <a:extLst>
                <a:ext uri="{FF2B5EF4-FFF2-40B4-BE49-F238E27FC236}">
                  <a16:creationId xmlns:a16="http://schemas.microsoft.com/office/drawing/2014/main" id="{66953A6C-D405-528D-8DE6-3D27A5E62380}"/>
                </a:ext>
              </a:extLst>
            </p:cNvPr>
            <p:cNvSpPr txBox="1"/>
            <p:nvPr/>
          </p:nvSpPr>
          <p:spPr>
            <a:xfrm>
              <a:off x="766907" y="5091546"/>
              <a:ext cx="3982818" cy="1077218"/>
            </a:xfrm>
            <a:prstGeom prst="rect">
              <a:avLst/>
            </a:prstGeom>
            <a:noFill/>
          </p:spPr>
          <p:txBody>
            <a:bodyPr wrap="square" rtlCol="0">
              <a:spAutoFit/>
            </a:bodyPr>
            <a:lstStyle/>
            <a:p>
              <a:pPr marL="285750" indent="-285750">
                <a:buClr>
                  <a:schemeClr val="accent5"/>
                </a:buClr>
                <a:buFont typeface="Arial"/>
                <a:buChar char="•"/>
              </a:pPr>
              <a:r>
                <a:rPr lang="en-IE" sz="1600" noProof="0" dirty="0">
                  <a:latin typeface="EC Square Sans Pro" panose="020B0506040000020004" pitchFamily="34" charset="0"/>
                </a:rPr>
                <a:t>Nurturing community of users and developers</a:t>
              </a:r>
            </a:p>
            <a:p>
              <a:pPr marL="285750" indent="-285750">
                <a:buClr>
                  <a:schemeClr val="accent5"/>
                </a:buClr>
                <a:buFont typeface="Arial"/>
                <a:buChar char="•"/>
              </a:pPr>
              <a:r>
                <a:rPr lang="en-IE" sz="1600" dirty="0">
                  <a:latin typeface="EC Square Sans Pro" panose="020B0506040000020004" pitchFamily="34" charset="0"/>
                </a:rPr>
                <a:t>Connecting scientific communities, OEMs, policy makers</a:t>
              </a:r>
              <a:endParaRPr lang="en-IE" sz="1600" noProof="0" dirty="0">
                <a:latin typeface="EC Square Sans Pro" panose="020B0506040000020004" pitchFamily="34" charset="0"/>
              </a:endParaRPr>
            </a:p>
          </p:txBody>
        </p:sp>
      </p:grpSp>
      <p:sp>
        <p:nvSpPr>
          <p:cNvPr id="71" name="TextBox 70">
            <a:extLst>
              <a:ext uri="{FF2B5EF4-FFF2-40B4-BE49-F238E27FC236}">
                <a16:creationId xmlns:a16="http://schemas.microsoft.com/office/drawing/2014/main" id="{FE1A70AE-B7C1-3A0F-1E71-3FD924A6A712}"/>
              </a:ext>
            </a:extLst>
          </p:cNvPr>
          <p:cNvSpPr txBox="1"/>
          <p:nvPr/>
        </p:nvSpPr>
        <p:spPr>
          <a:xfrm>
            <a:off x="1412814" y="1575718"/>
            <a:ext cx="9017000" cy="400110"/>
          </a:xfrm>
          <a:prstGeom prst="rect">
            <a:avLst/>
          </a:prstGeom>
          <a:noFill/>
        </p:spPr>
        <p:txBody>
          <a:bodyPr wrap="square" rtlCol="0">
            <a:spAutoFit/>
          </a:bodyPr>
          <a:lstStyle/>
          <a:p>
            <a:pPr algn="ctr">
              <a:buClr>
                <a:schemeClr val="accent5"/>
              </a:buClr>
            </a:pPr>
            <a:r>
              <a:rPr lang="en-IE" sz="2000" dirty="0">
                <a:solidFill>
                  <a:schemeClr val="tx2"/>
                </a:solidFill>
                <a:latin typeface="EC Square Sans Pro" panose="020B0506040000020004" pitchFamily="34" charset="0"/>
                <a:ea typeface="+mj-ea"/>
                <a:cs typeface="+mj-cs"/>
              </a:rPr>
              <a:t>VECTO - The technical “engine” behind EU policies targeting HDV emissions</a:t>
            </a:r>
          </a:p>
        </p:txBody>
      </p:sp>
      <p:pic>
        <p:nvPicPr>
          <p:cNvPr id="1026" name="Picture 2" descr="Indian Flag | National Flag of India Images, Wallpapers, and History of ...">
            <a:extLst>
              <a:ext uri="{FF2B5EF4-FFF2-40B4-BE49-F238E27FC236}">
                <a16:creationId xmlns:a16="http://schemas.microsoft.com/office/drawing/2014/main" id="{ADCA28EC-2D6B-CFD1-EB7D-63D1C2039CC9}"/>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0435597" y="4719675"/>
            <a:ext cx="1260000" cy="89072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razil Flag Wallpapers - Top Free Brazil Flag Backgrounds - WallpaperAccess">
            <a:extLst>
              <a:ext uri="{FF2B5EF4-FFF2-40B4-BE49-F238E27FC236}">
                <a16:creationId xmlns:a16="http://schemas.microsoft.com/office/drawing/2014/main" id="{5A468259-F780-86CB-26C3-5F449AF14B4F}"/>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0435597" y="5739317"/>
            <a:ext cx="1260000" cy="82673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79696CD-E7DD-12E9-BD59-1278BA98956E}"/>
              </a:ext>
            </a:extLst>
          </p:cNvPr>
          <p:cNvSpPr txBox="1"/>
          <p:nvPr/>
        </p:nvSpPr>
        <p:spPr>
          <a:xfrm>
            <a:off x="9065910" y="5096663"/>
            <a:ext cx="1260000" cy="461665"/>
          </a:xfrm>
          <a:prstGeom prst="rect">
            <a:avLst/>
          </a:prstGeom>
          <a:noFill/>
        </p:spPr>
        <p:txBody>
          <a:bodyPr wrap="square" rtlCol="0">
            <a:spAutoFit/>
          </a:bodyPr>
          <a:lstStyle/>
          <a:p>
            <a:pPr>
              <a:buClr>
                <a:schemeClr val="accent5"/>
              </a:buClr>
            </a:pPr>
            <a:r>
              <a:rPr lang="en-IE" sz="2400" noProof="0" dirty="0">
                <a:latin typeface="EC Square Sans Pro" panose="020B0506040000020004" pitchFamily="34" charset="0"/>
              </a:rPr>
              <a:t>Global</a:t>
            </a:r>
          </a:p>
        </p:txBody>
      </p:sp>
      <p:sp>
        <p:nvSpPr>
          <p:cNvPr id="4" name="TextBox 3">
            <a:extLst>
              <a:ext uri="{FF2B5EF4-FFF2-40B4-BE49-F238E27FC236}">
                <a16:creationId xmlns:a16="http://schemas.microsoft.com/office/drawing/2014/main" id="{150A1F03-765B-4281-6B6C-9FC313BACB40}"/>
              </a:ext>
            </a:extLst>
          </p:cNvPr>
          <p:cNvSpPr txBox="1"/>
          <p:nvPr/>
        </p:nvSpPr>
        <p:spPr>
          <a:xfrm>
            <a:off x="8570832" y="5602276"/>
            <a:ext cx="1864765" cy="830997"/>
          </a:xfrm>
          <a:prstGeom prst="rect">
            <a:avLst/>
          </a:prstGeom>
          <a:noFill/>
        </p:spPr>
        <p:txBody>
          <a:bodyPr wrap="square" rtlCol="0">
            <a:spAutoFit/>
          </a:bodyPr>
          <a:lstStyle/>
          <a:p>
            <a:pPr marL="285750" indent="-285750">
              <a:buClr>
                <a:schemeClr val="accent5"/>
              </a:buClr>
              <a:buFont typeface="Arial"/>
              <a:buChar char="•"/>
            </a:pPr>
            <a:r>
              <a:rPr lang="en-IE" sz="1600" noProof="0" dirty="0">
                <a:latin typeface="EC Square Sans Pro" panose="020B0506040000020004" pitchFamily="34" charset="0"/>
              </a:rPr>
              <a:t>Interest for uptake in other markets </a:t>
            </a:r>
          </a:p>
        </p:txBody>
      </p:sp>
      <p:pic>
        <p:nvPicPr>
          <p:cNvPr id="6" name="Graphic 5" descr="Globe outline">
            <a:extLst>
              <a:ext uri="{FF2B5EF4-FFF2-40B4-BE49-F238E27FC236}">
                <a16:creationId xmlns:a16="http://schemas.microsoft.com/office/drawing/2014/main" id="{FB625609-0F75-587F-6A7A-997B09FB6173}"/>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8537795" y="4917256"/>
            <a:ext cx="641072" cy="641072"/>
          </a:xfrm>
          <a:prstGeom prst="rect">
            <a:avLst/>
          </a:prstGeom>
        </p:spPr>
      </p:pic>
    </p:spTree>
    <p:extLst>
      <p:ext uri="{BB962C8B-B14F-4D97-AF65-F5344CB8AC3E}">
        <p14:creationId xmlns:p14="http://schemas.microsoft.com/office/powerpoint/2010/main" val="33354692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64E717EB-FE9B-6A33-DFB9-E96A75FE8E5C}"/>
              </a:ext>
            </a:extLst>
          </p:cNvPr>
          <p:cNvSpPr>
            <a:spLocks noGrp="1"/>
          </p:cNvSpPr>
          <p:nvPr>
            <p:ph type="title"/>
          </p:nvPr>
        </p:nvSpPr>
        <p:spPr/>
        <p:txBody>
          <a:bodyPr anchor="b">
            <a:noAutofit/>
          </a:bodyPr>
          <a:lstStyle/>
          <a:p>
            <a:pPr>
              <a:spcAft>
                <a:spcPts val="600"/>
              </a:spcAft>
            </a:pPr>
            <a:r>
              <a:rPr lang="en-US" sz="3600" b="1" dirty="0">
                <a:latin typeface="EC Square Sans Pro Light" panose="020B0506000000020004" pitchFamily="34" charset="0"/>
              </a:rPr>
              <a:t>Development of holistic light-duty vehicle CO2 emission assessment methodology at EU &amp; UNECE</a:t>
            </a:r>
          </a:p>
        </p:txBody>
      </p:sp>
      <p:sp>
        <p:nvSpPr>
          <p:cNvPr id="6" name="Content Placeholder 1">
            <a:extLst>
              <a:ext uri="{FF2B5EF4-FFF2-40B4-BE49-F238E27FC236}">
                <a16:creationId xmlns:a16="http://schemas.microsoft.com/office/drawing/2014/main" id="{466BE0CE-026A-FB93-A4BE-C39A2568B720}"/>
              </a:ext>
            </a:extLst>
          </p:cNvPr>
          <p:cNvSpPr txBox="1">
            <a:spLocks/>
          </p:cNvSpPr>
          <p:nvPr/>
        </p:nvSpPr>
        <p:spPr>
          <a:xfrm>
            <a:off x="992188" y="1833563"/>
            <a:ext cx="5157787" cy="823912"/>
          </a:xfrm>
          <a:prstGeom prst="rect">
            <a:avLst/>
          </a:prstGeom>
        </p:spPr>
        <p:txBody>
          <a:bodyPr vert="horz" lIns="91440" tIns="45720" rIns="91440" bIns="45720" rtlCol="0">
            <a:normAutofit/>
          </a:bodyPr>
          <a:lstStyle>
            <a:lvl1pPr marL="0" indent="-342900" algn="l" defTabSz="914400" rtl="0" eaLnBrk="1" latinLnBrk="0" hangingPunct="1">
              <a:lnSpc>
                <a:spcPct val="100000"/>
              </a:lnSpc>
              <a:spcBef>
                <a:spcPts val="0"/>
              </a:spcBef>
              <a:spcAft>
                <a:spcPts val="1800"/>
              </a:spcAft>
              <a:buClr>
                <a:schemeClr val="accent5"/>
              </a:buClr>
              <a:buFont typeface="Arial" pitchFamily="34" charset="0"/>
              <a:buNone/>
              <a:defRPr sz="1600" kern="1200" baseline="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accent5"/>
              </a:buClr>
              <a:buFont typeface="Arial" panose="020B0604020202020204" pitchFamily="34" charset="0"/>
              <a:buNone/>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accent5"/>
              </a:buClr>
              <a:buFont typeface="Arial" panose="020B0604020202020204" pitchFamily="34" charset="0"/>
              <a:buNone/>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accent5"/>
              </a:buClr>
              <a:buFont typeface="Arial" panose="020B0604020202020204" pitchFamily="34" charset="0"/>
              <a:buNone/>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accent5"/>
              </a:buClr>
              <a:buFont typeface="Arial" panose="020B0604020202020204"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8900" indent="-88900">
              <a:spcAft>
                <a:spcPts val="0"/>
              </a:spcAft>
              <a:buClrTx/>
              <a:defRPr/>
            </a:pPr>
            <a:r>
              <a:rPr lang="en-AS" sz="2000"/>
              <a:t>Regulation (EU) 2019/631</a:t>
            </a:r>
            <a:r>
              <a:rPr lang="fr-BE" sz="2000"/>
              <a:t>, </a:t>
            </a:r>
            <a:r>
              <a:rPr lang="en-AS" sz="2000"/>
              <a:t>Article 7a</a:t>
            </a:r>
            <a:endParaRPr lang="en-AS" sz="2000" dirty="0"/>
          </a:p>
        </p:txBody>
      </p:sp>
      <p:sp>
        <p:nvSpPr>
          <p:cNvPr id="7" name="Content Placeholder 7">
            <a:extLst>
              <a:ext uri="{FF2B5EF4-FFF2-40B4-BE49-F238E27FC236}">
                <a16:creationId xmlns:a16="http://schemas.microsoft.com/office/drawing/2014/main" id="{E1E0BC68-B4B1-FBF7-4582-357C4353444E}"/>
              </a:ext>
            </a:extLst>
          </p:cNvPr>
          <p:cNvSpPr txBox="1">
            <a:spLocks/>
          </p:cNvSpPr>
          <p:nvPr/>
        </p:nvSpPr>
        <p:spPr>
          <a:xfrm>
            <a:off x="992188" y="2657475"/>
            <a:ext cx="5157787" cy="3097331"/>
          </a:xfrm>
        </p:spPr>
        <p:txBody>
          <a:bodyPr>
            <a:normAutofit fontScale="70000" lnSpcReduction="20000"/>
          </a:bodyPr>
          <a:lstStyle>
            <a:lvl1pPr marL="228600" indent="-228600" algn="l" defTabSz="914400" rtl="0" eaLnBrk="1" latinLnBrk="0" hangingPunct="1">
              <a:lnSpc>
                <a:spcPct val="100000"/>
              </a:lnSpc>
              <a:spcBef>
                <a:spcPts val="0"/>
              </a:spcBef>
              <a:spcAft>
                <a:spcPts val="1800"/>
              </a:spcAft>
              <a:buClr>
                <a:srgbClr val="2B91C5"/>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a:latin typeface="EC Square Sans Pro" panose="020B0506040000020004" pitchFamily="34" charset="0"/>
              </a:rPr>
              <a:t>By 31 December 2025, the Commission shall publish a report setting out a methodology for the assessment and data reporting of the</a:t>
            </a:r>
            <a:r>
              <a:rPr lang="en-US" b="1">
                <a:latin typeface="EC Square Sans Pro" panose="020B0506040000020004" pitchFamily="34" charset="0"/>
              </a:rPr>
              <a:t> life-cycle CO</a:t>
            </a:r>
            <a:r>
              <a:rPr lang="en-US" b="1" baseline="-25000">
                <a:latin typeface="EC Square Sans Pro" panose="020B0506040000020004" pitchFamily="34" charset="0"/>
              </a:rPr>
              <a:t>2</a:t>
            </a:r>
            <a:r>
              <a:rPr lang="en-US" b="1">
                <a:latin typeface="EC Square Sans Pro" panose="020B0506040000020004" pitchFamily="34" charset="0"/>
              </a:rPr>
              <a:t> emissions of cars and vans</a:t>
            </a:r>
            <a:r>
              <a:rPr lang="en-US">
                <a:latin typeface="EC Square Sans Pro" panose="020B0506040000020004" pitchFamily="34" charset="0"/>
              </a:rPr>
              <a:t>.</a:t>
            </a:r>
          </a:p>
          <a:p>
            <a:pPr marL="88900" indent="-88900">
              <a:lnSpc>
                <a:spcPct val="120000"/>
              </a:lnSpc>
              <a:spcAft>
                <a:spcPts val="0"/>
              </a:spcAft>
              <a:buClrTx/>
              <a:buFont typeface="Arial" panose="020B0604020202020204" pitchFamily="34" charset="0"/>
              <a:buNone/>
              <a:defRPr/>
            </a:pPr>
            <a:r>
              <a:rPr lang="en-US">
                <a:solidFill>
                  <a:schemeClr val="tx2"/>
                </a:solidFill>
              </a:rPr>
              <a:t>Informal document:GRPE-87-39-Rev.1</a:t>
            </a:r>
          </a:p>
          <a:p>
            <a:pPr>
              <a:lnSpc>
                <a:spcPct val="120000"/>
              </a:lnSpc>
            </a:pPr>
            <a:r>
              <a:rPr lang="en-US">
                <a:latin typeface="EC Square Sans Pro" panose="020B0506040000020004" pitchFamily="34" charset="0"/>
              </a:rPr>
              <a:t>GRPE prioritized the development of an A-LCA methodology and created an </a:t>
            </a:r>
            <a:r>
              <a:rPr lang="en-US" b="1">
                <a:latin typeface="EC Square Sans Pro" panose="020B0506040000020004" pitchFamily="34" charset="0"/>
              </a:rPr>
              <a:t>Informal Working Group on A-LCA under GRPE </a:t>
            </a:r>
            <a:r>
              <a:rPr lang="en-US">
                <a:latin typeface="EC Square Sans Pro" panose="020B0506040000020004" pitchFamily="34" charset="0"/>
              </a:rPr>
              <a:t>(ECE/TRANS/WP.29/GRPE/86/Rev.1) aiming to deliver a proposal by Q1 2026</a:t>
            </a:r>
            <a:endParaRPr lang="en-GB" dirty="0"/>
          </a:p>
        </p:txBody>
      </p:sp>
      <p:pic>
        <p:nvPicPr>
          <p:cNvPr id="11" name="Picture 10">
            <a:extLst>
              <a:ext uri="{FF2B5EF4-FFF2-40B4-BE49-F238E27FC236}">
                <a16:creationId xmlns:a16="http://schemas.microsoft.com/office/drawing/2014/main" id="{1CE1E6B2-03F7-AEAF-7F7F-1783DBA1781E}"/>
              </a:ext>
            </a:extLst>
          </p:cNvPr>
          <p:cNvPicPr>
            <a:picLocks noChangeAspect="1"/>
          </p:cNvPicPr>
          <p:nvPr/>
        </p:nvPicPr>
        <p:blipFill>
          <a:blip r:embed="rId3"/>
          <a:stretch>
            <a:fillRect/>
          </a:stretch>
        </p:blipFill>
        <p:spPr>
          <a:xfrm>
            <a:off x="6550742" y="2245519"/>
            <a:ext cx="5206253" cy="3449141"/>
          </a:xfrm>
          <a:prstGeom prst="rect">
            <a:avLst/>
          </a:prstGeom>
          <a:noFill/>
        </p:spPr>
      </p:pic>
    </p:spTree>
    <p:extLst>
      <p:ext uri="{BB962C8B-B14F-4D97-AF65-F5344CB8AC3E}">
        <p14:creationId xmlns:p14="http://schemas.microsoft.com/office/powerpoint/2010/main" val="19549842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0DA501-A6AF-C540-44B1-AA45D20549F8}"/>
              </a:ext>
            </a:extLst>
          </p:cNvPr>
          <p:cNvSpPr>
            <a:spLocks noGrp="1"/>
          </p:cNvSpPr>
          <p:nvPr>
            <p:ph sz="quarter" idx="10"/>
          </p:nvPr>
        </p:nvSpPr>
        <p:spPr/>
        <p:txBody>
          <a:bodyPr/>
          <a:lstStyle/>
          <a:p>
            <a:pPr>
              <a:spcAft>
                <a:spcPts val="600"/>
              </a:spcAft>
            </a:pPr>
            <a:r>
              <a:rPr lang="en-IE" sz="2000" dirty="0">
                <a:latin typeface="EC Square Sans Pro" panose="020B0506040000020004" pitchFamily="34" charset="0"/>
              </a:rPr>
              <a:t>Pre-normative research to support development of </a:t>
            </a:r>
            <a:r>
              <a:rPr lang="en-IE" sz="2000" b="1" u="sng" dirty="0">
                <a:latin typeface="EC Square Sans Pro" panose="020B0506040000020004" pitchFamily="34" charset="0"/>
              </a:rPr>
              <a:t>superfast, </a:t>
            </a:r>
            <a:br>
              <a:rPr lang="en-IE" sz="2000" b="1" u="sng" dirty="0">
                <a:latin typeface="EC Square Sans Pro" panose="020B0506040000020004" pitchFamily="34" charset="0"/>
              </a:rPr>
            </a:br>
            <a:r>
              <a:rPr lang="en-IE" sz="2000" b="1" u="sng" dirty="0">
                <a:latin typeface="EC Square Sans Pro" panose="020B0506040000020004" pitchFamily="34" charset="0"/>
              </a:rPr>
              <a:t>bidirectional and wireless</a:t>
            </a:r>
            <a:r>
              <a:rPr lang="en-IE" sz="2000" dirty="0">
                <a:latin typeface="EC Square Sans Pro" panose="020B0506040000020004" pitchFamily="34" charset="0"/>
              </a:rPr>
              <a:t> </a:t>
            </a:r>
            <a:r>
              <a:rPr lang="en-IE" sz="2000" b="1" dirty="0">
                <a:latin typeface="EC Square Sans Pro" panose="020B0506040000020004" pitchFamily="34" charset="0"/>
              </a:rPr>
              <a:t>EV charging standards</a:t>
            </a:r>
          </a:p>
          <a:p>
            <a:pPr>
              <a:spcAft>
                <a:spcPts val="600"/>
              </a:spcAft>
            </a:pPr>
            <a:r>
              <a:rPr lang="en-GB" sz="2000" dirty="0">
                <a:latin typeface="EC Square Sans Pro" panose="020B0506040000020004" pitchFamily="34" charset="0"/>
              </a:rPr>
              <a:t>Assessments of </a:t>
            </a:r>
            <a:r>
              <a:rPr lang="en-GB" sz="2000" b="1" dirty="0">
                <a:latin typeface="EC Square Sans Pro" panose="020B0506040000020004" pitchFamily="34" charset="0"/>
              </a:rPr>
              <a:t>electro-magnetic fields generated </a:t>
            </a:r>
            <a:r>
              <a:rPr lang="en-GB" sz="2000" dirty="0">
                <a:latin typeface="EC Square Sans Pro" panose="020B0506040000020004" pitchFamily="34" charset="0"/>
              </a:rPr>
              <a:t>by all </a:t>
            </a:r>
            <a:br>
              <a:rPr lang="en-GB" sz="2000" dirty="0">
                <a:latin typeface="EC Square Sans Pro" panose="020B0506040000020004" pitchFamily="34" charset="0"/>
              </a:rPr>
            </a:br>
            <a:r>
              <a:rPr lang="en-GB" sz="2000" dirty="0">
                <a:latin typeface="EC Square Sans Pro" panose="020B0506040000020004" pitchFamily="34" charset="0"/>
              </a:rPr>
              <a:t>types of electrified vehicles and charging columns</a:t>
            </a:r>
          </a:p>
          <a:p>
            <a:pPr>
              <a:spcAft>
                <a:spcPts val="600"/>
              </a:spcAft>
            </a:pPr>
            <a:r>
              <a:rPr lang="en-GB" sz="2000" dirty="0">
                <a:latin typeface="EC Square Sans Pro" panose="020B0506040000020004" pitchFamily="34" charset="0"/>
              </a:rPr>
              <a:t>Supporting EU standardization for the e-automotive sector </a:t>
            </a:r>
            <a:br>
              <a:rPr lang="en-GB" sz="2000" dirty="0">
                <a:latin typeface="EC Square Sans Pro" panose="020B0506040000020004" pitchFamily="34" charset="0"/>
              </a:rPr>
            </a:br>
            <a:r>
              <a:rPr lang="en-GB" sz="2000" dirty="0">
                <a:latin typeface="EC Square Sans Pro" panose="020B0506040000020004" pitchFamily="34" charset="0"/>
              </a:rPr>
              <a:t>in view of </a:t>
            </a:r>
            <a:r>
              <a:rPr lang="en-GB" sz="2000" b="1" dirty="0">
                <a:latin typeface="EC Square Sans Pro" panose="020B0506040000020004" pitchFamily="34" charset="0"/>
              </a:rPr>
              <a:t>new series of UNECE Regulation 10 </a:t>
            </a:r>
            <a:r>
              <a:rPr lang="en-GB" sz="2000" dirty="0">
                <a:latin typeface="EC Square Sans Pro" panose="020B0506040000020004" pitchFamily="34" charset="0"/>
              </a:rPr>
              <a:t>and explore beyond</a:t>
            </a:r>
            <a:br>
              <a:rPr lang="en-GB" sz="2000" dirty="0">
                <a:latin typeface="EC Square Sans Pro" panose="020B0506040000020004" pitchFamily="34" charset="0"/>
              </a:rPr>
            </a:br>
            <a:r>
              <a:rPr lang="en-GB" sz="2000" dirty="0">
                <a:latin typeface="EC Square Sans Pro" panose="020B0506040000020004" pitchFamily="34" charset="0"/>
              </a:rPr>
              <a:t>(e.g., including acceleration and recuperative deceleration, ADAS, etc.)</a:t>
            </a:r>
          </a:p>
          <a:p>
            <a:pPr>
              <a:spcAft>
                <a:spcPts val="600"/>
              </a:spcAft>
            </a:pPr>
            <a:endParaRPr lang="en-IE" sz="2000" b="1" dirty="0">
              <a:latin typeface="EC Square Sans Pro" panose="020B0506040000020004" pitchFamily="34" charset="0"/>
            </a:endParaRPr>
          </a:p>
        </p:txBody>
      </p:sp>
      <p:sp>
        <p:nvSpPr>
          <p:cNvPr id="2" name="Title 1">
            <a:extLst>
              <a:ext uri="{FF2B5EF4-FFF2-40B4-BE49-F238E27FC236}">
                <a16:creationId xmlns:a16="http://schemas.microsoft.com/office/drawing/2014/main" id="{6C181501-8D5A-D610-8D14-9E2D2E7FDC92}"/>
              </a:ext>
            </a:extLst>
          </p:cNvPr>
          <p:cNvSpPr>
            <a:spLocks noGrp="1"/>
          </p:cNvSpPr>
          <p:nvPr>
            <p:ph type="title"/>
          </p:nvPr>
        </p:nvSpPr>
        <p:spPr/>
        <p:txBody>
          <a:bodyPr/>
          <a:lstStyle/>
          <a:p>
            <a:r>
              <a:rPr lang="en-IE" sz="3600" dirty="0">
                <a:latin typeface="EC Square Sans Pro" panose="020B0506040000020004" pitchFamily="34" charset="0"/>
              </a:rPr>
              <a:t>Electromobility and Electromagnetic Compatibility</a:t>
            </a:r>
          </a:p>
        </p:txBody>
      </p:sp>
      <p:pic>
        <p:nvPicPr>
          <p:cNvPr id="10" name="Picture 9">
            <a:extLst>
              <a:ext uri="{FF2B5EF4-FFF2-40B4-BE49-F238E27FC236}">
                <a16:creationId xmlns:a16="http://schemas.microsoft.com/office/drawing/2014/main" id="{6F4C19A2-934C-CE28-F88D-5E6584ED9B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89731" y="1905642"/>
            <a:ext cx="2518830" cy="2017071"/>
          </a:xfrm>
          <a:prstGeom prst="rect">
            <a:avLst/>
          </a:prstGeom>
        </p:spPr>
      </p:pic>
      <p:pic>
        <p:nvPicPr>
          <p:cNvPr id="6" name="Content Placeholder 6">
            <a:extLst>
              <a:ext uri="{FF2B5EF4-FFF2-40B4-BE49-F238E27FC236}">
                <a16:creationId xmlns:a16="http://schemas.microsoft.com/office/drawing/2014/main" id="{1A23D377-2B83-C3A0-AB14-2F3656A88B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99597" y="4943474"/>
            <a:ext cx="3642123" cy="1825099"/>
          </a:xfrm>
          <a:prstGeom prst="rect">
            <a:avLst/>
          </a:prstGeom>
        </p:spPr>
      </p:pic>
      <p:pic>
        <p:nvPicPr>
          <p:cNvPr id="11" name="Picture 10" descr="A car parked in a garage&#10;&#10;AI-generated content may be incorrect.">
            <a:extLst>
              <a:ext uri="{FF2B5EF4-FFF2-40B4-BE49-F238E27FC236}">
                <a16:creationId xmlns:a16="http://schemas.microsoft.com/office/drawing/2014/main" id="{195FBD0C-EEA9-912B-8F99-EDD97A282DD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05034" y="4943474"/>
            <a:ext cx="4051688" cy="1825099"/>
          </a:xfrm>
          <a:prstGeom prst="rect">
            <a:avLst/>
          </a:prstGeom>
        </p:spPr>
      </p:pic>
    </p:spTree>
    <p:extLst>
      <p:ext uri="{BB962C8B-B14F-4D97-AF65-F5344CB8AC3E}">
        <p14:creationId xmlns:p14="http://schemas.microsoft.com/office/powerpoint/2010/main" val="20357434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366FCAA-0701-7989-78AB-83DE57CC15E0}"/>
              </a:ext>
            </a:extLst>
          </p:cNvPr>
          <p:cNvSpPr>
            <a:spLocks noGrp="1"/>
          </p:cNvSpPr>
          <p:nvPr>
            <p:ph sz="quarter" idx="10"/>
          </p:nvPr>
        </p:nvSpPr>
        <p:spPr>
          <a:xfrm>
            <a:off x="790574" y="1798638"/>
            <a:ext cx="6457951" cy="4248150"/>
          </a:xfrm>
        </p:spPr>
        <p:txBody>
          <a:bodyPr/>
          <a:lstStyle/>
          <a:p>
            <a:pPr marL="285750" indent="-285750" algn="just">
              <a:spcAft>
                <a:spcPts val="800"/>
              </a:spcAft>
              <a:buClr>
                <a:srgbClr val="FFC000"/>
              </a:buClr>
              <a:buFont typeface="Courier New" panose="02070309020205020404" pitchFamily="49" charset="0"/>
              <a:buChar char="o"/>
            </a:pPr>
            <a:r>
              <a:rPr lang="en-GB" sz="1800" dirty="0">
                <a:latin typeface="EC Square Sans Pro" panose="020B0506040000020004" pitchFamily="34" charset="0"/>
              </a:rPr>
              <a:t>The environmental performance of electrified vehicles may be </a:t>
            </a:r>
            <a:r>
              <a:rPr lang="en-GB" sz="1800" b="1" dirty="0">
                <a:latin typeface="EC Square Sans Pro" panose="020B0506040000020004" pitchFamily="34" charset="0"/>
              </a:rPr>
              <a:t>affected by excess degradation of the battery system </a:t>
            </a:r>
            <a:r>
              <a:rPr lang="en-GB" sz="1800" dirty="0">
                <a:latin typeface="EC Square Sans Pro" panose="020B0506040000020004" pitchFamily="34" charset="0"/>
              </a:rPr>
              <a:t>over time</a:t>
            </a:r>
            <a:r>
              <a:rPr lang="en-US" sz="1800" dirty="0">
                <a:latin typeface="EC Square Sans Pro" panose="020B0506040000020004" pitchFamily="34" charset="0"/>
              </a:rPr>
              <a:t>.</a:t>
            </a:r>
          </a:p>
          <a:p>
            <a:pPr marL="285750" indent="-285750" algn="just">
              <a:spcAft>
                <a:spcPts val="800"/>
              </a:spcAft>
              <a:buClr>
                <a:srgbClr val="FFC000"/>
              </a:buClr>
              <a:buFont typeface="Courier New" panose="02070309020205020404" pitchFamily="49" charset="0"/>
              <a:buChar char="o"/>
            </a:pPr>
            <a:r>
              <a:rPr lang="en-GB" sz="1800" dirty="0">
                <a:latin typeface="EC Square Sans Pro" panose="020B0506040000020004" pitchFamily="34" charset="0"/>
              </a:rPr>
              <a:t>Loss of electric </a:t>
            </a:r>
            <a:r>
              <a:rPr lang="en-GB" sz="1800" b="1" dirty="0">
                <a:latin typeface="EC Square Sans Pro" panose="020B0506040000020004" pitchFamily="34" charset="0"/>
              </a:rPr>
              <a:t>driving range </a:t>
            </a:r>
            <a:r>
              <a:rPr lang="en-GB" sz="1800" dirty="0">
                <a:latin typeface="EC Square Sans Pro" panose="020B0506040000020004" pitchFamily="34" charset="0"/>
              </a:rPr>
              <a:t>and loss of vehicle </a:t>
            </a:r>
            <a:r>
              <a:rPr lang="en-GB" sz="1800" b="1" dirty="0">
                <a:latin typeface="EC Square Sans Pro" panose="020B0506040000020004" pitchFamily="34" charset="0"/>
              </a:rPr>
              <a:t>energy efficiency </a:t>
            </a:r>
            <a:r>
              <a:rPr lang="en-GB" sz="1800" dirty="0">
                <a:latin typeface="EC Square Sans Pro" panose="020B0506040000020004" pitchFamily="34" charset="0"/>
              </a:rPr>
              <a:t>are both primary concerns.</a:t>
            </a:r>
          </a:p>
          <a:p>
            <a:pPr marL="800100" lvl="1" indent="-342900">
              <a:lnSpc>
                <a:spcPct val="115000"/>
              </a:lnSpc>
              <a:buClr>
                <a:srgbClr val="FFC000"/>
              </a:buClr>
              <a:buFont typeface="Wingdings" panose="05000000000000000000" pitchFamily="2" charset="2"/>
              <a:buChar char="Ø"/>
            </a:pPr>
            <a:r>
              <a:rPr lang="en-GB" sz="1800" dirty="0">
                <a:latin typeface="EC Square Sans Pro" panose="020B0506040000020004" pitchFamily="34" charset="0"/>
                <a:ea typeface="Calibri" panose="020F0502020204030204" pitchFamily="34" charset="0"/>
                <a:cs typeface="Times New Roman" panose="02020603050405020304" pitchFamily="18" charset="0"/>
              </a:rPr>
              <a:t>New UN global technical regulation (GTR) No. 22 and 25 on </a:t>
            </a:r>
            <a:r>
              <a:rPr lang="en-GB" sz="1800" b="1" dirty="0">
                <a:latin typeface="EC Square Sans Pro" panose="020B0506040000020004" pitchFamily="34" charset="0"/>
                <a:ea typeface="Calibri" panose="020F0502020204030204" pitchFamily="34" charset="0"/>
                <a:cs typeface="Times New Roman" panose="02020603050405020304" pitchFamily="18" charset="0"/>
              </a:rPr>
              <a:t>minimum performance requirements for battery durability </a:t>
            </a:r>
            <a:r>
              <a:rPr lang="en-GB" sz="1800" dirty="0">
                <a:latin typeface="EC Square Sans Pro" panose="020B0506040000020004" pitchFamily="34" charset="0"/>
                <a:ea typeface="Calibri" panose="020F0502020204030204" pitchFamily="34" charset="0"/>
                <a:cs typeface="Times New Roman" panose="02020603050405020304" pitchFamily="18" charset="0"/>
              </a:rPr>
              <a:t>in light- and heavy-duty vehicle (trucks, buses and coaches).</a:t>
            </a:r>
          </a:p>
          <a:p>
            <a:pPr marL="1257300" lvl="2" indent="-342900">
              <a:lnSpc>
                <a:spcPct val="115000"/>
              </a:lnSpc>
              <a:buClr>
                <a:srgbClr val="FFC000"/>
              </a:buClr>
              <a:buFont typeface="Wingdings" panose="05000000000000000000" pitchFamily="2" charset="2"/>
              <a:buChar char="Ø"/>
            </a:pPr>
            <a:r>
              <a:rPr lang="en-IE" sz="1800" dirty="0">
                <a:latin typeface="EC Square Sans Pro" panose="020B0506040000020004" pitchFamily="34" charset="0"/>
                <a:ea typeface="Calibri" panose="020F0502020204030204" pitchFamily="34" charset="0"/>
                <a:cs typeface="Times New Roman" panose="02020603050405020304" pitchFamily="18" charset="0"/>
              </a:rPr>
              <a:t>Prevent the use of </a:t>
            </a:r>
            <a:r>
              <a:rPr lang="en-IE" sz="1800" b="1" dirty="0">
                <a:latin typeface="EC Square Sans Pro" panose="020B0506040000020004" pitchFamily="34" charset="0"/>
                <a:ea typeface="Calibri" panose="020F0502020204030204" pitchFamily="34" charset="0"/>
                <a:cs typeface="Times New Roman" panose="02020603050405020304" pitchFamily="18" charset="0"/>
              </a:rPr>
              <a:t>low-quality batteries</a:t>
            </a:r>
          </a:p>
          <a:p>
            <a:pPr marL="1257300" lvl="2" indent="-342900">
              <a:lnSpc>
                <a:spcPct val="115000"/>
              </a:lnSpc>
              <a:buClr>
                <a:srgbClr val="FFC000"/>
              </a:buClr>
              <a:buFont typeface="Wingdings" panose="05000000000000000000" pitchFamily="2" charset="2"/>
              <a:buChar char="Ø"/>
            </a:pPr>
            <a:r>
              <a:rPr lang="en-IE" sz="1800" dirty="0">
                <a:latin typeface="EC Square Sans Pro" panose="020B0506040000020004" pitchFamily="34" charset="0"/>
                <a:ea typeface="Calibri" panose="020F0502020204030204" pitchFamily="34" charset="0"/>
                <a:cs typeface="Times New Roman" panose="02020603050405020304" pitchFamily="18" charset="0"/>
              </a:rPr>
              <a:t>Long-lasting batteries help </a:t>
            </a:r>
            <a:r>
              <a:rPr lang="en-IE" sz="1800" b="1" dirty="0">
                <a:latin typeface="EC Square Sans Pro" panose="020B0506040000020004" pitchFamily="34" charset="0"/>
                <a:ea typeface="Calibri" panose="020F0502020204030204" pitchFamily="34" charset="0"/>
                <a:cs typeface="Times New Roman" panose="02020603050405020304" pitchFamily="18" charset="0"/>
              </a:rPr>
              <a:t>reduce the pressure critical raw materials </a:t>
            </a:r>
            <a:r>
              <a:rPr lang="en-IE" sz="1800" dirty="0">
                <a:latin typeface="EC Square Sans Pro" panose="020B0506040000020004" pitchFamily="34" charset="0"/>
                <a:ea typeface="Calibri" panose="020F0502020204030204" pitchFamily="34" charset="0"/>
                <a:cs typeface="Times New Roman" panose="02020603050405020304" pitchFamily="18" charset="0"/>
              </a:rPr>
              <a:t>demand, and reduce waste from used batteries.</a:t>
            </a:r>
            <a:endParaRPr lang="en-GB" sz="2000" dirty="0">
              <a:latin typeface="EC Square Sans Pro" panose="020B0506040000020004" pitchFamily="34" charset="0"/>
            </a:endParaRPr>
          </a:p>
          <a:p>
            <a:endParaRPr lang="en-IE" b="1" i="1" dirty="0">
              <a:solidFill>
                <a:schemeClr val="tx2"/>
              </a:solidFill>
              <a:latin typeface="EC Square Sans Pro" panose="020B0506040000020004" pitchFamily="34" charset="0"/>
              <a:ea typeface="roboto" panose="02000000000000000000" pitchFamily="2" charset="0"/>
              <a:cs typeface="roboto" panose="02000000000000000000" pitchFamily="2" charset="0"/>
            </a:endParaRPr>
          </a:p>
          <a:p>
            <a:endParaRPr lang="en-IE" sz="1800" dirty="0">
              <a:latin typeface="EC Square Sans Pro" panose="020B0506040000020004" pitchFamily="34" charset="0"/>
            </a:endParaRPr>
          </a:p>
        </p:txBody>
      </p:sp>
      <p:sp>
        <p:nvSpPr>
          <p:cNvPr id="6" name="Title 1">
            <a:extLst>
              <a:ext uri="{FF2B5EF4-FFF2-40B4-BE49-F238E27FC236}">
                <a16:creationId xmlns:a16="http://schemas.microsoft.com/office/drawing/2014/main" id="{E6B51760-83F1-C7C4-BE9B-F5AC0A7D106E}"/>
              </a:ext>
            </a:extLst>
          </p:cNvPr>
          <p:cNvSpPr>
            <a:spLocks noGrp="1"/>
          </p:cNvSpPr>
          <p:nvPr>
            <p:ph type="title"/>
          </p:nvPr>
        </p:nvSpPr>
        <p:spPr/>
        <p:txBody>
          <a:bodyPr>
            <a:normAutofit/>
          </a:bodyPr>
          <a:lstStyle/>
          <a:p>
            <a:r>
              <a:rPr lang="en-IE" sz="3200" b="1" dirty="0">
                <a:latin typeface="EC Square Sans Pro Light" panose="020B0506000000020004" pitchFamily="34" charset="0"/>
              </a:rPr>
              <a:t>In-vehicle battery durability </a:t>
            </a:r>
            <a:endParaRPr lang="en-GB" sz="3200" b="1" dirty="0">
              <a:latin typeface="EC Square Sans Pro Light" panose="020B0506000000020004" pitchFamily="34" charset="0"/>
            </a:endParaRPr>
          </a:p>
        </p:txBody>
      </p:sp>
      <p:grpSp>
        <p:nvGrpSpPr>
          <p:cNvPr id="17" name="Group 16">
            <a:extLst>
              <a:ext uri="{FF2B5EF4-FFF2-40B4-BE49-F238E27FC236}">
                <a16:creationId xmlns:a16="http://schemas.microsoft.com/office/drawing/2014/main" id="{5CBB7F06-22CB-A768-D423-007F190EB57F}"/>
              </a:ext>
            </a:extLst>
          </p:cNvPr>
          <p:cNvGrpSpPr/>
          <p:nvPr/>
        </p:nvGrpSpPr>
        <p:grpSpPr>
          <a:xfrm>
            <a:off x="7477691" y="2139934"/>
            <a:ext cx="4626993" cy="4336388"/>
            <a:chOff x="7583683" y="4241587"/>
            <a:chExt cx="5310193" cy="5362244"/>
          </a:xfrm>
        </p:grpSpPr>
        <p:pic>
          <p:nvPicPr>
            <p:cNvPr id="16" name="Picture 15">
              <a:extLst>
                <a:ext uri="{FF2B5EF4-FFF2-40B4-BE49-F238E27FC236}">
                  <a16:creationId xmlns:a16="http://schemas.microsoft.com/office/drawing/2014/main" id="{97779F99-89E2-3C20-B3E0-37A1DE2D21B9}"/>
                </a:ext>
              </a:extLst>
            </p:cNvPr>
            <p:cNvPicPr>
              <a:picLocks noChangeAspect="1"/>
            </p:cNvPicPr>
            <p:nvPr/>
          </p:nvPicPr>
          <p:blipFill>
            <a:blip r:embed="rId3"/>
            <a:srcRect l="26341" t="33697" r="6091"/>
            <a:stretch/>
          </p:blipFill>
          <p:spPr>
            <a:xfrm>
              <a:off x="7583683" y="4241587"/>
              <a:ext cx="5310193" cy="2867694"/>
            </a:xfrm>
            <a:prstGeom prst="rect">
              <a:avLst/>
            </a:prstGeom>
          </p:spPr>
        </p:pic>
        <p:pic>
          <p:nvPicPr>
            <p:cNvPr id="9" name="Picture 8">
              <a:extLst>
                <a:ext uri="{FF2B5EF4-FFF2-40B4-BE49-F238E27FC236}">
                  <a16:creationId xmlns:a16="http://schemas.microsoft.com/office/drawing/2014/main" id="{767F4CB7-1ABE-B89D-1B6B-34FC6F8E863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7138" t="36873"/>
            <a:stretch/>
          </p:blipFill>
          <p:spPr>
            <a:xfrm>
              <a:off x="8422138" y="6584933"/>
              <a:ext cx="4275158" cy="3018898"/>
            </a:xfrm>
            <a:prstGeom prst="rect">
              <a:avLst/>
            </a:prstGeom>
            <a:ln>
              <a:noFill/>
            </a:ln>
            <a:effectLst>
              <a:outerShdw blurRad="292100" dist="139700" dir="2700000" algn="tl" rotWithShape="0">
                <a:srgbClr val="333333">
                  <a:alpha val="65000"/>
                </a:srgbClr>
              </a:outerShdw>
            </a:effectLst>
          </p:spPr>
        </p:pic>
      </p:grpSp>
      <p:pic>
        <p:nvPicPr>
          <p:cNvPr id="3" name="Picture 2">
            <a:extLst>
              <a:ext uri="{FF2B5EF4-FFF2-40B4-BE49-F238E27FC236}">
                <a16:creationId xmlns:a16="http://schemas.microsoft.com/office/drawing/2014/main" id="{5BCFF0F1-2FCD-5AFD-6259-A9DEC84B1607}"/>
              </a:ext>
            </a:extLst>
          </p:cNvPr>
          <p:cNvPicPr>
            <a:picLocks noChangeAspect="1"/>
          </p:cNvPicPr>
          <p:nvPr/>
        </p:nvPicPr>
        <p:blipFill>
          <a:blip r:embed="rId5"/>
          <a:stretch>
            <a:fillRect/>
          </a:stretch>
        </p:blipFill>
        <p:spPr>
          <a:xfrm>
            <a:off x="8964663" y="1082808"/>
            <a:ext cx="2952750" cy="990600"/>
          </a:xfrm>
          <a:prstGeom prst="rect">
            <a:avLst/>
          </a:prstGeom>
        </p:spPr>
      </p:pic>
    </p:spTree>
    <p:extLst>
      <p:ext uri="{BB962C8B-B14F-4D97-AF65-F5344CB8AC3E}">
        <p14:creationId xmlns:p14="http://schemas.microsoft.com/office/powerpoint/2010/main" val="19113239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sz="quarter" idx="10"/>
          </p:nvPr>
        </p:nvPicPr>
        <p:blipFill>
          <a:blip r:embed="rId3" cstate="screen">
            <a:extLst>
              <a:ext uri="{28A0092B-C50C-407E-A947-70E740481C1C}">
                <a14:useLocalDpi xmlns:a14="http://schemas.microsoft.com/office/drawing/2010/main" val="0"/>
              </a:ext>
            </a:extLst>
          </a:blip>
          <a:stretch>
            <a:fillRect/>
          </a:stretch>
        </p:blipFill>
        <p:spPr>
          <a:xfrm>
            <a:off x="4038849" y="1664536"/>
            <a:ext cx="3608832" cy="2029968"/>
          </a:xfrm>
        </p:spPr>
      </p:pic>
      <p:sp>
        <p:nvSpPr>
          <p:cNvPr id="2" name="Title 1"/>
          <p:cNvSpPr>
            <a:spLocks noGrp="1"/>
          </p:cNvSpPr>
          <p:nvPr>
            <p:ph type="title"/>
          </p:nvPr>
        </p:nvSpPr>
        <p:spPr/>
        <p:txBody>
          <a:bodyPr>
            <a:normAutofit/>
          </a:bodyPr>
          <a:lstStyle/>
          <a:p>
            <a:r>
              <a:rPr lang="en-US" sz="3600" b="1" dirty="0">
                <a:latin typeface="EC Square Sans Pro Light" panose="020B0506000000020004" pitchFamily="34" charset="0"/>
              </a:rPr>
              <a:t>EU Type-approval framework for driving automation</a:t>
            </a:r>
            <a:endParaRPr lang="en-GB" sz="3600" b="1" dirty="0">
              <a:latin typeface="EC Square Sans Pro Light" panose="020B0506000000020004" pitchFamily="34" charset="0"/>
            </a:endParaRPr>
          </a:p>
        </p:txBody>
      </p:sp>
      <p:pic>
        <p:nvPicPr>
          <p:cNvPr id="8" name="Content Placeholder 7"/>
          <p:cNvPicPr>
            <a:picLocks noGrp="1" noChangeAspect="1"/>
          </p:cNvPicPr>
          <p:nvPr>
            <p:ph sz="half" idx="4294967295"/>
          </p:nvPr>
        </p:nvPicPr>
        <p:blipFill>
          <a:blip r:embed="rId4" cstate="screen">
            <a:extLst>
              <a:ext uri="{28A0092B-C50C-407E-A947-70E740481C1C}">
                <a14:useLocalDpi xmlns:a14="http://schemas.microsoft.com/office/drawing/2010/main" val="0"/>
              </a:ext>
            </a:extLst>
          </a:blip>
          <a:stretch>
            <a:fillRect/>
          </a:stretch>
        </p:blipFill>
        <p:spPr>
          <a:xfrm>
            <a:off x="8462963" y="1625600"/>
            <a:ext cx="3729037" cy="2062163"/>
          </a:xfrm>
        </p:spPr>
      </p:pic>
      <p:sp>
        <p:nvSpPr>
          <p:cNvPr id="13" name="Content Placeholder 2"/>
          <p:cNvSpPr txBox="1">
            <a:spLocks/>
          </p:cNvSpPr>
          <p:nvPr/>
        </p:nvSpPr>
        <p:spPr>
          <a:xfrm>
            <a:off x="4223267" y="3808547"/>
            <a:ext cx="3239996" cy="2782000"/>
          </a:xfrm>
          <a:prstGeom prst="rect">
            <a:avLst/>
          </a:prstGeom>
        </p:spPr>
        <p:txBody>
          <a:bodyPr>
            <a:noAutofit/>
          </a:bodyPr>
          <a:lstStyle>
            <a:lvl1pPr marL="0" marR="0" indent="-342900" algn="l" defTabSz="914400" rtl="0" eaLnBrk="1" fontAlgn="auto" latinLnBrk="0" hangingPunct="1">
              <a:lnSpc>
                <a:spcPct val="100000"/>
              </a:lnSpc>
              <a:spcBef>
                <a:spcPts val="0"/>
              </a:spcBef>
              <a:spcAft>
                <a:spcPts val="1800"/>
              </a:spcAft>
              <a:buClr>
                <a:schemeClr val="accent5"/>
              </a:buClr>
              <a:buSzTx/>
              <a:buFont typeface="Arial"/>
              <a:buNone/>
              <a:tabLst/>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accent5"/>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accent5"/>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accent5"/>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accent5"/>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Aft>
                <a:spcPts val="600"/>
              </a:spcAft>
            </a:pPr>
            <a:r>
              <a:rPr lang="en-GB" b="1" dirty="0">
                <a:latin typeface="EC Square Sans Pro" panose="020B0506040000020004" pitchFamily="34" charset="0"/>
              </a:rPr>
              <a:t>UNR157</a:t>
            </a:r>
          </a:p>
          <a:p>
            <a:pPr algn="ctr">
              <a:spcAft>
                <a:spcPts val="1200"/>
              </a:spcAft>
            </a:pPr>
            <a:r>
              <a:rPr lang="en-GB" b="1" dirty="0">
                <a:latin typeface="EC Square Sans Pro" panose="020B0506040000020004" pitchFamily="34" charset="0"/>
              </a:rPr>
              <a:t>L3 </a:t>
            </a:r>
            <a:r>
              <a:rPr lang="en-GB" b="1" dirty="0">
                <a:solidFill>
                  <a:srgbClr val="FF0000"/>
                </a:solidFill>
                <a:latin typeface="EC Square Sans Pro" panose="020B0506040000020004" pitchFamily="34" charset="0"/>
              </a:rPr>
              <a:t>ALKS</a:t>
            </a:r>
            <a:r>
              <a:rPr lang="en-GB" b="1" dirty="0">
                <a:latin typeface="EC Square Sans Pro" panose="020B0506040000020004" pitchFamily="34" charset="0"/>
              </a:rPr>
              <a:t> </a:t>
            </a:r>
            <a:br>
              <a:rPr lang="en-GB" b="1" dirty="0">
                <a:latin typeface="EC Square Sans Pro" panose="020B0506040000020004" pitchFamily="34" charset="0"/>
              </a:rPr>
            </a:br>
            <a:r>
              <a:rPr lang="en-GB" sz="1400" dirty="0">
                <a:latin typeface="EC Square Sans Pro" panose="020B0506040000020004" pitchFamily="34" charset="0"/>
              </a:rPr>
              <a:t>(Automated Lane Keeping System)</a:t>
            </a:r>
            <a:endParaRPr lang="en-US" dirty="0">
              <a:latin typeface="EC Square Sans Pro" panose="020B0506040000020004" pitchFamily="34" charset="0"/>
              <a:cs typeface="EC Square Sans Pro"/>
            </a:endParaRPr>
          </a:p>
          <a:p>
            <a:pPr algn="ctr">
              <a:spcAft>
                <a:spcPts val="600"/>
              </a:spcAft>
            </a:pPr>
            <a:r>
              <a:rPr lang="en-US" sz="1800" dirty="0">
                <a:latin typeface="EC Square Sans Pro" panose="020B0506040000020004" pitchFamily="34" charset="0"/>
              </a:rPr>
              <a:t>Driver present not engaged</a:t>
            </a:r>
          </a:p>
          <a:p>
            <a:pPr algn="ctr">
              <a:spcAft>
                <a:spcPts val="600"/>
              </a:spcAft>
            </a:pPr>
            <a:r>
              <a:rPr lang="en-US" sz="1800" dirty="0">
                <a:latin typeface="EC Square Sans Pro" panose="020B0506040000020004" pitchFamily="34" charset="0"/>
              </a:rPr>
              <a:t>Motorways </a:t>
            </a:r>
          </a:p>
          <a:p>
            <a:pPr algn="ctr">
              <a:spcAft>
                <a:spcPts val="600"/>
              </a:spcAft>
            </a:pPr>
            <a:r>
              <a:rPr lang="en-US" sz="1800" dirty="0">
                <a:latin typeface="EC Square Sans Pro" panose="020B0506040000020004" pitchFamily="34" charset="0"/>
              </a:rPr>
              <a:t>No vehicle series limitation</a:t>
            </a:r>
          </a:p>
          <a:p>
            <a:pPr algn="ctr">
              <a:spcAft>
                <a:spcPts val="600"/>
              </a:spcAft>
            </a:pPr>
            <a:r>
              <a:rPr lang="en-US" sz="1800" dirty="0">
                <a:latin typeface="EC Square Sans Pro" panose="020B0506040000020004" pitchFamily="34" charset="0"/>
              </a:rPr>
              <a:t>Cybersecurity measures</a:t>
            </a:r>
          </a:p>
        </p:txBody>
      </p:sp>
      <p:sp>
        <p:nvSpPr>
          <p:cNvPr id="14" name="Content Placeholder 2"/>
          <p:cNvSpPr txBox="1">
            <a:spLocks/>
          </p:cNvSpPr>
          <p:nvPr/>
        </p:nvSpPr>
        <p:spPr>
          <a:xfrm>
            <a:off x="7933149" y="3806279"/>
            <a:ext cx="3857364" cy="2784267"/>
          </a:xfrm>
          <a:prstGeom prst="rect">
            <a:avLst/>
          </a:prstGeom>
        </p:spPr>
        <p:txBody>
          <a:bodyPr>
            <a:noAutofit/>
          </a:bodyPr>
          <a:lstStyle>
            <a:lvl1pPr marL="0" marR="0" indent="-342900" algn="l" defTabSz="914400" rtl="0" eaLnBrk="1" fontAlgn="auto" latinLnBrk="0" hangingPunct="1">
              <a:lnSpc>
                <a:spcPct val="100000"/>
              </a:lnSpc>
              <a:spcBef>
                <a:spcPts val="0"/>
              </a:spcBef>
              <a:spcAft>
                <a:spcPts val="1800"/>
              </a:spcAft>
              <a:buClr>
                <a:schemeClr val="accent5"/>
              </a:buClr>
              <a:buSzTx/>
              <a:buFont typeface="Arial"/>
              <a:buNone/>
              <a:tabLst/>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accent5"/>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accent5"/>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accent5"/>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accent5"/>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Aft>
                <a:spcPts val="600"/>
              </a:spcAft>
            </a:pPr>
            <a:r>
              <a:rPr lang="en-GB" b="1" dirty="0">
                <a:latin typeface="EC Square Sans Pro" panose="020B0506040000020004" pitchFamily="34" charset="0"/>
              </a:rPr>
              <a:t>EU 2022/1426 (UNR/GTR)</a:t>
            </a:r>
          </a:p>
          <a:p>
            <a:pPr algn="ctr">
              <a:spcAft>
                <a:spcPts val="1200"/>
              </a:spcAft>
            </a:pPr>
            <a:r>
              <a:rPr lang="en-GB" b="1" dirty="0">
                <a:latin typeface="EC Square Sans Pro" panose="020B0506040000020004" pitchFamily="34" charset="0"/>
              </a:rPr>
              <a:t>L4 </a:t>
            </a:r>
            <a:r>
              <a:rPr lang="en-GB" b="1" dirty="0">
                <a:solidFill>
                  <a:srgbClr val="FF0000"/>
                </a:solidFill>
                <a:latin typeface="EC Square Sans Pro" panose="020B0506040000020004" pitchFamily="34" charset="0"/>
              </a:rPr>
              <a:t>ADS</a:t>
            </a:r>
            <a:r>
              <a:rPr lang="en-GB" b="1" dirty="0">
                <a:latin typeface="EC Square Sans Pro" panose="020B0506040000020004" pitchFamily="34" charset="0"/>
              </a:rPr>
              <a:t> </a:t>
            </a:r>
            <a:br>
              <a:rPr lang="en-GB" b="1" dirty="0">
                <a:latin typeface="EC Square Sans Pro" panose="020B0506040000020004" pitchFamily="34" charset="0"/>
              </a:rPr>
            </a:br>
            <a:r>
              <a:rPr lang="en-GB" sz="1400" dirty="0">
                <a:latin typeface="EC Square Sans Pro" panose="020B0506040000020004" pitchFamily="34" charset="0"/>
              </a:rPr>
              <a:t>(Automated Driving System)</a:t>
            </a:r>
            <a:endParaRPr lang="en-US" dirty="0">
              <a:latin typeface="EC Square Sans Pro" panose="020B0506040000020004" pitchFamily="34" charset="0"/>
              <a:cs typeface="EC Square Sans Pro"/>
            </a:endParaRPr>
          </a:p>
          <a:p>
            <a:pPr algn="ctr">
              <a:spcAft>
                <a:spcPts val="600"/>
              </a:spcAft>
            </a:pPr>
            <a:r>
              <a:rPr lang="en-US" sz="1800" dirty="0">
                <a:latin typeface="EC Square Sans Pro" panose="020B0506040000020004" pitchFamily="34" charset="0"/>
              </a:rPr>
              <a:t>Driver not present</a:t>
            </a:r>
          </a:p>
          <a:p>
            <a:pPr algn="ctr">
              <a:spcAft>
                <a:spcPts val="600"/>
              </a:spcAft>
            </a:pPr>
            <a:r>
              <a:rPr lang="en-US" sz="1800" dirty="0">
                <a:latin typeface="EC Square Sans Pro" panose="020B0506040000020004" pitchFamily="34" charset="0"/>
              </a:rPr>
              <a:t>Operations in specific areas  </a:t>
            </a:r>
          </a:p>
          <a:p>
            <a:pPr algn="ctr">
              <a:spcAft>
                <a:spcPts val="600"/>
              </a:spcAft>
            </a:pPr>
            <a:r>
              <a:rPr lang="en-US" sz="1800" dirty="0">
                <a:latin typeface="EC Square Sans Pro" panose="020B0506040000020004" pitchFamily="34" charset="0"/>
              </a:rPr>
              <a:t>Vehicle series limitation (max. 1500)</a:t>
            </a:r>
          </a:p>
        </p:txBody>
      </p:sp>
      <p:pic>
        <p:nvPicPr>
          <p:cNvPr id="6" name="Content Placeholder 5">
            <a:extLst>
              <a:ext uri="{FF2B5EF4-FFF2-40B4-BE49-F238E27FC236}">
                <a16:creationId xmlns:a16="http://schemas.microsoft.com/office/drawing/2014/main" id="{E66E4FC3-5E9B-DB9A-B4AE-F341AB481090}"/>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516446" y="1671278"/>
            <a:ext cx="3172726" cy="2016485"/>
          </a:xfrm>
          <a:prstGeom prst="rect">
            <a:avLst/>
          </a:prstGeom>
        </p:spPr>
      </p:pic>
      <p:sp>
        <p:nvSpPr>
          <p:cNvPr id="15" name="Content Placeholder 2">
            <a:extLst>
              <a:ext uri="{FF2B5EF4-FFF2-40B4-BE49-F238E27FC236}">
                <a16:creationId xmlns:a16="http://schemas.microsoft.com/office/drawing/2014/main" id="{066B3ABA-EDA2-D7AA-F059-61A6FC678CC1}"/>
              </a:ext>
            </a:extLst>
          </p:cNvPr>
          <p:cNvSpPr txBox="1">
            <a:spLocks/>
          </p:cNvSpPr>
          <p:nvPr/>
        </p:nvSpPr>
        <p:spPr>
          <a:xfrm>
            <a:off x="229280" y="3822911"/>
            <a:ext cx="3679788" cy="2669963"/>
          </a:xfrm>
          <a:prstGeom prst="rect">
            <a:avLst/>
          </a:prstGeom>
        </p:spPr>
        <p:txBody>
          <a:bodyPr>
            <a:noAutofit/>
          </a:bodyPr>
          <a:lstStyle>
            <a:lvl1pPr marL="0" marR="0" indent="-342900" algn="l" defTabSz="914400" rtl="0" eaLnBrk="1" fontAlgn="auto" latinLnBrk="0" hangingPunct="1">
              <a:lnSpc>
                <a:spcPct val="100000"/>
              </a:lnSpc>
              <a:spcBef>
                <a:spcPts val="0"/>
              </a:spcBef>
              <a:spcAft>
                <a:spcPts val="1800"/>
              </a:spcAft>
              <a:buClr>
                <a:schemeClr val="accent5"/>
              </a:buClr>
              <a:buSzTx/>
              <a:buFont typeface="Arial"/>
              <a:buNone/>
              <a:tabLst/>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accent5"/>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accent5"/>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accent5"/>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accent5"/>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Aft>
                <a:spcPts val="600"/>
              </a:spcAft>
            </a:pPr>
            <a:r>
              <a:rPr lang="en-GB" b="1" dirty="0">
                <a:solidFill>
                  <a:schemeClr val="tx1">
                    <a:lumMod val="75000"/>
                  </a:schemeClr>
                </a:solidFill>
                <a:latin typeface="EC Square Sans Pro" panose="020B0506040000020004" pitchFamily="34" charset="0"/>
              </a:rPr>
              <a:t>UNR171</a:t>
            </a:r>
          </a:p>
          <a:p>
            <a:pPr algn="ctr">
              <a:spcAft>
                <a:spcPts val="1200"/>
              </a:spcAft>
            </a:pPr>
            <a:r>
              <a:rPr lang="en-GB" b="1" dirty="0">
                <a:solidFill>
                  <a:schemeClr val="tx1">
                    <a:lumMod val="75000"/>
                  </a:schemeClr>
                </a:solidFill>
                <a:latin typeface="EC Square Sans Pro" panose="020B0506040000020004" pitchFamily="34" charset="0"/>
              </a:rPr>
              <a:t>L2 </a:t>
            </a:r>
            <a:r>
              <a:rPr lang="en-GB" b="1" dirty="0">
                <a:solidFill>
                  <a:srgbClr val="FF0000"/>
                </a:solidFill>
                <a:latin typeface="EC Square Sans Pro" panose="020B0506040000020004" pitchFamily="34" charset="0"/>
              </a:rPr>
              <a:t>DCAS</a:t>
            </a:r>
            <a:r>
              <a:rPr lang="en-GB" b="1" dirty="0">
                <a:solidFill>
                  <a:schemeClr val="tx1">
                    <a:lumMod val="75000"/>
                  </a:schemeClr>
                </a:solidFill>
                <a:latin typeface="EC Square Sans Pro" panose="020B0506040000020004" pitchFamily="34" charset="0"/>
              </a:rPr>
              <a:t> </a:t>
            </a:r>
            <a:br>
              <a:rPr lang="en-GB" b="1" dirty="0">
                <a:solidFill>
                  <a:schemeClr val="tx1">
                    <a:lumMod val="75000"/>
                  </a:schemeClr>
                </a:solidFill>
                <a:latin typeface="EC Square Sans Pro" panose="020B0506040000020004" pitchFamily="34" charset="0"/>
              </a:rPr>
            </a:br>
            <a:r>
              <a:rPr lang="en-GB" sz="1400" dirty="0">
                <a:solidFill>
                  <a:schemeClr val="tx1">
                    <a:lumMod val="75000"/>
                  </a:schemeClr>
                </a:solidFill>
                <a:latin typeface="EC Square Sans Pro" panose="020B0506040000020004" pitchFamily="34" charset="0"/>
              </a:rPr>
              <a:t>(Driver Control Assistance System)</a:t>
            </a:r>
            <a:endParaRPr lang="en-US" dirty="0">
              <a:solidFill>
                <a:schemeClr val="tx1">
                  <a:lumMod val="75000"/>
                </a:schemeClr>
              </a:solidFill>
              <a:latin typeface="EC Square Sans Pro" panose="020B0506040000020004" pitchFamily="34" charset="0"/>
              <a:cs typeface="EC Square Sans Pro"/>
            </a:endParaRPr>
          </a:p>
          <a:p>
            <a:pPr algn="ctr">
              <a:spcAft>
                <a:spcPts val="600"/>
              </a:spcAft>
            </a:pPr>
            <a:r>
              <a:rPr lang="en-US" sz="1800" dirty="0">
                <a:solidFill>
                  <a:schemeClr val="tx1">
                    <a:lumMod val="75000"/>
                  </a:schemeClr>
                </a:solidFill>
                <a:latin typeface="EC Square Sans Pro" panose="020B0506040000020004" pitchFamily="34" charset="0"/>
              </a:rPr>
              <a:t>Driver present, engaged and responsible</a:t>
            </a:r>
          </a:p>
          <a:p>
            <a:pPr algn="ctr">
              <a:spcAft>
                <a:spcPts val="600"/>
              </a:spcAft>
            </a:pPr>
            <a:r>
              <a:rPr lang="en-US" sz="1800" dirty="0">
                <a:solidFill>
                  <a:schemeClr val="tx1">
                    <a:lumMod val="75000"/>
                  </a:schemeClr>
                </a:solidFill>
                <a:latin typeface="EC Square Sans Pro" panose="020B0506040000020004" pitchFamily="34" charset="0"/>
              </a:rPr>
              <a:t>Wide range of operations</a:t>
            </a:r>
          </a:p>
          <a:p>
            <a:pPr algn="ctr">
              <a:spcAft>
                <a:spcPts val="600"/>
              </a:spcAft>
            </a:pPr>
            <a:r>
              <a:rPr lang="en-US" sz="1800" dirty="0">
                <a:solidFill>
                  <a:schemeClr val="tx1">
                    <a:lumMod val="75000"/>
                  </a:schemeClr>
                </a:solidFill>
                <a:latin typeface="EC Square Sans Pro" panose="020B0506040000020004" pitchFamily="34" charset="0"/>
              </a:rPr>
              <a:t>No vehicle series limitation</a:t>
            </a:r>
          </a:p>
        </p:txBody>
      </p:sp>
      <p:pic>
        <p:nvPicPr>
          <p:cNvPr id="3" name="Content Placeholder 7">
            <a:extLst>
              <a:ext uri="{FF2B5EF4-FFF2-40B4-BE49-F238E27FC236}">
                <a16:creationId xmlns:a16="http://schemas.microsoft.com/office/drawing/2014/main" id="{404186FD-67EA-2558-7A34-3884F02FE902}"/>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7997358" y="1625600"/>
            <a:ext cx="3729037" cy="2062163"/>
          </a:xfrm>
          <a:prstGeom prst="rect">
            <a:avLst/>
          </a:prstGeom>
        </p:spPr>
      </p:pic>
    </p:spTree>
    <p:extLst>
      <p:ext uri="{BB962C8B-B14F-4D97-AF65-F5344CB8AC3E}">
        <p14:creationId xmlns:p14="http://schemas.microsoft.com/office/powerpoint/2010/main" val="38824068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E5906B-0A49-8C1D-DDC5-1CDCC2EAFD12}"/>
              </a:ext>
            </a:extLst>
          </p:cNvPr>
          <p:cNvSpPr>
            <a:spLocks noGrp="1"/>
          </p:cNvSpPr>
          <p:nvPr>
            <p:ph type="title"/>
          </p:nvPr>
        </p:nvSpPr>
        <p:spPr/>
        <p:txBody>
          <a:bodyPr/>
          <a:lstStyle/>
          <a:p>
            <a:r>
              <a:rPr lang="en-IE" sz="3600" b="1" dirty="0">
                <a:latin typeface="EC Square Sans Pro Light" panose="020B0506000000020004" pitchFamily="34" charset="0"/>
              </a:rPr>
              <a:t>Bringing</a:t>
            </a:r>
            <a:r>
              <a:rPr lang="en-IE" dirty="0">
                <a:latin typeface="EC Square Sans Pro" panose="020B0506040000020004" pitchFamily="34" charset="0"/>
              </a:rPr>
              <a:t> AVs to the road in the EU</a:t>
            </a:r>
          </a:p>
        </p:txBody>
      </p:sp>
      <p:sp>
        <p:nvSpPr>
          <p:cNvPr id="7" name="Content Placeholder 6">
            <a:extLst>
              <a:ext uri="{FF2B5EF4-FFF2-40B4-BE49-F238E27FC236}">
                <a16:creationId xmlns:a16="http://schemas.microsoft.com/office/drawing/2014/main" id="{6BDF429A-BC68-F2B7-8920-8A453FB4BFD5}"/>
              </a:ext>
            </a:extLst>
          </p:cNvPr>
          <p:cNvSpPr>
            <a:spLocks noGrp="1"/>
          </p:cNvSpPr>
          <p:nvPr>
            <p:ph sz="quarter" idx="10"/>
          </p:nvPr>
        </p:nvSpPr>
        <p:spPr>
          <a:xfrm>
            <a:off x="790575" y="1798638"/>
            <a:ext cx="7337426" cy="4248150"/>
          </a:xfrm>
        </p:spPr>
        <p:txBody>
          <a:bodyPr/>
          <a:lstStyle/>
          <a:p>
            <a:pPr>
              <a:spcAft>
                <a:spcPts val="1200"/>
              </a:spcAft>
            </a:pPr>
            <a:r>
              <a:rPr lang="en-IE" sz="2800" dirty="0">
                <a:latin typeface="EC Square Sans Pro" panose="020B0506040000020004" pitchFamily="34" charset="0"/>
              </a:rPr>
              <a:t>Studying the </a:t>
            </a:r>
            <a:r>
              <a:rPr lang="en-IE" sz="2800" b="1" dirty="0">
                <a:latin typeface="EC Square Sans Pro" panose="020B0506040000020004" pitchFamily="34" charset="0"/>
              </a:rPr>
              <a:t>energy implications of CCAM </a:t>
            </a:r>
            <a:r>
              <a:rPr lang="en-IE" sz="2800" dirty="0">
                <a:latin typeface="EC Square Sans Pro" panose="020B0506040000020004" pitchFamily="34" charset="0"/>
              </a:rPr>
              <a:t>services in the EU</a:t>
            </a:r>
          </a:p>
          <a:p>
            <a:pPr>
              <a:spcAft>
                <a:spcPts val="1200"/>
              </a:spcAft>
            </a:pPr>
            <a:r>
              <a:rPr lang="en-IE" sz="2800" dirty="0">
                <a:latin typeface="EC Square Sans Pro" panose="020B0506040000020004" pitchFamily="34" charset="0"/>
              </a:rPr>
              <a:t>Defined </a:t>
            </a:r>
            <a:r>
              <a:rPr lang="en-IE" sz="2800" b="1" dirty="0">
                <a:latin typeface="EC Square Sans Pro" panose="020B0506040000020004" pitchFamily="34" charset="0"/>
              </a:rPr>
              <a:t>requirements for inclusive CCAM </a:t>
            </a:r>
            <a:r>
              <a:rPr lang="en-IE" sz="2800" dirty="0">
                <a:latin typeface="EC Square Sans Pro" panose="020B0506040000020004" pitchFamily="34" charset="0"/>
              </a:rPr>
              <a:t>services</a:t>
            </a:r>
          </a:p>
          <a:p>
            <a:pPr>
              <a:spcAft>
                <a:spcPts val="1200"/>
              </a:spcAft>
            </a:pPr>
            <a:r>
              <a:rPr lang="en-IE" sz="2800" dirty="0">
                <a:latin typeface="EC Square Sans Pro" panose="020B0506040000020004" pitchFamily="34" charset="0"/>
              </a:rPr>
              <a:t>Supporting the development of </a:t>
            </a:r>
            <a:r>
              <a:rPr lang="en-IE" sz="2800" b="1" dirty="0">
                <a:latin typeface="EC Square Sans Pro" panose="020B0506040000020004" pitchFamily="34" charset="0"/>
              </a:rPr>
              <a:t>EU </a:t>
            </a:r>
            <a:br>
              <a:rPr lang="en-IE" sz="2800" b="1" dirty="0">
                <a:latin typeface="EC Square Sans Pro" panose="020B0506040000020004" pitchFamily="34" charset="0"/>
              </a:rPr>
            </a:br>
            <a:r>
              <a:rPr lang="en-IE" sz="2800" b="1" dirty="0">
                <a:latin typeface="EC Square Sans Pro" panose="020B0506040000020004" pitchFamily="34" charset="0"/>
              </a:rPr>
              <a:t>testbeds</a:t>
            </a:r>
            <a:r>
              <a:rPr lang="en-IE" sz="2800" dirty="0">
                <a:latin typeface="EC Square Sans Pro" panose="020B0506040000020004" pitchFamily="34" charset="0"/>
              </a:rPr>
              <a:t> for the deployment of AVs</a:t>
            </a:r>
          </a:p>
          <a:p>
            <a:pPr>
              <a:spcAft>
                <a:spcPts val="1200"/>
              </a:spcAft>
            </a:pPr>
            <a:r>
              <a:rPr lang="en-IE" sz="2800" dirty="0">
                <a:latin typeface="EC Square Sans Pro" panose="020B0506040000020004" pitchFamily="34" charset="0"/>
              </a:rPr>
              <a:t>Launching a </a:t>
            </a:r>
            <a:r>
              <a:rPr lang="en-IE" sz="2800" b="1" dirty="0">
                <a:latin typeface="EC Square Sans Pro" panose="020B0506040000020004" pitchFamily="34" charset="0"/>
              </a:rPr>
              <a:t>CCAM Observatory </a:t>
            </a:r>
            <a:r>
              <a:rPr lang="en-IE" sz="2800" dirty="0">
                <a:latin typeface="EC Square Sans Pro" panose="020B0506040000020004" pitchFamily="34" charset="0"/>
              </a:rPr>
              <a:t>to map </a:t>
            </a:r>
            <a:br>
              <a:rPr lang="en-IE" sz="2800" dirty="0">
                <a:latin typeface="EC Square Sans Pro" panose="020B0506040000020004" pitchFamily="34" charset="0"/>
              </a:rPr>
            </a:br>
            <a:r>
              <a:rPr lang="en-IE" sz="2800" dirty="0">
                <a:latin typeface="EC Square Sans Pro" panose="020B0506040000020004" pitchFamily="34" charset="0"/>
              </a:rPr>
              <a:t>the evolution of its industrial ecosystem </a:t>
            </a:r>
            <a:br>
              <a:rPr lang="en-IE" sz="2800" dirty="0">
                <a:latin typeface="EC Square Sans Pro" panose="020B0506040000020004" pitchFamily="34" charset="0"/>
              </a:rPr>
            </a:br>
            <a:r>
              <a:rPr lang="en-IE" sz="2800" dirty="0">
                <a:latin typeface="EC Square Sans Pro" panose="020B0506040000020004" pitchFamily="34" charset="0"/>
              </a:rPr>
              <a:t>worldwide</a:t>
            </a:r>
          </a:p>
        </p:txBody>
      </p:sp>
      <p:pic>
        <p:nvPicPr>
          <p:cNvPr id="8" name="Picture 7">
            <a:extLst>
              <a:ext uri="{FF2B5EF4-FFF2-40B4-BE49-F238E27FC236}">
                <a16:creationId xmlns:a16="http://schemas.microsoft.com/office/drawing/2014/main" id="{C906A303-7F36-5D06-75AB-CFBD953B9EEA}"/>
              </a:ext>
            </a:extLst>
          </p:cNvPr>
          <p:cNvPicPr>
            <a:picLocks noChangeAspect="1"/>
          </p:cNvPicPr>
          <p:nvPr/>
        </p:nvPicPr>
        <p:blipFill>
          <a:blip r:embed="rId2"/>
          <a:stretch>
            <a:fillRect/>
          </a:stretch>
        </p:blipFill>
        <p:spPr>
          <a:xfrm>
            <a:off x="10082100" y="2557273"/>
            <a:ext cx="1788138" cy="2535237"/>
          </a:xfrm>
          <a:prstGeom prst="rect">
            <a:avLst/>
          </a:prstGeom>
        </p:spPr>
      </p:pic>
      <p:pic>
        <p:nvPicPr>
          <p:cNvPr id="3074" name="Picture 2" descr="cover">
            <a:extLst>
              <a:ext uri="{FF2B5EF4-FFF2-40B4-BE49-F238E27FC236}">
                <a16:creationId xmlns:a16="http://schemas.microsoft.com/office/drawing/2014/main" id="{610FB14F-FB58-7BD0-4EA8-DF00FA2D3DD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87907" y="2557273"/>
            <a:ext cx="1794192" cy="2536293"/>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Rounded Corners 8">
            <a:extLst>
              <a:ext uri="{FF2B5EF4-FFF2-40B4-BE49-F238E27FC236}">
                <a16:creationId xmlns:a16="http://schemas.microsoft.com/office/drawing/2014/main" id="{2ABC789A-CE46-F008-E2D0-58783797E00A}"/>
              </a:ext>
            </a:extLst>
          </p:cNvPr>
          <p:cNvSpPr/>
          <p:nvPr/>
        </p:nvSpPr>
        <p:spPr>
          <a:xfrm>
            <a:off x="8287908" y="5081624"/>
            <a:ext cx="3588382" cy="781050"/>
          </a:xfrm>
          <a:prstGeom prst="roundRect">
            <a:avLst/>
          </a:prstGeom>
          <a:ln/>
        </p:spPr>
        <p:style>
          <a:lnRef idx="0">
            <a:schemeClr val="accent6"/>
          </a:lnRef>
          <a:fillRef idx="3">
            <a:schemeClr val="accent6"/>
          </a:fillRef>
          <a:effectRef idx="3">
            <a:schemeClr val="accent6"/>
          </a:effectRef>
          <a:fontRef idx="minor">
            <a:schemeClr val="lt1"/>
          </a:fontRef>
        </p:style>
        <p:txBody>
          <a:bodyPr lIns="108000" tIns="108000" rIns="108000" bIns="0" rtlCol="0" anchor="t" anchorCtr="0"/>
          <a:lstStyle/>
          <a:p>
            <a:pPr indent="0" algn="ctr">
              <a:buNone/>
            </a:pPr>
            <a:r>
              <a:rPr lang="en-IE" sz="2800" b="1" spc="-30" dirty="0">
                <a:solidFill>
                  <a:schemeClr val="bg1"/>
                </a:solidFill>
                <a:latin typeface="EC Square Sans Pro" panose="020B0506040000020004" pitchFamily="34" charset="0"/>
                <a:ea typeface="+mn-lt"/>
                <a:cs typeface="+mn-lt"/>
              </a:rPr>
              <a:t>CCAM Observatory</a:t>
            </a:r>
          </a:p>
        </p:txBody>
      </p:sp>
      <p:pic>
        <p:nvPicPr>
          <p:cNvPr id="4" name="Picture 3">
            <a:extLst>
              <a:ext uri="{FF2B5EF4-FFF2-40B4-BE49-F238E27FC236}">
                <a16:creationId xmlns:a16="http://schemas.microsoft.com/office/drawing/2014/main" id="{01391125-6856-7DBD-C387-31F089FB7BB2}"/>
              </a:ext>
            </a:extLst>
          </p:cNvPr>
          <p:cNvPicPr>
            <a:picLocks noChangeAspect="1"/>
          </p:cNvPicPr>
          <p:nvPr/>
        </p:nvPicPr>
        <p:blipFill>
          <a:blip r:embed="rId4"/>
          <a:stretch>
            <a:fillRect/>
          </a:stretch>
        </p:blipFill>
        <p:spPr>
          <a:xfrm>
            <a:off x="8287907" y="2011540"/>
            <a:ext cx="3582306" cy="747822"/>
          </a:xfrm>
          <a:prstGeom prst="rect">
            <a:avLst/>
          </a:prstGeom>
        </p:spPr>
      </p:pic>
    </p:spTree>
    <p:extLst>
      <p:ext uri="{BB962C8B-B14F-4D97-AF65-F5344CB8AC3E}">
        <p14:creationId xmlns:p14="http://schemas.microsoft.com/office/powerpoint/2010/main" val="20903331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3015AA0-97F5-E8F1-1584-CF42C78F44BD}"/>
              </a:ext>
            </a:extLst>
          </p:cNvPr>
          <p:cNvSpPr>
            <a:spLocks noGrp="1"/>
          </p:cNvSpPr>
          <p:nvPr>
            <p:ph idx="1"/>
          </p:nvPr>
        </p:nvSpPr>
        <p:spPr/>
        <p:txBody>
          <a:bodyPr/>
          <a:lstStyle/>
          <a:p>
            <a:pPr marL="114300" indent="-457200">
              <a:buFont typeface="Arial" panose="020B0604020202020204" pitchFamily="34" charset="0"/>
              <a:buChar char="•"/>
            </a:pPr>
            <a:r>
              <a:rPr lang="en-IE" sz="2800" b="1">
                <a:latin typeface="EC Square Sans Pro"/>
              </a:rPr>
              <a:t>Additional JRC contribution to the standardization of the regulatory framework for motor-vehicles include</a:t>
            </a:r>
          </a:p>
          <a:p>
            <a:pPr marL="800100" lvl="1" indent="-457200">
              <a:buFont typeface="Arial" panose="020B0604020202020204" pitchFamily="34" charset="0"/>
              <a:buChar char="•"/>
            </a:pPr>
            <a:r>
              <a:rPr lang="en-IE" sz="2400" b="1">
                <a:latin typeface="EC Square Sans Pro"/>
              </a:rPr>
              <a:t>In-Service Monitoring (ISM) for NRMM</a:t>
            </a:r>
          </a:p>
          <a:p>
            <a:pPr marL="800100" lvl="1" indent="-457200">
              <a:buFont typeface="Arial" panose="020B0604020202020204" pitchFamily="34" charset="0"/>
              <a:buChar char="•"/>
            </a:pPr>
            <a:r>
              <a:rPr lang="en-IE" sz="2400" b="1">
                <a:latin typeface="EC Square Sans Pro"/>
              </a:rPr>
              <a:t>Amendments to UN Regulations No. 96 and No. 120 (Hydrogen and Methanol for NRMM and Inland Waterway Vessels)</a:t>
            </a:r>
          </a:p>
          <a:p>
            <a:pPr marL="800100" lvl="1" indent="-457200">
              <a:buFont typeface="Arial" panose="020B0604020202020204" pitchFamily="34" charset="0"/>
              <a:buChar char="•"/>
            </a:pPr>
            <a:r>
              <a:rPr lang="en-IE" sz="2400" b="1">
                <a:latin typeface="EC Square Sans Pro"/>
              </a:rPr>
              <a:t>Revisions of Periodical Technical Inspection Directive</a:t>
            </a:r>
            <a:endParaRPr lang="en-IE" sz="2400">
              <a:latin typeface="EC Square Sans Pro"/>
            </a:endParaRPr>
          </a:p>
          <a:p>
            <a:endParaRPr lang="en-IE" sz="2800">
              <a:latin typeface="EC Square Sans Pro"/>
            </a:endParaRPr>
          </a:p>
          <a:p>
            <a:endParaRPr lang="en-IE" sz="2800">
              <a:latin typeface="EC Square Sans Pro"/>
            </a:endParaRPr>
          </a:p>
        </p:txBody>
      </p:sp>
      <p:sp>
        <p:nvSpPr>
          <p:cNvPr id="4" name="Title 3">
            <a:extLst>
              <a:ext uri="{FF2B5EF4-FFF2-40B4-BE49-F238E27FC236}">
                <a16:creationId xmlns:a16="http://schemas.microsoft.com/office/drawing/2014/main" id="{6277CB1A-F6E2-5975-01CC-1C9FB50B7F3A}"/>
              </a:ext>
            </a:extLst>
          </p:cNvPr>
          <p:cNvSpPr>
            <a:spLocks noGrp="1"/>
          </p:cNvSpPr>
          <p:nvPr>
            <p:ph type="title"/>
          </p:nvPr>
        </p:nvSpPr>
        <p:spPr/>
        <p:txBody>
          <a:bodyPr/>
          <a:lstStyle/>
          <a:p>
            <a:r>
              <a:rPr lang="en-IE" sz="3600" b="1">
                <a:latin typeface="EC Square Sans Pro Light" panose="020B0506000000020004" pitchFamily="34" charset="0"/>
              </a:rPr>
              <a:t>Non-Road Mobile Machineries (NRMM) and Periodical Technical Inspections (PTI)</a:t>
            </a:r>
          </a:p>
        </p:txBody>
      </p:sp>
    </p:spTree>
    <p:extLst>
      <p:ext uri="{BB962C8B-B14F-4D97-AF65-F5344CB8AC3E}">
        <p14:creationId xmlns:p14="http://schemas.microsoft.com/office/powerpoint/2010/main" val="1425625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98F5B-0F60-CDF3-10AF-93C97C69EC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E0B43D-78B2-8488-1E1A-9A438436F514}"/>
              </a:ext>
            </a:extLst>
          </p:cNvPr>
          <p:cNvSpPr>
            <a:spLocks noGrp="1"/>
          </p:cNvSpPr>
          <p:nvPr>
            <p:ph type="ctrTitle"/>
          </p:nvPr>
        </p:nvSpPr>
        <p:spPr/>
        <p:txBody>
          <a:bodyPr/>
          <a:lstStyle/>
          <a:p>
            <a:r>
              <a:rPr lang="en-IE"/>
              <a:t>Transport R&amp;I</a:t>
            </a:r>
          </a:p>
        </p:txBody>
      </p:sp>
      <p:sp>
        <p:nvSpPr>
          <p:cNvPr id="3" name="Subtitle 2">
            <a:extLst>
              <a:ext uri="{FF2B5EF4-FFF2-40B4-BE49-F238E27FC236}">
                <a16:creationId xmlns:a16="http://schemas.microsoft.com/office/drawing/2014/main" id="{6F658246-B5A9-D101-7434-535F343D8EF7}"/>
              </a:ext>
            </a:extLst>
          </p:cNvPr>
          <p:cNvSpPr>
            <a:spLocks noGrp="1"/>
          </p:cNvSpPr>
          <p:nvPr>
            <p:ph type="subTitle" idx="1"/>
          </p:nvPr>
        </p:nvSpPr>
        <p:spPr/>
        <p:txBody>
          <a:bodyPr/>
          <a:lstStyle/>
          <a:p>
            <a:r>
              <a:rPr lang="en-IE"/>
              <a:t>Projects overview</a:t>
            </a:r>
          </a:p>
        </p:txBody>
      </p:sp>
    </p:spTree>
    <p:extLst>
      <p:ext uri="{BB962C8B-B14F-4D97-AF65-F5344CB8AC3E}">
        <p14:creationId xmlns:p14="http://schemas.microsoft.com/office/powerpoint/2010/main" val="2875769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0146" y="1421557"/>
            <a:ext cx="5028614" cy="4627551"/>
          </a:xfrm>
        </p:spPr>
        <p:txBody>
          <a:bodyPr lIns="91440" tIns="45720" rIns="91440" bIns="45720" anchor="t">
            <a:normAutofit/>
          </a:bodyPr>
          <a:lstStyle/>
          <a:p>
            <a:pPr>
              <a:spcAft>
                <a:spcPts val="1200"/>
              </a:spcAft>
              <a:buFont typeface="Arial" panose="020B0604020202020204" pitchFamily="34" charset="0"/>
              <a:buChar char="•"/>
            </a:pPr>
            <a:r>
              <a:rPr lang="en-US"/>
              <a:t>Monitoring </a:t>
            </a:r>
          </a:p>
          <a:p>
            <a:pPr lvl="1">
              <a:spcAft>
                <a:spcPts val="1200"/>
              </a:spcAft>
              <a:buFont typeface="Arial" panose="020B0604020202020204" pitchFamily="34" charset="0"/>
              <a:buChar char="•"/>
            </a:pPr>
            <a:r>
              <a:rPr lang="en-US"/>
              <a:t>Data collection, curation, and storage: R&amp;I projects, member state profiles, innovation capacities </a:t>
            </a:r>
            <a:endParaRPr lang="en-US">
              <a:cs typeface="Arial"/>
            </a:endParaRPr>
          </a:p>
          <a:p>
            <a:pPr lvl="1">
              <a:spcAft>
                <a:spcPts val="1200"/>
              </a:spcAft>
              <a:buFont typeface="Arial" panose="020B0604020202020204" pitchFamily="34" charset="0"/>
              <a:buChar char="•"/>
            </a:pPr>
            <a:r>
              <a:rPr lang="en-US"/>
              <a:t>Data analysis: Science for Policy reports and dashboard </a:t>
            </a:r>
            <a:endParaRPr lang="en-US">
              <a:cs typeface="Arial"/>
            </a:endParaRPr>
          </a:p>
          <a:p>
            <a:pPr>
              <a:spcBef>
                <a:spcPts val="600"/>
              </a:spcBef>
              <a:spcAft>
                <a:spcPts val="1200"/>
              </a:spcAft>
              <a:buFont typeface="Arial" panose="020B0604020202020204" pitchFamily="34" charset="0"/>
              <a:buChar char="•"/>
            </a:pPr>
            <a:r>
              <a:rPr lang="en-US"/>
              <a:t>Information</a:t>
            </a:r>
            <a:endParaRPr lang="en-US">
              <a:cs typeface="Arial"/>
            </a:endParaRPr>
          </a:p>
          <a:p>
            <a:pPr lvl="1">
              <a:spcAft>
                <a:spcPts val="1200"/>
              </a:spcAft>
              <a:buFont typeface="Arial" panose="020B0604020202020204" pitchFamily="34" charset="0"/>
              <a:buChar char="•"/>
            </a:pPr>
            <a:r>
              <a:rPr lang="en-US"/>
              <a:t>Web portal: open access information &amp; stakeholder contribution</a:t>
            </a:r>
            <a:endParaRPr lang="en-US">
              <a:cs typeface="Arial"/>
            </a:endParaRPr>
          </a:p>
          <a:p>
            <a:pPr lvl="1">
              <a:spcAft>
                <a:spcPts val="1200"/>
              </a:spcAft>
              <a:buFont typeface="Arial" panose="020B0604020202020204" pitchFamily="34" charset="0"/>
              <a:buChar char="•"/>
            </a:pPr>
            <a:r>
              <a:rPr lang="en-US"/>
              <a:t>Newsletter and event participation </a:t>
            </a:r>
            <a:endParaRPr lang="en-US">
              <a:cs typeface="Arial"/>
            </a:endParaRPr>
          </a:p>
        </p:txBody>
      </p:sp>
      <p:sp>
        <p:nvSpPr>
          <p:cNvPr id="3" name="Title 2"/>
          <p:cNvSpPr>
            <a:spLocks noGrp="1"/>
          </p:cNvSpPr>
          <p:nvPr>
            <p:ph type="title"/>
          </p:nvPr>
        </p:nvSpPr>
        <p:spPr>
          <a:xfrm>
            <a:off x="6102668" y="2795"/>
            <a:ext cx="6089332" cy="603874"/>
          </a:xfrm>
        </p:spPr>
        <p:txBody>
          <a:bodyPr anchor="ctr"/>
          <a:lstStyle/>
          <a:p>
            <a:pPr algn="r"/>
            <a:r>
              <a:rPr lang="it-IT"/>
              <a:t>TRIMIS overview </a:t>
            </a:r>
            <a:endParaRPr lang="en-GB"/>
          </a:p>
        </p:txBody>
      </p:sp>
      <p:sp>
        <p:nvSpPr>
          <p:cNvPr id="7" name="TextBox 6"/>
          <p:cNvSpPr txBox="1"/>
          <p:nvPr/>
        </p:nvSpPr>
        <p:spPr>
          <a:xfrm>
            <a:off x="2015936" y="601881"/>
            <a:ext cx="10177497" cy="46166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
                <a:srgbClr val="EAC04B"/>
              </a:buClr>
              <a:buSzTx/>
              <a:buFontTx/>
              <a:buNone/>
              <a:tabLst/>
              <a:defRPr/>
            </a:pPr>
            <a:r>
              <a:rPr kumimoji="0" lang="en-US" sz="2400" b="0" i="1" u="none" strike="noStrike" kern="1200" cap="none" spc="0" normalizeH="0" baseline="0" noProof="0">
                <a:ln>
                  <a:noFill/>
                </a:ln>
                <a:solidFill>
                  <a:srgbClr val="000000"/>
                </a:solidFill>
                <a:effectLst/>
                <a:uLnTx/>
                <a:uFillTx/>
                <a:latin typeface="Arial"/>
                <a:ea typeface="+mn-ea"/>
                <a:cs typeface="+mn-cs"/>
              </a:rPr>
              <a:t>Transport Research and Innovation </a:t>
            </a:r>
            <a:r>
              <a:rPr kumimoji="0" lang="en-US" sz="2400" b="0" i="1" u="none" strike="noStrike" kern="1200" cap="none" spc="0" normalizeH="0" baseline="0" noProof="0">
                <a:ln>
                  <a:noFill/>
                </a:ln>
                <a:solidFill>
                  <a:srgbClr val="8294F3"/>
                </a:solidFill>
                <a:effectLst/>
                <a:uLnTx/>
                <a:uFillTx/>
                <a:latin typeface="Arial"/>
                <a:ea typeface="+mn-ea"/>
                <a:cs typeface="+mn-cs"/>
              </a:rPr>
              <a:t>Monitoring</a:t>
            </a:r>
            <a:r>
              <a:rPr kumimoji="0" lang="en-US" sz="2400" b="0" i="1" u="none" strike="noStrike" kern="1200" cap="none" spc="0" normalizeH="0" baseline="0" noProof="0">
                <a:ln>
                  <a:noFill/>
                </a:ln>
                <a:solidFill>
                  <a:srgbClr val="000000"/>
                </a:solidFill>
                <a:effectLst/>
                <a:uLnTx/>
                <a:uFillTx/>
                <a:latin typeface="Arial"/>
                <a:ea typeface="+mn-ea"/>
                <a:cs typeface="+mn-cs"/>
              </a:rPr>
              <a:t> and </a:t>
            </a:r>
            <a:r>
              <a:rPr kumimoji="0" lang="en-US" sz="2400" b="0" i="1" u="none" strike="noStrike" kern="1200" cap="none" spc="0" normalizeH="0" baseline="0" noProof="0">
                <a:ln>
                  <a:noFill/>
                </a:ln>
                <a:solidFill>
                  <a:srgbClr val="64D3D4"/>
                </a:solidFill>
                <a:effectLst/>
                <a:uLnTx/>
                <a:uFillTx/>
                <a:latin typeface="Arial"/>
                <a:ea typeface="+mn-ea"/>
                <a:cs typeface="+mn-cs"/>
              </a:rPr>
              <a:t>Information</a:t>
            </a:r>
            <a:r>
              <a:rPr kumimoji="0" lang="en-US" sz="2400" b="0" i="1" u="none" strike="noStrike" kern="1200" cap="none" spc="0" normalizeH="0" baseline="0" noProof="0">
                <a:ln>
                  <a:noFill/>
                </a:ln>
                <a:solidFill>
                  <a:srgbClr val="000000"/>
                </a:solidFill>
                <a:effectLst/>
                <a:uLnTx/>
                <a:uFillTx/>
                <a:latin typeface="Arial"/>
                <a:ea typeface="+mn-ea"/>
                <a:cs typeface="+mn-cs"/>
              </a:rPr>
              <a:t> System</a:t>
            </a:r>
          </a:p>
        </p:txBody>
      </p:sp>
      <p:grpSp>
        <p:nvGrpSpPr>
          <p:cNvPr id="23" name="Group 22"/>
          <p:cNvGrpSpPr/>
          <p:nvPr/>
        </p:nvGrpSpPr>
        <p:grpSpPr>
          <a:xfrm>
            <a:off x="5586252" y="1160587"/>
            <a:ext cx="6531812" cy="4842949"/>
            <a:chOff x="5199385" y="1160587"/>
            <a:chExt cx="6531812" cy="4842949"/>
          </a:xfrm>
        </p:grpSpPr>
        <p:grpSp>
          <p:nvGrpSpPr>
            <p:cNvPr id="16" name="Group 15"/>
            <p:cNvGrpSpPr/>
            <p:nvPr/>
          </p:nvGrpSpPr>
          <p:grpSpPr>
            <a:xfrm>
              <a:off x="5199385" y="1421557"/>
              <a:ext cx="6531812" cy="4581979"/>
              <a:chOff x="6102668" y="908522"/>
              <a:chExt cx="7073252" cy="4961792"/>
            </a:xfrm>
          </p:grpSpPr>
          <p:grpSp>
            <p:nvGrpSpPr>
              <p:cNvPr id="8" name="Group 7"/>
              <p:cNvGrpSpPr/>
              <p:nvPr/>
            </p:nvGrpSpPr>
            <p:grpSpPr>
              <a:xfrm>
                <a:off x="6102668" y="908522"/>
                <a:ext cx="7073252" cy="4961792"/>
                <a:chOff x="6102668" y="908522"/>
                <a:chExt cx="7073252" cy="4961792"/>
              </a:xfrm>
            </p:grpSpPr>
            <p:grpSp>
              <p:nvGrpSpPr>
                <p:cNvPr id="4" name="Group 3">
                  <a:extLst>
                    <a:ext uri="{FF2B5EF4-FFF2-40B4-BE49-F238E27FC236}">
                      <a16:creationId xmlns:a16="http://schemas.microsoft.com/office/drawing/2014/main" id="{C2F20E1B-D101-3395-F7B5-B611CA47ECDB}"/>
                    </a:ext>
                  </a:extLst>
                </p:cNvPr>
                <p:cNvGrpSpPr/>
                <p:nvPr/>
              </p:nvGrpSpPr>
              <p:grpSpPr>
                <a:xfrm>
                  <a:off x="6102668" y="908522"/>
                  <a:ext cx="7073252" cy="4961792"/>
                  <a:chOff x="4780602" y="917314"/>
                  <a:chExt cx="7073252" cy="4961792"/>
                </a:xfrm>
              </p:grpSpPr>
              <p:graphicFrame>
                <p:nvGraphicFramePr>
                  <p:cNvPr id="5" name="Content Placeholder 3"/>
                  <p:cNvGraphicFramePr>
                    <a:graphicFrameLocks/>
                  </p:cNvGraphicFramePr>
                  <p:nvPr/>
                </p:nvGraphicFramePr>
                <p:xfrm>
                  <a:off x="4780602" y="917314"/>
                  <a:ext cx="7073252" cy="49617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4" name="Picture 10">
                    <a:extLst>
                      <a:ext uri="{FF2B5EF4-FFF2-40B4-BE49-F238E27FC236}">
                        <a16:creationId xmlns:a16="http://schemas.microsoft.com/office/drawing/2014/main" id="{81C21E2F-03EC-49E2-D5D4-4EC366898105}"/>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b="17111"/>
                  <a:stretch/>
                </p:blipFill>
                <p:spPr bwMode="auto">
                  <a:xfrm>
                    <a:off x="9879080" y="3651217"/>
                    <a:ext cx="511447" cy="511704"/>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4" descr="Disseminate - Free business and finance icons">
                  <a:extLst>
                    <a:ext uri="{FF2B5EF4-FFF2-40B4-BE49-F238E27FC236}">
                      <a16:creationId xmlns:a16="http://schemas.microsoft.com/office/drawing/2014/main" id="{B824AF2D-5E20-FC10-0446-5065912B60AC}"/>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100000">
                              <a14:foregroundMark x1="51111" y1="49333" x2="49778" y2="44444"/>
                              <a14:foregroundMark x1="66667" y1="38667" x2="66667" y2="38667"/>
                              <a14:foregroundMark x1="67556" y1="47111" x2="67556" y2="47111"/>
                              <a14:foregroundMark x1="66222" y1="54667" x2="66222" y2="54667"/>
                            </a14:backgroundRemoval>
                          </a14:imgEffect>
                        </a14:imgLayer>
                      </a14:imgProps>
                    </a:ext>
                    <a:ext uri="{28A0092B-C50C-407E-A947-70E740481C1C}">
                      <a14:useLocalDpi xmlns:a14="http://schemas.microsoft.com/office/drawing/2010/main" val="0"/>
                    </a:ext>
                  </a:extLst>
                </a:blip>
                <a:srcRect/>
                <a:stretch>
                  <a:fillRect/>
                </a:stretch>
              </p:blipFill>
              <p:spPr bwMode="auto">
                <a:xfrm>
                  <a:off x="8879044" y="3649691"/>
                  <a:ext cx="504437" cy="504437"/>
                </a:xfrm>
                <a:prstGeom prst="rect">
                  <a:avLst/>
                </a:prstGeom>
                <a:noFill/>
                <a:extLst>
                  <a:ext uri="{909E8E84-426E-40DD-AFC4-6F175D3DCCD1}">
                    <a14:hiddenFill xmlns:a14="http://schemas.microsoft.com/office/drawing/2010/main">
                      <a:solidFill>
                        <a:srgbClr val="FFFFFF"/>
                      </a:solidFill>
                    </a14:hiddenFill>
                  </a:ext>
                </a:extLst>
              </p:spPr>
            </p:pic>
          </p:grpSp>
          <p:pic>
            <p:nvPicPr>
              <p:cNvPr id="1026" name="Picture 2" descr="Database Those icons Lineal icon"/>
              <p:cNvPicPr>
                <a:picLocks noChangeAspect="1" noChangeArrowheads="1"/>
              </p:cNvPicPr>
              <p:nvPr/>
            </p:nvPicPr>
            <p:blipFill>
              <a:blip r:embed="rId11"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937314" y="1343184"/>
                <a:ext cx="427125" cy="4271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ree Webpage Icon - Download in Glyph Style"/>
              <p:cNvPicPr>
                <a:picLocks noChangeAspect="1" noChangeArrowheads="1"/>
              </p:cNvPicPr>
              <p:nvPr/>
            </p:nvPicPr>
            <p:blipFill>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8381789" y="1307350"/>
                <a:ext cx="529238" cy="52923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a:blip r:embed="rId13"/>
              <a:stretch>
                <a:fillRect/>
              </a:stretch>
            </p:blipFill>
            <p:spPr>
              <a:xfrm>
                <a:off x="11153567" y="1343184"/>
                <a:ext cx="559026" cy="559026"/>
              </a:xfrm>
              <a:prstGeom prst="rect">
                <a:avLst/>
              </a:prstGeom>
            </p:spPr>
          </p:pic>
        </p:grpSp>
        <p:sp>
          <p:nvSpPr>
            <p:cNvPr id="17" name="TextBox 16"/>
            <p:cNvSpPr txBox="1"/>
            <p:nvPr/>
          </p:nvSpPr>
          <p:spPr>
            <a:xfrm>
              <a:off x="6515101" y="1160587"/>
              <a:ext cx="182000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EAC04B"/>
                </a:buClr>
                <a:buSzTx/>
                <a:buFontTx/>
                <a:buNone/>
                <a:tabLst/>
                <a:defRPr/>
              </a:pPr>
              <a:r>
                <a:rPr kumimoji="0" lang="fr-FR" sz="2400" b="0" i="1" u="none" strike="noStrike" kern="1200" cap="none" spc="0" normalizeH="0" baseline="0" noProof="0">
                  <a:ln>
                    <a:noFill/>
                  </a:ln>
                  <a:solidFill>
                    <a:srgbClr val="64D3D4"/>
                  </a:solidFill>
                  <a:effectLst/>
                  <a:uLnTx/>
                  <a:uFillTx/>
                  <a:latin typeface="Arial"/>
                  <a:ea typeface="+mn-ea"/>
                  <a:cs typeface="+mn-cs"/>
                </a:rPr>
                <a:t>Information</a:t>
              </a:r>
              <a:endParaRPr kumimoji="0" lang="en-GB" sz="2400" b="0" i="1" u="none" strike="noStrike" kern="1200" cap="none" spc="0" normalizeH="0" baseline="0" noProof="0">
                <a:ln>
                  <a:noFill/>
                </a:ln>
                <a:solidFill>
                  <a:srgbClr val="64D3D4"/>
                </a:solidFill>
                <a:effectLst/>
                <a:uLnTx/>
                <a:uFillTx/>
                <a:latin typeface="Arial"/>
                <a:ea typeface="+mn-ea"/>
                <a:cs typeface="+mn-cs"/>
              </a:endParaRPr>
            </a:p>
          </p:txBody>
        </p:sp>
        <p:sp>
          <p:nvSpPr>
            <p:cNvPr id="21" name="TextBox 20"/>
            <p:cNvSpPr txBox="1"/>
            <p:nvPr/>
          </p:nvSpPr>
          <p:spPr>
            <a:xfrm>
              <a:off x="8760069" y="1160587"/>
              <a:ext cx="182000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EAC04B"/>
                </a:buClr>
                <a:buSzTx/>
                <a:buFontTx/>
                <a:buNone/>
                <a:tabLst/>
                <a:defRPr/>
              </a:pPr>
              <a:r>
                <a:rPr kumimoji="0" lang="fr-FR" sz="2400" b="0" i="1" u="none" strike="noStrike" kern="1200" cap="none" spc="0" normalizeH="0" baseline="0" noProof="0">
                  <a:ln>
                    <a:noFill/>
                  </a:ln>
                  <a:solidFill>
                    <a:srgbClr val="8294F3"/>
                  </a:solidFill>
                  <a:effectLst/>
                  <a:uLnTx/>
                  <a:uFillTx/>
                  <a:latin typeface="Arial"/>
                  <a:ea typeface="+mn-ea"/>
                  <a:cs typeface="+mn-cs"/>
                </a:rPr>
                <a:t>Monitoring</a:t>
              </a:r>
              <a:endParaRPr kumimoji="0" lang="en-GB" sz="2400" b="0" i="1" u="none" strike="noStrike" kern="1200" cap="none" spc="0" normalizeH="0" baseline="0" noProof="0">
                <a:ln>
                  <a:noFill/>
                </a:ln>
                <a:solidFill>
                  <a:srgbClr val="8294F3"/>
                </a:solidFill>
                <a:effectLst/>
                <a:uLnTx/>
                <a:uFillTx/>
                <a:latin typeface="Arial"/>
                <a:ea typeface="+mn-ea"/>
                <a:cs typeface="+mn-cs"/>
              </a:endParaRPr>
            </a:p>
          </p:txBody>
        </p:sp>
      </p:grpSp>
      <p:pic>
        <p:nvPicPr>
          <p:cNvPr id="6" name="Picture 5"/>
          <p:cNvPicPr>
            <a:picLocks noChangeAspect="1"/>
          </p:cNvPicPr>
          <p:nvPr/>
        </p:nvPicPr>
        <p:blipFill>
          <a:blip r:embed="rId14"/>
          <a:stretch>
            <a:fillRect/>
          </a:stretch>
        </p:blipFill>
        <p:spPr>
          <a:xfrm>
            <a:off x="10891409" y="3952896"/>
            <a:ext cx="1278755" cy="1752960"/>
          </a:xfrm>
          <a:prstGeom prst="rect">
            <a:avLst/>
          </a:prstGeom>
        </p:spPr>
      </p:pic>
      <p:pic>
        <p:nvPicPr>
          <p:cNvPr id="9" name="Picture 8"/>
          <p:cNvPicPr>
            <a:picLocks noChangeAspect="1"/>
          </p:cNvPicPr>
          <p:nvPr/>
        </p:nvPicPr>
        <p:blipFill>
          <a:blip r:embed="rId15"/>
          <a:stretch>
            <a:fillRect/>
          </a:stretch>
        </p:blipFill>
        <p:spPr>
          <a:xfrm>
            <a:off x="10856607" y="1564753"/>
            <a:ext cx="1305018" cy="1912385"/>
          </a:xfrm>
          <a:prstGeom prst="rect">
            <a:avLst/>
          </a:prstGeom>
        </p:spPr>
      </p:pic>
      <p:pic>
        <p:nvPicPr>
          <p:cNvPr id="12" name="Picture 11"/>
          <p:cNvPicPr>
            <a:picLocks noChangeAspect="1"/>
          </p:cNvPicPr>
          <p:nvPr/>
        </p:nvPicPr>
        <p:blipFill>
          <a:blip r:embed="rId16"/>
          <a:stretch>
            <a:fillRect/>
          </a:stretch>
        </p:blipFill>
        <p:spPr>
          <a:xfrm>
            <a:off x="5145317" y="1889904"/>
            <a:ext cx="1553930" cy="1273554"/>
          </a:xfrm>
          <a:prstGeom prst="rect">
            <a:avLst/>
          </a:prstGeom>
        </p:spPr>
      </p:pic>
      <p:pic>
        <p:nvPicPr>
          <p:cNvPr id="13" name="Picture 12"/>
          <p:cNvPicPr>
            <a:picLocks noChangeAspect="1"/>
          </p:cNvPicPr>
          <p:nvPr/>
        </p:nvPicPr>
        <p:blipFill rotWithShape="1">
          <a:blip r:embed="rId17"/>
          <a:srcRect b="19878"/>
          <a:stretch/>
        </p:blipFill>
        <p:spPr>
          <a:xfrm>
            <a:off x="5175488" y="3952896"/>
            <a:ext cx="1571540" cy="1950106"/>
          </a:xfrm>
          <a:prstGeom prst="rect">
            <a:avLst/>
          </a:prstGeom>
        </p:spPr>
      </p:pic>
    </p:spTree>
    <p:extLst>
      <p:ext uri="{BB962C8B-B14F-4D97-AF65-F5344CB8AC3E}">
        <p14:creationId xmlns:p14="http://schemas.microsoft.com/office/powerpoint/2010/main" val="3091363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90576" y="575220"/>
            <a:ext cx="10609262" cy="782357"/>
          </a:xfrm>
        </p:spPr>
        <p:txBody>
          <a:bodyPr anchor="ctr">
            <a:normAutofit/>
          </a:bodyPr>
          <a:lstStyle/>
          <a:p>
            <a:r>
              <a:rPr lang="en-US" b="1">
                <a:latin typeface="EC Square Sans Pro"/>
              </a:rPr>
              <a:t>Mission</a:t>
            </a:r>
            <a:endParaRPr lang="en-GB" b="1">
              <a:latin typeface="EC Square Sans Pro"/>
            </a:endParaRPr>
          </a:p>
        </p:txBody>
      </p:sp>
      <p:graphicFrame>
        <p:nvGraphicFramePr>
          <p:cNvPr id="5" name="Content Placeholder 1">
            <a:extLst>
              <a:ext uri="{FF2B5EF4-FFF2-40B4-BE49-F238E27FC236}">
                <a16:creationId xmlns:a16="http://schemas.microsoft.com/office/drawing/2014/main" id="{348EC63F-2E10-6D6F-3CF1-A4F4D8866CF3}"/>
              </a:ext>
            </a:extLst>
          </p:cNvPr>
          <p:cNvGraphicFramePr>
            <a:graphicFrameLocks noGrp="1"/>
          </p:cNvGraphicFramePr>
          <p:nvPr>
            <p:ph idx="1"/>
            <p:extLst>
              <p:ext uri="{D42A27DB-BD31-4B8C-83A1-F6EECF244321}">
                <p14:modId xmlns:p14="http://schemas.microsoft.com/office/powerpoint/2010/main" val="2742190472"/>
              </p:ext>
            </p:extLst>
          </p:nvPr>
        </p:nvGraphicFramePr>
        <p:xfrm>
          <a:off x="790575" y="1798638"/>
          <a:ext cx="10609263" cy="42481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Graphic 8" descr="Wi-Fi outline">
            <a:extLst>
              <a:ext uri="{FF2B5EF4-FFF2-40B4-BE49-F238E27FC236}">
                <a16:creationId xmlns:a16="http://schemas.microsoft.com/office/drawing/2014/main" id="{59FABAF0-5ACB-F976-C810-A881B966F47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28725" y="3419476"/>
            <a:ext cx="523874" cy="523872"/>
          </a:xfrm>
          <a:prstGeom prst="rect">
            <a:avLst/>
          </a:prstGeom>
        </p:spPr>
      </p:pic>
    </p:spTree>
    <p:extLst>
      <p:ext uri="{BB962C8B-B14F-4D97-AF65-F5344CB8AC3E}">
        <p14:creationId xmlns:p14="http://schemas.microsoft.com/office/powerpoint/2010/main" val="31054109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02668" y="2795"/>
            <a:ext cx="6089332" cy="603874"/>
          </a:xfrm>
        </p:spPr>
        <p:txBody>
          <a:bodyPr anchor="ctr"/>
          <a:lstStyle/>
          <a:p>
            <a:pPr algn="r"/>
            <a:r>
              <a:rPr lang="it-IT"/>
              <a:t>TRIMIS Database </a:t>
            </a:r>
            <a:endParaRPr lang="en-GB"/>
          </a:p>
        </p:txBody>
      </p:sp>
      <p:grpSp>
        <p:nvGrpSpPr>
          <p:cNvPr id="2" name="Group 1"/>
          <p:cNvGrpSpPr/>
          <p:nvPr/>
        </p:nvGrpSpPr>
        <p:grpSpPr>
          <a:xfrm>
            <a:off x="213719" y="147608"/>
            <a:ext cx="1176821" cy="1105200"/>
            <a:chOff x="5179604" y="2512604"/>
            <a:chExt cx="1832791" cy="1832791"/>
          </a:xfrm>
        </p:grpSpPr>
        <p:grpSp>
          <p:nvGrpSpPr>
            <p:cNvPr id="32" name="Group 31"/>
            <p:cNvGrpSpPr/>
            <p:nvPr/>
          </p:nvGrpSpPr>
          <p:grpSpPr>
            <a:xfrm>
              <a:off x="5179604" y="2512604"/>
              <a:ext cx="1832791" cy="1832791"/>
              <a:chOff x="1272745" y="297828"/>
              <a:chExt cx="1832791" cy="1832791"/>
            </a:xfrm>
          </p:grpSpPr>
          <p:sp>
            <p:nvSpPr>
              <p:cNvPr id="33" name="Rounded Rectangle 32"/>
              <p:cNvSpPr/>
              <p:nvPr/>
            </p:nvSpPr>
            <p:spPr>
              <a:xfrm>
                <a:off x="1272745" y="297828"/>
                <a:ext cx="1832791" cy="1832791"/>
              </a:xfrm>
              <a:prstGeom prst="roundRect">
                <a:avLst/>
              </a:prstGeom>
              <a:solidFill>
                <a:schemeClr val="accent4">
                  <a:lumMod val="60000"/>
                  <a:lumOff val="40000"/>
                </a:schemeClr>
              </a:solidFill>
              <a:ln w="76200">
                <a:solidFill>
                  <a:schemeClr val="accent4">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Arial"/>
                  <a:ea typeface="+mn-ea"/>
                  <a:cs typeface="+mn-cs"/>
                </a:endParaRPr>
              </a:p>
            </p:txBody>
          </p:sp>
          <p:sp>
            <p:nvSpPr>
              <p:cNvPr id="34" name="Rounded Rectangle 4"/>
              <p:cNvSpPr txBox="1"/>
              <p:nvPr/>
            </p:nvSpPr>
            <p:spPr>
              <a:xfrm>
                <a:off x="1362214" y="387297"/>
                <a:ext cx="1653853" cy="165385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GB" sz="1400" b="0" i="0" u="none" strike="noStrike" kern="1200" cap="none" spc="0" normalizeH="0" baseline="0" noProof="0">
                    <a:ln>
                      <a:noFill/>
                    </a:ln>
                    <a:solidFill>
                      <a:srgbClr val="FFFFFF"/>
                    </a:solidFill>
                    <a:effectLst/>
                    <a:uLnTx/>
                    <a:uFillTx/>
                    <a:latin typeface="Arial"/>
                    <a:ea typeface="+mn-ea"/>
                    <a:cs typeface="+mn-cs"/>
                  </a:rPr>
                  <a:t>Database</a:t>
                </a:r>
              </a:p>
            </p:txBody>
          </p:sp>
        </p:grpSp>
        <p:pic>
          <p:nvPicPr>
            <p:cNvPr id="35" name="Picture 2" descr="Database Those icons Lineal icon"/>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00651" y="2623030"/>
              <a:ext cx="394430" cy="394430"/>
            </a:xfrm>
            <a:prstGeom prst="rect">
              <a:avLst/>
            </a:prstGeom>
            <a:noFill/>
            <a:extLst>
              <a:ext uri="{909E8E84-426E-40DD-AFC4-6F175D3DCCD1}">
                <a14:hiddenFill xmlns:a14="http://schemas.microsoft.com/office/drawing/2010/main">
                  <a:solidFill>
                    <a:srgbClr val="FFFFFF"/>
                  </a:solidFill>
                </a14:hiddenFill>
              </a:ext>
            </a:extLst>
          </p:spPr>
        </p:pic>
      </p:grpSp>
      <p:sp>
        <p:nvSpPr>
          <p:cNvPr id="64" name="Oval 63"/>
          <p:cNvSpPr/>
          <p:nvPr/>
        </p:nvSpPr>
        <p:spPr>
          <a:xfrm>
            <a:off x="802130" y="1252809"/>
            <a:ext cx="2138400" cy="2138400"/>
          </a:xfrm>
          <a:prstGeom prst="ellipse">
            <a:avLst/>
          </a:prstGeom>
          <a:noFill/>
          <a:ln w="28575" cap="flat" cmpd="sng" algn="ctr">
            <a:solidFill>
              <a:srgbClr val="4472C4">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5" name="TextBox 64"/>
          <p:cNvSpPr txBox="1"/>
          <p:nvPr/>
        </p:nvSpPr>
        <p:spPr>
          <a:xfrm>
            <a:off x="3370645" y="1068143"/>
            <a:ext cx="1569660" cy="369332"/>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srgbClr val="4472C4">
                    <a:lumMod val="75000"/>
                  </a:srgbClr>
                </a:solidFill>
                <a:effectLst/>
                <a:uLnTx/>
                <a:uFillTx/>
                <a:latin typeface="Arial"/>
                <a:ea typeface="+mn-ea"/>
                <a:cs typeface="Arial" panose="020B0604020202020204" pitchFamily="34" charset="0"/>
              </a:rPr>
              <a:t>8710</a:t>
            </a:r>
            <a:r>
              <a:rPr kumimoji="0" lang="en-US" sz="1800" b="0" i="0" u="none" strike="noStrike" kern="0" cap="none" spc="0" normalizeH="0" baseline="0" noProof="0">
                <a:ln>
                  <a:noFill/>
                </a:ln>
                <a:solidFill>
                  <a:prstClr val="black"/>
                </a:solidFill>
                <a:effectLst/>
                <a:uLnTx/>
                <a:uFillTx/>
                <a:latin typeface="Arial"/>
                <a:ea typeface="+mn-ea"/>
                <a:cs typeface="Arial" panose="020B0604020202020204" pitchFamily="34" charset="0"/>
              </a:rPr>
              <a:t> projects</a:t>
            </a:r>
            <a:endParaRPr kumimoji="0" lang="en-GB" sz="1800" b="0" i="0" u="none" strike="noStrike" kern="0" cap="none" spc="0" normalizeH="0" baseline="0" noProof="0">
              <a:ln>
                <a:noFill/>
              </a:ln>
              <a:solidFill>
                <a:prstClr val="black"/>
              </a:solidFill>
              <a:effectLst/>
              <a:uLnTx/>
              <a:uFillTx/>
              <a:latin typeface="Arial"/>
              <a:ea typeface="+mn-ea"/>
              <a:cs typeface="Arial" panose="020B0604020202020204" pitchFamily="34" charset="0"/>
            </a:endParaRPr>
          </a:p>
        </p:txBody>
      </p:sp>
      <p:sp>
        <p:nvSpPr>
          <p:cNvPr id="66" name="Oval 65"/>
          <p:cNvSpPr/>
          <p:nvPr/>
        </p:nvSpPr>
        <p:spPr>
          <a:xfrm>
            <a:off x="1081130" y="1810810"/>
            <a:ext cx="1580400" cy="1580400"/>
          </a:xfrm>
          <a:prstGeom prst="ellipse">
            <a:avLst/>
          </a:prstGeom>
          <a:solidFill>
            <a:srgbClr val="4472C4">
              <a:lumMod val="40000"/>
              <a:lumOff val="60000"/>
            </a:srgbClr>
          </a:solidFill>
          <a:ln w="12700" cap="flat" cmpd="sng" algn="ctr">
            <a:solidFill>
              <a:srgbClr val="4472C4">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7" name="Oval 66"/>
          <p:cNvSpPr/>
          <p:nvPr/>
        </p:nvSpPr>
        <p:spPr>
          <a:xfrm>
            <a:off x="1338530" y="2322009"/>
            <a:ext cx="1065600" cy="1065600"/>
          </a:xfrm>
          <a:prstGeom prst="ellipse">
            <a:avLst/>
          </a:prstGeom>
          <a:solidFill>
            <a:srgbClr val="4472C4">
              <a:lumMod val="75000"/>
            </a:srgbClr>
          </a:solidFill>
          <a:ln w="12700" cap="flat" cmpd="sng" algn="ctr">
            <a:solidFill>
              <a:srgbClr val="4472C4">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cxnSp>
        <p:nvCxnSpPr>
          <p:cNvPr id="68" name="Straight Connector 67"/>
          <p:cNvCxnSpPr>
            <a:stCxn id="64" idx="0"/>
          </p:cNvCxnSpPr>
          <p:nvPr/>
        </p:nvCxnSpPr>
        <p:spPr>
          <a:xfrm>
            <a:off x="1871330" y="1252809"/>
            <a:ext cx="1441087" cy="0"/>
          </a:xfrm>
          <a:prstGeom prst="line">
            <a:avLst/>
          </a:prstGeom>
          <a:noFill/>
          <a:ln w="19050" cap="flat" cmpd="sng" algn="ctr">
            <a:solidFill>
              <a:srgbClr val="4472C4">
                <a:lumMod val="75000"/>
              </a:srgbClr>
            </a:solidFill>
            <a:prstDash val="solid"/>
            <a:miter lim="800000"/>
          </a:ln>
          <a:effectLst/>
        </p:spPr>
      </p:cxnSp>
      <p:cxnSp>
        <p:nvCxnSpPr>
          <p:cNvPr id="69" name="Straight Connector 68"/>
          <p:cNvCxnSpPr/>
          <p:nvPr/>
        </p:nvCxnSpPr>
        <p:spPr>
          <a:xfrm>
            <a:off x="1872892" y="1807134"/>
            <a:ext cx="1441087" cy="0"/>
          </a:xfrm>
          <a:prstGeom prst="line">
            <a:avLst/>
          </a:prstGeom>
          <a:noFill/>
          <a:ln w="19050" cap="flat" cmpd="sng" algn="ctr">
            <a:solidFill>
              <a:srgbClr val="4472C4">
                <a:lumMod val="75000"/>
              </a:srgbClr>
            </a:solidFill>
            <a:prstDash val="solid"/>
            <a:miter lim="800000"/>
          </a:ln>
          <a:effectLst/>
        </p:spPr>
      </p:cxnSp>
      <p:sp>
        <p:nvSpPr>
          <p:cNvPr id="70" name="TextBox 69"/>
          <p:cNvSpPr txBox="1"/>
          <p:nvPr/>
        </p:nvSpPr>
        <p:spPr>
          <a:xfrm>
            <a:off x="3370644" y="1622468"/>
            <a:ext cx="192873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800" b="1" i="0" u="none" strike="noStrike" kern="0" cap="none" spc="0" normalizeH="0" baseline="0" noProof="0">
                <a:ln>
                  <a:noFill/>
                </a:ln>
                <a:solidFill>
                  <a:srgbClr val="4472C4">
                    <a:lumMod val="75000"/>
                  </a:srgbClr>
                </a:solidFill>
                <a:effectLst/>
                <a:uLnTx/>
                <a:uFillTx/>
                <a:latin typeface="Arial"/>
                <a:ea typeface="+mn-ea"/>
                <a:cs typeface="Arial" panose="020B0604020202020204" pitchFamily="34" charset="0"/>
              </a:rPr>
              <a:t>4748</a:t>
            </a:r>
            <a:r>
              <a:rPr kumimoji="0" lang="en-US" sz="1800" b="0" i="0" u="none" strike="noStrike" kern="0" cap="none" spc="0" normalizeH="0" baseline="0" noProof="0">
                <a:ln>
                  <a:noFill/>
                </a:ln>
                <a:solidFill>
                  <a:prstClr val="black"/>
                </a:solidFill>
                <a:effectLst/>
                <a:uLnTx/>
                <a:uFillTx/>
                <a:latin typeface="Arial"/>
                <a:ea typeface="+mn-ea"/>
                <a:cs typeface="Arial" panose="020B0604020202020204" pitchFamily="34" charset="0"/>
              </a:rPr>
              <a:t> </a:t>
            </a:r>
            <a:r>
              <a:rPr kumimoji="0" lang="pl-PL" sz="1800" b="0" i="0" u="none" strike="noStrike" kern="0" cap="none" spc="0" normalizeH="0" baseline="0" noProof="0">
                <a:ln>
                  <a:noFill/>
                </a:ln>
                <a:solidFill>
                  <a:prstClr val="black"/>
                </a:solidFill>
                <a:effectLst/>
                <a:uLnTx/>
                <a:uFillTx/>
                <a:latin typeface="Arial"/>
                <a:ea typeface="+mn-ea"/>
                <a:cs typeface="Arial" panose="020B0604020202020204" pitchFamily="34" charset="0"/>
              </a:rPr>
              <a:t>FP projects</a:t>
            </a:r>
            <a:endParaRPr kumimoji="0" lang="en-GB" sz="1800" b="0" i="0" u="none" strike="noStrike" kern="0" cap="none" spc="0" normalizeH="0" baseline="0" noProof="0">
              <a:ln>
                <a:noFill/>
              </a:ln>
              <a:solidFill>
                <a:prstClr val="black"/>
              </a:solidFill>
              <a:effectLst/>
              <a:uLnTx/>
              <a:uFillTx/>
              <a:latin typeface="Arial"/>
              <a:ea typeface="+mn-ea"/>
              <a:cs typeface="Arial" panose="020B0604020202020204" pitchFamily="34" charset="0"/>
            </a:endParaRPr>
          </a:p>
        </p:txBody>
      </p:sp>
      <p:cxnSp>
        <p:nvCxnSpPr>
          <p:cNvPr id="71" name="Straight Connector 70"/>
          <p:cNvCxnSpPr/>
          <p:nvPr/>
        </p:nvCxnSpPr>
        <p:spPr>
          <a:xfrm>
            <a:off x="1872892" y="2322009"/>
            <a:ext cx="1441087" cy="0"/>
          </a:xfrm>
          <a:prstGeom prst="line">
            <a:avLst/>
          </a:prstGeom>
          <a:noFill/>
          <a:ln w="19050" cap="flat" cmpd="sng" algn="ctr">
            <a:solidFill>
              <a:srgbClr val="4472C4">
                <a:lumMod val="75000"/>
              </a:srgbClr>
            </a:solidFill>
            <a:prstDash val="solid"/>
            <a:miter lim="800000"/>
          </a:ln>
          <a:effectLst/>
        </p:spPr>
      </p:cxnSp>
      <p:sp>
        <p:nvSpPr>
          <p:cNvPr id="72" name="TextBox 71"/>
          <p:cNvSpPr txBox="1"/>
          <p:nvPr/>
        </p:nvSpPr>
        <p:spPr>
          <a:xfrm>
            <a:off x="3370644" y="2137343"/>
            <a:ext cx="2576346"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628650" algn="l"/>
              </a:tabLst>
              <a:defRPr/>
            </a:pPr>
            <a:r>
              <a:rPr kumimoji="0" lang="en-US" sz="1800" b="1" i="0" u="none" strike="noStrike" kern="0" cap="none" spc="0" normalizeH="0" baseline="0" noProof="0">
                <a:ln>
                  <a:noFill/>
                </a:ln>
                <a:solidFill>
                  <a:srgbClr val="4472C4">
                    <a:lumMod val="75000"/>
                  </a:srgbClr>
                </a:solidFill>
                <a:effectLst/>
                <a:uLnTx/>
                <a:uFillTx/>
                <a:latin typeface="Arial"/>
                <a:ea typeface="+mn-ea"/>
                <a:cs typeface="Arial" panose="020B0604020202020204" pitchFamily="34" charset="0"/>
              </a:rPr>
              <a:t>2008</a:t>
            </a:r>
            <a:r>
              <a:rPr kumimoji="0" lang="en-US" sz="1800" b="0" i="0" u="none" strike="noStrike" kern="0" cap="none" spc="0" normalizeH="0" baseline="0" noProof="0">
                <a:ln>
                  <a:noFill/>
                </a:ln>
                <a:solidFill>
                  <a:prstClr val="black"/>
                </a:solidFill>
                <a:effectLst/>
                <a:uLnTx/>
                <a:uFillTx/>
                <a:latin typeface="Arial"/>
                <a:ea typeface="+mn-ea"/>
                <a:cs typeface="Arial" panose="020B0604020202020204" pitchFamily="34" charset="0"/>
              </a:rPr>
              <a:t>	H2020 &amp;</a:t>
            </a:r>
            <a:br>
              <a:rPr kumimoji="0" lang="en-US" sz="1800" b="0" i="0" u="none" strike="noStrike" kern="0" cap="none" spc="0" normalizeH="0" baseline="0" noProof="0">
                <a:ln>
                  <a:noFill/>
                </a:ln>
                <a:solidFill>
                  <a:prstClr val="black"/>
                </a:solidFill>
                <a:effectLst/>
                <a:uLnTx/>
                <a:uFillTx/>
                <a:latin typeface="Arial"/>
                <a:ea typeface="+mn-ea"/>
                <a:cs typeface="Arial" panose="020B0604020202020204" pitchFamily="34" charset="0"/>
              </a:rPr>
            </a:br>
            <a:r>
              <a:rPr kumimoji="0" lang="en-US" sz="1800" b="1" i="0" u="none" strike="noStrike" kern="0" cap="none" spc="0" normalizeH="0" baseline="0" noProof="0">
                <a:ln>
                  <a:noFill/>
                </a:ln>
                <a:solidFill>
                  <a:srgbClr val="4472C4">
                    <a:lumMod val="75000"/>
                  </a:srgbClr>
                </a:solidFill>
                <a:effectLst/>
                <a:uLnTx/>
                <a:uFillTx/>
                <a:latin typeface="Arial"/>
                <a:ea typeface="+mn-ea"/>
                <a:cs typeface="Arial" panose="020B0604020202020204" pitchFamily="34" charset="0"/>
              </a:rPr>
              <a:t>161</a:t>
            </a:r>
            <a:r>
              <a:rPr kumimoji="0" lang="en-US" sz="1800" b="0" i="0" u="none" strike="noStrike" kern="0" cap="none" spc="0" normalizeH="0" baseline="0" noProof="0">
                <a:ln>
                  <a:noFill/>
                </a:ln>
                <a:solidFill>
                  <a:prstClr val="black"/>
                </a:solidFill>
                <a:effectLst/>
                <a:uLnTx/>
                <a:uFillTx/>
                <a:latin typeface="Arial"/>
                <a:ea typeface="+mn-ea"/>
                <a:cs typeface="Arial" panose="020B0604020202020204" pitchFamily="34" charset="0"/>
              </a:rPr>
              <a:t>	Horizon Europe </a:t>
            </a:r>
            <a:endParaRPr kumimoji="0" lang="en-GB" sz="1800" b="0" i="0" u="none" strike="noStrike" kern="0" cap="none" spc="0" normalizeH="0" baseline="0" noProof="0">
              <a:ln>
                <a:noFill/>
              </a:ln>
              <a:solidFill>
                <a:prstClr val="black"/>
              </a:solidFill>
              <a:effectLst/>
              <a:uLnTx/>
              <a:uFillTx/>
              <a:latin typeface="Arial"/>
              <a:ea typeface="+mn-ea"/>
              <a:cs typeface="Arial" panose="020B0604020202020204" pitchFamily="34" charset="0"/>
            </a:endParaRPr>
          </a:p>
        </p:txBody>
      </p:sp>
      <p:grpSp>
        <p:nvGrpSpPr>
          <p:cNvPr id="73" name="Group 72"/>
          <p:cNvGrpSpPr/>
          <p:nvPr/>
        </p:nvGrpSpPr>
        <p:grpSpPr>
          <a:xfrm>
            <a:off x="6346148" y="702298"/>
            <a:ext cx="5843219" cy="5924699"/>
            <a:chOff x="6509738" y="540533"/>
            <a:chExt cx="5785880" cy="5856873"/>
          </a:xfrm>
        </p:grpSpPr>
        <p:sp>
          <p:nvSpPr>
            <p:cNvPr id="74" name="Rectangle 73"/>
            <p:cNvSpPr/>
            <p:nvPr/>
          </p:nvSpPr>
          <p:spPr>
            <a:xfrm>
              <a:off x="6509738" y="540533"/>
              <a:ext cx="5785880" cy="5856873"/>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US" sz="2400" b="1" i="0" u="none" strike="noStrike" kern="1200" cap="none" spc="0" normalizeH="0" baseline="0" noProof="0">
                  <a:ln>
                    <a:noFill/>
                  </a:ln>
                  <a:solidFill>
                    <a:srgbClr val="4E51A5"/>
                  </a:solidFill>
                  <a:effectLst/>
                  <a:uLnTx/>
                  <a:uFillTx/>
                  <a:latin typeface="Arial"/>
                  <a:ea typeface="+mn-ea"/>
                  <a:cs typeface="+mn-cs"/>
                </a:rPr>
                <a:t>TRIMIS database added value:</a:t>
              </a:r>
              <a:endParaRPr kumimoji="0" lang="en-US" sz="2400" b="1" i="0" u="none" strike="noStrike" kern="1200" cap="none" spc="0" normalizeH="0" baseline="0" noProof="0">
                <a:ln>
                  <a:noFill/>
                </a:ln>
                <a:solidFill>
                  <a:srgbClr val="4E51A5"/>
                </a:solidFill>
                <a:effectLst/>
                <a:uLnTx/>
                <a:uFillTx/>
                <a:latin typeface="Arial"/>
                <a:ea typeface="+mn-ea"/>
                <a:cs typeface="Arial"/>
              </a:endParaRPr>
            </a:p>
            <a:p>
              <a:pPr marL="342900" marR="0" lvl="0" indent="-342900" algn="l" defTabSz="914400" rtl="0" eaLnBrk="1" fontAlgn="auto" latinLnBrk="0" hangingPunct="1">
                <a:lnSpc>
                  <a:spcPct val="100000"/>
                </a:lnSpc>
                <a:spcBef>
                  <a:spcPts val="0"/>
                </a:spcBef>
                <a:spcAft>
                  <a:spcPts val="1800"/>
                </a:spcAft>
                <a:buClr>
                  <a:srgbClr val="44546A"/>
                </a:buClr>
                <a:buSzTx/>
                <a:buFont typeface="Arial" panose="020B0604020202020204" pitchFamily="34" charset="0"/>
                <a:buChar char="•"/>
                <a:tabLst/>
                <a:defRPr/>
              </a:pPr>
              <a:r>
                <a:rPr kumimoji="0" lang="en-US" sz="2000" b="1" i="0" u="none" strike="noStrike" kern="1200" cap="none" spc="0" normalizeH="0" baseline="0" noProof="0">
                  <a:ln>
                    <a:noFill/>
                  </a:ln>
                  <a:solidFill>
                    <a:prstClr val="black"/>
                  </a:solidFill>
                  <a:effectLst/>
                  <a:uLnTx/>
                  <a:uFillTx/>
                  <a:latin typeface="Arial"/>
                  <a:ea typeface="+mn-ea"/>
                  <a:cs typeface="Arial"/>
                </a:rPr>
                <a:t>Tailored dataset</a:t>
              </a:r>
              <a:r>
                <a:rPr kumimoji="0" lang="en-US" sz="2000" b="0" i="0" u="none" strike="noStrike" kern="1200" cap="none" spc="0" normalizeH="0" baseline="0" noProof="0">
                  <a:ln>
                    <a:noFill/>
                  </a:ln>
                  <a:solidFill>
                    <a:prstClr val="black"/>
                  </a:solidFill>
                  <a:effectLst/>
                  <a:uLnTx/>
                  <a:uFillTx/>
                  <a:latin typeface="Arial"/>
                  <a:ea typeface="+mn-ea"/>
                  <a:cs typeface="Arial"/>
                </a:rPr>
                <a:t>: </a:t>
              </a:r>
            </a:p>
            <a:p>
              <a:pPr marL="800100" marR="0" lvl="1" indent="-342900" algn="l" defTabSz="914400" rtl="0" eaLnBrk="1" fontAlgn="auto" latinLnBrk="0" hangingPunct="1">
                <a:lnSpc>
                  <a:spcPct val="100000"/>
                </a:lnSpc>
                <a:spcBef>
                  <a:spcPts val="0"/>
                </a:spcBef>
                <a:spcAft>
                  <a:spcPts val="1800"/>
                </a:spcAft>
                <a:buClr>
                  <a:srgbClr val="44546A"/>
                </a:buClr>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Arial"/>
                </a:rPr>
                <a:t>focus on</a:t>
              </a:r>
              <a:r>
                <a:rPr kumimoji="0" lang="en-US" sz="2000" b="1" i="0" u="none" strike="noStrike" kern="1200" cap="none" spc="0" normalizeH="0" baseline="0" noProof="0">
                  <a:ln>
                    <a:noFill/>
                  </a:ln>
                  <a:solidFill>
                    <a:prstClr val="black"/>
                  </a:solidFill>
                  <a:effectLst/>
                  <a:uLnTx/>
                  <a:uFillTx/>
                  <a:latin typeface="Arial"/>
                  <a:ea typeface="+mn-ea"/>
                  <a:cs typeface="Arial"/>
                </a:rPr>
                <a:t> transport &amp; mobility</a:t>
              </a:r>
              <a:endParaRPr kumimoji="0" lang="en-US" sz="1800" b="1" i="0" u="none" strike="noStrike" kern="1200" cap="none" spc="0" normalizeH="0" baseline="0" noProof="0">
                <a:ln>
                  <a:noFill/>
                </a:ln>
                <a:solidFill>
                  <a:prstClr val="black"/>
                </a:solidFill>
                <a:effectLst/>
                <a:uLnTx/>
                <a:uFillTx/>
                <a:latin typeface="Arial"/>
                <a:ea typeface="+mn-ea"/>
                <a:cs typeface="Arial"/>
              </a:endParaRPr>
            </a:p>
            <a:p>
              <a:pPr marL="800100" marR="0" lvl="1" indent="-342900" algn="l" defTabSz="914400" rtl="0" eaLnBrk="1" fontAlgn="auto" latinLnBrk="0" hangingPunct="1">
                <a:lnSpc>
                  <a:spcPct val="100000"/>
                </a:lnSpc>
                <a:spcBef>
                  <a:spcPts val="0"/>
                </a:spcBef>
                <a:spcAft>
                  <a:spcPts val="1800"/>
                </a:spcAft>
                <a:buClr>
                  <a:srgbClr val="44546A"/>
                </a:buClr>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Arial"/>
                </a:rPr>
                <a:t>projects additional to EU Framework </a:t>
              </a:r>
              <a:r>
                <a:rPr kumimoji="0" lang="en-US" sz="2000" b="0" i="0" u="none" strike="noStrike" kern="1200" cap="none" spc="0" normalizeH="0" baseline="0" noProof="0" err="1">
                  <a:ln>
                    <a:noFill/>
                  </a:ln>
                  <a:solidFill>
                    <a:prstClr val="black"/>
                  </a:solidFill>
                  <a:effectLst/>
                  <a:uLnTx/>
                  <a:uFillTx/>
                  <a:latin typeface="Arial"/>
                  <a:ea typeface="+mn-ea"/>
                  <a:cs typeface="Arial"/>
                </a:rPr>
                <a:t>Programmes</a:t>
              </a:r>
              <a:r>
                <a:rPr kumimoji="0" lang="en-US" sz="2000" b="0" i="0" u="none" strike="noStrike" kern="1200" cap="none" spc="0" normalizeH="0" baseline="0" noProof="0">
                  <a:ln>
                    <a:noFill/>
                  </a:ln>
                  <a:solidFill>
                    <a:prstClr val="black"/>
                  </a:solidFill>
                  <a:effectLst/>
                  <a:uLnTx/>
                  <a:uFillTx/>
                  <a:latin typeface="Arial"/>
                  <a:ea typeface="+mn-ea"/>
                  <a:cs typeface="Arial"/>
                </a:rPr>
                <a:t> (CEF, Interreg)</a:t>
              </a:r>
              <a:endParaRPr kumimoji="0" lang="en-US" sz="1800" b="0" i="0" u="none" strike="noStrike" kern="1200" cap="none" spc="0" normalizeH="0" baseline="0" noProof="0">
                <a:ln>
                  <a:noFill/>
                </a:ln>
                <a:solidFill>
                  <a:prstClr val="black"/>
                </a:solidFill>
                <a:effectLst/>
                <a:uLnTx/>
                <a:uFillTx/>
                <a:latin typeface="Arial"/>
                <a:ea typeface="+mn-ea"/>
                <a:cs typeface="Arial"/>
              </a:endParaRPr>
            </a:p>
            <a:p>
              <a:pPr marL="800100" marR="0" lvl="1" indent="-342900" algn="l" defTabSz="914400" rtl="0" eaLnBrk="1" fontAlgn="auto" latinLnBrk="0" hangingPunct="1">
                <a:lnSpc>
                  <a:spcPct val="100000"/>
                </a:lnSpc>
                <a:spcBef>
                  <a:spcPts val="0"/>
                </a:spcBef>
                <a:spcAft>
                  <a:spcPts val="1800"/>
                </a:spcAft>
                <a:buClr>
                  <a:srgbClr val="44546A"/>
                </a:buClr>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Arial"/>
                </a:rPr>
                <a:t>for both </a:t>
              </a:r>
              <a:r>
                <a:rPr kumimoji="0" lang="en-US" sz="2000" b="1" i="0" u="none" strike="noStrike" kern="1200" cap="none" spc="0" normalizeH="0" baseline="0" noProof="0">
                  <a:ln>
                    <a:noFill/>
                  </a:ln>
                  <a:solidFill>
                    <a:prstClr val="black"/>
                  </a:solidFill>
                  <a:effectLst/>
                  <a:uLnTx/>
                  <a:uFillTx/>
                  <a:latin typeface="Arial"/>
                  <a:ea typeface="+mn-ea"/>
                  <a:cs typeface="Arial"/>
                </a:rPr>
                <a:t>feedback to policy</a:t>
              </a:r>
              <a:r>
                <a:rPr kumimoji="0" lang="en-US" sz="2000" b="0" i="0" u="none" strike="noStrike" kern="1200" cap="none" spc="0" normalizeH="0" baseline="0" noProof="0">
                  <a:ln>
                    <a:noFill/>
                  </a:ln>
                  <a:solidFill>
                    <a:prstClr val="black"/>
                  </a:solidFill>
                  <a:effectLst/>
                  <a:uLnTx/>
                  <a:uFillTx/>
                  <a:latin typeface="Arial"/>
                  <a:ea typeface="+mn-ea"/>
                  <a:cs typeface="Arial"/>
                </a:rPr>
                <a:t> and </a:t>
              </a:r>
              <a:r>
                <a:rPr kumimoji="0" lang="en-US" sz="2000" b="1" i="0" u="none" strike="noStrike" kern="1200" cap="none" spc="0" normalizeH="0" baseline="0" noProof="0">
                  <a:ln>
                    <a:noFill/>
                  </a:ln>
                  <a:solidFill>
                    <a:prstClr val="black"/>
                  </a:solidFill>
                  <a:effectLst/>
                  <a:uLnTx/>
                  <a:uFillTx/>
                  <a:latin typeface="Arial"/>
                  <a:ea typeface="+mn-ea"/>
                  <a:cs typeface="Arial"/>
                </a:rPr>
                <a:t>stakeholder engagement</a:t>
              </a:r>
              <a:r>
                <a:rPr kumimoji="0" lang="en-US" sz="2000" b="0" i="0" u="none" strike="noStrike" kern="1200" cap="none" spc="0" normalizeH="0" baseline="0" noProof="0">
                  <a:ln>
                    <a:noFill/>
                  </a:ln>
                  <a:solidFill>
                    <a:prstClr val="black"/>
                  </a:solidFill>
                  <a:effectLst/>
                  <a:uLnTx/>
                  <a:uFillTx/>
                  <a:latin typeface="Arial"/>
                  <a:ea typeface="+mn-ea"/>
                  <a:cs typeface="Arial"/>
                </a:rPr>
                <a:t> </a:t>
              </a:r>
            </a:p>
            <a:p>
              <a:pPr marL="285750" marR="0" lvl="0" indent="-285750" algn="l" defTabSz="914400" rtl="0" eaLnBrk="1" fontAlgn="auto" latinLnBrk="0" hangingPunct="1">
                <a:lnSpc>
                  <a:spcPct val="100000"/>
                </a:lnSpc>
                <a:spcBef>
                  <a:spcPts val="0"/>
                </a:spcBef>
                <a:spcAft>
                  <a:spcPts val="1800"/>
                </a:spcAft>
                <a:buClr>
                  <a:srgbClr val="44546A"/>
                </a:buClr>
                <a:buSzTx/>
                <a:buFont typeface="Arial" panose="020B0604020202020204" pitchFamily="34" charset="0"/>
                <a:buChar char="•"/>
                <a:tabLst/>
                <a:defRPr/>
              </a:pPr>
              <a:r>
                <a:rPr kumimoji="0" lang="en-US" sz="2000" b="1" i="0" u="none" strike="noStrike" kern="1200" cap="none" spc="0" normalizeH="0" baseline="0" noProof="0">
                  <a:ln>
                    <a:noFill/>
                  </a:ln>
                  <a:solidFill>
                    <a:prstClr val="black"/>
                  </a:solidFill>
                  <a:effectLst/>
                  <a:uLnTx/>
                  <a:uFillTx/>
                  <a:latin typeface="Arial"/>
                  <a:ea typeface="+mn-ea"/>
                  <a:cs typeface="Arial"/>
                </a:rPr>
                <a:t>Original data</a:t>
              </a:r>
              <a:r>
                <a:rPr kumimoji="0" lang="en-US" sz="2000" b="0" i="0" u="none" strike="noStrike" kern="1200" cap="none" spc="0" normalizeH="0" baseline="0" noProof="0">
                  <a:ln>
                    <a:noFill/>
                  </a:ln>
                  <a:solidFill>
                    <a:prstClr val="black"/>
                  </a:solidFill>
                  <a:effectLst/>
                  <a:uLnTx/>
                  <a:uFillTx/>
                  <a:latin typeface="Arial"/>
                  <a:ea typeface="+mn-ea"/>
                  <a:cs typeface="Arial"/>
                </a:rPr>
                <a:t>:</a:t>
              </a:r>
            </a:p>
            <a:p>
              <a:pPr marL="742950" marR="0" lvl="1" indent="-285750" algn="l" defTabSz="914400" rtl="0" eaLnBrk="1" fontAlgn="auto" latinLnBrk="0" hangingPunct="1">
                <a:lnSpc>
                  <a:spcPct val="100000"/>
                </a:lnSpc>
                <a:spcBef>
                  <a:spcPts val="0"/>
                </a:spcBef>
                <a:spcAft>
                  <a:spcPts val="1800"/>
                </a:spcAft>
                <a:buClr>
                  <a:srgbClr val="4472C4"/>
                </a:buClr>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Arial"/>
                </a:rPr>
                <a:t>transport mode</a:t>
              </a:r>
              <a:r>
                <a:rPr kumimoji="0" lang="en-US" sz="2000" b="0" i="0" u="none" strike="noStrike" kern="1200" cap="none" spc="0" normalizeH="0" baseline="0" noProof="0">
                  <a:ln>
                    <a:noFill/>
                  </a:ln>
                  <a:solidFill>
                    <a:srgbClr val="44546A"/>
                  </a:solidFill>
                  <a:effectLst/>
                  <a:uLnTx/>
                  <a:uFillTx/>
                  <a:latin typeface="Arial"/>
                  <a:ea typeface="+mn-ea"/>
                  <a:cs typeface="Arial"/>
                </a:rPr>
                <a:t> </a:t>
              </a:r>
            </a:p>
            <a:p>
              <a:pPr marL="742950" marR="0" lvl="1" indent="-285750" algn="l" defTabSz="914400" rtl="0" eaLnBrk="1" fontAlgn="auto" latinLnBrk="0" hangingPunct="1">
                <a:lnSpc>
                  <a:spcPct val="100000"/>
                </a:lnSpc>
                <a:spcBef>
                  <a:spcPts val="0"/>
                </a:spcBef>
                <a:spcAft>
                  <a:spcPts val="1800"/>
                </a:spcAft>
                <a:buClr>
                  <a:srgbClr val="4472C4"/>
                </a:buClr>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Arial"/>
                </a:rPr>
                <a:t>R&amp;I themes</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742950" marR="0" lvl="1" indent="-285750" algn="l" defTabSz="914400" rtl="0" eaLnBrk="1" fontAlgn="auto" latinLnBrk="0" hangingPunct="1">
                <a:lnSpc>
                  <a:spcPct val="100000"/>
                </a:lnSpc>
                <a:spcBef>
                  <a:spcPts val="0"/>
                </a:spcBef>
                <a:spcAft>
                  <a:spcPts val="1800"/>
                </a:spcAft>
                <a:buClr>
                  <a:srgbClr val="4472C4"/>
                </a:buClr>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Arial"/>
                </a:rPr>
                <a:t>transport sectors </a:t>
              </a:r>
            </a:p>
            <a:p>
              <a:pPr marL="742950" marR="0" lvl="1" indent="-285750" algn="l" defTabSz="914400" rtl="0" eaLnBrk="1" fontAlgn="auto" latinLnBrk="0" hangingPunct="1">
                <a:lnSpc>
                  <a:spcPct val="100000"/>
                </a:lnSpc>
                <a:spcBef>
                  <a:spcPts val="0"/>
                </a:spcBef>
                <a:spcAft>
                  <a:spcPts val="1800"/>
                </a:spcAft>
                <a:buClr>
                  <a:srgbClr val="4472C4"/>
                </a:buClr>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a:ea typeface="+mn-ea"/>
                  <a:cs typeface="Arial"/>
                </a:rPr>
                <a:t>technologies developed </a:t>
              </a:r>
              <a:endParaRPr kumimoji="0" lang="en-US" sz="2000" b="0" i="0" u="none" strike="noStrike" kern="1200" cap="none" spc="0" normalizeH="0" baseline="0" noProof="0">
                <a:ln>
                  <a:noFill/>
                </a:ln>
                <a:solidFill>
                  <a:prstClr val="black"/>
                </a:solidFill>
                <a:effectLst/>
                <a:uLnTx/>
                <a:uFillTx/>
                <a:latin typeface="Arial"/>
                <a:ea typeface="+mn-ea"/>
                <a:cs typeface="Arial" panose="020B0604020202020204" pitchFamily="34" charset="0"/>
              </a:endParaRPr>
            </a:p>
          </p:txBody>
        </p:sp>
        <p:grpSp>
          <p:nvGrpSpPr>
            <p:cNvPr id="75" name="Group 74"/>
            <p:cNvGrpSpPr/>
            <p:nvPr/>
          </p:nvGrpSpPr>
          <p:grpSpPr>
            <a:xfrm>
              <a:off x="9770813" y="4342890"/>
              <a:ext cx="2357959" cy="432001"/>
              <a:chOff x="9342768" y="4199078"/>
              <a:chExt cx="2357959" cy="432001"/>
            </a:xfrm>
          </p:grpSpPr>
          <p:pic>
            <p:nvPicPr>
              <p:cNvPr id="84" name="Picture 8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71549" y="4199079"/>
                <a:ext cx="437399" cy="432000"/>
              </a:xfrm>
              <a:prstGeom prst="rect">
                <a:avLst/>
              </a:prstGeom>
            </p:spPr>
          </p:pic>
          <p:pic>
            <p:nvPicPr>
              <p:cNvPr id="85" name="Picture 8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42768" y="4199078"/>
                <a:ext cx="437399" cy="432000"/>
              </a:xfrm>
              <a:prstGeom prst="rect">
                <a:avLst/>
              </a:prstGeom>
            </p:spPr>
          </p:pic>
          <p:pic>
            <p:nvPicPr>
              <p:cNvPr id="86" name="Picture 8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68727" y="4199078"/>
                <a:ext cx="432000" cy="432000"/>
              </a:xfrm>
              <a:prstGeom prst="rect">
                <a:avLst/>
              </a:prstGeom>
            </p:spPr>
          </p:pic>
          <p:pic>
            <p:nvPicPr>
              <p:cNvPr id="87" name="Picture 8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14182" y="4199078"/>
                <a:ext cx="432000" cy="432000"/>
              </a:xfrm>
              <a:prstGeom prst="rect">
                <a:avLst/>
              </a:prstGeom>
            </p:spPr>
          </p:pic>
          <p:pic>
            <p:nvPicPr>
              <p:cNvPr id="88" name="Picture 8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80197" y="4199078"/>
                <a:ext cx="437399" cy="432000"/>
              </a:xfrm>
              <a:prstGeom prst="rect">
                <a:avLst/>
              </a:prstGeom>
            </p:spPr>
          </p:pic>
        </p:grpSp>
        <p:grpSp>
          <p:nvGrpSpPr>
            <p:cNvPr id="76" name="Group 75"/>
            <p:cNvGrpSpPr/>
            <p:nvPr/>
          </p:nvGrpSpPr>
          <p:grpSpPr>
            <a:xfrm>
              <a:off x="8877415" y="4887563"/>
              <a:ext cx="3251355" cy="434087"/>
              <a:chOff x="9348168" y="3472523"/>
              <a:chExt cx="3251355" cy="434087"/>
            </a:xfrm>
          </p:grpSpPr>
          <p:pic>
            <p:nvPicPr>
              <p:cNvPr id="77" name="Picture 7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14182" y="3473677"/>
                <a:ext cx="432000" cy="432000"/>
              </a:xfrm>
              <a:prstGeom prst="rect">
                <a:avLst/>
              </a:prstGeom>
            </p:spPr>
          </p:pic>
          <p:pic>
            <p:nvPicPr>
              <p:cNvPr id="78" name="Picture 7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348168" y="3474610"/>
                <a:ext cx="426600" cy="432000"/>
              </a:xfrm>
              <a:prstGeom prst="rect">
                <a:avLst/>
              </a:prstGeom>
            </p:spPr>
          </p:pic>
          <p:pic>
            <p:nvPicPr>
              <p:cNvPr id="79" name="Picture 7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688534" y="3472523"/>
                <a:ext cx="432000" cy="432000"/>
              </a:xfrm>
              <a:prstGeom prst="rect">
                <a:avLst/>
              </a:prstGeom>
            </p:spPr>
          </p:pic>
          <p:pic>
            <p:nvPicPr>
              <p:cNvPr id="80" name="Picture 79"/>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2161168" y="3472524"/>
                <a:ext cx="438355" cy="432000"/>
              </a:xfrm>
              <a:prstGeom prst="rect">
                <a:avLst/>
              </a:prstGeom>
            </p:spPr>
          </p:pic>
          <p:pic>
            <p:nvPicPr>
              <p:cNvPr id="81" name="Picture 80"/>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85596" y="3472524"/>
                <a:ext cx="425739" cy="432000"/>
              </a:xfrm>
              <a:prstGeom prst="rect">
                <a:avLst/>
              </a:prstGeom>
            </p:spPr>
          </p:pic>
          <p:pic>
            <p:nvPicPr>
              <p:cNvPr id="82" name="Picture 81"/>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215902" y="3472524"/>
                <a:ext cx="432000" cy="432000"/>
              </a:xfrm>
              <a:prstGeom prst="rect">
                <a:avLst/>
              </a:prstGeom>
            </p:spPr>
          </p:pic>
          <p:pic>
            <p:nvPicPr>
              <p:cNvPr id="83" name="Picture 8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750749" y="3472524"/>
                <a:ext cx="425739" cy="432000"/>
              </a:xfrm>
              <a:prstGeom prst="rect">
                <a:avLst/>
              </a:prstGeom>
            </p:spPr>
          </p:pic>
        </p:grpSp>
      </p:grpSp>
      <p:sp>
        <p:nvSpPr>
          <p:cNvPr id="89" name="TextBox 88"/>
          <p:cNvSpPr txBox="1"/>
          <p:nvPr/>
        </p:nvSpPr>
        <p:spPr>
          <a:xfrm>
            <a:off x="897211" y="3460473"/>
            <a:ext cx="5107487" cy="2554545"/>
          </a:xfrm>
          <a:prstGeom prst="rect">
            <a:avLst/>
          </a:prstGeom>
          <a:noFill/>
        </p:spPr>
        <p:txBody>
          <a:bodyPr wrap="square" lIns="91440" tIns="45720" rIns="91440" bIns="45720" rtlCol="0" anchor="t">
            <a:spAutoFit/>
          </a:bodyPr>
          <a:lstStyle/>
          <a:p>
            <a:pPr marL="0" marR="0" lvl="0" indent="-285750" algn="l" defTabSz="914400" rtl="0" eaLnBrk="1" fontAlgn="auto" latinLnBrk="0" hangingPunct="1">
              <a:lnSpc>
                <a:spcPct val="100000"/>
              </a:lnSpc>
              <a:spcBef>
                <a:spcPts val="0"/>
              </a:spcBef>
              <a:spcAft>
                <a:spcPts val="1800"/>
              </a:spcAft>
              <a:buClr>
                <a:srgbClr val="44546A"/>
              </a:buClr>
              <a:buSzTx/>
              <a:buFont typeface="Arial" panose="020B0604020202020204" pitchFamily="34" charset="0"/>
              <a:buChar char="•"/>
              <a:tabLst>
                <a:tab pos="533400" algn="l"/>
              </a:tabLst>
              <a:defRPr/>
            </a:pPr>
            <a:r>
              <a:rPr kumimoji="0" lang="en-US" sz="2000" b="1" i="0" u="none" strike="noStrike" kern="1200" cap="none" spc="0" normalizeH="0" baseline="0" noProof="0">
                <a:ln>
                  <a:noFill/>
                </a:ln>
                <a:solidFill>
                  <a:srgbClr val="4472C4"/>
                </a:solidFill>
                <a:effectLst/>
                <a:uLnTx/>
                <a:uFillTx/>
                <a:latin typeface="Arial"/>
                <a:ea typeface="+mn-ea"/>
                <a:cs typeface="Arial"/>
              </a:rPr>
              <a:t>116 </a:t>
            </a:r>
            <a:r>
              <a:rPr kumimoji="0" lang="en-US" sz="2000" b="0" i="0" u="none" strike="noStrike" kern="1200" cap="none" spc="0" normalizeH="0" baseline="0" noProof="0">
                <a:ln>
                  <a:noFill/>
                </a:ln>
                <a:solidFill>
                  <a:prstClr val="black"/>
                </a:solidFill>
                <a:effectLst/>
                <a:uLnTx/>
                <a:uFillTx/>
                <a:latin typeface="Arial"/>
                <a:ea typeface="+mn-ea"/>
                <a:cs typeface="Arial"/>
              </a:rPr>
              <a:t>Newsletters </a:t>
            </a:r>
          </a:p>
          <a:p>
            <a:pPr marL="0" marR="0" lvl="0" indent="-285750" algn="l" defTabSz="914400" rtl="0" eaLnBrk="1" fontAlgn="auto" latinLnBrk="0" hangingPunct="1">
              <a:lnSpc>
                <a:spcPct val="100000"/>
              </a:lnSpc>
              <a:spcBef>
                <a:spcPts val="0"/>
              </a:spcBef>
              <a:spcAft>
                <a:spcPts val="1800"/>
              </a:spcAft>
              <a:buClr>
                <a:srgbClr val="44546A"/>
              </a:buClr>
              <a:buSzTx/>
              <a:buFont typeface="Arial" panose="020B0604020202020204" pitchFamily="34" charset="0"/>
              <a:buChar char="•"/>
              <a:tabLst>
                <a:tab pos="533400" algn="l"/>
              </a:tabLst>
              <a:defRPr/>
            </a:pPr>
            <a:r>
              <a:rPr kumimoji="0" lang="en-US" sz="2000" b="0" i="0" u="none" strike="noStrike" kern="1200" cap="none" spc="0" normalizeH="0" baseline="0" noProof="0">
                <a:ln>
                  <a:noFill/>
                </a:ln>
                <a:solidFill>
                  <a:prstClr val="black"/>
                </a:solidFill>
                <a:effectLst/>
                <a:uLnTx/>
                <a:uFillTx/>
                <a:latin typeface="Arial"/>
                <a:ea typeface="+mn-ea"/>
                <a:cs typeface="Arial"/>
              </a:rPr>
              <a:t>TRIMIS publications:</a:t>
            </a:r>
          </a:p>
          <a:p>
            <a:pPr marL="457200" marR="0" lvl="1" indent="-285750" algn="l" defTabSz="914400" rtl="0" eaLnBrk="1" fontAlgn="auto" latinLnBrk="0" hangingPunct="1">
              <a:lnSpc>
                <a:spcPct val="100000"/>
              </a:lnSpc>
              <a:spcBef>
                <a:spcPts val="0"/>
              </a:spcBef>
              <a:spcAft>
                <a:spcPts val="1800"/>
              </a:spcAft>
              <a:buClr>
                <a:srgbClr val="44546A"/>
              </a:buClr>
              <a:buSzTx/>
              <a:buFont typeface="Arial" panose="020B0604020202020204" pitchFamily="34" charset="0"/>
              <a:buChar char="•"/>
              <a:tabLst>
                <a:tab pos="533400" algn="l"/>
              </a:tabLst>
              <a:defRPr/>
            </a:pPr>
            <a:r>
              <a:rPr kumimoji="0" lang="en-US" sz="2000" b="1" i="0" u="none" strike="noStrike" kern="1200" cap="none" spc="0" normalizeH="0" baseline="0" noProof="0">
                <a:ln>
                  <a:noFill/>
                </a:ln>
                <a:solidFill>
                  <a:srgbClr val="4472C4"/>
                </a:solidFill>
                <a:effectLst/>
                <a:uLnTx/>
                <a:uFillTx/>
                <a:latin typeface="Arial"/>
                <a:ea typeface="+mn-ea"/>
                <a:cs typeface="Arial"/>
              </a:rPr>
              <a:t>43</a:t>
            </a:r>
            <a:r>
              <a:rPr kumimoji="0" lang="en-US" sz="2000" b="0" i="0" u="none" strike="noStrike" kern="1200" cap="none" spc="0" normalizeH="0" baseline="0" noProof="0">
                <a:ln>
                  <a:noFill/>
                </a:ln>
                <a:solidFill>
                  <a:prstClr val="black"/>
                </a:solidFill>
                <a:effectLst/>
                <a:uLnTx/>
                <a:uFillTx/>
                <a:latin typeface="Arial"/>
                <a:ea typeface="+mn-ea"/>
                <a:cs typeface="Arial"/>
              </a:rPr>
              <a:t>	Science for Policy Reports</a:t>
            </a:r>
          </a:p>
          <a:p>
            <a:pPr marL="457200" marR="0" lvl="1" indent="-285750" algn="l" defTabSz="914400" rtl="0" eaLnBrk="1" fontAlgn="auto" latinLnBrk="0" hangingPunct="1">
              <a:lnSpc>
                <a:spcPct val="100000"/>
              </a:lnSpc>
              <a:spcBef>
                <a:spcPts val="0"/>
              </a:spcBef>
              <a:spcAft>
                <a:spcPts val="1800"/>
              </a:spcAft>
              <a:buClr>
                <a:srgbClr val="44546A"/>
              </a:buClr>
              <a:buSzTx/>
              <a:buFont typeface="Arial" panose="020B0604020202020204" pitchFamily="34" charset="0"/>
              <a:buChar char="•"/>
              <a:tabLst>
                <a:tab pos="533400" algn="l"/>
              </a:tabLst>
              <a:defRPr/>
            </a:pPr>
            <a:r>
              <a:rPr kumimoji="0" lang="en-US" sz="2000" b="1" i="0" u="none" strike="noStrike" kern="1200" cap="none" spc="0" normalizeH="0" baseline="0" noProof="0">
                <a:ln>
                  <a:noFill/>
                </a:ln>
                <a:solidFill>
                  <a:srgbClr val="4472C4"/>
                </a:solidFill>
                <a:effectLst/>
                <a:uLnTx/>
                <a:uFillTx/>
                <a:latin typeface="Arial"/>
                <a:ea typeface="+mn-ea"/>
                <a:cs typeface="Arial"/>
              </a:rPr>
              <a:t>14</a:t>
            </a:r>
            <a:r>
              <a:rPr kumimoji="0" lang="en-US" sz="2000" b="0" i="0" u="none" strike="noStrike" kern="1200" cap="none" spc="0" normalizeH="0" baseline="0" noProof="0">
                <a:ln>
                  <a:noFill/>
                </a:ln>
                <a:solidFill>
                  <a:prstClr val="black"/>
                </a:solidFill>
                <a:effectLst/>
                <a:uLnTx/>
                <a:uFillTx/>
                <a:latin typeface="Arial"/>
                <a:ea typeface="+mn-ea"/>
                <a:cs typeface="Arial"/>
              </a:rPr>
              <a:t>	Science for Policy Briefs</a:t>
            </a:r>
          </a:p>
          <a:p>
            <a:pPr marL="457200" marR="0" lvl="1" indent="-285750" algn="l" defTabSz="914400" rtl="0" eaLnBrk="1" fontAlgn="auto" latinLnBrk="0" hangingPunct="1">
              <a:lnSpc>
                <a:spcPct val="100000"/>
              </a:lnSpc>
              <a:spcBef>
                <a:spcPts val="0"/>
              </a:spcBef>
              <a:spcAft>
                <a:spcPts val="1800"/>
              </a:spcAft>
              <a:buClr>
                <a:srgbClr val="44546A"/>
              </a:buClr>
              <a:buSzTx/>
              <a:buFont typeface="Arial" panose="020B0604020202020204" pitchFamily="34" charset="0"/>
              <a:buChar char="•"/>
              <a:tabLst>
                <a:tab pos="901700" algn="l"/>
              </a:tabLst>
              <a:defRPr/>
            </a:pPr>
            <a:r>
              <a:rPr kumimoji="0" lang="en-US" sz="2000" b="1" i="0" u="none" strike="noStrike" kern="1200" cap="none" spc="0" normalizeH="0" baseline="0" noProof="0">
                <a:ln>
                  <a:noFill/>
                </a:ln>
                <a:solidFill>
                  <a:srgbClr val="4472C4"/>
                </a:solidFill>
                <a:effectLst/>
                <a:uLnTx/>
                <a:uFillTx/>
                <a:latin typeface="Arial"/>
                <a:ea typeface="+mn-ea"/>
                <a:cs typeface="Arial"/>
              </a:rPr>
              <a:t>5</a:t>
            </a:r>
            <a:r>
              <a:rPr kumimoji="0" lang="en-US" sz="2000" b="0" i="0" u="none" strike="noStrike" kern="1200" cap="none" spc="0" normalizeH="0" baseline="0" noProof="0">
                <a:ln>
                  <a:noFill/>
                </a:ln>
                <a:solidFill>
                  <a:prstClr val="black"/>
                </a:solidFill>
                <a:effectLst/>
                <a:uLnTx/>
                <a:uFillTx/>
                <a:latin typeface="Arial"/>
                <a:ea typeface="+mn-ea"/>
                <a:cs typeface="Arial"/>
              </a:rPr>
              <a:t>	Technical Reports</a:t>
            </a:r>
            <a:endParaRPr kumimoji="0" lang="en-GB" sz="2000" b="0" i="0" u="none" strike="noStrike" kern="1200" cap="none" spc="0" normalizeH="0" baseline="0" noProof="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31348103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ebsite with text overlay&#10;&#10;AI-generated content may be incorrect.">
            <a:extLst>
              <a:ext uri="{FF2B5EF4-FFF2-40B4-BE49-F238E27FC236}">
                <a16:creationId xmlns:a16="http://schemas.microsoft.com/office/drawing/2014/main" id="{91B304B8-D199-7EEF-70D3-6B06F93DD30A}"/>
              </a:ext>
            </a:extLst>
          </p:cNvPr>
          <p:cNvPicPr>
            <a:picLocks noChangeAspect="1"/>
          </p:cNvPicPr>
          <p:nvPr/>
        </p:nvPicPr>
        <p:blipFill>
          <a:blip r:embed="rId2"/>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7A787E51-681F-F583-D8FE-508B56511D4F}"/>
              </a:ext>
            </a:extLst>
          </p:cNvPr>
          <p:cNvSpPr txBox="1"/>
          <p:nvPr/>
        </p:nvSpPr>
        <p:spPr>
          <a:xfrm>
            <a:off x="690563" y="4096821"/>
            <a:ext cx="3500437"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1" u="none" strike="noStrike" kern="0" cap="none" spc="0" normalizeH="0" baseline="0" noProof="0">
                <a:ln>
                  <a:noFill/>
                </a:ln>
                <a:solidFill>
                  <a:srgbClr val="000000"/>
                </a:solidFill>
                <a:effectLst/>
                <a:uLnTx/>
                <a:uFillTx/>
                <a:latin typeface="Arial"/>
                <a:ea typeface="+mn-ea"/>
                <a:cs typeface="+mn-cs"/>
                <a:hlinkClick r:id="rId3"/>
              </a:rPr>
              <a:t>trimis.ec.europa.eu</a:t>
            </a:r>
            <a:endParaRPr kumimoji="0" lang="en-GB" sz="2800" b="0" i="1" u="none" strike="noStrike" kern="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7865497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qr code on a yellow background&#10;&#10;AI-generated content may be incorrect.">
            <a:extLst>
              <a:ext uri="{FF2B5EF4-FFF2-40B4-BE49-F238E27FC236}">
                <a16:creationId xmlns:a16="http://schemas.microsoft.com/office/drawing/2014/main" id="{1708C0B5-5897-425D-97C1-2D662B0FC21F}"/>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006018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EB11F-1B75-B152-7872-6764533D302E}"/>
              </a:ext>
            </a:extLst>
          </p:cNvPr>
          <p:cNvSpPr>
            <a:spLocks noGrp="1"/>
          </p:cNvSpPr>
          <p:nvPr>
            <p:ph type="ctrTitle"/>
          </p:nvPr>
        </p:nvSpPr>
        <p:spPr/>
        <p:txBody>
          <a:bodyPr lIns="91440" tIns="45720" rIns="91440" bIns="45720" anchor="b">
            <a:noAutofit/>
          </a:bodyPr>
          <a:lstStyle/>
          <a:p>
            <a:r>
              <a:rPr lang="en-IE"/>
              <a:t>Transport Decarbonization &amp; Energy Efficiency </a:t>
            </a:r>
          </a:p>
        </p:txBody>
      </p:sp>
      <p:sp>
        <p:nvSpPr>
          <p:cNvPr id="3" name="Subtitle 2">
            <a:extLst>
              <a:ext uri="{FF2B5EF4-FFF2-40B4-BE49-F238E27FC236}">
                <a16:creationId xmlns:a16="http://schemas.microsoft.com/office/drawing/2014/main" id="{6BCFA7FE-1384-18D6-3496-FEFF299719A9}"/>
              </a:ext>
            </a:extLst>
          </p:cNvPr>
          <p:cNvSpPr>
            <a:spLocks noGrp="1"/>
          </p:cNvSpPr>
          <p:nvPr>
            <p:ph type="subTitle" idx="1"/>
          </p:nvPr>
        </p:nvSpPr>
        <p:spPr/>
        <p:txBody>
          <a:bodyPr lIns="91440" tIns="45720" rIns="91440" bIns="45720" anchor="t">
            <a:noAutofit/>
          </a:bodyPr>
          <a:lstStyle/>
          <a:p>
            <a:r>
              <a:rPr lang="en-IE" dirty="0"/>
              <a:t>Additional activities</a:t>
            </a:r>
          </a:p>
        </p:txBody>
      </p:sp>
    </p:spTree>
    <p:extLst>
      <p:ext uri="{BB962C8B-B14F-4D97-AF65-F5344CB8AC3E}">
        <p14:creationId xmlns:p14="http://schemas.microsoft.com/office/powerpoint/2010/main" val="29706593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134708" y="3173654"/>
            <a:ext cx="7057292" cy="2687733"/>
          </a:xfrm>
          <a:prstGeom prst="rect">
            <a:avLst/>
          </a:prstGeom>
        </p:spPr>
      </p:pic>
      <p:sp>
        <p:nvSpPr>
          <p:cNvPr id="5" name="Title 4">
            <a:extLst>
              <a:ext uri="{FF2B5EF4-FFF2-40B4-BE49-F238E27FC236}">
                <a16:creationId xmlns:a16="http://schemas.microsoft.com/office/drawing/2014/main" id="{118FAD63-92A2-FB7C-397A-0082620432E5}"/>
              </a:ext>
            </a:extLst>
          </p:cNvPr>
          <p:cNvSpPr>
            <a:spLocks noGrp="1"/>
          </p:cNvSpPr>
          <p:nvPr>
            <p:ph type="title"/>
          </p:nvPr>
        </p:nvSpPr>
        <p:spPr/>
        <p:txBody>
          <a:bodyPr/>
          <a:lstStyle/>
          <a:p>
            <a:r>
              <a:rPr lang="en-US">
                <a:latin typeface="EC Square Sans Pro" panose="020B0506040000020004" pitchFamily="34" charset="0"/>
              </a:rPr>
              <a:t>Scope and Activities</a:t>
            </a:r>
            <a:endParaRPr lang="en-GR">
              <a:latin typeface="EC Square Sans Pro" panose="020B0506040000020004" pitchFamily="34" charset="0"/>
            </a:endParaRPr>
          </a:p>
        </p:txBody>
      </p:sp>
      <p:sp>
        <p:nvSpPr>
          <p:cNvPr id="3" name="Content Placeholder 2"/>
          <p:cNvSpPr txBox="1">
            <a:spLocks/>
          </p:cNvSpPr>
          <p:nvPr/>
        </p:nvSpPr>
        <p:spPr>
          <a:xfrm>
            <a:off x="631616" y="1593233"/>
            <a:ext cx="11560384" cy="1461357"/>
          </a:xfrm>
          <a:prstGeom prst="rect">
            <a:avLst/>
          </a:prstGeom>
          <a:noFill/>
          <a:ln>
            <a:noFill/>
          </a:ln>
        </p:spPr>
        <p:txBody>
          <a:bodyPr spcFirstLastPara="1" vert="horz" wrap="square" lIns="91440" tIns="45720" rIns="91440" bIns="45720" rtlCol="0" anchor="t" anchorCtr="0">
            <a:noAutofit/>
          </a:bodyPr>
          <a:lstStyle>
            <a:lvl1pPr marL="457200" marR="0" lvl="0" indent="-381000" algn="l" defTabSz="914400" rtl="0" eaLnBrk="1" latinLnBrk="0" hangingPunct="1">
              <a:lnSpc>
                <a:spcPct val="100000"/>
              </a:lnSpc>
              <a:spcBef>
                <a:spcPts val="600"/>
              </a:spcBef>
              <a:spcAft>
                <a:spcPts val="0"/>
              </a:spcAft>
              <a:buClr>
                <a:schemeClr val="accent5"/>
              </a:buClr>
              <a:buSzPts val="2400"/>
              <a:buFont typeface="Arial"/>
              <a:buChar char="•"/>
              <a:defRPr sz="2400" b="0" i="0" u="none" strike="noStrike" kern="1200" cap="none">
                <a:solidFill>
                  <a:schemeClr val="dk1"/>
                </a:solidFill>
                <a:latin typeface="Arial"/>
                <a:ea typeface="Arial"/>
                <a:cs typeface="Arial"/>
                <a:sym typeface="Arial"/>
              </a:defRPr>
            </a:lvl1pPr>
            <a:lvl2pPr marL="914400" marR="0" lvl="1" indent="-355600" algn="l" defTabSz="914400" rtl="0" eaLnBrk="1" latinLnBrk="0" hangingPunct="1">
              <a:lnSpc>
                <a:spcPct val="100000"/>
              </a:lnSpc>
              <a:spcBef>
                <a:spcPts val="600"/>
              </a:spcBef>
              <a:spcAft>
                <a:spcPts val="0"/>
              </a:spcAft>
              <a:buClr>
                <a:schemeClr val="accent5"/>
              </a:buClr>
              <a:buSzPts val="2000"/>
              <a:buFont typeface="Arial"/>
              <a:buChar char="•"/>
              <a:defRPr sz="2000" b="0" i="0" u="none" strike="noStrike" kern="1200" cap="none">
                <a:solidFill>
                  <a:schemeClr val="dk1"/>
                </a:solidFill>
                <a:latin typeface="Arial"/>
                <a:ea typeface="Arial"/>
                <a:cs typeface="Arial"/>
                <a:sym typeface="Arial"/>
              </a:defRPr>
            </a:lvl2pPr>
            <a:lvl3pPr marL="1371600" marR="0" lvl="2" indent="-342900" algn="l" defTabSz="914400" rtl="0" eaLnBrk="1" latinLnBrk="0" hangingPunct="1">
              <a:lnSpc>
                <a:spcPct val="100000"/>
              </a:lnSpc>
              <a:spcBef>
                <a:spcPts val="600"/>
              </a:spcBef>
              <a:spcAft>
                <a:spcPts val="0"/>
              </a:spcAft>
              <a:buClr>
                <a:schemeClr val="accent5"/>
              </a:buClr>
              <a:buSzPts val="1800"/>
              <a:buFont typeface="Arial"/>
              <a:buChar char="•"/>
              <a:defRPr sz="1800" b="0" i="0" u="none" strike="noStrike" kern="1200" cap="none">
                <a:solidFill>
                  <a:schemeClr val="dk1"/>
                </a:solidFill>
                <a:latin typeface="Arial"/>
                <a:ea typeface="Arial"/>
                <a:cs typeface="Arial"/>
                <a:sym typeface="Arial"/>
              </a:defRPr>
            </a:lvl3pPr>
            <a:lvl4pPr marL="1828800" marR="0" lvl="3" indent="-330200" algn="l" defTabSz="914400" rtl="0" eaLnBrk="1" latinLnBrk="0" hangingPunct="1">
              <a:lnSpc>
                <a:spcPct val="100000"/>
              </a:lnSpc>
              <a:spcBef>
                <a:spcPts val="600"/>
              </a:spcBef>
              <a:spcAft>
                <a:spcPts val="0"/>
              </a:spcAft>
              <a:buClr>
                <a:schemeClr val="accent5"/>
              </a:buClr>
              <a:buSzPts val="1600"/>
              <a:buFont typeface="Arial"/>
              <a:buChar char="•"/>
              <a:defRPr sz="1600" b="0" i="0" u="none" strike="noStrike" kern="1200" cap="none">
                <a:solidFill>
                  <a:schemeClr val="dk1"/>
                </a:solidFill>
                <a:latin typeface="Arial"/>
                <a:ea typeface="Arial"/>
                <a:cs typeface="Arial"/>
                <a:sym typeface="Arial"/>
              </a:defRPr>
            </a:lvl4pPr>
            <a:lvl5pPr marL="2286000" marR="0" lvl="4" indent="-330200" algn="l" defTabSz="914400" rtl="0" eaLnBrk="1" latinLnBrk="0" hangingPunct="1">
              <a:lnSpc>
                <a:spcPct val="100000"/>
              </a:lnSpc>
              <a:spcBef>
                <a:spcPts val="600"/>
              </a:spcBef>
              <a:spcAft>
                <a:spcPts val="0"/>
              </a:spcAft>
              <a:buClr>
                <a:schemeClr val="accent5"/>
              </a:buClr>
              <a:buSzPts val="1600"/>
              <a:buFont typeface="Arial"/>
              <a:buChar char="•"/>
              <a:defRPr sz="1600" b="0" i="0" u="none" strike="noStrike" kern="1200" cap="none">
                <a:solidFill>
                  <a:schemeClr val="dk1"/>
                </a:solidFill>
                <a:latin typeface="Arial"/>
                <a:ea typeface="Arial"/>
                <a:cs typeface="Arial"/>
                <a:sym typeface="Arial"/>
              </a:defRPr>
            </a:lvl5pPr>
            <a:lvl6pPr marL="2743200" marR="0" lvl="5" indent="-342900" algn="l" defTabSz="914400" rtl="0" eaLnBrk="1" latinLnBrk="0" hangingPunct="1">
              <a:lnSpc>
                <a:spcPct val="90000"/>
              </a:lnSpc>
              <a:spcBef>
                <a:spcPts val="6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6pPr>
            <a:lvl7pPr marL="3200400" marR="0" lvl="6"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7pPr>
            <a:lvl8pPr marL="3657600" marR="0" lvl="7"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8pPr>
            <a:lvl9pPr marL="4114800" marR="0" lvl="8"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9pPr>
          </a:lstStyle>
          <a:p>
            <a:pPr>
              <a:lnSpc>
                <a:spcPct val="130000"/>
              </a:lnSpc>
            </a:pPr>
            <a:r>
              <a:rPr lang="en-US" sz="2000">
                <a:latin typeface="EC Square Sans Pro" panose="020B0506040000020004" pitchFamily="34" charset="0"/>
              </a:rPr>
              <a:t>Scientific policy support for EU Climate, Green Deal targets, support for transport competitiveness</a:t>
            </a:r>
            <a:endParaRPr lang="en-IE" sz="2000">
              <a:latin typeface="EC Square Sans Pro" panose="020B0506040000020004" pitchFamily="34" charset="0"/>
            </a:endParaRPr>
          </a:p>
          <a:p>
            <a:pPr>
              <a:lnSpc>
                <a:spcPct val="130000"/>
              </a:lnSpc>
            </a:pPr>
            <a:r>
              <a:rPr lang="en-IE" sz="2000">
                <a:latin typeface="EC Square Sans Pro" panose="020B0506040000020004" pitchFamily="34" charset="0"/>
              </a:rPr>
              <a:t>Excellence in transport energy efficiency and emissions</a:t>
            </a:r>
          </a:p>
        </p:txBody>
      </p:sp>
      <p:sp>
        <p:nvSpPr>
          <p:cNvPr id="13" name="Content Placeholder 2"/>
          <p:cNvSpPr txBox="1">
            <a:spLocks/>
          </p:cNvSpPr>
          <p:nvPr/>
        </p:nvSpPr>
        <p:spPr>
          <a:xfrm>
            <a:off x="631616" y="2487347"/>
            <a:ext cx="4676847" cy="3795433"/>
          </a:xfrm>
          <a:prstGeom prst="rect">
            <a:avLst/>
          </a:prstGeom>
          <a:noFill/>
          <a:ln>
            <a:noFill/>
          </a:ln>
        </p:spPr>
        <p:txBody>
          <a:bodyPr spcFirstLastPara="1" vert="horz" wrap="square" lIns="91440" tIns="45720" rIns="91440" bIns="45720" rtlCol="0" anchor="t" anchorCtr="0">
            <a:noAutofit/>
          </a:bodyPr>
          <a:lstStyle>
            <a:lvl1pPr marL="457200" marR="0" lvl="0" indent="-381000" algn="l" defTabSz="914400" rtl="0" eaLnBrk="1" latinLnBrk="0" hangingPunct="1">
              <a:lnSpc>
                <a:spcPct val="100000"/>
              </a:lnSpc>
              <a:spcBef>
                <a:spcPts val="600"/>
              </a:spcBef>
              <a:spcAft>
                <a:spcPts val="0"/>
              </a:spcAft>
              <a:buClr>
                <a:schemeClr val="accent5"/>
              </a:buClr>
              <a:buSzPts val="2400"/>
              <a:buFont typeface="Arial"/>
              <a:buChar char="•"/>
              <a:defRPr sz="2400" b="0" i="0" u="none" strike="noStrike" kern="1200" cap="none">
                <a:solidFill>
                  <a:schemeClr val="dk1"/>
                </a:solidFill>
                <a:latin typeface="Arial"/>
                <a:ea typeface="Arial"/>
                <a:cs typeface="Arial"/>
                <a:sym typeface="Arial"/>
              </a:defRPr>
            </a:lvl1pPr>
            <a:lvl2pPr marL="914400" marR="0" lvl="1" indent="-355600" algn="l" defTabSz="914400" rtl="0" eaLnBrk="1" latinLnBrk="0" hangingPunct="1">
              <a:lnSpc>
                <a:spcPct val="100000"/>
              </a:lnSpc>
              <a:spcBef>
                <a:spcPts val="600"/>
              </a:spcBef>
              <a:spcAft>
                <a:spcPts val="0"/>
              </a:spcAft>
              <a:buClr>
                <a:schemeClr val="accent5"/>
              </a:buClr>
              <a:buSzPts val="2000"/>
              <a:buFont typeface="Arial"/>
              <a:buChar char="•"/>
              <a:defRPr sz="2000" b="0" i="0" u="none" strike="noStrike" kern="1200" cap="none">
                <a:solidFill>
                  <a:schemeClr val="dk1"/>
                </a:solidFill>
                <a:latin typeface="Arial"/>
                <a:ea typeface="Arial"/>
                <a:cs typeface="Arial"/>
                <a:sym typeface="Arial"/>
              </a:defRPr>
            </a:lvl2pPr>
            <a:lvl3pPr marL="1371600" marR="0" lvl="2" indent="-342900" algn="l" defTabSz="914400" rtl="0" eaLnBrk="1" latinLnBrk="0" hangingPunct="1">
              <a:lnSpc>
                <a:spcPct val="100000"/>
              </a:lnSpc>
              <a:spcBef>
                <a:spcPts val="600"/>
              </a:spcBef>
              <a:spcAft>
                <a:spcPts val="0"/>
              </a:spcAft>
              <a:buClr>
                <a:schemeClr val="accent5"/>
              </a:buClr>
              <a:buSzPts val="1800"/>
              <a:buFont typeface="Arial"/>
              <a:buChar char="•"/>
              <a:defRPr sz="1800" b="0" i="0" u="none" strike="noStrike" kern="1200" cap="none">
                <a:solidFill>
                  <a:schemeClr val="dk1"/>
                </a:solidFill>
                <a:latin typeface="Arial"/>
                <a:ea typeface="Arial"/>
                <a:cs typeface="Arial"/>
                <a:sym typeface="Arial"/>
              </a:defRPr>
            </a:lvl3pPr>
            <a:lvl4pPr marL="1828800" marR="0" lvl="3" indent="-330200" algn="l" defTabSz="914400" rtl="0" eaLnBrk="1" latinLnBrk="0" hangingPunct="1">
              <a:lnSpc>
                <a:spcPct val="100000"/>
              </a:lnSpc>
              <a:spcBef>
                <a:spcPts val="600"/>
              </a:spcBef>
              <a:spcAft>
                <a:spcPts val="0"/>
              </a:spcAft>
              <a:buClr>
                <a:schemeClr val="accent5"/>
              </a:buClr>
              <a:buSzPts val="1600"/>
              <a:buFont typeface="Arial"/>
              <a:buChar char="•"/>
              <a:defRPr sz="1600" b="0" i="0" u="none" strike="noStrike" kern="1200" cap="none">
                <a:solidFill>
                  <a:schemeClr val="dk1"/>
                </a:solidFill>
                <a:latin typeface="Arial"/>
                <a:ea typeface="Arial"/>
                <a:cs typeface="Arial"/>
                <a:sym typeface="Arial"/>
              </a:defRPr>
            </a:lvl4pPr>
            <a:lvl5pPr marL="2286000" marR="0" lvl="4" indent="-330200" algn="l" defTabSz="914400" rtl="0" eaLnBrk="1" latinLnBrk="0" hangingPunct="1">
              <a:lnSpc>
                <a:spcPct val="100000"/>
              </a:lnSpc>
              <a:spcBef>
                <a:spcPts val="600"/>
              </a:spcBef>
              <a:spcAft>
                <a:spcPts val="0"/>
              </a:spcAft>
              <a:buClr>
                <a:schemeClr val="accent5"/>
              </a:buClr>
              <a:buSzPts val="1600"/>
              <a:buFont typeface="Arial"/>
              <a:buChar char="•"/>
              <a:defRPr sz="1600" b="0" i="0" u="none" strike="noStrike" kern="1200" cap="none">
                <a:solidFill>
                  <a:schemeClr val="dk1"/>
                </a:solidFill>
                <a:latin typeface="Arial"/>
                <a:ea typeface="Arial"/>
                <a:cs typeface="Arial"/>
                <a:sym typeface="Arial"/>
              </a:defRPr>
            </a:lvl5pPr>
            <a:lvl6pPr marL="2743200" marR="0" lvl="5" indent="-342900" algn="l" defTabSz="914400" rtl="0" eaLnBrk="1" latinLnBrk="0" hangingPunct="1">
              <a:lnSpc>
                <a:spcPct val="90000"/>
              </a:lnSpc>
              <a:spcBef>
                <a:spcPts val="6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6pPr>
            <a:lvl7pPr marL="3200400" marR="0" lvl="6"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7pPr>
            <a:lvl8pPr marL="3657600" marR="0" lvl="7"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8pPr>
            <a:lvl9pPr marL="4114800" marR="0" lvl="8"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9pPr>
          </a:lstStyle>
          <a:p>
            <a:pPr>
              <a:lnSpc>
                <a:spcPct val="130000"/>
              </a:lnSpc>
            </a:pPr>
            <a:r>
              <a:rPr lang="en-IE" sz="2000">
                <a:latin typeface="EC Square Sans Pro" panose="020B0506040000020004" pitchFamily="34" charset="0"/>
              </a:rPr>
              <a:t>JRC at the forefront of:</a:t>
            </a:r>
          </a:p>
          <a:p>
            <a:pPr lvl="1">
              <a:lnSpc>
                <a:spcPct val="130000"/>
              </a:lnSpc>
            </a:pPr>
            <a:r>
              <a:rPr lang="en-IE" sz="1500" b="1">
                <a:latin typeface="EC Square Sans Pro" panose="020B0506040000020004" pitchFamily="34" charset="0"/>
              </a:rPr>
              <a:t>All light &amp; heavy vehicle efficiency certification regulations</a:t>
            </a:r>
          </a:p>
          <a:p>
            <a:pPr lvl="1">
              <a:lnSpc>
                <a:spcPct val="130000"/>
              </a:lnSpc>
            </a:pPr>
            <a:r>
              <a:rPr lang="en-IE" sz="1500" b="1">
                <a:latin typeface="EC Square Sans Pro" panose="020B0506040000020004" pitchFamily="34" charset="0"/>
              </a:rPr>
              <a:t>Techno-economic analysis and impact assessment</a:t>
            </a:r>
          </a:p>
          <a:p>
            <a:pPr lvl="1">
              <a:lnSpc>
                <a:spcPct val="130000"/>
              </a:lnSpc>
            </a:pPr>
            <a:r>
              <a:rPr lang="en-IE" sz="1500" b="1">
                <a:latin typeface="EC Square Sans Pro" panose="020B0506040000020004" pitchFamily="34" charset="0"/>
              </a:rPr>
              <a:t>Innovation and efficiency improvement technology</a:t>
            </a:r>
          </a:p>
          <a:p>
            <a:pPr lvl="1">
              <a:lnSpc>
                <a:spcPct val="130000"/>
              </a:lnSpc>
            </a:pPr>
            <a:r>
              <a:rPr lang="en-IE" sz="1500" b="1">
                <a:latin typeface="EC Square Sans Pro" panose="020B0506040000020004" pitchFamily="34" charset="0"/>
              </a:rPr>
              <a:t>Holistic Assessment and Life-Cycle Assessment</a:t>
            </a:r>
          </a:p>
          <a:p>
            <a:pPr lvl="1">
              <a:lnSpc>
                <a:spcPct val="130000"/>
              </a:lnSpc>
            </a:pPr>
            <a:r>
              <a:rPr lang="en-IE" sz="1500" b="1">
                <a:latin typeface="EC Square Sans Pro" panose="020B0506040000020004" pitchFamily="34" charset="0"/>
              </a:rPr>
              <a:t>Digital applications</a:t>
            </a:r>
          </a:p>
        </p:txBody>
      </p:sp>
    </p:spTree>
    <p:extLst>
      <p:ext uri="{BB962C8B-B14F-4D97-AF65-F5344CB8AC3E}">
        <p14:creationId xmlns:p14="http://schemas.microsoft.com/office/powerpoint/2010/main" val="5775004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1320E-A1AF-7E78-555F-8B0E06BED5CB}"/>
              </a:ext>
            </a:extLst>
          </p:cNvPr>
          <p:cNvSpPr>
            <a:spLocks noGrp="1"/>
          </p:cNvSpPr>
          <p:nvPr>
            <p:ph type="title"/>
          </p:nvPr>
        </p:nvSpPr>
        <p:spPr>
          <a:xfrm>
            <a:off x="885112" y="85419"/>
            <a:ext cx="10263893" cy="782357"/>
          </a:xfrm>
        </p:spPr>
        <p:txBody>
          <a:bodyPr/>
          <a:lstStyle/>
          <a:p>
            <a:r>
              <a:rPr lang="en-GB">
                <a:latin typeface="EC Square Sans Pro" panose="020B0506040000020004" pitchFamily="34" charset="0"/>
              </a:rPr>
              <a:t>Heavy Vehicle (HDV) energy efficiency and VECTO</a:t>
            </a:r>
            <a:endParaRPr lang="en-GR">
              <a:latin typeface="EC Square Sans Pro" panose="020B0506040000020004" pitchFamily="34" charset="0"/>
            </a:endParaRPr>
          </a:p>
        </p:txBody>
      </p:sp>
      <p:sp>
        <p:nvSpPr>
          <p:cNvPr id="22" name="Rounded Rectangle 21">
            <a:extLst>
              <a:ext uri="{FF2B5EF4-FFF2-40B4-BE49-F238E27FC236}">
                <a16:creationId xmlns:a16="http://schemas.microsoft.com/office/drawing/2014/main" id="{2B03BB63-CC07-25D2-D622-D9F706DC1D8D}"/>
              </a:ext>
            </a:extLst>
          </p:cNvPr>
          <p:cNvSpPr/>
          <p:nvPr/>
        </p:nvSpPr>
        <p:spPr>
          <a:xfrm>
            <a:off x="525144" y="1472132"/>
            <a:ext cx="5905761" cy="2494531"/>
          </a:xfrm>
          <a:prstGeom prst="roundRect">
            <a:avLst/>
          </a:prstGeom>
          <a:noFill/>
          <a:ln w="28575">
            <a:solidFill>
              <a:srgbClr val="6170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sz="1400">
              <a:latin typeface="EC Square Sans Pro" panose="020B0506040000020004" pitchFamily="34" charset="0"/>
            </a:endParaRPr>
          </a:p>
        </p:txBody>
      </p:sp>
      <p:sp>
        <p:nvSpPr>
          <p:cNvPr id="29" name="Rounded Rectangle 28">
            <a:extLst>
              <a:ext uri="{FF2B5EF4-FFF2-40B4-BE49-F238E27FC236}">
                <a16:creationId xmlns:a16="http://schemas.microsoft.com/office/drawing/2014/main" id="{BF39A122-FF2E-4174-2708-541985972537}"/>
              </a:ext>
            </a:extLst>
          </p:cNvPr>
          <p:cNvSpPr/>
          <p:nvPr/>
        </p:nvSpPr>
        <p:spPr>
          <a:xfrm>
            <a:off x="6544307" y="1472132"/>
            <a:ext cx="4807846" cy="2494532"/>
          </a:xfrm>
          <a:prstGeom prst="roundRect">
            <a:avLst/>
          </a:prstGeom>
          <a:noFill/>
          <a:ln w="28575">
            <a:solidFill>
              <a:srgbClr val="6170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sz="1400">
              <a:latin typeface="EC Square Sans Pro" panose="020B0506040000020004" pitchFamily="34" charset="0"/>
            </a:endParaRPr>
          </a:p>
        </p:txBody>
      </p:sp>
      <p:sp>
        <p:nvSpPr>
          <p:cNvPr id="33" name="TextBox 32">
            <a:extLst>
              <a:ext uri="{FF2B5EF4-FFF2-40B4-BE49-F238E27FC236}">
                <a16:creationId xmlns:a16="http://schemas.microsoft.com/office/drawing/2014/main" id="{379D083E-7ECC-3801-9AB5-9770E9E7DCB8}"/>
              </a:ext>
            </a:extLst>
          </p:cNvPr>
          <p:cNvSpPr txBox="1"/>
          <p:nvPr/>
        </p:nvSpPr>
        <p:spPr>
          <a:xfrm>
            <a:off x="7290120" y="1613696"/>
            <a:ext cx="3983446" cy="2052870"/>
          </a:xfrm>
          <a:prstGeom prst="rect">
            <a:avLst/>
          </a:prstGeom>
          <a:noFill/>
        </p:spPr>
        <p:txBody>
          <a:bodyPr wrap="square" rtlCol="0">
            <a:spAutoFit/>
          </a:bodyPr>
          <a:lstStyle/>
          <a:p>
            <a:pPr marL="285750" indent="-285750">
              <a:lnSpc>
                <a:spcPct val="130000"/>
              </a:lnSpc>
              <a:buClr>
                <a:schemeClr val="accent5"/>
              </a:buClr>
              <a:buFont typeface="Arial"/>
              <a:buChar char="•"/>
            </a:pPr>
            <a:r>
              <a:rPr lang="en-US" sz="1400" b="1" noProof="0">
                <a:latin typeface="EC Square Sans Pro" panose="020B0506040000020004" pitchFamily="34" charset="0"/>
              </a:rPr>
              <a:t>Continuous development </a:t>
            </a:r>
            <a:r>
              <a:rPr lang="en-US" sz="1400" noProof="0">
                <a:latin typeface="EC Square Sans Pro" panose="020B0506040000020004" pitchFamily="34" charset="0"/>
              </a:rPr>
              <a:t>and update of VECTO suite to capture new technologies and innovations</a:t>
            </a:r>
          </a:p>
          <a:p>
            <a:pPr marL="285750" indent="-285750">
              <a:lnSpc>
                <a:spcPct val="130000"/>
              </a:lnSpc>
              <a:buClr>
                <a:schemeClr val="accent5"/>
              </a:buClr>
              <a:buFont typeface="Arial"/>
              <a:buChar char="•"/>
            </a:pPr>
            <a:r>
              <a:rPr lang="en-US" sz="1400">
                <a:latin typeface="EC Square Sans Pro" panose="020B0506040000020004" pitchFamily="34" charset="0"/>
              </a:rPr>
              <a:t>&gt;250 000 vehicle certifications per year</a:t>
            </a:r>
          </a:p>
          <a:p>
            <a:pPr marL="285750" indent="-285750">
              <a:lnSpc>
                <a:spcPct val="130000"/>
              </a:lnSpc>
              <a:buClr>
                <a:schemeClr val="accent5"/>
              </a:buClr>
              <a:buFont typeface="Arial"/>
              <a:buChar char="•"/>
            </a:pPr>
            <a:r>
              <a:rPr lang="en-GB" sz="1400">
                <a:latin typeface="EC Square Sans Pro" panose="020B0506040000020004" pitchFamily="34" charset="0"/>
              </a:rPr>
              <a:t>350+ registered users and 100+ stakeholders</a:t>
            </a:r>
            <a:endParaRPr lang="en-US" sz="1400">
              <a:latin typeface="EC Square Sans Pro" panose="020B0506040000020004" pitchFamily="34" charset="0"/>
            </a:endParaRPr>
          </a:p>
          <a:p>
            <a:pPr marL="285750" indent="-285750">
              <a:lnSpc>
                <a:spcPct val="130000"/>
              </a:lnSpc>
              <a:buClr>
                <a:schemeClr val="accent5"/>
              </a:buClr>
              <a:buFont typeface="Arial"/>
              <a:buChar char="•"/>
            </a:pPr>
            <a:r>
              <a:rPr lang="en-GB" sz="1400">
                <a:latin typeface="EC Square Sans Pro" panose="020B0506040000020004" pitchFamily="34" charset="0"/>
              </a:rPr>
              <a:t>Contribution to </a:t>
            </a:r>
            <a:r>
              <a:rPr lang="en-GB" sz="1400" b="1">
                <a:latin typeface="EC Square Sans Pro" panose="020B0506040000020004" pitchFamily="34" charset="0"/>
              </a:rPr>
              <a:t>monitoring and compliance mechanisms</a:t>
            </a:r>
            <a:r>
              <a:rPr lang="en-GB" sz="1400">
                <a:latin typeface="EC Square Sans Pro" panose="020B0506040000020004" pitchFamily="34" charset="0"/>
              </a:rPr>
              <a:t> for 2030+ HDV CO₂ targets.</a:t>
            </a:r>
            <a:endParaRPr lang="en-US" sz="1400" noProof="0">
              <a:latin typeface="EC Square Sans Pro" panose="020B0506040000020004" pitchFamily="34" charset="0"/>
            </a:endParaRPr>
          </a:p>
        </p:txBody>
      </p:sp>
      <p:sp>
        <p:nvSpPr>
          <p:cNvPr id="40" name="TextBox 39">
            <a:extLst>
              <a:ext uri="{FF2B5EF4-FFF2-40B4-BE49-F238E27FC236}">
                <a16:creationId xmlns:a16="http://schemas.microsoft.com/office/drawing/2014/main" id="{27F55349-AB89-143A-EB17-8714FEC5832F}"/>
              </a:ext>
            </a:extLst>
          </p:cNvPr>
          <p:cNvSpPr txBox="1"/>
          <p:nvPr/>
        </p:nvSpPr>
        <p:spPr>
          <a:xfrm>
            <a:off x="885112" y="1791439"/>
            <a:ext cx="5414082" cy="1772793"/>
          </a:xfrm>
          <a:prstGeom prst="rect">
            <a:avLst/>
          </a:prstGeom>
          <a:noFill/>
        </p:spPr>
        <p:txBody>
          <a:bodyPr wrap="square" rtlCol="0">
            <a:spAutoFit/>
          </a:bodyPr>
          <a:lstStyle/>
          <a:p>
            <a:pPr marL="285750" indent="-285750">
              <a:lnSpc>
                <a:spcPct val="130000"/>
              </a:lnSpc>
              <a:buClr>
                <a:schemeClr val="accent5"/>
              </a:buClr>
              <a:buFont typeface="Arial" panose="020B0604020202020204" pitchFamily="34" charset="0"/>
              <a:buChar char="•"/>
            </a:pPr>
            <a:r>
              <a:rPr lang="en-GB" sz="1400" b="1" noProof="0">
                <a:latin typeface="EC Square Sans Pro" panose="020B0506040000020004" pitchFamily="34" charset="0"/>
              </a:rPr>
              <a:t>EU 2019/1242: </a:t>
            </a:r>
            <a:r>
              <a:rPr lang="en-GB" sz="1400" noProof="0">
                <a:latin typeface="EC Square Sans Pro" panose="020B0506040000020004" pitchFamily="34" charset="0"/>
              </a:rPr>
              <a:t>CO</a:t>
            </a:r>
            <a:r>
              <a:rPr lang="en-GB" sz="1400" baseline="-25000" noProof="0">
                <a:latin typeface="EC Square Sans Pro" panose="020B0506040000020004" pitchFamily="34" charset="0"/>
              </a:rPr>
              <a:t>2</a:t>
            </a:r>
            <a:r>
              <a:rPr lang="en-GB" sz="1400" noProof="0">
                <a:latin typeface="EC Square Sans Pro" panose="020B0506040000020004" pitchFamily="34" charset="0"/>
              </a:rPr>
              <a:t> standards for road vehicles &gt; 3.5t</a:t>
            </a:r>
            <a:endParaRPr lang="en-GB" sz="1400" b="1" noProof="0">
              <a:latin typeface="EC Square Sans Pro" panose="020B0506040000020004" pitchFamily="34" charset="0"/>
            </a:endParaRPr>
          </a:p>
          <a:p>
            <a:pPr marL="285750" indent="-285750">
              <a:lnSpc>
                <a:spcPct val="130000"/>
              </a:lnSpc>
              <a:buClr>
                <a:schemeClr val="accent5"/>
              </a:buClr>
              <a:buFont typeface="Arial" panose="020B0604020202020204" pitchFamily="34" charset="0"/>
              <a:buChar char="•"/>
            </a:pPr>
            <a:r>
              <a:rPr lang="en-GB" sz="1400" b="1">
                <a:latin typeface="EC Square Sans Pro" panose="020B0506040000020004" pitchFamily="34" charset="0"/>
              </a:rPr>
              <a:t>EU 2017/2400:</a:t>
            </a:r>
            <a:r>
              <a:rPr lang="en-GB" sz="1400">
                <a:latin typeface="EC Square Sans Pro" panose="020B0506040000020004" pitchFamily="34" charset="0"/>
              </a:rPr>
              <a:t> Simulation-based certification with Commission provided IT tools</a:t>
            </a:r>
          </a:p>
          <a:p>
            <a:pPr marL="285750" indent="-285750">
              <a:lnSpc>
                <a:spcPct val="130000"/>
              </a:lnSpc>
              <a:buClr>
                <a:schemeClr val="accent5"/>
              </a:buClr>
              <a:buFont typeface="Arial" panose="020B0604020202020204" pitchFamily="34" charset="0"/>
              <a:buChar char="•"/>
            </a:pPr>
            <a:r>
              <a:rPr lang="en-GB" sz="1400" b="1" noProof="0">
                <a:latin typeface="EC Square Sans Pro" panose="020B0506040000020004" pitchFamily="34" charset="0"/>
              </a:rPr>
              <a:t>VECTO</a:t>
            </a:r>
            <a:r>
              <a:rPr lang="en-GB" sz="1400" noProof="0">
                <a:latin typeface="EC Square Sans Pro" panose="020B0506040000020004" pitchFamily="34" charset="0"/>
              </a:rPr>
              <a:t> model launched by DG </a:t>
            </a:r>
            <a:r>
              <a:rPr lang="en-GB" sz="1400" noProof="0" err="1">
                <a:latin typeface="EC Square Sans Pro" panose="020B0506040000020004" pitchFamily="34" charset="0"/>
              </a:rPr>
              <a:t>Clima</a:t>
            </a:r>
            <a:r>
              <a:rPr lang="en-GB" sz="1400" noProof="0">
                <a:latin typeface="EC Square Sans Pro" panose="020B0506040000020004" pitchFamily="34" charset="0"/>
              </a:rPr>
              <a:t> &amp; JRC </a:t>
            </a:r>
          </a:p>
          <a:p>
            <a:pPr marL="285750" indent="-285750">
              <a:lnSpc>
                <a:spcPct val="130000"/>
              </a:lnSpc>
              <a:buClr>
                <a:schemeClr val="accent5"/>
              </a:buClr>
              <a:buFont typeface="Arial" panose="020B0604020202020204" pitchFamily="34" charset="0"/>
              <a:buChar char="•"/>
            </a:pPr>
            <a:r>
              <a:rPr lang="en-GB" sz="1400">
                <a:latin typeface="EC Square Sans Pro" panose="020B0506040000020004" pitchFamily="34" charset="0"/>
              </a:rPr>
              <a:t>Extensive </a:t>
            </a:r>
            <a:r>
              <a:rPr lang="en-GB" sz="1400" b="1">
                <a:latin typeface="EC Square Sans Pro" panose="020B0506040000020004" pitchFamily="34" charset="0"/>
              </a:rPr>
              <a:t>policy support</a:t>
            </a:r>
            <a:r>
              <a:rPr lang="en-GB" sz="1400">
                <a:latin typeface="EC Square Sans Pro" panose="020B0506040000020004" pitchFamily="34" charset="0"/>
              </a:rPr>
              <a:t> through DIONE suite</a:t>
            </a:r>
          </a:p>
          <a:p>
            <a:pPr marL="285750" indent="-285750">
              <a:lnSpc>
                <a:spcPct val="130000"/>
              </a:lnSpc>
              <a:buClr>
                <a:schemeClr val="accent5"/>
              </a:buClr>
              <a:buFont typeface="Arial" panose="020B0604020202020204" pitchFamily="34" charset="0"/>
              <a:buChar char="•"/>
            </a:pPr>
            <a:r>
              <a:rPr lang="en-GB" sz="1400" b="1">
                <a:latin typeface="EC Square Sans Pro" panose="020B0506040000020004" pitchFamily="34" charset="0"/>
              </a:rPr>
              <a:t>Numerous</a:t>
            </a:r>
            <a:r>
              <a:rPr lang="en-GB" sz="1400">
                <a:latin typeface="EC Square Sans Pro" panose="020B0506040000020004" pitchFamily="34" charset="0"/>
              </a:rPr>
              <a:t> laboratory and </a:t>
            </a:r>
            <a:r>
              <a:rPr lang="en-GB" sz="1400" b="1" err="1">
                <a:latin typeface="EC Square Sans Pro" panose="020B0506040000020004" pitchFamily="34" charset="0"/>
              </a:rPr>
              <a:t>onroad</a:t>
            </a:r>
            <a:r>
              <a:rPr lang="en-GB" sz="1400" b="1">
                <a:latin typeface="EC Square Sans Pro" panose="020B0506040000020004" pitchFamily="34" charset="0"/>
              </a:rPr>
              <a:t> tests</a:t>
            </a:r>
            <a:endParaRPr lang="en-US" sz="1400" b="1" noProof="0">
              <a:latin typeface="EC Square Sans Pro" panose="020B0506040000020004" pitchFamily="34" charset="0"/>
            </a:endParaRPr>
          </a:p>
        </p:txBody>
      </p:sp>
      <p:sp>
        <p:nvSpPr>
          <p:cNvPr id="3" name="Rectangle 2"/>
          <p:cNvSpPr/>
          <p:nvPr/>
        </p:nvSpPr>
        <p:spPr>
          <a:xfrm>
            <a:off x="624668" y="0"/>
            <a:ext cx="266741" cy="1453830"/>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IE" sz="1400" spc="-30">
              <a:solidFill>
                <a:schemeClr val="tx1"/>
              </a:solidFill>
              <a:latin typeface="EC Square Sans Pro" panose="020B0506040000020004" pitchFamily="34" charset="0"/>
              <a:ea typeface="+mn-lt"/>
              <a:cs typeface="+mn-lt"/>
            </a:endParaRPr>
          </a:p>
        </p:txBody>
      </p:sp>
      <p:sp>
        <p:nvSpPr>
          <p:cNvPr id="31" name="TextBox 30">
            <a:extLst>
              <a:ext uri="{FF2B5EF4-FFF2-40B4-BE49-F238E27FC236}">
                <a16:creationId xmlns:a16="http://schemas.microsoft.com/office/drawing/2014/main" id="{9CA27ECE-207E-B0E9-1030-7A8FF08F55D8}"/>
              </a:ext>
            </a:extLst>
          </p:cNvPr>
          <p:cNvSpPr txBox="1"/>
          <p:nvPr/>
        </p:nvSpPr>
        <p:spPr>
          <a:xfrm>
            <a:off x="758038" y="4308485"/>
            <a:ext cx="10718275" cy="1668277"/>
          </a:xfrm>
          <a:prstGeom prst="rect">
            <a:avLst/>
          </a:prstGeom>
          <a:noFill/>
        </p:spPr>
        <p:txBody>
          <a:bodyPr wrap="square">
            <a:spAutoFit/>
          </a:bodyPr>
          <a:lstStyle/>
          <a:p>
            <a:pPr>
              <a:lnSpc>
                <a:spcPct val="130000"/>
              </a:lnSpc>
            </a:pPr>
            <a:r>
              <a:rPr lang="en-GB" sz="1600" b="1">
                <a:latin typeface="EC Square Sans Pro" panose="020B0506040000020004" pitchFamily="34" charset="0"/>
              </a:rPr>
              <a:t>Future</a:t>
            </a:r>
          </a:p>
          <a:p>
            <a:pPr>
              <a:lnSpc>
                <a:spcPct val="130000"/>
              </a:lnSpc>
            </a:pPr>
            <a:r>
              <a:rPr lang="en-GB" sz="1600">
                <a:latin typeface="EC Square Sans Pro" panose="020B0506040000020004" pitchFamily="34" charset="0"/>
              </a:rPr>
              <a:t>-Internationalisation of EU tools and collaborations with non-EU countries</a:t>
            </a:r>
          </a:p>
          <a:p>
            <a:pPr>
              <a:lnSpc>
                <a:spcPct val="130000"/>
              </a:lnSpc>
            </a:pPr>
            <a:r>
              <a:rPr lang="en-GB" sz="1600">
                <a:latin typeface="EC Square Sans Pro" panose="020B0506040000020004" pitchFamily="34" charset="0"/>
              </a:rPr>
              <a:t>-Emphasis on Zero Emission technologies uptake</a:t>
            </a:r>
          </a:p>
          <a:p>
            <a:pPr>
              <a:lnSpc>
                <a:spcPct val="130000"/>
              </a:lnSpc>
            </a:pPr>
            <a:r>
              <a:rPr lang="en-GB" sz="1600">
                <a:latin typeface="EC Square Sans Pro" panose="020B0506040000020004" pitchFamily="34" charset="0"/>
              </a:rPr>
              <a:t>-Support of new EU initiatives for transport decarbonisation </a:t>
            </a:r>
          </a:p>
          <a:p>
            <a:pPr>
              <a:lnSpc>
                <a:spcPct val="130000"/>
              </a:lnSpc>
            </a:pPr>
            <a:r>
              <a:rPr lang="en-GB" sz="1600">
                <a:latin typeface="EC Square Sans Pro" panose="020B0506040000020004" pitchFamily="34" charset="0"/>
              </a:rPr>
              <a:t>-Expand scientific outreach</a:t>
            </a:r>
          </a:p>
        </p:txBody>
      </p:sp>
      <p:pic>
        <p:nvPicPr>
          <p:cNvPr id="4" name="Picture 3"/>
          <p:cNvPicPr>
            <a:picLocks noChangeAspect="1"/>
          </p:cNvPicPr>
          <p:nvPr/>
        </p:nvPicPr>
        <p:blipFill>
          <a:blip r:embed="rId3"/>
          <a:stretch>
            <a:fillRect/>
          </a:stretch>
        </p:blipFill>
        <p:spPr>
          <a:xfrm>
            <a:off x="4665095" y="5801201"/>
            <a:ext cx="7255658" cy="845867"/>
          </a:xfrm>
          <a:prstGeom prst="rect">
            <a:avLst/>
          </a:prstGeom>
        </p:spPr>
      </p:pic>
      <p:grpSp>
        <p:nvGrpSpPr>
          <p:cNvPr id="8" name="Group 7"/>
          <p:cNvGrpSpPr/>
          <p:nvPr/>
        </p:nvGrpSpPr>
        <p:grpSpPr>
          <a:xfrm>
            <a:off x="5152974" y="953098"/>
            <a:ext cx="2716886" cy="2611134"/>
            <a:chOff x="5185864" y="953098"/>
            <a:chExt cx="2716886" cy="2611134"/>
          </a:xfrm>
        </p:grpSpPr>
        <p:grpSp>
          <p:nvGrpSpPr>
            <p:cNvPr id="23" name="Group 22">
              <a:extLst>
                <a:ext uri="{FF2B5EF4-FFF2-40B4-BE49-F238E27FC236}">
                  <a16:creationId xmlns:a16="http://schemas.microsoft.com/office/drawing/2014/main" id="{441885C3-9573-84F0-7389-78B5E99CED43}"/>
                </a:ext>
              </a:extLst>
            </p:cNvPr>
            <p:cNvGrpSpPr/>
            <p:nvPr/>
          </p:nvGrpSpPr>
          <p:grpSpPr>
            <a:xfrm>
              <a:off x="5185864" y="953098"/>
              <a:ext cx="2716886" cy="2421630"/>
              <a:chOff x="4879917" y="1357578"/>
              <a:chExt cx="1842656" cy="2150668"/>
            </a:xfrm>
          </p:grpSpPr>
          <p:pic>
            <p:nvPicPr>
              <p:cNvPr id="13" name="Graphic 12" descr="Signpost with solid fill">
                <a:extLst>
                  <a:ext uri="{FF2B5EF4-FFF2-40B4-BE49-F238E27FC236}">
                    <a16:creationId xmlns:a16="http://schemas.microsoft.com/office/drawing/2014/main" id="{5446EB7F-A733-72D1-5265-64D58130220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79917" y="1357578"/>
                <a:ext cx="1815083" cy="2150668"/>
              </a:xfrm>
              <a:prstGeom prst="rect">
                <a:avLst/>
              </a:prstGeom>
            </p:spPr>
          </p:pic>
          <p:sp>
            <p:nvSpPr>
              <p:cNvPr id="20" name="TextBox 19">
                <a:extLst>
                  <a:ext uri="{FF2B5EF4-FFF2-40B4-BE49-F238E27FC236}">
                    <a16:creationId xmlns:a16="http://schemas.microsoft.com/office/drawing/2014/main" id="{3D350010-0E3B-8941-DCD9-8358E5325297}"/>
                  </a:ext>
                </a:extLst>
              </p:cNvPr>
              <p:cNvSpPr txBox="1"/>
              <p:nvPr/>
            </p:nvSpPr>
            <p:spPr>
              <a:xfrm>
                <a:off x="5222440" y="1903032"/>
                <a:ext cx="945222" cy="273339"/>
              </a:xfrm>
              <a:prstGeom prst="rect">
                <a:avLst/>
              </a:prstGeom>
              <a:noFill/>
            </p:spPr>
            <p:txBody>
              <a:bodyPr wrap="square" rtlCol="0">
                <a:spAutoFit/>
              </a:bodyPr>
              <a:lstStyle/>
              <a:p>
                <a:pPr>
                  <a:buClr>
                    <a:schemeClr val="accent5"/>
                  </a:buClr>
                </a:pPr>
                <a:r>
                  <a:rPr lang="en-US" sz="1400" b="1" noProof="0">
                    <a:solidFill>
                      <a:schemeClr val="bg1"/>
                    </a:solidFill>
                    <a:latin typeface="EC Square Sans Pro" panose="020B0506040000020004" pitchFamily="34" charset="0"/>
                  </a:rPr>
                  <a:t>Basis    &amp;</a:t>
                </a:r>
                <a:endParaRPr lang="en-GR" sz="1400" b="1" noProof="0">
                  <a:solidFill>
                    <a:schemeClr val="bg1"/>
                  </a:solidFill>
                  <a:latin typeface="EC Square Sans Pro" panose="020B0506040000020004" pitchFamily="34" charset="0"/>
                </a:endParaRPr>
              </a:p>
            </p:txBody>
          </p:sp>
          <p:sp>
            <p:nvSpPr>
              <p:cNvPr id="21" name="TextBox 20">
                <a:extLst>
                  <a:ext uri="{FF2B5EF4-FFF2-40B4-BE49-F238E27FC236}">
                    <a16:creationId xmlns:a16="http://schemas.microsoft.com/office/drawing/2014/main" id="{4383F367-0D41-C131-ADB0-F69D958446E1}"/>
                  </a:ext>
                </a:extLst>
              </p:cNvPr>
              <p:cNvSpPr txBox="1"/>
              <p:nvPr/>
            </p:nvSpPr>
            <p:spPr>
              <a:xfrm>
                <a:off x="5777351" y="2426208"/>
                <a:ext cx="945222" cy="273339"/>
              </a:xfrm>
              <a:prstGeom prst="rect">
                <a:avLst/>
              </a:prstGeom>
              <a:noFill/>
            </p:spPr>
            <p:txBody>
              <a:bodyPr wrap="square" rtlCol="0">
                <a:spAutoFit/>
              </a:bodyPr>
              <a:lstStyle/>
              <a:p>
                <a:pPr>
                  <a:buClr>
                    <a:schemeClr val="accent5"/>
                  </a:buClr>
                </a:pPr>
                <a:r>
                  <a:rPr lang="en-US" sz="1400" b="1" noProof="0">
                    <a:solidFill>
                      <a:schemeClr val="bg1"/>
                    </a:solidFill>
                    <a:latin typeface="EC Square Sans Pro" panose="020B0506040000020004" pitchFamily="34" charset="0"/>
                  </a:rPr>
                  <a:t>Action</a:t>
                </a:r>
                <a:endParaRPr lang="en-GR" sz="1400" b="1" noProof="0">
                  <a:solidFill>
                    <a:schemeClr val="bg1"/>
                  </a:solidFill>
                  <a:latin typeface="EC Square Sans Pro" panose="020B0506040000020004" pitchFamily="34" charset="0"/>
                </a:endParaRPr>
              </a:p>
            </p:txBody>
          </p:sp>
        </p:grpSp>
        <p:sp>
          <p:nvSpPr>
            <p:cNvPr id="7" name="Rectangle 6"/>
            <p:cNvSpPr/>
            <p:nvPr/>
          </p:nvSpPr>
          <p:spPr>
            <a:xfrm>
              <a:off x="6439555" y="3151062"/>
              <a:ext cx="167249" cy="413170"/>
            </a:xfrm>
            <a:prstGeom prst="rect">
              <a:avLst/>
            </a:prstGeom>
            <a:solidFill>
              <a:srgbClr val="6170AF"/>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IE" sz="1400" spc="-30">
                <a:solidFill>
                  <a:schemeClr val="tx1"/>
                </a:solidFill>
                <a:ea typeface="+mn-lt"/>
                <a:cs typeface="+mn-lt"/>
              </a:endParaRPr>
            </a:p>
          </p:txBody>
        </p:sp>
      </p:grpSp>
      <p:pic>
        <p:nvPicPr>
          <p:cNvPr id="9" name="Picture 8" descr="A qr code on a white background&#10;&#10;AI-generated content may be incorrect.">
            <a:extLst>
              <a:ext uri="{FF2B5EF4-FFF2-40B4-BE49-F238E27FC236}">
                <a16:creationId xmlns:a16="http://schemas.microsoft.com/office/drawing/2014/main" id="{DAA5A897-2FD2-81EA-B011-AE8B08A3694A}"/>
              </a:ext>
            </a:extLst>
          </p:cNvPr>
          <p:cNvPicPr>
            <a:picLocks noChangeAspect="1"/>
          </p:cNvPicPr>
          <p:nvPr/>
        </p:nvPicPr>
        <p:blipFill>
          <a:blip r:embed="rId6"/>
          <a:stretch>
            <a:fillRect/>
          </a:stretch>
        </p:blipFill>
        <p:spPr>
          <a:xfrm>
            <a:off x="10926343" y="4938353"/>
            <a:ext cx="849164" cy="863182"/>
          </a:xfrm>
          <a:prstGeom prst="rect">
            <a:avLst/>
          </a:prstGeom>
        </p:spPr>
      </p:pic>
    </p:spTree>
    <p:extLst>
      <p:ext uri="{BB962C8B-B14F-4D97-AF65-F5344CB8AC3E}">
        <p14:creationId xmlns:p14="http://schemas.microsoft.com/office/powerpoint/2010/main" val="22774880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1320E-A1AF-7E78-555F-8B0E06BED5CB}"/>
              </a:ext>
            </a:extLst>
          </p:cNvPr>
          <p:cNvSpPr>
            <a:spLocks noGrp="1"/>
          </p:cNvSpPr>
          <p:nvPr>
            <p:ph type="title"/>
          </p:nvPr>
        </p:nvSpPr>
        <p:spPr>
          <a:xfrm>
            <a:off x="885112" y="85419"/>
            <a:ext cx="10263893" cy="782357"/>
          </a:xfrm>
        </p:spPr>
        <p:txBody>
          <a:bodyPr/>
          <a:lstStyle/>
          <a:p>
            <a:r>
              <a:rPr lang="en-GB">
                <a:latin typeface="EC Square Sans Pro" panose="020B0506040000020004" pitchFamily="34" charset="0"/>
                <a:ea typeface="+mj-lt"/>
                <a:cs typeface="+mj-lt"/>
              </a:rPr>
              <a:t>Light Vehicle CO</a:t>
            </a:r>
            <a:r>
              <a:rPr lang="en-GB" baseline="-25000">
                <a:latin typeface="EC Square Sans Pro" panose="020B0506040000020004" pitchFamily="34" charset="0"/>
                <a:ea typeface="+mj-lt"/>
                <a:cs typeface="+mj-lt"/>
              </a:rPr>
              <a:t>2</a:t>
            </a:r>
            <a:r>
              <a:rPr lang="en-GB">
                <a:latin typeface="EC Square Sans Pro" panose="020B0506040000020004" pitchFamily="34" charset="0"/>
                <a:ea typeface="+mj-lt"/>
                <a:cs typeface="+mj-lt"/>
              </a:rPr>
              <a:t> emissions &amp; energy efficiency</a:t>
            </a:r>
            <a:endParaRPr lang="en-GR">
              <a:latin typeface="EC Square Sans Pro" panose="020B0506040000020004" pitchFamily="34" charset="0"/>
            </a:endParaRPr>
          </a:p>
        </p:txBody>
      </p:sp>
      <p:sp>
        <p:nvSpPr>
          <p:cNvPr id="22" name="Rounded Rectangle 21">
            <a:extLst>
              <a:ext uri="{FF2B5EF4-FFF2-40B4-BE49-F238E27FC236}">
                <a16:creationId xmlns:a16="http://schemas.microsoft.com/office/drawing/2014/main" id="{2B03BB63-CC07-25D2-D622-D9F706DC1D8D}"/>
              </a:ext>
            </a:extLst>
          </p:cNvPr>
          <p:cNvSpPr/>
          <p:nvPr/>
        </p:nvSpPr>
        <p:spPr>
          <a:xfrm>
            <a:off x="525144" y="1472132"/>
            <a:ext cx="5905761" cy="2494531"/>
          </a:xfrm>
          <a:prstGeom prst="roundRect">
            <a:avLst/>
          </a:prstGeom>
          <a:noFill/>
          <a:ln w="28575">
            <a:solidFill>
              <a:srgbClr val="6170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sz="1400">
              <a:latin typeface="EC Square Sans Pro" panose="020B0506040000020004" pitchFamily="34" charset="0"/>
            </a:endParaRPr>
          </a:p>
        </p:txBody>
      </p:sp>
      <p:sp>
        <p:nvSpPr>
          <p:cNvPr id="29" name="Rounded Rectangle 28">
            <a:extLst>
              <a:ext uri="{FF2B5EF4-FFF2-40B4-BE49-F238E27FC236}">
                <a16:creationId xmlns:a16="http://schemas.microsoft.com/office/drawing/2014/main" id="{BF39A122-FF2E-4174-2708-541985972537}"/>
              </a:ext>
            </a:extLst>
          </p:cNvPr>
          <p:cNvSpPr/>
          <p:nvPr/>
        </p:nvSpPr>
        <p:spPr>
          <a:xfrm>
            <a:off x="6544307" y="1472132"/>
            <a:ext cx="4803463" cy="2494531"/>
          </a:xfrm>
          <a:prstGeom prst="roundRect">
            <a:avLst/>
          </a:prstGeom>
          <a:noFill/>
          <a:ln w="28575">
            <a:solidFill>
              <a:srgbClr val="6170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sz="1400">
              <a:latin typeface="EC Square Sans Pro" panose="020B0506040000020004" pitchFamily="34" charset="0"/>
            </a:endParaRPr>
          </a:p>
        </p:txBody>
      </p:sp>
      <p:sp>
        <p:nvSpPr>
          <p:cNvPr id="33" name="TextBox 32">
            <a:extLst>
              <a:ext uri="{FF2B5EF4-FFF2-40B4-BE49-F238E27FC236}">
                <a16:creationId xmlns:a16="http://schemas.microsoft.com/office/drawing/2014/main" id="{379D083E-7ECC-3801-9AB5-9770E9E7DCB8}"/>
              </a:ext>
            </a:extLst>
          </p:cNvPr>
          <p:cNvSpPr txBox="1"/>
          <p:nvPr/>
        </p:nvSpPr>
        <p:spPr>
          <a:xfrm>
            <a:off x="7290120" y="1613696"/>
            <a:ext cx="3983446" cy="2332946"/>
          </a:xfrm>
          <a:prstGeom prst="rect">
            <a:avLst/>
          </a:prstGeom>
          <a:noFill/>
        </p:spPr>
        <p:txBody>
          <a:bodyPr wrap="square" rtlCol="0">
            <a:spAutoFit/>
          </a:bodyPr>
          <a:lstStyle/>
          <a:p>
            <a:pPr marL="285750" indent="-285750">
              <a:lnSpc>
                <a:spcPct val="130000"/>
              </a:lnSpc>
              <a:buClr>
                <a:schemeClr val="accent5"/>
              </a:buClr>
              <a:buFont typeface="Arial"/>
              <a:buChar char="•"/>
            </a:pPr>
            <a:r>
              <a:rPr lang="en-GB" sz="1400">
                <a:latin typeface="EC Square Sans Pro" panose="020B0506040000020004" pitchFamily="34" charset="0"/>
              </a:rPr>
              <a:t>Real-world Emissions Monitoring &amp; OBFCM analysis</a:t>
            </a:r>
          </a:p>
          <a:p>
            <a:pPr marL="285750" indent="-285750">
              <a:lnSpc>
                <a:spcPct val="130000"/>
              </a:lnSpc>
              <a:buClr>
                <a:schemeClr val="accent5"/>
              </a:buClr>
              <a:buFont typeface="Arial"/>
              <a:buChar char="•"/>
            </a:pPr>
            <a:r>
              <a:rPr lang="en-GB" sz="1400">
                <a:latin typeface="EC Square Sans Pro" panose="020B0506040000020004" pitchFamily="34" charset="0"/>
              </a:rPr>
              <a:t>Assessment of novel decarbonisation technologies</a:t>
            </a:r>
          </a:p>
          <a:p>
            <a:pPr marL="285750" indent="-285750">
              <a:lnSpc>
                <a:spcPct val="130000"/>
              </a:lnSpc>
              <a:buClr>
                <a:schemeClr val="accent5"/>
              </a:buClr>
              <a:buFont typeface="Arial"/>
              <a:buChar char="•"/>
            </a:pPr>
            <a:r>
              <a:rPr lang="en-GB" sz="1400">
                <a:latin typeface="EC Square Sans Pro" panose="020B0506040000020004" pitchFamily="34" charset="0"/>
              </a:rPr>
              <a:t>Contribution to </a:t>
            </a:r>
            <a:r>
              <a:rPr lang="en-GB" sz="1400" b="1">
                <a:latin typeface="EC Square Sans Pro" panose="020B0506040000020004" pitchFamily="34" charset="0"/>
              </a:rPr>
              <a:t>monitoring and compliance mechanisms</a:t>
            </a:r>
            <a:r>
              <a:rPr lang="en-GB" sz="1400">
                <a:latin typeface="EC Square Sans Pro" panose="020B0506040000020004" pitchFamily="34" charset="0"/>
              </a:rPr>
              <a:t> for 2030+ HDV CO₂ targets.</a:t>
            </a:r>
          </a:p>
          <a:p>
            <a:pPr marL="285750" indent="-285750">
              <a:lnSpc>
                <a:spcPct val="130000"/>
              </a:lnSpc>
              <a:buClr>
                <a:schemeClr val="accent5"/>
              </a:buClr>
              <a:buFont typeface="Arial"/>
              <a:buChar char="•"/>
            </a:pPr>
            <a:r>
              <a:rPr lang="en-GB" sz="1400">
                <a:latin typeface="EC Square Sans Pro" panose="020B0506040000020004" pitchFamily="34" charset="0"/>
              </a:rPr>
              <a:t>Emissions verification risk assessment report</a:t>
            </a:r>
          </a:p>
          <a:p>
            <a:pPr marL="285750" indent="-285750">
              <a:lnSpc>
                <a:spcPct val="130000"/>
              </a:lnSpc>
              <a:buClr>
                <a:schemeClr val="accent5"/>
              </a:buClr>
              <a:buFont typeface="Arial"/>
              <a:buChar char="•"/>
            </a:pPr>
            <a:endParaRPr lang="en-US" sz="1400" noProof="0">
              <a:latin typeface="EC Square Sans Pro" panose="020B0506040000020004" pitchFamily="34" charset="0"/>
            </a:endParaRPr>
          </a:p>
        </p:txBody>
      </p:sp>
      <p:sp>
        <p:nvSpPr>
          <p:cNvPr id="40" name="TextBox 39">
            <a:extLst>
              <a:ext uri="{FF2B5EF4-FFF2-40B4-BE49-F238E27FC236}">
                <a16:creationId xmlns:a16="http://schemas.microsoft.com/office/drawing/2014/main" id="{27F55349-AB89-143A-EB17-8714FEC5832F}"/>
              </a:ext>
            </a:extLst>
          </p:cNvPr>
          <p:cNvSpPr txBox="1"/>
          <p:nvPr/>
        </p:nvSpPr>
        <p:spPr>
          <a:xfrm>
            <a:off x="770983" y="1636940"/>
            <a:ext cx="5414082" cy="2052870"/>
          </a:xfrm>
          <a:prstGeom prst="rect">
            <a:avLst/>
          </a:prstGeom>
          <a:noFill/>
        </p:spPr>
        <p:txBody>
          <a:bodyPr wrap="square" rtlCol="0">
            <a:spAutoFit/>
          </a:bodyPr>
          <a:lstStyle/>
          <a:p>
            <a:pPr marL="285750" indent="-285750">
              <a:lnSpc>
                <a:spcPct val="130000"/>
              </a:lnSpc>
              <a:buClr>
                <a:schemeClr val="accent5"/>
              </a:buClr>
              <a:buFont typeface="Arial" panose="020B0604020202020204" pitchFamily="34" charset="0"/>
              <a:buChar char="•"/>
            </a:pPr>
            <a:r>
              <a:rPr lang="en-GB" sz="1400" b="1" noProof="0">
                <a:latin typeface="EC Square Sans Pro" panose="020B0506040000020004" pitchFamily="34" charset="0"/>
              </a:rPr>
              <a:t>EU 2019/631: </a:t>
            </a:r>
            <a:r>
              <a:rPr lang="en-GB" sz="1400" noProof="0">
                <a:latin typeface="EC Square Sans Pro" panose="020B0506040000020004" pitchFamily="34" charset="0"/>
              </a:rPr>
              <a:t>CO</a:t>
            </a:r>
            <a:r>
              <a:rPr lang="en-GB" sz="1400" baseline="-25000" noProof="0">
                <a:latin typeface="EC Square Sans Pro" panose="020B0506040000020004" pitchFamily="34" charset="0"/>
              </a:rPr>
              <a:t>2</a:t>
            </a:r>
            <a:r>
              <a:rPr lang="en-GB" sz="1400" noProof="0">
                <a:latin typeface="EC Square Sans Pro" panose="020B0506040000020004" pitchFamily="34" charset="0"/>
              </a:rPr>
              <a:t> standards for road vehicles &lt; 3.5t</a:t>
            </a:r>
            <a:endParaRPr lang="en-GB" sz="1400" b="1" noProof="0">
              <a:latin typeface="EC Square Sans Pro" panose="020B0506040000020004" pitchFamily="34" charset="0"/>
            </a:endParaRPr>
          </a:p>
          <a:p>
            <a:pPr marL="285750" indent="-285750">
              <a:lnSpc>
                <a:spcPct val="130000"/>
              </a:lnSpc>
              <a:buClr>
                <a:schemeClr val="accent5"/>
              </a:buClr>
              <a:buFont typeface="Arial" panose="020B0604020202020204" pitchFamily="34" charset="0"/>
              <a:buChar char="•"/>
            </a:pPr>
            <a:r>
              <a:rPr lang="en-GB" sz="1400" b="1">
                <a:latin typeface="EC Square Sans Pro" panose="020B0506040000020004" pitchFamily="34" charset="0"/>
              </a:rPr>
              <a:t>Monitoring and verification </a:t>
            </a:r>
            <a:r>
              <a:rPr lang="en-GB" sz="1400">
                <a:latin typeface="EC Square Sans Pro" panose="020B0506040000020004" pitchFamily="34" charset="0"/>
              </a:rPr>
              <a:t>under both laboratory and in-use conditions</a:t>
            </a:r>
          </a:p>
          <a:p>
            <a:pPr marL="285750" indent="-285750">
              <a:lnSpc>
                <a:spcPct val="130000"/>
              </a:lnSpc>
              <a:buClr>
                <a:schemeClr val="accent5"/>
              </a:buClr>
              <a:buFont typeface="Arial" panose="020B0604020202020204" pitchFamily="34" charset="0"/>
              <a:buChar char="•"/>
            </a:pPr>
            <a:r>
              <a:rPr lang="en-GB" sz="1400" b="1" noProof="0">
                <a:latin typeface="EC Square Sans Pro" panose="020B0506040000020004" pitchFamily="34" charset="0"/>
              </a:rPr>
              <a:t>DICE: </a:t>
            </a:r>
            <a:r>
              <a:rPr lang="en-GB" sz="1400" noProof="0">
                <a:latin typeface="EC Square Sans Pro" panose="020B0506040000020004" pitchFamily="34" charset="0"/>
              </a:rPr>
              <a:t>Database for In-service CO2 emission verification developed and operated by the JRC</a:t>
            </a:r>
          </a:p>
          <a:p>
            <a:pPr marL="285750" indent="-285750">
              <a:lnSpc>
                <a:spcPct val="130000"/>
              </a:lnSpc>
              <a:buClr>
                <a:schemeClr val="accent5"/>
              </a:buClr>
              <a:buFont typeface="Arial" panose="020B0604020202020204" pitchFamily="34" charset="0"/>
              <a:buChar char="•"/>
            </a:pPr>
            <a:r>
              <a:rPr lang="en-GB" sz="1400">
                <a:latin typeface="EC Square Sans Pro" panose="020B0506040000020004" pitchFamily="34" charset="0"/>
              </a:rPr>
              <a:t>Extensive </a:t>
            </a:r>
            <a:r>
              <a:rPr lang="en-GB" sz="1400" b="1">
                <a:latin typeface="EC Square Sans Pro" panose="020B0506040000020004" pitchFamily="34" charset="0"/>
              </a:rPr>
              <a:t>policy support</a:t>
            </a:r>
            <a:r>
              <a:rPr lang="en-GB" sz="1400">
                <a:latin typeface="EC Square Sans Pro" panose="020B0506040000020004" pitchFamily="34" charset="0"/>
              </a:rPr>
              <a:t> through DIONE suite</a:t>
            </a:r>
          </a:p>
          <a:p>
            <a:pPr marL="285750" indent="-285750">
              <a:lnSpc>
                <a:spcPct val="130000"/>
              </a:lnSpc>
              <a:buClr>
                <a:schemeClr val="accent5"/>
              </a:buClr>
              <a:buFont typeface="Arial" panose="020B0604020202020204" pitchFamily="34" charset="0"/>
              <a:buChar char="•"/>
            </a:pPr>
            <a:r>
              <a:rPr lang="en-GB" sz="1400" b="1">
                <a:latin typeface="EC Square Sans Pro" panose="020B0506040000020004" pitchFamily="34" charset="0"/>
              </a:rPr>
              <a:t>Numerous</a:t>
            </a:r>
            <a:r>
              <a:rPr lang="en-GB" sz="1400">
                <a:latin typeface="EC Square Sans Pro" panose="020B0506040000020004" pitchFamily="34" charset="0"/>
              </a:rPr>
              <a:t> laboratory, </a:t>
            </a:r>
            <a:r>
              <a:rPr lang="en-GB" sz="1400" b="1">
                <a:latin typeface="EC Square Sans Pro" panose="020B0506040000020004" pitchFamily="34" charset="0"/>
              </a:rPr>
              <a:t>on-road and in use tests</a:t>
            </a:r>
            <a:endParaRPr lang="en-US" sz="1400" b="1" noProof="0">
              <a:latin typeface="EC Square Sans Pro" panose="020B0506040000020004" pitchFamily="34" charset="0"/>
            </a:endParaRPr>
          </a:p>
        </p:txBody>
      </p:sp>
      <p:sp>
        <p:nvSpPr>
          <p:cNvPr id="3" name="Rectangle 2"/>
          <p:cNvSpPr/>
          <p:nvPr/>
        </p:nvSpPr>
        <p:spPr>
          <a:xfrm>
            <a:off x="624668" y="0"/>
            <a:ext cx="266741" cy="1453830"/>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IE" sz="1400" spc="-30">
              <a:solidFill>
                <a:schemeClr val="tx1"/>
              </a:solidFill>
              <a:latin typeface="EC Square Sans Pro" panose="020B0506040000020004" pitchFamily="34" charset="0"/>
              <a:ea typeface="+mn-lt"/>
              <a:cs typeface="+mn-lt"/>
            </a:endParaRPr>
          </a:p>
        </p:txBody>
      </p:sp>
      <p:sp>
        <p:nvSpPr>
          <p:cNvPr id="31" name="TextBox 30">
            <a:extLst>
              <a:ext uri="{FF2B5EF4-FFF2-40B4-BE49-F238E27FC236}">
                <a16:creationId xmlns:a16="http://schemas.microsoft.com/office/drawing/2014/main" id="{9CA27ECE-207E-B0E9-1030-7A8FF08F55D8}"/>
              </a:ext>
            </a:extLst>
          </p:cNvPr>
          <p:cNvSpPr txBox="1"/>
          <p:nvPr/>
        </p:nvSpPr>
        <p:spPr>
          <a:xfrm>
            <a:off x="758038" y="4308485"/>
            <a:ext cx="10718275" cy="1692771"/>
          </a:xfrm>
          <a:prstGeom prst="rect">
            <a:avLst/>
          </a:prstGeom>
          <a:noFill/>
        </p:spPr>
        <p:txBody>
          <a:bodyPr wrap="square">
            <a:spAutoFit/>
          </a:bodyPr>
          <a:lstStyle/>
          <a:p>
            <a:pPr>
              <a:lnSpc>
                <a:spcPct val="130000"/>
              </a:lnSpc>
            </a:pPr>
            <a:r>
              <a:rPr lang="en-GB" sz="1600" b="1">
                <a:latin typeface="EC Square Sans Pro" panose="020B0506040000020004" pitchFamily="34" charset="0"/>
              </a:rPr>
              <a:t>Future</a:t>
            </a:r>
          </a:p>
          <a:p>
            <a:pPr>
              <a:lnSpc>
                <a:spcPct val="130000"/>
              </a:lnSpc>
            </a:pPr>
            <a:r>
              <a:rPr lang="en-GB" sz="1600">
                <a:latin typeface="EC Square Sans Pro" panose="020B0506040000020004" pitchFamily="34" charset="0"/>
              </a:rPr>
              <a:t>-Holistic assessment and lifecycle analysis </a:t>
            </a:r>
          </a:p>
          <a:p>
            <a:pPr>
              <a:lnSpc>
                <a:spcPct val="130000"/>
              </a:lnSpc>
            </a:pPr>
            <a:r>
              <a:rPr lang="en-GB" sz="1600">
                <a:latin typeface="EC Square Sans Pro" panose="020B0506040000020004" pitchFamily="34" charset="0"/>
              </a:rPr>
              <a:t>-Low and Zero Emission technologies uptake acceleration</a:t>
            </a:r>
          </a:p>
          <a:p>
            <a:pPr>
              <a:lnSpc>
                <a:spcPct val="130000"/>
              </a:lnSpc>
            </a:pPr>
            <a:r>
              <a:rPr lang="en-GB" sz="1600">
                <a:latin typeface="EC Square Sans Pro" panose="020B0506040000020004" pitchFamily="34" charset="0"/>
              </a:rPr>
              <a:t>-Driver behaviour and user sentiment analysis</a:t>
            </a:r>
          </a:p>
          <a:p>
            <a:pPr>
              <a:lnSpc>
                <a:spcPct val="130000"/>
              </a:lnSpc>
            </a:pPr>
            <a:r>
              <a:rPr lang="en-GB" sz="1600">
                <a:latin typeface="EC Square Sans Pro" panose="020B0506040000020004" pitchFamily="34" charset="0"/>
              </a:rPr>
              <a:t>-Expand scientific outreach</a:t>
            </a:r>
          </a:p>
        </p:txBody>
      </p:sp>
      <p:grpSp>
        <p:nvGrpSpPr>
          <p:cNvPr id="8" name="Group 7"/>
          <p:cNvGrpSpPr/>
          <p:nvPr/>
        </p:nvGrpSpPr>
        <p:grpSpPr>
          <a:xfrm>
            <a:off x="5152974" y="953098"/>
            <a:ext cx="2716886" cy="2611134"/>
            <a:chOff x="5185864" y="953098"/>
            <a:chExt cx="2716886" cy="2611134"/>
          </a:xfrm>
        </p:grpSpPr>
        <p:grpSp>
          <p:nvGrpSpPr>
            <p:cNvPr id="23" name="Group 22">
              <a:extLst>
                <a:ext uri="{FF2B5EF4-FFF2-40B4-BE49-F238E27FC236}">
                  <a16:creationId xmlns:a16="http://schemas.microsoft.com/office/drawing/2014/main" id="{441885C3-9573-84F0-7389-78B5E99CED43}"/>
                </a:ext>
              </a:extLst>
            </p:cNvPr>
            <p:cNvGrpSpPr/>
            <p:nvPr/>
          </p:nvGrpSpPr>
          <p:grpSpPr>
            <a:xfrm>
              <a:off x="5185864" y="953098"/>
              <a:ext cx="2716886" cy="2421630"/>
              <a:chOff x="4879917" y="1357578"/>
              <a:chExt cx="1842656" cy="2150668"/>
            </a:xfrm>
          </p:grpSpPr>
          <p:pic>
            <p:nvPicPr>
              <p:cNvPr id="13" name="Graphic 12" descr="Signpost with solid fill">
                <a:extLst>
                  <a:ext uri="{FF2B5EF4-FFF2-40B4-BE49-F238E27FC236}">
                    <a16:creationId xmlns:a16="http://schemas.microsoft.com/office/drawing/2014/main" id="{5446EB7F-A733-72D1-5265-64D58130220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79917" y="1357578"/>
                <a:ext cx="1815083" cy="2150668"/>
              </a:xfrm>
              <a:prstGeom prst="rect">
                <a:avLst/>
              </a:prstGeom>
            </p:spPr>
          </p:pic>
          <p:sp>
            <p:nvSpPr>
              <p:cNvPr id="20" name="TextBox 19">
                <a:extLst>
                  <a:ext uri="{FF2B5EF4-FFF2-40B4-BE49-F238E27FC236}">
                    <a16:creationId xmlns:a16="http://schemas.microsoft.com/office/drawing/2014/main" id="{3D350010-0E3B-8941-DCD9-8358E5325297}"/>
                  </a:ext>
                </a:extLst>
              </p:cNvPr>
              <p:cNvSpPr txBox="1"/>
              <p:nvPr/>
            </p:nvSpPr>
            <p:spPr>
              <a:xfrm>
                <a:off x="5222440" y="1903032"/>
                <a:ext cx="945222" cy="273339"/>
              </a:xfrm>
              <a:prstGeom prst="rect">
                <a:avLst/>
              </a:prstGeom>
              <a:noFill/>
            </p:spPr>
            <p:txBody>
              <a:bodyPr wrap="square" rtlCol="0">
                <a:spAutoFit/>
              </a:bodyPr>
              <a:lstStyle/>
              <a:p>
                <a:pPr>
                  <a:buClr>
                    <a:schemeClr val="accent5"/>
                  </a:buClr>
                </a:pPr>
                <a:r>
                  <a:rPr lang="en-US" sz="1400" b="1" noProof="0">
                    <a:solidFill>
                      <a:schemeClr val="bg1"/>
                    </a:solidFill>
                    <a:latin typeface="EC Square Sans Pro" panose="020B0506040000020004" pitchFamily="34" charset="0"/>
                  </a:rPr>
                  <a:t>Basis    &amp;</a:t>
                </a:r>
                <a:endParaRPr lang="en-GR" sz="1400" b="1" noProof="0">
                  <a:solidFill>
                    <a:schemeClr val="bg1"/>
                  </a:solidFill>
                  <a:latin typeface="EC Square Sans Pro" panose="020B0506040000020004" pitchFamily="34" charset="0"/>
                </a:endParaRPr>
              </a:p>
            </p:txBody>
          </p:sp>
          <p:sp>
            <p:nvSpPr>
              <p:cNvPr id="21" name="TextBox 20">
                <a:extLst>
                  <a:ext uri="{FF2B5EF4-FFF2-40B4-BE49-F238E27FC236}">
                    <a16:creationId xmlns:a16="http://schemas.microsoft.com/office/drawing/2014/main" id="{4383F367-0D41-C131-ADB0-F69D958446E1}"/>
                  </a:ext>
                </a:extLst>
              </p:cNvPr>
              <p:cNvSpPr txBox="1"/>
              <p:nvPr/>
            </p:nvSpPr>
            <p:spPr>
              <a:xfrm>
                <a:off x="5777351" y="2426208"/>
                <a:ext cx="945222" cy="273339"/>
              </a:xfrm>
              <a:prstGeom prst="rect">
                <a:avLst/>
              </a:prstGeom>
              <a:noFill/>
            </p:spPr>
            <p:txBody>
              <a:bodyPr wrap="square" rtlCol="0">
                <a:spAutoFit/>
              </a:bodyPr>
              <a:lstStyle/>
              <a:p>
                <a:pPr>
                  <a:buClr>
                    <a:schemeClr val="accent5"/>
                  </a:buClr>
                </a:pPr>
                <a:r>
                  <a:rPr lang="en-US" sz="1400" b="1" noProof="0">
                    <a:solidFill>
                      <a:schemeClr val="bg1"/>
                    </a:solidFill>
                    <a:latin typeface="EC Square Sans Pro" panose="020B0506040000020004" pitchFamily="34" charset="0"/>
                  </a:rPr>
                  <a:t>Action</a:t>
                </a:r>
                <a:endParaRPr lang="en-GR" sz="1400" b="1" noProof="0">
                  <a:solidFill>
                    <a:schemeClr val="bg1"/>
                  </a:solidFill>
                  <a:latin typeface="EC Square Sans Pro" panose="020B0506040000020004" pitchFamily="34" charset="0"/>
                </a:endParaRPr>
              </a:p>
            </p:txBody>
          </p:sp>
        </p:grpSp>
        <p:sp>
          <p:nvSpPr>
            <p:cNvPr id="7" name="Rectangle 6"/>
            <p:cNvSpPr/>
            <p:nvPr/>
          </p:nvSpPr>
          <p:spPr>
            <a:xfrm>
              <a:off x="6439555" y="3151062"/>
              <a:ext cx="167249" cy="413170"/>
            </a:xfrm>
            <a:prstGeom prst="rect">
              <a:avLst/>
            </a:prstGeom>
            <a:solidFill>
              <a:srgbClr val="6170AF"/>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IE" sz="1400" spc="-30">
                <a:solidFill>
                  <a:schemeClr val="tx1"/>
                </a:solidFill>
                <a:ea typeface="+mn-lt"/>
                <a:cs typeface="+mn-lt"/>
              </a:endParaRPr>
            </a:p>
          </p:txBody>
        </p:sp>
      </p:grpSp>
      <p:pic>
        <p:nvPicPr>
          <p:cNvPr id="1026" name="Picture 2" descr="https://ars.els-cdn.com/content/image/1-s2.0-S0048969725020947-ga1_lrg.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0802"/>
          <a:stretch/>
        </p:blipFill>
        <p:spPr bwMode="auto">
          <a:xfrm>
            <a:off x="6476187" y="4227955"/>
            <a:ext cx="5098700" cy="2385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6450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19FE7-7792-950E-E670-515CE15F07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27961F-C58E-E2DC-9CAF-1525B6E5C3CE}"/>
              </a:ext>
            </a:extLst>
          </p:cNvPr>
          <p:cNvSpPr>
            <a:spLocks noGrp="1"/>
          </p:cNvSpPr>
          <p:nvPr>
            <p:ph type="title"/>
          </p:nvPr>
        </p:nvSpPr>
        <p:spPr>
          <a:xfrm>
            <a:off x="964053" y="98887"/>
            <a:ext cx="10263893" cy="782357"/>
          </a:xfrm>
        </p:spPr>
        <p:txBody>
          <a:bodyPr/>
          <a:lstStyle/>
          <a:p>
            <a:r>
              <a:rPr lang="en-GB">
                <a:latin typeface="EC Square Sans Pro" panose="020B0506040000020004" pitchFamily="34" charset="0"/>
                <a:ea typeface="+mj-lt"/>
                <a:cs typeface="+mj-lt"/>
              </a:rPr>
              <a:t>Policy Modelling &amp; DIONE model</a:t>
            </a:r>
            <a:endParaRPr lang="en-GR">
              <a:latin typeface="EC Square Sans Pro" panose="020B0506040000020004" pitchFamily="34" charset="0"/>
            </a:endParaRPr>
          </a:p>
        </p:txBody>
      </p:sp>
      <p:sp>
        <p:nvSpPr>
          <p:cNvPr id="22" name="Rounded Rectangle 21">
            <a:extLst>
              <a:ext uri="{FF2B5EF4-FFF2-40B4-BE49-F238E27FC236}">
                <a16:creationId xmlns:a16="http://schemas.microsoft.com/office/drawing/2014/main" id="{E8C6F3CD-B747-BB41-165D-D1F5D4A9923B}"/>
              </a:ext>
            </a:extLst>
          </p:cNvPr>
          <p:cNvSpPr/>
          <p:nvPr/>
        </p:nvSpPr>
        <p:spPr>
          <a:xfrm>
            <a:off x="819709" y="1181528"/>
            <a:ext cx="4587453" cy="2645999"/>
          </a:xfrm>
          <a:prstGeom prst="roundRect">
            <a:avLst/>
          </a:prstGeom>
          <a:noFill/>
          <a:ln w="28575">
            <a:solidFill>
              <a:srgbClr val="6170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latin typeface="EC Square Sans Pro" panose="020B0506040000020004" pitchFamily="34" charset="0"/>
            </a:endParaRPr>
          </a:p>
        </p:txBody>
      </p:sp>
      <p:sp>
        <p:nvSpPr>
          <p:cNvPr id="29" name="Rounded Rectangle 28">
            <a:extLst>
              <a:ext uri="{FF2B5EF4-FFF2-40B4-BE49-F238E27FC236}">
                <a16:creationId xmlns:a16="http://schemas.microsoft.com/office/drawing/2014/main" id="{5EEB4946-D4B4-6508-9172-54EAF7AB69A1}"/>
              </a:ext>
            </a:extLst>
          </p:cNvPr>
          <p:cNvSpPr/>
          <p:nvPr/>
        </p:nvSpPr>
        <p:spPr>
          <a:xfrm>
            <a:off x="5568714" y="1181528"/>
            <a:ext cx="5959108" cy="2645999"/>
          </a:xfrm>
          <a:prstGeom prst="roundRect">
            <a:avLst/>
          </a:prstGeom>
          <a:noFill/>
          <a:ln w="28575">
            <a:solidFill>
              <a:srgbClr val="6170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latin typeface="EC Square Sans Pro" panose="020B0506040000020004" pitchFamily="34" charset="0"/>
            </a:endParaRPr>
          </a:p>
        </p:txBody>
      </p:sp>
      <p:sp>
        <p:nvSpPr>
          <p:cNvPr id="34" name="TextBox 33">
            <a:extLst>
              <a:ext uri="{FF2B5EF4-FFF2-40B4-BE49-F238E27FC236}">
                <a16:creationId xmlns:a16="http://schemas.microsoft.com/office/drawing/2014/main" id="{F8BFC2EE-2763-BCA7-A30C-C0EA7F00AF41}"/>
              </a:ext>
            </a:extLst>
          </p:cNvPr>
          <p:cNvSpPr txBox="1"/>
          <p:nvPr/>
        </p:nvSpPr>
        <p:spPr>
          <a:xfrm>
            <a:off x="3772589" y="4533049"/>
            <a:ext cx="6798762" cy="2052870"/>
          </a:xfrm>
          <a:prstGeom prst="rect">
            <a:avLst/>
          </a:prstGeom>
          <a:noFill/>
        </p:spPr>
        <p:txBody>
          <a:bodyPr wrap="square" lIns="91440" tIns="45720" rIns="91440" bIns="45720" rtlCol="0" anchor="t">
            <a:spAutoFit/>
          </a:bodyPr>
          <a:lstStyle/>
          <a:p>
            <a:pPr>
              <a:lnSpc>
                <a:spcPct val="130000"/>
              </a:lnSpc>
              <a:buClr>
                <a:schemeClr val="accent5"/>
              </a:buClr>
            </a:pPr>
            <a:r>
              <a:rPr lang="en-GB" sz="1400" b="1">
                <a:latin typeface="EC Square Sans Pro" panose="020B0506040000020004" pitchFamily="34" charset="0"/>
              </a:rPr>
              <a:t>Future</a:t>
            </a:r>
          </a:p>
          <a:p>
            <a:pPr marL="285750" indent="-285750">
              <a:lnSpc>
                <a:spcPct val="130000"/>
              </a:lnSpc>
              <a:buClr>
                <a:schemeClr val="accent5"/>
              </a:buClr>
              <a:buFont typeface="Arial"/>
              <a:buChar char="•"/>
            </a:pPr>
            <a:r>
              <a:rPr lang="en-GB" sz="1400">
                <a:latin typeface="EC Square Sans Pro" panose="020B0506040000020004" pitchFamily="34" charset="0"/>
              </a:rPr>
              <a:t>Support CLIMA LDV progress reporting on ZEV cost parity and affordability. </a:t>
            </a:r>
          </a:p>
          <a:p>
            <a:pPr marL="285750" indent="-285750">
              <a:lnSpc>
                <a:spcPct val="130000"/>
              </a:lnSpc>
              <a:buClr>
                <a:schemeClr val="accent5"/>
              </a:buClr>
              <a:buFont typeface="Arial"/>
              <a:buChar char="•"/>
            </a:pPr>
            <a:r>
              <a:rPr lang="en-GB" sz="1400">
                <a:latin typeface="EC Square Sans Pro" panose="020B0506040000020004" pitchFamily="34" charset="0"/>
              </a:rPr>
              <a:t>Fleet composition: incorporate country specific economic factors</a:t>
            </a:r>
          </a:p>
          <a:p>
            <a:pPr marL="285750" indent="-285750">
              <a:lnSpc>
                <a:spcPct val="130000"/>
              </a:lnSpc>
              <a:buClr>
                <a:schemeClr val="accent5"/>
              </a:buClr>
              <a:buFont typeface="Arial"/>
              <a:buChar char="•"/>
            </a:pPr>
            <a:r>
              <a:rPr lang="en-GB" sz="1400">
                <a:latin typeface="EC Square Sans Pro" panose="020B0506040000020004" pitchFamily="34" charset="0"/>
              </a:rPr>
              <a:t>Impacts of LDV CO2 standards on air pollutant emission, air quality and health</a:t>
            </a:r>
          </a:p>
          <a:p>
            <a:pPr marL="285750" indent="-285750">
              <a:lnSpc>
                <a:spcPct val="130000"/>
              </a:lnSpc>
              <a:buClr>
                <a:schemeClr val="accent5"/>
              </a:buClr>
              <a:buFont typeface="Arial"/>
              <a:buChar char="•"/>
            </a:pPr>
            <a:r>
              <a:rPr lang="en-GB" sz="1400">
                <a:latin typeface="EC Square Sans Pro" panose="020B0506040000020004" pitchFamily="34" charset="0"/>
              </a:rPr>
              <a:t>EEA data: development of EU ZEV market</a:t>
            </a:r>
          </a:p>
          <a:p>
            <a:pPr marL="285750" indent="-285750">
              <a:lnSpc>
                <a:spcPct val="130000"/>
              </a:lnSpc>
              <a:buClr>
                <a:schemeClr val="accent5"/>
              </a:buClr>
              <a:buFont typeface="Arial"/>
              <a:buChar char="•"/>
            </a:pPr>
            <a:r>
              <a:rPr lang="en-GB" sz="1400">
                <a:latin typeface="EC Square Sans Pro" panose="020B0506040000020004" pitchFamily="34" charset="0"/>
              </a:rPr>
              <a:t> Expand DIONE for non-road transport and refine emission factors</a:t>
            </a:r>
          </a:p>
          <a:p>
            <a:pPr marL="285750" indent="-285750">
              <a:lnSpc>
                <a:spcPct val="130000"/>
              </a:lnSpc>
              <a:buClr>
                <a:schemeClr val="accent5"/>
              </a:buClr>
              <a:buFont typeface="Arial"/>
              <a:buChar char="•"/>
            </a:pPr>
            <a:endParaRPr lang="en-GB" sz="1400">
              <a:latin typeface="EC Square Sans Pro" panose="020B0506040000020004" pitchFamily="34" charset="0"/>
            </a:endParaRPr>
          </a:p>
        </p:txBody>
      </p:sp>
      <p:sp>
        <p:nvSpPr>
          <p:cNvPr id="40" name="TextBox 39">
            <a:extLst>
              <a:ext uri="{FF2B5EF4-FFF2-40B4-BE49-F238E27FC236}">
                <a16:creationId xmlns:a16="http://schemas.microsoft.com/office/drawing/2014/main" id="{C2C55B93-675E-A562-724C-8B4A7ED26639}"/>
              </a:ext>
            </a:extLst>
          </p:cNvPr>
          <p:cNvSpPr txBox="1"/>
          <p:nvPr/>
        </p:nvSpPr>
        <p:spPr>
          <a:xfrm>
            <a:off x="960723" y="1328429"/>
            <a:ext cx="5903937" cy="1492716"/>
          </a:xfrm>
          <a:prstGeom prst="rect">
            <a:avLst/>
          </a:prstGeom>
          <a:noFill/>
        </p:spPr>
        <p:txBody>
          <a:bodyPr wrap="square" lIns="91440" tIns="45720" rIns="91440" bIns="45720" rtlCol="0" anchor="t">
            <a:spAutoFit/>
          </a:bodyPr>
          <a:lstStyle/>
          <a:p>
            <a:pPr marL="285750" indent="-285750">
              <a:lnSpc>
                <a:spcPct val="130000"/>
              </a:lnSpc>
              <a:buClr>
                <a:schemeClr val="accent5"/>
              </a:buClr>
              <a:buFont typeface="Arial" panose="020B0604020202020204" pitchFamily="34" charset="0"/>
              <a:buChar char="•"/>
            </a:pPr>
            <a:r>
              <a:rPr lang="en-US" sz="1400">
                <a:latin typeface="EC Square Sans Pro" panose="020B0506040000020004" pitchFamily="34" charset="0"/>
              </a:rPr>
              <a:t>Socio-economic analysis: </a:t>
            </a:r>
            <a:endParaRPr lang="en-US" sz="1400">
              <a:latin typeface="EC Square Sans Pro" panose="020B0506040000020004" pitchFamily="34" charset="0"/>
              <a:cs typeface="Arial"/>
            </a:endParaRPr>
          </a:p>
          <a:p>
            <a:pPr marL="285750" indent="-285750">
              <a:lnSpc>
                <a:spcPct val="130000"/>
              </a:lnSpc>
              <a:buClr>
                <a:schemeClr val="accent5"/>
              </a:buClr>
              <a:buFont typeface="Arial" panose="020B0604020202020204" pitchFamily="34" charset="0"/>
              <a:buChar char="•"/>
            </a:pPr>
            <a:r>
              <a:rPr lang="en-GB" sz="1400">
                <a:latin typeface="EC Square Sans Pro" panose="020B0506040000020004" pitchFamily="34" charset="0"/>
              </a:rPr>
              <a:t>Cost and TCO modelling</a:t>
            </a:r>
            <a:endParaRPr lang="en-GB" sz="1400">
              <a:latin typeface="EC Square Sans Pro" panose="020B0506040000020004" pitchFamily="34" charset="0"/>
              <a:cs typeface="Arial"/>
            </a:endParaRPr>
          </a:p>
          <a:p>
            <a:pPr marL="285750" lvl="1" indent="-285750">
              <a:lnSpc>
                <a:spcPct val="130000"/>
              </a:lnSpc>
              <a:buClr>
                <a:schemeClr val="accent5"/>
              </a:buClr>
              <a:buFont typeface="Arial" panose="020B0604020202020204" pitchFamily="34" charset="0"/>
              <a:buChar char="•"/>
            </a:pPr>
            <a:r>
              <a:rPr lang="en-GB" sz="1400">
                <a:latin typeface="EC Square Sans Pro" panose="020B0506040000020004" pitchFamily="34" charset="0"/>
              </a:rPr>
              <a:t>Fleet Composition and  </a:t>
            </a:r>
          </a:p>
          <a:p>
            <a:pPr marL="285750" lvl="1" indent="-285750">
              <a:lnSpc>
                <a:spcPct val="130000"/>
              </a:lnSpc>
              <a:buClr>
                <a:schemeClr val="accent5"/>
              </a:buClr>
              <a:buFont typeface="Arial" panose="020B0604020202020204" pitchFamily="34" charset="0"/>
              <a:buChar char="•"/>
            </a:pPr>
            <a:r>
              <a:rPr lang="en-GB" sz="1400">
                <a:latin typeface="EC Square Sans Pro" panose="020B0506040000020004" pitchFamily="34" charset="0"/>
              </a:rPr>
              <a:t>DIONE Fleet Model: </a:t>
            </a:r>
            <a:endParaRPr lang="en-GB" sz="1400">
              <a:latin typeface="EC Square Sans Pro" panose="020B0506040000020004" pitchFamily="34" charset="0"/>
              <a:cs typeface="Arial"/>
            </a:endParaRPr>
          </a:p>
          <a:p>
            <a:pPr marL="285750" indent="-285750">
              <a:lnSpc>
                <a:spcPct val="130000"/>
              </a:lnSpc>
              <a:buClr>
                <a:schemeClr val="accent5"/>
              </a:buClr>
              <a:buFont typeface="Arial" panose="020B0604020202020204" pitchFamily="34" charset="0"/>
              <a:buChar char="•"/>
            </a:pPr>
            <a:r>
              <a:rPr lang="en-US" sz="1400">
                <a:latin typeface="EC Square Sans Pro" panose="020B0506040000020004" pitchFamily="34" charset="0"/>
                <a:cs typeface="Arial"/>
              </a:rPr>
              <a:t>Maritime study for DG INTPA to support GGSC</a:t>
            </a:r>
          </a:p>
        </p:txBody>
      </p:sp>
      <p:sp>
        <p:nvSpPr>
          <p:cNvPr id="16" name="Rectangle 15"/>
          <p:cNvSpPr/>
          <p:nvPr/>
        </p:nvSpPr>
        <p:spPr>
          <a:xfrm>
            <a:off x="624668" y="0"/>
            <a:ext cx="266741" cy="1453830"/>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IE" sz="1400" spc="-30">
              <a:solidFill>
                <a:schemeClr val="tx1"/>
              </a:solidFill>
              <a:latin typeface="EC Square Sans Pro" panose="020B0506040000020004" pitchFamily="34" charset="0"/>
              <a:ea typeface="+mn-lt"/>
              <a:cs typeface="+mn-lt"/>
            </a:endParaRPr>
          </a:p>
        </p:txBody>
      </p:sp>
      <p:grpSp>
        <p:nvGrpSpPr>
          <p:cNvPr id="17" name="Group 16"/>
          <p:cNvGrpSpPr/>
          <p:nvPr/>
        </p:nvGrpSpPr>
        <p:grpSpPr>
          <a:xfrm>
            <a:off x="4147774" y="819937"/>
            <a:ext cx="2716886" cy="2611134"/>
            <a:chOff x="5185864" y="953098"/>
            <a:chExt cx="2716886" cy="2611134"/>
          </a:xfrm>
        </p:grpSpPr>
        <p:grpSp>
          <p:nvGrpSpPr>
            <p:cNvPr id="18" name="Group 17">
              <a:extLst>
                <a:ext uri="{FF2B5EF4-FFF2-40B4-BE49-F238E27FC236}">
                  <a16:creationId xmlns:a16="http://schemas.microsoft.com/office/drawing/2014/main" id="{441885C3-9573-84F0-7389-78B5E99CED43}"/>
                </a:ext>
              </a:extLst>
            </p:cNvPr>
            <p:cNvGrpSpPr/>
            <p:nvPr/>
          </p:nvGrpSpPr>
          <p:grpSpPr>
            <a:xfrm>
              <a:off x="5185864" y="953098"/>
              <a:ext cx="2716886" cy="2421630"/>
              <a:chOff x="4879917" y="1357578"/>
              <a:chExt cx="1842656" cy="2150668"/>
            </a:xfrm>
          </p:grpSpPr>
          <p:pic>
            <p:nvPicPr>
              <p:cNvPr id="24" name="Graphic 12" descr="Signpost with solid fill">
                <a:extLst>
                  <a:ext uri="{FF2B5EF4-FFF2-40B4-BE49-F238E27FC236}">
                    <a16:creationId xmlns:a16="http://schemas.microsoft.com/office/drawing/2014/main" id="{5446EB7F-A733-72D1-5265-64D58130220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79917" y="1357578"/>
                <a:ext cx="1815083" cy="2150668"/>
              </a:xfrm>
              <a:prstGeom prst="rect">
                <a:avLst/>
              </a:prstGeom>
            </p:spPr>
          </p:pic>
          <p:sp>
            <p:nvSpPr>
              <p:cNvPr id="25" name="TextBox 24">
                <a:extLst>
                  <a:ext uri="{FF2B5EF4-FFF2-40B4-BE49-F238E27FC236}">
                    <a16:creationId xmlns:a16="http://schemas.microsoft.com/office/drawing/2014/main" id="{3D350010-0E3B-8941-DCD9-8358E5325297}"/>
                  </a:ext>
                </a:extLst>
              </p:cNvPr>
              <p:cNvSpPr txBox="1"/>
              <p:nvPr/>
            </p:nvSpPr>
            <p:spPr>
              <a:xfrm>
                <a:off x="5222440" y="1903032"/>
                <a:ext cx="945222" cy="273339"/>
              </a:xfrm>
              <a:prstGeom prst="rect">
                <a:avLst/>
              </a:prstGeom>
              <a:noFill/>
            </p:spPr>
            <p:txBody>
              <a:bodyPr wrap="square" rtlCol="0">
                <a:spAutoFit/>
              </a:bodyPr>
              <a:lstStyle/>
              <a:p>
                <a:pPr>
                  <a:buClr>
                    <a:schemeClr val="accent5"/>
                  </a:buClr>
                </a:pPr>
                <a:r>
                  <a:rPr lang="en-US" sz="1400" b="1" noProof="0">
                    <a:solidFill>
                      <a:schemeClr val="bg1"/>
                    </a:solidFill>
                    <a:latin typeface="EC Square Sans Pro" panose="020B0506040000020004" pitchFamily="34" charset="0"/>
                  </a:rPr>
                  <a:t>Basis    &amp;</a:t>
                </a:r>
                <a:endParaRPr lang="en-GR" sz="1400" b="1" noProof="0">
                  <a:solidFill>
                    <a:schemeClr val="bg1"/>
                  </a:solidFill>
                  <a:latin typeface="EC Square Sans Pro" panose="020B0506040000020004" pitchFamily="34" charset="0"/>
                </a:endParaRPr>
              </a:p>
            </p:txBody>
          </p:sp>
          <p:sp>
            <p:nvSpPr>
              <p:cNvPr id="26" name="TextBox 25">
                <a:extLst>
                  <a:ext uri="{FF2B5EF4-FFF2-40B4-BE49-F238E27FC236}">
                    <a16:creationId xmlns:a16="http://schemas.microsoft.com/office/drawing/2014/main" id="{4383F367-0D41-C131-ADB0-F69D958446E1}"/>
                  </a:ext>
                </a:extLst>
              </p:cNvPr>
              <p:cNvSpPr txBox="1"/>
              <p:nvPr/>
            </p:nvSpPr>
            <p:spPr>
              <a:xfrm>
                <a:off x="5777351" y="2426208"/>
                <a:ext cx="945222" cy="273339"/>
              </a:xfrm>
              <a:prstGeom prst="rect">
                <a:avLst/>
              </a:prstGeom>
              <a:noFill/>
            </p:spPr>
            <p:txBody>
              <a:bodyPr wrap="square" rtlCol="0">
                <a:spAutoFit/>
              </a:bodyPr>
              <a:lstStyle/>
              <a:p>
                <a:pPr>
                  <a:buClr>
                    <a:schemeClr val="accent5"/>
                  </a:buClr>
                </a:pPr>
                <a:r>
                  <a:rPr lang="en-US" sz="1400" b="1" noProof="0">
                    <a:solidFill>
                      <a:schemeClr val="bg1"/>
                    </a:solidFill>
                    <a:latin typeface="EC Square Sans Pro" panose="020B0506040000020004" pitchFamily="34" charset="0"/>
                  </a:rPr>
                  <a:t>Action</a:t>
                </a:r>
                <a:endParaRPr lang="en-GR" sz="1400" b="1" noProof="0">
                  <a:solidFill>
                    <a:schemeClr val="bg1"/>
                  </a:solidFill>
                  <a:latin typeface="EC Square Sans Pro" panose="020B0506040000020004" pitchFamily="34" charset="0"/>
                </a:endParaRPr>
              </a:p>
            </p:txBody>
          </p:sp>
        </p:grpSp>
        <p:sp>
          <p:nvSpPr>
            <p:cNvPr id="19" name="Rectangle 18"/>
            <p:cNvSpPr/>
            <p:nvPr/>
          </p:nvSpPr>
          <p:spPr>
            <a:xfrm>
              <a:off x="6439555" y="3151062"/>
              <a:ext cx="167249" cy="413170"/>
            </a:xfrm>
            <a:prstGeom prst="rect">
              <a:avLst/>
            </a:prstGeom>
            <a:solidFill>
              <a:srgbClr val="6170AF"/>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IE" sz="1400" spc="-30">
                <a:solidFill>
                  <a:schemeClr val="tx1"/>
                </a:solidFill>
                <a:latin typeface="EC Square Sans Pro" panose="020B0506040000020004" pitchFamily="34" charset="0"/>
                <a:ea typeface="+mn-lt"/>
                <a:cs typeface="+mn-lt"/>
              </a:endParaRPr>
            </a:p>
          </p:txBody>
        </p:sp>
      </p:grpSp>
      <p:sp>
        <p:nvSpPr>
          <p:cNvPr id="3" name="Rectangle 2"/>
          <p:cNvSpPr/>
          <p:nvPr/>
        </p:nvSpPr>
        <p:spPr>
          <a:xfrm>
            <a:off x="6046477" y="1232845"/>
            <a:ext cx="5446291" cy="2613023"/>
          </a:xfrm>
          <a:prstGeom prst="rect">
            <a:avLst/>
          </a:prstGeom>
        </p:spPr>
        <p:txBody>
          <a:bodyPr wrap="square">
            <a:spAutoFit/>
          </a:bodyPr>
          <a:lstStyle/>
          <a:p>
            <a:pPr marL="742950" lvl="2" indent="-285750">
              <a:lnSpc>
                <a:spcPct val="130000"/>
              </a:lnSpc>
              <a:buClr>
                <a:schemeClr val="accent5"/>
              </a:buClr>
              <a:buFont typeface="Wingdings" panose="020B0604020202020204" pitchFamily="34" charset="0"/>
              <a:buChar char="§"/>
            </a:pPr>
            <a:r>
              <a:rPr lang="en-GB" sz="1400">
                <a:latin typeface="EC Square Sans Pro" panose="020B0506040000020004" pitchFamily="34" charset="0"/>
              </a:rPr>
              <a:t>Second-hand vehicle market analysis,</a:t>
            </a:r>
            <a:endParaRPr lang="en-GB" sz="1400">
              <a:latin typeface="EC Square Sans Pro" panose="020B0506040000020004" pitchFamily="34" charset="0"/>
              <a:cs typeface="Arial"/>
            </a:endParaRPr>
          </a:p>
          <a:p>
            <a:pPr marL="742950" lvl="2" indent="-285750">
              <a:lnSpc>
                <a:spcPct val="130000"/>
              </a:lnSpc>
              <a:buClr>
                <a:schemeClr val="accent5"/>
              </a:buClr>
              <a:buFont typeface="Wingdings" panose="020B0604020202020204" pitchFamily="34" charset="0"/>
              <a:buChar char="§"/>
            </a:pPr>
            <a:r>
              <a:rPr lang="en-US" sz="1400">
                <a:latin typeface="EC Square Sans Pro" panose="020B0506040000020004" pitchFamily="34" charset="0"/>
              </a:rPr>
              <a:t>EV affordability, price parity &amp; impact on consumers</a:t>
            </a:r>
          </a:p>
          <a:p>
            <a:pPr marL="742950" lvl="2" indent="-285750">
              <a:lnSpc>
                <a:spcPct val="130000"/>
              </a:lnSpc>
              <a:buClr>
                <a:schemeClr val="accent5"/>
              </a:buClr>
              <a:buFont typeface="Wingdings" panose="020B0604020202020204" pitchFamily="34" charset="0"/>
              <a:buChar char="§"/>
            </a:pPr>
            <a:r>
              <a:rPr lang="en-GB" sz="1400">
                <a:latin typeface="EC Square Sans Pro" panose="020B0506040000020004" pitchFamily="34" charset="0"/>
              </a:rPr>
              <a:t>Support LDV/HDV standards in impact assessments</a:t>
            </a:r>
            <a:endParaRPr lang="en-GB" sz="1400">
              <a:latin typeface="EC Square Sans Pro" panose="020B0506040000020004" pitchFamily="34" charset="0"/>
              <a:cs typeface="Arial"/>
            </a:endParaRPr>
          </a:p>
          <a:p>
            <a:pPr marL="742950" lvl="2" indent="-285750">
              <a:lnSpc>
                <a:spcPct val="130000"/>
              </a:lnSpc>
              <a:buClr>
                <a:schemeClr val="accent5"/>
              </a:buClr>
              <a:buFont typeface="Wingdings" panose="020B0604020202020204" pitchFamily="34" charset="0"/>
              <a:buChar char="§"/>
            </a:pPr>
            <a:r>
              <a:rPr lang="en-GB" sz="1400">
                <a:latin typeface="EC Square Sans Pro" panose="020B0506040000020004" pitchFamily="34" charset="0"/>
              </a:rPr>
              <a:t>Validation of technology assumptions and PHEV cost curves update for new EU reference scenario</a:t>
            </a:r>
          </a:p>
          <a:p>
            <a:pPr marL="742950" lvl="2" indent="-285750">
              <a:lnSpc>
                <a:spcPct val="130000"/>
              </a:lnSpc>
              <a:buClr>
                <a:schemeClr val="accent5"/>
              </a:buClr>
              <a:buFont typeface="Wingdings" panose="020B0604020202020204" pitchFamily="34" charset="0"/>
              <a:buChar char="§"/>
            </a:pPr>
            <a:r>
              <a:rPr lang="en-GB" sz="1400">
                <a:latin typeface="EC Square Sans Pro" panose="020B0506040000020004" pitchFamily="34" charset="0"/>
              </a:rPr>
              <a:t>Future powertrain share prediction</a:t>
            </a:r>
          </a:p>
          <a:p>
            <a:pPr marL="742950" lvl="2" indent="-285750">
              <a:lnSpc>
                <a:spcPct val="130000"/>
              </a:lnSpc>
              <a:buClr>
                <a:schemeClr val="accent5"/>
              </a:buClr>
              <a:buFont typeface="Wingdings" panose="020B0604020202020204" pitchFamily="34" charset="0"/>
              <a:buChar char="§"/>
            </a:pPr>
            <a:r>
              <a:rPr lang="en-US" sz="1400">
                <a:latin typeface="EC Square Sans Pro" panose="020B0506040000020004" pitchFamily="34" charset="0"/>
              </a:rPr>
              <a:t>Emission impacts of fleet composition envisaged in EU member states’ reports under the AFIR</a:t>
            </a:r>
            <a:endParaRPr lang="en-GB" sz="1400">
              <a:latin typeface="EC Square Sans Pro" panose="020B0506040000020004" pitchFamily="34" charset="0"/>
            </a:endParaRPr>
          </a:p>
          <a:p>
            <a:pPr marL="457200" lvl="2">
              <a:lnSpc>
                <a:spcPct val="130000"/>
              </a:lnSpc>
              <a:buClr>
                <a:schemeClr val="accent5"/>
              </a:buClr>
            </a:pPr>
            <a:endParaRPr lang="en-GB" sz="1400">
              <a:latin typeface="EC Square Sans Pro" panose="020B0506040000020004" pitchFamily="34" charset="0"/>
              <a:cs typeface="Arial"/>
            </a:endParaRPr>
          </a:p>
        </p:txBody>
      </p:sp>
      <p:pic>
        <p:nvPicPr>
          <p:cNvPr id="27" name="Picture Placeholder 4"/>
          <p:cNvPicPr>
            <a:picLocks noChangeAspect="1"/>
          </p:cNvPicPr>
          <p:nvPr/>
        </p:nvPicPr>
        <p:blipFill>
          <a:blip r:embed="rId5" cstate="print">
            <a:extLst>
              <a:ext uri="{28A0092B-C50C-407E-A947-70E740481C1C}">
                <a14:useLocalDpi xmlns:a14="http://schemas.microsoft.com/office/drawing/2010/main" val="0"/>
              </a:ext>
            </a:extLst>
          </a:blip>
          <a:srcRect l="1776" r="1776"/>
          <a:stretch>
            <a:fillRect/>
          </a:stretch>
        </p:blipFill>
        <p:spPr>
          <a:xfrm>
            <a:off x="819709" y="4024658"/>
            <a:ext cx="2690009" cy="2742235"/>
          </a:xfrm>
          <a:prstGeom prst="rect">
            <a:avLst/>
          </a:prstGeom>
        </p:spPr>
      </p:pic>
    </p:spTree>
    <p:extLst>
      <p:ext uri="{BB962C8B-B14F-4D97-AF65-F5344CB8AC3E}">
        <p14:creationId xmlns:p14="http://schemas.microsoft.com/office/powerpoint/2010/main" val="26782060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E967BA4-4414-6B41-E29C-6292F3656748}"/>
              </a:ext>
            </a:extLst>
          </p:cNvPr>
          <p:cNvSpPr>
            <a:spLocks noGrp="1"/>
          </p:cNvSpPr>
          <p:nvPr>
            <p:ph type="title"/>
          </p:nvPr>
        </p:nvSpPr>
        <p:spPr>
          <a:xfrm>
            <a:off x="764592" y="129947"/>
            <a:ext cx="8596668" cy="657327"/>
          </a:xfrm>
        </p:spPr>
        <p:txBody>
          <a:bodyPr/>
          <a:lstStyle/>
          <a:p>
            <a:r>
              <a:rPr lang="en-US">
                <a:latin typeface="Arial" panose="020B0604020202020204" pitchFamily="34" charset="0"/>
                <a:cs typeface="Arial" panose="020B0604020202020204" pitchFamily="34" charset="0"/>
              </a:rPr>
              <a:t>Maritime transport and its emissions</a:t>
            </a:r>
            <a:endParaRPr lang="el-GR">
              <a:latin typeface="Arial" panose="020B0604020202020204" pitchFamily="34" charset="0"/>
              <a:cs typeface="Arial" panose="020B0604020202020204" pitchFamily="34" charset="0"/>
            </a:endParaRPr>
          </a:p>
        </p:txBody>
      </p:sp>
      <p:pic>
        <p:nvPicPr>
          <p:cNvPr id="4" name="Εικόνα 3">
            <a:extLst>
              <a:ext uri="{FF2B5EF4-FFF2-40B4-BE49-F238E27FC236}">
                <a16:creationId xmlns:a16="http://schemas.microsoft.com/office/drawing/2014/main" id="{61DEEF96-A0FF-E770-F687-23D33A38192E}"/>
              </a:ext>
            </a:extLst>
          </p:cNvPr>
          <p:cNvPicPr>
            <a:picLocks noChangeAspect="1"/>
          </p:cNvPicPr>
          <p:nvPr/>
        </p:nvPicPr>
        <p:blipFill>
          <a:blip r:embed="rId2"/>
          <a:stretch>
            <a:fillRect/>
          </a:stretch>
        </p:blipFill>
        <p:spPr>
          <a:xfrm>
            <a:off x="597444" y="2776019"/>
            <a:ext cx="3598942" cy="3782606"/>
          </a:xfrm>
          <a:prstGeom prst="rect">
            <a:avLst/>
          </a:prstGeom>
        </p:spPr>
      </p:pic>
      <p:sp>
        <p:nvSpPr>
          <p:cNvPr id="5" name="Οβάλ 4">
            <a:extLst>
              <a:ext uri="{FF2B5EF4-FFF2-40B4-BE49-F238E27FC236}">
                <a16:creationId xmlns:a16="http://schemas.microsoft.com/office/drawing/2014/main" id="{4924EA80-840B-A538-9713-49D24067E9C7}"/>
              </a:ext>
            </a:extLst>
          </p:cNvPr>
          <p:cNvSpPr/>
          <p:nvPr/>
        </p:nvSpPr>
        <p:spPr>
          <a:xfrm>
            <a:off x="4329174" y="908782"/>
            <a:ext cx="2311529" cy="1888641"/>
          </a:xfrm>
          <a:prstGeom prst="ellipse">
            <a:avLst/>
          </a:prstGeom>
          <a:noFill/>
          <a:ln w="28575">
            <a:solidFill>
              <a:srgbClr val="FF0000"/>
            </a:solidFill>
            <a:prstDash val="solid"/>
            <a:extLst>
              <a:ext uri="{C807C97D-BFC1-408E-A445-0C87EB9F89A2}">
                <ask:lineSketchStyleProps xmlns:ask="http://schemas.microsoft.com/office/drawing/2018/sketchyshapes" sd="2650216993">
                  <a:custGeom>
                    <a:avLst/>
                    <a:gdLst>
                      <a:gd name="connsiteX0" fmla="*/ 0 w 1695450"/>
                      <a:gd name="connsiteY0" fmla="*/ 850106 h 1700212"/>
                      <a:gd name="connsiteX1" fmla="*/ 847725 w 1695450"/>
                      <a:gd name="connsiteY1" fmla="*/ 0 h 1700212"/>
                      <a:gd name="connsiteX2" fmla="*/ 1695450 w 1695450"/>
                      <a:gd name="connsiteY2" fmla="*/ 850106 h 1700212"/>
                      <a:gd name="connsiteX3" fmla="*/ 847725 w 1695450"/>
                      <a:gd name="connsiteY3" fmla="*/ 1700212 h 1700212"/>
                      <a:gd name="connsiteX4" fmla="*/ 0 w 1695450"/>
                      <a:gd name="connsiteY4" fmla="*/ 850106 h 1700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5450" h="1700212" extrusionOk="0">
                        <a:moveTo>
                          <a:pt x="0" y="850106"/>
                        </a:moveTo>
                        <a:cubicBezTo>
                          <a:pt x="-58696" y="383116"/>
                          <a:pt x="409004" y="28969"/>
                          <a:pt x="847725" y="0"/>
                        </a:cubicBezTo>
                        <a:cubicBezTo>
                          <a:pt x="1335971" y="41171"/>
                          <a:pt x="1699162" y="493893"/>
                          <a:pt x="1695450" y="850106"/>
                        </a:cubicBezTo>
                        <a:cubicBezTo>
                          <a:pt x="1682858" y="1300609"/>
                          <a:pt x="1348627" y="1739768"/>
                          <a:pt x="847725" y="1700212"/>
                        </a:cubicBezTo>
                        <a:cubicBezTo>
                          <a:pt x="385655" y="1677463"/>
                          <a:pt x="20640" y="1358089"/>
                          <a:pt x="0" y="850106"/>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5FF2A4A3-DB62-1057-D0C4-6F49B64E8D95}"/>
              </a:ext>
            </a:extLst>
          </p:cNvPr>
          <p:cNvSpPr txBox="1"/>
          <p:nvPr/>
        </p:nvSpPr>
        <p:spPr>
          <a:xfrm>
            <a:off x="4416731" y="1213120"/>
            <a:ext cx="2223972" cy="1323439"/>
          </a:xfrm>
          <a:prstGeom prst="rect">
            <a:avLst/>
          </a:prstGeom>
          <a:noFill/>
        </p:spPr>
        <p:txBody>
          <a:bodyPr wrap="square" rtlCol="0">
            <a:spAutoFit/>
          </a:bodyPr>
          <a:lstStyle/>
          <a:p>
            <a:pPr algn="ctr"/>
            <a:r>
              <a:rPr lang="en-US" sz="200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Accounts 2,89% </a:t>
            </a:r>
          </a:p>
          <a:p>
            <a:pPr algn="ctr"/>
            <a:r>
              <a:rPr lang="en-US" sz="200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of global total anthropogenic GHG emissions </a:t>
            </a:r>
          </a:p>
        </p:txBody>
      </p:sp>
      <p:sp>
        <p:nvSpPr>
          <p:cNvPr id="7" name="Οβάλ 6">
            <a:extLst>
              <a:ext uri="{FF2B5EF4-FFF2-40B4-BE49-F238E27FC236}">
                <a16:creationId xmlns:a16="http://schemas.microsoft.com/office/drawing/2014/main" id="{74BEF916-B119-6A58-89A9-5F50701EC871}"/>
              </a:ext>
            </a:extLst>
          </p:cNvPr>
          <p:cNvSpPr/>
          <p:nvPr/>
        </p:nvSpPr>
        <p:spPr>
          <a:xfrm>
            <a:off x="396276" y="2450195"/>
            <a:ext cx="1939705" cy="1934550"/>
          </a:xfrm>
          <a:prstGeom prst="ellipse">
            <a:avLst/>
          </a:prstGeom>
          <a:noFill/>
          <a:ln w="28575">
            <a:solidFill>
              <a:srgbClr val="FF0000"/>
            </a:solidFill>
            <a:prstDash val="solid"/>
            <a:extLst>
              <a:ext uri="{C807C97D-BFC1-408E-A445-0C87EB9F89A2}">
                <ask:lineSketchStyleProps xmlns:ask="http://schemas.microsoft.com/office/drawing/2018/sketchyshapes" sd="2650216993">
                  <a:custGeom>
                    <a:avLst/>
                    <a:gdLst>
                      <a:gd name="connsiteX0" fmla="*/ 0 w 1695450"/>
                      <a:gd name="connsiteY0" fmla="*/ 850106 h 1700212"/>
                      <a:gd name="connsiteX1" fmla="*/ 847725 w 1695450"/>
                      <a:gd name="connsiteY1" fmla="*/ 0 h 1700212"/>
                      <a:gd name="connsiteX2" fmla="*/ 1695450 w 1695450"/>
                      <a:gd name="connsiteY2" fmla="*/ 850106 h 1700212"/>
                      <a:gd name="connsiteX3" fmla="*/ 847725 w 1695450"/>
                      <a:gd name="connsiteY3" fmla="*/ 1700212 h 1700212"/>
                      <a:gd name="connsiteX4" fmla="*/ 0 w 1695450"/>
                      <a:gd name="connsiteY4" fmla="*/ 850106 h 1700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5450" h="1700212" extrusionOk="0">
                        <a:moveTo>
                          <a:pt x="0" y="850106"/>
                        </a:moveTo>
                        <a:cubicBezTo>
                          <a:pt x="-58696" y="383116"/>
                          <a:pt x="409004" y="28969"/>
                          <a:pt x="847725" y="0"/>
                        </a:cubicBezTo>
                        <a:cubicBezTo>
                          <a:pt x="1335971" y="41171"/>
                          <a:pt x="1699162" y="493893"/>
                          <a:pt x="1695450" y="850106"/>
                        </a:cubicBezTo>
                        <a:cubicBezTo>
                          <a:pt x="1682858" y="1300609"/>
                          <a:pt x="1348627" y="1739768"/>
                          <a:pt x="847725" y="1700212"/>
                        </a:cubicBezTo>
                        <a:cubicBezTo>
                          <a:pt x="385655" y="1677463"/>
                          <a:pt x="20640" y="1358089"/>
                          <a:pt x="0" y="850106"/>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E9C711EB-C7CB-BA9D-2616-FBB8E033C839}"/>
              </a:ext>
            </a:extLst>
          </p:cNvPr>
          <p:cNvSpPr txBox="1"/>
          <p:nvPr/>
        </p:nvSpPr>
        <p:spPr>
          <a:xfrm>
            <a:off x="367246" y="2768247"/>
            <a:ext cx="2002189" cy="1323439"/>
          </a:xfrm>
          <a:prstGeom prst="rect">
            <a:avLst/>
          </a:prstGeom>
          <a:noFill/>
        </p:spPr>
        <p:txBody>
          <a:bodyPr wrap="square" rtlCol="0">
            <a:spAutoFit/>
          </a:bodyPr>
          <a:lstStyle/>
          <a:p>
            <a:pPr algn="ctr"/>
            <a:r>
              <a:rPr lang="en-US" sz="200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15% of NOx emissions are produced from ships</a:t>
            </a:r>
          </a:p>
        </p:txBody>
      </p:sp>
      <p:sp>
        <p:nvSpPr>
          <p:cNvPr id="9" name="TextBox 8">
            <a:extLst>
              <a:ext uri="{FF2B5EF4-FFF2-40B4-BE49-F238E27FC236}">
                <a16:creationId xmlns:a16="http://schemas.microsoft.com/office/drawing/2014/main" id="{5C482F62-9CF4-EBB8-6232-8A9C632CD79D}"/>
              </a:ext>
            </a:extLst>
          </p:cNvPr>
          <p:cNvSpPr txBox="1"/>
          <p:nvPr/>
        </p:nvSpPr>
        <p:spPr>
          <a:xfrm>
            <a:off x="7451588" y="1155666"/>
            <a:ext cx="1899483" cy="1323439"/>
          </a:xfrm>
          <a:prstGeom prst="rect">
            <a:avLst/>
          </a:prstGeom>
          <a:noFill/>
        </p:spPr>
        <p:txBody>
          <a:bodyPr wrap="square" rtlCol="0">
            <a:spAutoFit/>
          </a:bodyPr>
          <a:lstStyle/>
          <a:p>
            <a:pPr algn="ctr"/>
            <a:r>
              <a:rPr lang="en-US" sz="200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5-8% of </a:t>
            </a:r>
            <a:r>
              <a:rPr lang="en-US" sz="2000" err="1">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SOx</a:t>
            </a:r>
            <a:r>
              <a:rPr lang="en-US" sz="200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 emissions are produced from ships</a:t>
            </a:r>
          </a:p>
        </p:txBody>
      </p:sp>
      <p:sp>
        <p:nvSpPr>
          <p:cNvPr id="10" name="Οβάλ 9">
            <a:extLst>
              <a:ext uri="{FF2B5EF4-FFF2-40B4-BE49-F238E27FC236}">
                <a16:creationId xmlns:a16="http://schemas.microsoft.com/office/drawing/2014/main" id="{B08CD9C9-CE21-B271-4305-10E517B75341}"/>
              </a:ext>
            </a:extLst>
          </p:cNvPr>
          <p:cNvSpPr/>
          <p:nvPr/>
        </p:nvSpPr>
        <p:spPr>
          <a:xfrm>
            <a:off x="7370377" y="899583"/>
            <a:ext cx="2025331" cy="1888641"/>
          </a:xfrm>
          <a:prstGeom prst="ellipse">
            <a:avLst/>
          </a:prstGeom>
          <a:noFill/>
          <a:ln w="28575">
            <a:solidFill>
              <a:srgbClr val="FF0000"/>
            </a:solidFill>
            <a:prstDash val="solid"/>
            <a:extLst>
              <a:ext uri="{C807C97D-BFC1-408E-A445-0C87EB9F89A2}">
                <ask:lineSketchStyleProps xmlns:ask="http://schemas.microsoft.com/office/drawing/2018/sketchyshapes" sd="2650216993">
                  <a:custGeom>
                    <a:avLst/>
                    <a:gdLst>
                      <a:gd name="connsiteX0" fmla="*/ 0 w 1695450"/>
                      <a:gd name="connsiteY0" fmla="*/ 850106 h 1700212"/>
                      <a:gd name="connsiteX1" fmla="*/ 847725 w 1695450"/>
                      <a:gd name="connsiteY1" fmla="*/ 0 h 1700212"/>
                      <a:gd name="connsiteX2" fmla="*/ 1695450 w 1695450"/>
                      <a:gd name="connsiteY2" fmla="*/ 850106 h 1700212"/>
                      <a:gd name="connsiteX3" fmla="*/ 847725 w 1695450"/>
                      <a:gd name="connsiteY3" fmla="*/ 1700212 h 1700212"/>
                      <a:gd name="connsiteX4" fmla="*/ 0 w 1695450"/>
                      <a:gd name="connsiteY4" fmla="*/ 850106 h 1700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5450" h="1700212" extrusionOk="0">
                        <a:moveTo>
                          <a:pt x="0" y="850106"/>
                        </a:moveTo>
                        <a:cubicBezTo>
                          <a:pt x="-58696" y="383116"/>
                          <a:pt x="409004" y="28969"/>
                          <a:pt x="847725" y="0"/>
                        </a:cubicBezTo>
                        <a:cubicBezTo>
                          <a:pt x="1335971" y="41171"/>
                          <a:pt x="1699162" y="493893"/>
                          <a:pt x="1695450" y="850106"/>
                        </a:cubicBezTo>
                        <a:cubicBezTo>
                          <a:pt x="1682858" y="1300609"/>
                          <a:pt x="1348627" y="1739768"/>
                          <a:pt x="847725" y="1700212"/>
                        </a:cubicBezTo>
                        <a:cubicBezTo>
                          <a:pt x="385655" y="1677463"/>
                          <a:pt x="20640" y="1358089"/>
                          <a:pt x="0" y="850106"/>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effectLst/>
              <a:latin typeface="Arial" panose="020B0604020202020204" pitchFamily="34" charset="0"/>
              <a:ea typeface="Calibri" panose="020F0502020204030204" pitchFamily="34" charset="0"/>
              <a:cs typeface="Arial" panose="020B0604020202020204" pitchFamily="34" charset="0"/>
            </a:endParaRPr>
          </a:p>
        </p:txBody>
      </p:sp>
      <p:sp>
        <p:nvSpPr>
          <p:cNvPr id="11" name="Ορθογώνιο: Στρογγύλεμα γωνιών 10">
            <a:extLst>
              <a:ext uri="{FF2B5EF4-FFF2-40B4-BE49-F238E27FC236}">
                <a16:creationId xmlns:a16="http://schemas.microsoft.com/office/drawing/2014/main" id="{E5459E16-71D7-6D48-DDE4-DA417C3E7B51}"/>
              </a:ext>
            </a:extLst>
          </p:cNvPr>
          <p:cNvSpPr/>
          <p:nvPr/>
        </p:nvSpPr>
        <p:spPr>
          <a:xfrm>
            <a:off x="285135" y="970177"/>
            <a:ext cx="3436795" cy="1234854"/>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9DEB1472-CC35-F7A9-CD06-BF7D63B9B970}"/>
              </a:ext>
            </a:extLst>
          </p:cNvPr>
          <p:cNvSpPr txBox="1"/>
          <p:nvPr/>
        </p:nvSpPr>
        <p:spPr>
          <a:xfrm>
            <a:off x="285135" y="950904"/>
            <a:ext cx="3436795" cy="1200329"/>
          </a:xfrm>
          <a:prstGeom prst="rect">
            <a:avLst/>
          </a:prstGeom>
          <a:noFill/>
        </p:spPr>
        <p:txBody>
          <a:bodyPr wrap="square" rtlCol="0">
            <a:spAutoFit/>
          </a:bodyPr>
          <a:lstStyle/>
          <a:p>
            <a:pPr algn="ctr">
              <a:buClr>
                <a:srgbClr val="004FFD"/>
              </a:buClr>
            </a:pPr>
            <a:r>
              <a:rPr lang="en-US">
                <a:latin typeface="Arial" panose="020B0604020202020204" pitchFamily="34" charset="0"/>
                <a:ea typeface="Roboto" panose="02000000000000000000" pitchFamily="2" charset="0"/>
                <a:cs typeface="Arial" panose="020B0604020202020204" pitchFamily="34" charset="0"/>
              </a:rPr>
              <a:t>Maritime transports</a:t>
            </a:r>
            <a:r>
              <a:rPr lang="el-GR">
                <a:latin typeface="Arial" panose="020B0604020202020204" pitchFamily="34" charset="0"/>
                <a:ea typeface="Roboto" panose="02000000000000000000" pitchFamily="2" charset="0"/>
                <a:cs typeface="Arial" panose="020B0604020202020204" pitchFamily="34" charset="0"/>
              </a:rPr>
              <a:t> 80% </a:t>
            </a:r>
            <a:r>
              <a:rPr lang="en-US">
                <a:latin typeface="Arial" panose="020B0604020202020204" pitchFamily="34" charset="0"/>
                <a:ea typeface="Roboto" panose="02000000000000000000" pitchFamily="2" charset="0"/>
                <a:cs typeface="Arial" panose="020B0604020202020204" pitchFamily="34" charset="0"/>
              </a:rPr>
              <a:t>of goods worldwide</a:t>
            </a:r>
            <a:r>
              <a:rPr lang="el-GR">
                <a:latin typeface="Arial" panose="020B0604020202020204" pitchFamily="34" charset="0"/>
                <a:ea typeface="Roboto" panose="02000000000000000000" pitchFamily="2" charset="0"/>
                <a:cs typeface="Arial" panose="020B0604020202020204" pitchFamily="34" charset="0"/>
              </a:rPr>
              <a:t> </a:t>
            </a:r>
            <a:r>
              <a:rPr lang="en-US">
                <a:latin typeface="Arial" panose="020B0604020202020204" pitchFamily="34" charset="0"/>
                <a:ea typeface="Roboto" panose="02000000000000000000" pitchFamily="2" charset="0"/>
                <a:cs typeface="Arial" panose="020B0604020202020204" pitchFamily="34" charset="0"/>
              </a:rPr>
              <a:t>and considered as the most efficient mode of transportation</a:t>
            </a:r>
            <a:r>
              <a:rPr lang="el-GR">
                <a:latin typeface="Arial" panose="020B0604020202020204" pitchFamily="34" charset="0"/>
                <a:ea typeface="Roboto" panose="02000000000000000000" pitchFamily="2" charset="0"/>
                <a:cs typeface="Arial" panose="020B0604020202020204" pitchFamily="34" charset="0"/>
              </a:rPr>
              <a:t>.</a:t>
            </a:r>
          </a:p>
        </p:txBody>
      </p:sp>
      <p:sp>
        <p:nvSpPr>
          <p:cNvPr id="14" name="TextBox 13">
            <a:extLst>
              <a:ext uri="{FF2B5EF4-FFF2-40B4-BE49-F238E27FC236}">
                <a16:creationId xmlns:a16="http://schemas.microsoft.com/office/drawing/2014/main" id="{D22D43C5-A635-5F1A-3A77-78A0FC505323}"/>
              </a:ext>
            </a:extLst>
          </p:cNvPr>
          <p:cNvSpPr txBox="1"/>
          <p:nvPr/>
        </p:nvSpPr>
        <p:spPr>
          <a:xfrm>
            <a:off x="4558135" y="6509843"/>
            <a:ext cx="7467127" cy="230832"/>
          </a:xfrm>
          <a:prstGeom prst="rect">
            <a:avLst/>
          </a:prstGeom>
          <a:noFill/>
        </p:spPr>
        <p:txBody>
          <a:bodyPr wrap="square" rtlCol="0">
            <a:spAutoFit/>
          </a:bodyPr>
          <a:lstStyle/>
          <a:p>
            <a:r>
              <a:rPr lang="en-US" sz="900">
                <a:latin typeface="Arial" panose="020B0604020202020204" pitchFamily="34" charset="0"/>
                <a:ea typeface="Calibri" panose="020F0502020204030204" pitchFamily="34" charset="0"/>
                <a:cs typeface="Arial" panose="020B0604020202020204" pitchFamily="34" charset="0"/>
              </a:rPr>
              <a:t>Source</a:t>
            </a:r>
            <a:r>
              <a:rPr lang="en-US" sz="900" b="0">
                <a:effectLst/>
                <a:latin typeface="Arial" panose="020B0604020202020204" pitchFamily="34" charset="0"/>
                <a:ea typeface="Calibri" panose="020F0502020204030204" pitchFamily="34" charset="0"/>
                <a:cs typeface="Arial" panose="020B0604020202020204" pitchFamily="34" charset="0"/>
              </a:rPr>
              <a:t>: DNV. (2023b). Energy Transition Outlook 2023. Maritime Forecast to 2050.</a:t>
            </a:r>
            <a:endParaRPr lang="el-GR" sz="900" b="0">
              <a:effectLst/>
              <a:latin typeface="Arial" panose="020B0604020202020204" pitchFamily="34" charset="0"/>
              <a:ea typeface="Calibri" panose="020F0502020204030204" pitchFamily="34" charset="0"/>
              <a:cs typeface="Arial" panose="020B0604020202020204" pitchFamily="34" charset="0"/>
            </a:endParaRPr>
          </a:p>
        </p:txBody>
      </p:sp>
      <p:pic>
        <p:nvPicPr>
          <p:cNvPr id="15" name="Εικόνα 14">
            <a:extLst>
              <a:ext uri="{FF2B5EF4-FFF2-40B4-BE49-F238E27FC236}">
                <a16:creationId xmlns:a16="http://schemas.microsoft.com/office/drawing/2014/main" id="{A2B78B04-EF6E-99DB-E8A3-60831D2A4103}"/>
              </a:ext>
            </a:extLst>
          </p:cNvPr>
          <p:cNvPicPr>
            <a:picLocks noChangeAspect="1"/>
          </p:cNvPicPr>
          <p:nvPr/>
        </p:nvPicPr>
        <p:blipFill>
          <a:blip r:embed="rId3"/>
          <a:stretch>
            <a:fillRect/>
          </a:stretch>
        </p:blipFill>
        <p:spPr>
          <a:xfrm>
            <a:off x="4558135" y="3513185"/>
            <a:ext cx="7483488" cy="2994920"/>
          </a:xfrm>
          <a:prstGeom prst="rect">
            <a:avLst/>
          </a:prstGeom>
          <a:ln>
            <a:solidFill>
              <a:schemeClr val="tx1"/>
            </a:solidFill>
          </a:ln>
        </p:spPr>
      </p:pic>
      <p:sp>
        <p:nvSpPr>
          <p:cNvPr id="16" name="TextBox 15">
            <a:extLst>
              <a:ext uri="{FF2B5EF4-FFF2-40B4-BE49-F238E27FC236}">
                <a16:creationId xmlns:a16="http://schemas.microsoft.com/office/drawing/2014/main" id="{B8C5F92D-83CD-0DC4-DBED-21C01C82D2B9}"/>
              </a:ext>
            </a:extLst>
          </p:cNvPr>
          <p:cNvSpPr txBox="1"/>
          <p:nvPr/>
        </p:nvSpPr>
        <p:spPr>
          <a:xfrm>
            <a:off x="4558135" y="3140925"/>
            <a:ext cx="7483045" cy="369332"/>
          </a:xfrm>
          <a:prstGeom prst="rect">
            <a:avLst/>
          </a:prstGeom>
          <a:noFill/>
        </p:spPr>
        <p:txBody>
          <a:bodyPr wrap="square" rtlCol="0">
            <a:spAutoFit/>
          </a:bodyPr>
          <a:lstStyle/>
          <a:p>
            <a:pPr lvl="1" algn="ctr"/>
            <a:r>
              <a:rPr lang="en-US" b="1">
                <a:latin typeface="Arial" panose="020B0604020202020204" pitchFamily="34" charset="0"/>
                <a:ea typeface="Calibri" panose="020F0502020204030204" pitchFamily="34" charset="0"/>
                <a:cs typeface="Arial" panose="020B0604020202020204" pitchFamily="34" charset="0"/>
              </a:rPr>
              <a:t>Revised 2023 IMO GHG strategy</a:t>
            </a:r>
          </a:p>
        </p:txBody>
      </p:sp>
      <p:cxnSp>
        <p:nvCxnSpPr>
          <p:cNvPr id="17" name="Ευθύγραμμο βέλος σύνδεσης 16">
            <a:extLst>
              <a:ext uri="{FF2B5EF4-FFF2-40B4-BE49-F238E27FC236}">
                <a16:creationId xmlns:a16="http://schemas.microsoft.com/office/drawing/2014/main" id="{AC3C7A7C-08E9-50D0-24F7-26EB9E21D040}"/>
              </a:ext>
            </a:extLst>
          </p:cNvPr>
          <p:cNvCxnSpPr>
            <a:cxnSpLocks/>
          </p:cNvCxnSpPr>
          <p:nvPr/>
        </p:nvCxnSpPr>
        <p:spPr>
          <a:xfrm>
            <a:off x="6551328" y="2518524"/>
            <a:ext cx="697379" cy="64823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8" name="Οβάλ 17">
            <a:extLst>
              <a:ext uri="{FF2B5EF4-FFF2-40B4-BE49-F238E27FC236}">
                <a16:creationId xmlns:a16="http://schemas.microsoft.com/office/drawing/2014/main" id="{357F40B6-F68C-F772-4ECC-61AAA87489FB}"/>
              </a:ext>
            </a:extLst>
          </p:cNvPr>
          <p:cNvSpPr/>
          <p:nvPr/>
        </p:nvSpPr>
        <p:spPr>
          <a:xfrm>
            <a:off x="9843804" y="1102774"/>
            <a:ext cx="2197375" cy="1888640"/>
          </a:xfrm>
          <a:prstGeom prst="ellipse">
            <a:avLst/>
          </a:prstGeom>
          <a:noFill/>
          <a:ln w="28575">
            <a:solidFill>
              <a:srgbClr val="FF0000"/>
            </a:solidFill>
            <a:prstDash val="solid"/>
            <a:extLst>
              <a:ext uri="{C807C97D-BFC1-408E-A445-0C87EB9F89A2}">
                <ask:lineSketchStyleProps xmlns:ask="http://schemas.microsoft.com/office/drawing/2018/sketchyshapes" sd="2650216993">
                  <a:custGeom>
                    <a:avLst/>
                    <a:gdLst>
                      <a:gd name="connsiteX0" fmla="*/ 0 w 1695450"/>
                      <a:gd name="connsiteY0" fmla="*/ 850106 h 1700212"/>
                      <a:gd name="connsiteX1" fmla="*/ 847725 w 1695450"/>
                      <a:gd name="connsiteY1" fmla="*/ 0 h 1700212"/>
                      <a:gd name="connsiteX2" fmla="*/ 1695450 w 1695450"/>
                      <a:gd name="connsiteY2" fmla="*/ 850106 h 1700212"/>
                      <a:gd name="connsiteX3" fmla="*/ 847725 w 1695450"/>
                      <a:gd name="connsiteY3" fmla="*/ 1700212 h 1700212"/>
                      <a:gd name="connsiteX4" fmla="*/ 0 w 1695450"/>
                      <a:gd name="connsiteY4" fmla="*/ 850106 h 1700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5450" h="1700212" extrusionOk="0">
                        <a:moveTo>
                          <a:pt x="0" y="850106"/>
                        </a:moveTo>
                        <a:cubicBezTo>
                          <a:pt x="-58696" y="383116"/>
                          <a:pt x="409004" y="28969"/>
                          <a:pt x="847725" y="0"/>
                        </a:cubicBezTo>
                        <a:cubicBezTo>
                          <a:pt x="1335971" y="41171"/>
                          <a:pt x="1699162" y="493893"/>
                          <a:pt x="1695450" y="850106"/>
                        </a:cubicBezTo>
                        <a:cubicBezTo>
                          <a:pt x="1682858" y="1300609"/>
                          <a:pt x="1348627" y="1739768"/>
                          <a:pt x="847725" y="1700212"/>
                        </a:cubicBezTo>
                        <a:cubicBezTo>
                          <a:pt x="385655" y="1677463"/>
                          <a:pt x="20640" y="1358089"/>
                          <a:pt x="0" y="850106"/>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44C67D84-ACF7-3080-B180-EFE24C57A6EE}"/>
              </a:ext>
            </a:extLst>
          </p:cNvPr>
          <p:cNvSpPr txBox="1"/>
          <p:nvPr/>
        </p:nvSpPr>
        <p:spPr>
          <a:xfrm>
            <a:off x="9844248" y="1402137"/>
            <a:ext cx="2197375" cy="1323439"/>
          </a:xfrm>
          <a:prstGeom prst="rect">
            <a:avLst/>
          </a:prstGeom>
          <a:noFill/>
        </p:spPr>
        <p:txBody>
          <a:bodyPr wrap="square" rtlCol="0">
            <a:spAutoFit/>
          </a:bodyPr>
          <a:lstStyle/>
          <a:p>
            <a:pPr algn="ctr"/>
            <a:r>
              <a:rPr lang="en-US" sz="200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Global PM from maritime amounts 0,9-1,7 </a:t>
            </a:r>
            <a:r>
              <a:rPr lang="en-US" sz="2000" err="1">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Mton</a:t>
            </a:r>
            <a:r>
              <a:rPr lang="en-US" sz="200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 annually</a:t>
            </a:r>
          </a:p>
        </p:txBody>
      </p:sp>
    </p:spTree>
    <p:extLst>
      <p:ext uri="{BB962C8B-B14F-4D97-AF65-F5344CB8AC3E}">
        <p14:creationId xmlns:p14="http://schemas.microsoft.com/office/powerpoint/2010/main" val="4326765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prstGeom prst="rect">
            <a:avLst/>
          </a:prstGeom>
        </p:spPr>
        <p:txBody>
          <a:bodyPr/>
          <a:lstStyle/>
          <a:p>
            <a:r>
              <a:rPr lang="en-GB"/>
              <a:t>Thank you</a:t>
            </a:r>
          </a:p>
        </p:txBody>
      </p:sp>
      <p:sp>
        <p:nvSpPr>
          <p:cNvPr id="8" name="Subtitle 7">
            <a:extLst>
              <a:ext uri="{FF2B5EF4-FFF2-40B4-BE49-F238E27FC236}">
                <a16:creationId xmlns:a16="http://schemas.microsoft.com/office/drawing/2014/main" id="{BD789EFC-9EDF-D376-B998-ED9403080D0A}"/>
              </a:ext>
            </a:extLst>
          </p:cNvPr>
          <p:cNvSpPr>
            <a:spLocks noGrp="1"/>
          </p:cNvSpPr>
          <p:nvPr>
            <p:ph type="subTitle" idx="1"/>
          </p:nvPr>
        </p:nvSpPr>
        <p:spPr>
          <a:xfrm>
            <a:off x="803275" y="3728928"/>
            <a:ext cx="10003692" cy="308917"/>
          </a:xfrm>
        </p:spPr>
        <p:txBody>
          <a:bodyPr/>
          <a:lstStyle/>
          <a:p>
            <a:r>
              <a:rPr lang="en-IE" dirty="0"/>
              <a:t>For info: </a:t>
            </a:r>
            <a:r>
              <a:rPr lang="en-IE" dirty="0">
                <a:hlinkClick r:id="rId3"/>
              </a:rPr>
              <a:t>Biagio.CIUFFO@ec.europa.eu</a:t>
            </a:r>
            <a:r>
              <a:rPr lang="en-IE" dirty="0"/>
              <a:t> </a:t>
            </a:r>
            <a:endParaRPr lang="en-BE" dirty="0"/>
          </a:p>
        </p:txBody>
      </p:sp>
    </p:spTree>
    <p:extLst>
      <p:ext uri="{BB962C8B-B14F-4D97-AF65-F5344CB8AC3E}">
        <p14:creationId xmlns:p14="http://schemas.microsoft.com/office/powerpoint/2010/main" val="1433842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1">
            <a:extLst>
              <a:ext uri="{FF2B5EF4-FFF2-40B4-BE49-F238E27FC236}">
                <a16:creationId xmlns:a16="http://schemas.microsoft.com/office/drawing/2014/main" id="{57C316DD-CFB7-C547-4921-48EC1204D199}"/>
              </a:ext>
            </a:extLst>
          </p:cNvPr>
          <p:cNvGraphicFramePr>
            <a:graphicFrameLocks noGrp="1"/>
          </p:cNvGraphicFramePr>
          <p:nvPr>
            <p:ph idx="1"/>
            <p:extLst>
              <p:ext uri="{D42A27DB-BD31-4B8C-83A1-F6EECF244321}">
                <p14:modId xmlns:p14="http://schemas.microsoft.com/office/powerpoint/2010/main" val="1641229329"/>
              </p:ext>
            </p:extLst>
          </p:nvPr>
        </p:nvGraphicFramePr>
        <p:xfrm>
          <a:off x="790575" y="1798638"/>
          <a:ext cx="10609263" cy="42481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p:txBody>
          <a:bodyPr anchor="b">
            <a:normAutofit/>
          </a:bodyPr>
          <a:lstStyle/>
          <a:p>
            <a:r>
              <a:rPr lang="en-US" b="1">
                <a:latin typeface="EC Square Sans Pro"/>
              </a:rPr>
              <a:t>Main activities in a nutshell</a:t>
            </a:r>
          </a:p>
        </p:txBody>
      </p:sp>
      <p:pic>
        <p:nvPicPr>
          <p:cNvPr id="4" name="Immagine 28" descr="Immagine che contiene veicolo, Veicolo terrestre, bus, trasporto&#10;&#10;Il contenuto generato dall&amp;#39;IA potrebbe non essere corretto.">
            <a:extLst>
              <a:ext uri="{FF2B5EF4-FFF2-40B4-BE49-F238E27FC236}">
                <a16:creationId xmlns:a16="http://schemas.microsoft.com/office/drawing/2014/main" id="{A977981B-8B34-CA79-E131-6856136F4625}"/>
              </a:ext>
            </a:extLst>
          </p:cNvPr>
          <p:cNvPicPr>
            <a:picLocks noChangeAspect="1"/>
          </p:cNvPicPr>
          <p:nvPr/>
        </p:nvPicPr>
        <p:blipFill>
          <a:blip r:embed="rId8"/>
          <a:stretch>
            <a:fillRect/>
          </a:stretch>
        </p:blipFill>
        <p:spPr>
          <a:xfrm>
            <a:off x="8972392" y="2645289"/>
            <a:ext cx="2385317" cy="782357"/>
          </a:xfrm>
          <a:prstGeom prst="rect">
            <a:avLst/>
          </a:prstGeom>
        </p:spPr>
      </p:pic>
      <p:pic>
        <p:nvPicPr>
          <p:cNvPr id="6" name="Immagine 2" descr="Immagine che contiene trasporto, veicolo, Veicolo terrestre, ruota&#10;&#10;Il contenuto generato dall&amp;#39;IA potrebbe non essere corretto.">
            <a:extLst>
              <a:ext uri="{FF2B5EF4-FFF2-40B4-BE49-F238E27FC236}">
                <a16:creationId xmlns:a16="http://schemas.microsoft.com/office/drawing/2014/main" id="{4E99B8AC-2127-F32F-10B8-276638638DF9}"/>
              </a:ext>
            </a:extLst>
          </p:cNvPr>
          <p:cNvPicPr>
            <a:picLocks noChangeAspect="1"/>
          </p:cNvPicPr>
          <p:nvPr/>
        </p:nvPicPr>
        <p:blipFill>
          <a:blip r:embed="rId9"/>
          <a:srcRect l="43547" r="-466" b="-1907"/>
          <a:stretch>
            <a:fillRect/>
          </a:stretch>
        </p:blipFill>
        <p:spPr>
          <a:xfrm>
            <a:off x="13806" y="6206580"/>
            <a:ext cx="1579754" cy="798038"/>
          </a:xfrm>
          <a:prstGeom prst="rect">
            <a:avLst/>
          </a:prstGeom>
        </p:spPr>
      </p:pic>
      <p:pic>
        <p:nvPicPr>
          <p:cNvPr id="7" name="Immagine 25" descr="Immagine che contiene trasporto, natante, nave&#10;&#10;Il contenuto generato dall&amp;#39;IA potrebbe non essere corretto.">
            <a:extLst>
              <a:ext uri="{FF2B5EF4-FFF2-40B4-BE49-F238E27FC236}">
                <a16:creationId xmlns:a16="http://schemas.microsoft.com/office/drawing/2014/main" id="{2FA1C007-B45B-AFB0-83F5-99FE97D99BAB}"/>
              </a:ext>
            </a:extLst>
          </p:cNvPr>
          <p:cNvPicPr>
            <a:picLocks noChangeAspect="1"/>
          </p:cNvPicPr>
          <p:nvPr/>
        </p:nvPicPr>
        <p:blipFill>
          <a:blip r:embed="rId10"/>
          <a:stretch>
            <a:fillRect/>
          </a:stretch>
        </p:blipFill>
        <p:spPr>
          <a:xfrm flipH="1">
            <a:off x="9127228" y="3837845"/>
            <a:ext cx="2533931" cy="1092789"/>
          </a:xfrm>
          <a:prstGeom prst="rect">
            <a:avLst/>
          </a:prstGeom>
        </p:spPr>
      </p:pic>
      <p:pic>
        <p:nvPicPr>
          <p:cNvPr id="8" name="Immagine 29" descr="Immagine che contiene drone, pialla/aereo, navicella spaziale&#10;&#10;Il contenuto generato dall&amp;#39;IA potrebbe non essere corretto.">
            <a:extLst>
              <a:ext uri="{FF2B5EF4-FFF2-40B4-BE49-F238E27FC236}">
                <a16:creationId xmlns:a16="http://schemas.microsoft.com/office/drawing/2014/main" id="{2EA60F85-98C5-6DA2-7AF9-09C04FB4D5AD}"/>
              </a:ext>
            </a:extLst>
          </p:cNvPr>
          <p:cNvPicPr>
            <a:picLocks noChangeAspect="1"/>
          </p:cNvPicPr>
          <p:nvPr/>
        </p:nvPicPr>
        <p:blipFill>
          <a:blip r:embed="rId11"/>
          <a:stretch>
            <a:fillRect/>
          </a:stretch>
        </p:blipFill>
        <p:spPr>
          <a:xfrm>
            <a:off x="286696" y="4930634"/>
            <a:ext cx="1306864" cy="790238"/>
          </a:xfrm>
          <a:prstGeom prst="rect">
            <a:avLst/>
          </a:prstGeom>
        </p:spPr>
      </p:pic>
      <p:pic>
        <p:nvPicPr>
          <p:cNvPr id="9" name="Immagine 26" descr="Immagine che contiene pialla/aereo, Viaggio in aereo, aereo di linea, Linea aerea&#10;&#10;Il contenuto generato dall&amp;#39;IA potrebbe non essere corretto.">
            <a:extLst>
              <a:ext uri="{FF2B5EF4-FFF2-40B4-BE49-F238E27FC236}">
                <a16:creationId xmlns:a16="http://schemas.microsoft.com/office/drawing/2014/main" id="{D9D41E24-6E69-CA17-7385-3E28BBC1A244}"/>
              </a:ext>
            </a:extLst>
          </p:cNvPr>
          <p:cNvPicPr>
            <a:picLocks noChangeAspect="1"/>
          </p:cNvPicPr>
          <p:nvPr/>
        </p:nvPicPr>
        <p:blipFill>
          <a:blip r:embed="rId12"/>
          <a:stretch>
            <a:fillRect/>
          </a:stretch>
        </p:blipFill>
        <p:spPr>
          <a:xfrm>
            <a:off x="10394193" y="1341959"/>
            <a:ext cx="1706175" cy="782357"/>
          </a:xfrm>
          <a:prstGeom prst="rect">
            <a:avLst/>
          </a:prstGeom>
        </p:spPr>
      </p:pic>
      <p:pic>
        <p:nvPicPr>
          <p:cNvPr id="10" name="Picture Placeholder 8">
            <a:extLst>
              <a:ext uri="{FF2B5EF4-FFF2-40B4-BE49-F238E27FC236}">
                <a16:creationId xmlns:a16="http://schemas.microsoft.com/office/drawing/2014/main" id="{5E24EFD7-DD8A-E98C-DBB5-1F319A9F0735}"/>
              </a:ext>
            </a:extLst>
          </p:cNvPr>
          <p:cNvPicPr>
            <a:picLocks noChangeAspect="1"/>
          </p:cNvPicPr>
          <p:nvPr/>
        </p:nvPicPr>
        <p:blipFill>
          <a:blip r:embed="rId13"/>
          <a:srcRect t="1467" b="1467"/>
          <a:stretch>
            <a:fillRect/>
          </a:stretch>
        </p:blipFill>
        <p:spPr>
          <a:xfrm>
            <a:off x="313430" y="2124316"/>
            <a:ext cx="1307448" cy="1267064"/>
          </a:xfrm>
          <a:prstGeom prst="rect">
            <a:avLst/>
          </a:prstGeom>
        </p:spPr>
      </p:pic>
    </p:spTree>
    <p:extLst>
      <p:ext uri="{BB962C8B-B14F-4D97-AF65-F5344CB8AC3E}">
        <p14:creationId xmlns:p14="http://schemas.microsoft.com/office/powerpoint/2010/main" val="1545878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90576" y="1798638"/>
            <a:ext cx="6216192" cy="4248150"/>
          </a:xfrm>
        </p:spPr>
        <p:txBody>
          <a:bodyPr lIns="91440" tIns="45720" rIns="91440" bIns="45720" anchor="t">
            <a:normAutofit/>
          </a:bodyPr>
          <a:lstStyle/>
          <a:p>
            <a:pPr marL="342900">
              <a:buFont typeface="Arial" panose="020B0604020202020204" pitchFamily="34" charset="0"/>
              <a:buChar char="•"/>
            </a:pPr>
            <a:r>
              <a:rPr lang="en-GB" sz="2000" b="1">
                <a:latin typeface="EC Square Sans Pro"/>
              </a:rPr>
              <a:t>All relevant Policy DGs </a:t>
            </a:r>
            <a:r>
              <a:rPr lang="en-GB" sz="2000">
                <a:latin typeface="EC Square Sans Pro"/>
              </a:rPr>
              <a:t>(GROW, CLIMA, MOVE, RTD, CNECT, ENER, INTPA)</a:t>
            </a:r>
          </a:p>
          <a:p>
            <a:pPr marL="342900">
              <a:buFont typeface="Arial" panose="020B0604020202020204" pitchFamily="34" charset="0"/>
              <a:buChar char="•"/>
            </a:pPr>
            <a:r>
              <a:rPr lang="en-GB" sz="2000">
                <a:latin typeface="EC Square Sans Pro"/>
              </a:rPr>
              <a:t>National Authorities, Standardization bodies and technical committees </a:t>
            </a:r>
            <a:br>
              <a:rPr lang="en-GB" sz="2000">
                <a:latin typeface="EC Square Sans Pro"/>
              </a:rPr>
            </a:br>
            <a:r>
              <a:rPr lang="en-GB" sz="2000">
                <a:latin typeface="EC Square Sans Pro"/>
              </a:rPr>
              <a:t>at </a:t>
            </a:r>
            <a:r>
              <a:rPr lang="en-GB" sz="2000" b="1">
                <a:latin typeface="EC Square Sans Pro"/>
              </a:rPr>
              <a:t>EU and International level</a:t>
            </a:r>
            <a:r>
              <a:rPr lang="en-GB" sz="2000">
                <a:latin typeface="EC Square Sans Pro"/>
              </a:rPr>
              <a:t> (e.g.  UNECE, ISO, CEN/CENELC, etc.)</a:t>
            </a:r>
            <a:endParaRPr lang="en-GB" sz="2000">
              <a:latin typeface="EC Square Sans Pro"/>
              <a:cs typeface="Arial"/>
            </a:endParaRPr>
          </a:p>
          <a:p>
            <a:pPr marL="342900">
              <a:buFont typeface="Arial" panose="020B0604020202020204" pitchFamily="34" charset="0"/>
              <a:buChar char="•"/>
            </a:pPr>
            <a:r>
              <a:rPr lang="en-GB" sz="2000" b="1">
                <a:latin typeface="EC Square Sans Pro"/>
              </a:rPr>
              <a:t>Research and Academia </a:t>
            </a:r>
            <a:r>
              <a:rPr lang="en-GB" sz="2000">
                <a:latin typeface="EC Square Sans Pro"/>
              </a:rPr>
              <a:t>(PhD Programs, Horizon Europe, </a:t>
            </a:r>
            <a:r>
              <a:rPr lang="en-GB" sz="2000" err="1">
                <a:latin typeface="EC Square Sans Pro"/>
              </a:rPr>
              <a:t>OpenData</a:t>
            </a:r>
            <a:r>
              <a:rPr lang="en-GB" sz="2000">
                <a:latin typeface="EC Square Sans Pro"/>
              </a:rPr>
              <a:t>)</a:t>
            </a:r>
            <a:endParaRPr lang="en-GB" sz="2000">
              <a:latin typeface="EC Square Sans Pro"/>
              <a:cs typeface="Arial"/>
            </a:endParaRPr>
          </a:p>
          <a:p>
            <a:pPr marL="342900">
              <a:buFont typeface="Arial" panose="020B0604020202020204" pitchFamily="34" charset="0"/>
              <a:buChar char="•"/>
            </a:pPr>
            <a:r>
              <a:rPr lang="en-GB" sz="2000" b="1">
                <a:latin typeface="EC Square Sans Pro"/>
              </a:rPr>
              <a:t>Citizens </a:t>
            </a:r>
            <a:r>
              <a:rPr lang="en-GB" sz="2000">
                <a:latin typeface="EC Square Sans Pro"/>
              </a:rPr>
              <a:t>(via surveys and focus groups)</a:t>
            </a:r>
            <a:endParaRPr lang="en-GB" sz="2000">
              <a:latin typeface="EC Square Sans Pro"/>
              <a:cs typeface="Arial"/>
            </a:endParaRPr>
          </a:p>
          <a:p>
            <a:pPr marL="342900">
              <a:buFont typeface="Arial" panose="020B0604020202020204" pitchFamily="34" charset="0"/>
              <a:buChar char="•"/>
            </a:pPr>
            <a:endParaRPr lang="en-IE" sz="2000">
              <a:latin typeface="EC Square Sans Pro"/>
            </a:endParaRPr>
          </a:p>
        </p:txBody>
      </p:sp>
      <p:sp>
        <p:nvSpPr>
          <p:cNvPr id="5" name="Title 4"/>
          <p:cNvSpPr>
            <a:spLocks noGrp="1"/>
          </p:cNvSpPr>
          <p:nvPr>
            <p:ph type="title"/>
          </p:nvPr>
        </p:nvSpPr>
        <p:spPr/>
        <p:txBody>
          <a:bodyPr/>
          <a:lstStyle/>
          <a:p>
            <a:r>
              <a:rPr lang="en-GB" b="1">
                <a:latin typeface="EC Square Sans Pro"/>
              </a:rPr>
              <a:t>Stakeholders</a:t>
            </a:r>
          </a:p>
        </p:txBody>
      </p:sp>
      <p:grpSp>
        <p:nvGrpSpPr>
          <p:cNvPr id="3" name="Group 2">
            <a:extLst>
              <a:ext uri="{FF2B5EF4-FFF2-40B4-BE49-F238E27FC236}">
                <a16:creationId xmlns:a16="http://schemas.microsoft.com/office/drawing/2014/main" id="{1199E209-3BFA-AF15-E6BB-01265D96AD1B}"/>
              </a:ext>
            </a:extLst>
          </p:cNvPr>
          <p:cNvGrpSpPr/>
          <p:nvPr/>
        </p:nvGrpSpPr>
        <p:grpSpPr>
          <a:xfrm>
            <a:off x="7070925" y="1450244"/>
            <a:ext cx="5114619" cy="4532174"/>
            <a:chOff x="7070925" y="1450244"/>
            <a:chExt cx="5114619" cy="4532174"/>
          </a:xfrm>
        </p:grpSpPr>
        <p:pic>
          <p:nvPicPr>
            <p:cNvPr id="7" name="Picture 6">
              <a:extLst>
                <a:ext uri="{FF2B5EF4-FFF2-40B4-BE49-F238E27FC236}">
                  <a16:creationId xmlns:a16="http://schemas.microsoft.com/office/drawing/2014/main" id="{1D07BD6E-BF72-0541-817C-6F9404FC90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7208" y="4226099"/>
              <a:ext cx="843741" cy="843741"/>
            </a:xfrm>
            <a:prstGeom prst="rect">
              <a:avLst/>
            </a:prstGeom>
          </p:spPr>
        </p:pic>
        <p:pic>
          <p:nvPicPr>
            <p:cNvPr id="6146" name="Picture 2">
              <a:extLst>
                <a:ext uri="{FF2B5EF4-FFF2-40B4-BE49-F238E27FC236}">
                  <a16:creationId xmlns:a16="http://schemas.microsoft.com/office/drawing/2014/main" id="{25C40BA9-D8FA-5147-8DA7-7D1318998C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32932" y="3382612"/>
              <a:ext cx="844236" cy="702348"/>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University of Naples Federico II - Wikipedia">
              <a:extLst>
                <a:ext uri="{FF2B5EF4-FFF2-40B4-BE49-F238E27FC236}">
                  <a16:creationId xmlns:a16="http://schemas.microsoft.com/office/drawing/2014/main" id="{29172C3A-83BA-2A4B-BE26-FB95B572D17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52312" y="3442844"/>
              <a:ext cx="687888" cy="687888"/>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Politecnico di Milano - Wikipedia">
              <a:extLst>
                <a:ext uri="{FF2B5EF4-FFF2-40B4-BE49-F238E27FC236}">
                  <a16:creationId xmlns:a16="http://schemas.microsoft.com/office/drawing/2014/main" id="{481D6C31-B546-274B-922A-B52E48A9F5D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195729" y="3426021"/>
              <a:ext cx="939420" cy="690186"/>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Università tecnica della Danimarca - Wikipedia">
              <a:extLst>
                <a:ext uri="{FF2B5EF4-FFF2-40B4-BE49-F238E27FC236}">
                  <a16:creationId xmlns:a16="http://schemas.microsoft.com/office/drawing/2014/main" id="{BFDA3CE2-1279-BA4B-991E-4E5432C4FD3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033021" y="4292381"/>
              <a:ext cx="494604" cy="711661"/>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descr="show-project.eu |">
              <a:extLst>
                <a:ext uri="{FF2B5EF4-FFF2-40B4-BE49-F238E27FC236}">
                  <a16:creationId xmlns:a16="http://schemas.microsoft.com/office/drawing/2014/main" id="{ABEB547A-F41B-1F4A-8C9E-244D74B21EB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252337" y="4102366"/>
              <a:ext cx="1085458" cy="108545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64DB7A01-D650-0741-9ECB-1F0D1F7B987A}"/>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t="29941" b="41075"/>
            <a:stretch/>
          </p:blipFill>
          <p:spPr>
            <a:xfrm>
              <a:off x="7152311" y="5163038"/>
              <a:ext cx="5033233" cy="819380"/>
            </a:xfrm>
            <a:prstGeom prst="rect">
              <a:avLst/>
            </a:prstGeom>
          </p:spPr>
        </p:pic>
        <p:pic>
          <p:nvPicPr>
            <p:cNvPr id="6160" name="Picture 16" descr="Universidad de Cantabria | STEM4YOUTH">
              <a:extLst>
                <a:ext uri="{FF2B5EF4-FFF2-40B4-BE49-F238E27FC236}">
                  <a16:creationId xmlns:a16="http://schemas.microsoft.com/office/drawing/2014/main" id="{6A94639C-453D-A04C-8F96-05C7296C5DF5}"/>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3800" t="14020" r="23800" b="14020"/>
            <a:stretch/>
          </p:blipFill>
          <p:spPr bwMode="auto">
            <a:xfrm>
              <a:off x="7985745" y="3397054"/>
              <a:ext cx="725374" cy="748120"/>
            </a:xfrm>
            <a:prstGeom prst="rect">
              <a:avLst/>
            </a:prstGeom>
            <a:noFill/>
            <a:extLst>
              <a:ext uri="{909E8E84-426E-40DD-AFC4-6F175D3DCCD1}">
                <a14:hiddenFill xmlns:a14="http://schemas.microsoft.com/office/drawing/2010/main">
                  <a:solidFill>
                    <a:srgbClr val="FFFFFF"/>
                  </a:solidFill>
                </a14:hiddenFill>
              </a:ext>
            </a:extLst>
          </p:spPr>
        </p:pic>
        <p:pic>
          <p:nvPicPr>
            <p:cNvPr id="6162" name="Picture 18">
              <a:extLst>
                <a:ext uri="{FF2B5EF4-FFF2-40B4-BE49-F238E27FC236}">
                  <a16:creationId xmlns:a16="http://schemas.microsoft.com/office/drawing/2014/main" id="{0FEE732E-755D-6C41-A9CB-D838EFC0031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337795" y="4399687"/>
              <a:ext cx="739373" cy="616144"/>
            </a:xfrm>
            <a:prstGeom prst="rect">
              <a:avLst/>
            </a:prstGeom>
            <a:noFill/>
            <a:extLst>
              <a:ext uri="{909E8E84-426E-40DD-AFC4-6F175D3DCCD1}">
                <a14:hiddenFill xmlns:a14="http://schemas.microsoft.com/office/drawing/2010/main">
                  <a:solidFill>
                    <a:srgbClr val="FFFFFF"/>
                  </a:solidFill>
                </a14:hiddenFill>
              </a:ext>
            </a:extLst>
          </p:spPr>
        </p:pic>
        <p:pic>
          <p:nvPicPr>
            <p:cNvPr id="6164" name="Picture 20" descr="BME GPK in Hungary - Master Degrees">
              <a:extLst>
                <a:ext uri="{FF2B5EF4-FFF2-40B4-BE49-F238E27FC236}">
                  <a16:creationId xmlns:a16="http://schemas.microsoft.com/office/drawing/2014/main" id="{2EC1408B-740A-134F-8D98-5DB6620E3BC9}"/>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470869" y="2695225"/>
              <a:ext cx="1684798" cy="453762"/>
            </a:xfrm>
            <a:prstGeom prst="rect">
              <a:avLst/>
            </a:prstGeom>
            <a:noFill/>
            <a:extLst>
              <a:ext uri="{909E8E84-426E-40DD-AFC4-6F175D3DCCD1}">
                <a14:hiddenFill xmlns:a14="http://schemas.microsoft.com/office/drawing/2010/main">
                  <a:solidFill>
                    <a:srgbClr val="FFFFFF"/>
                  </a:solidFill>
                </a14:hiddenFill>
              </a:ext>
            </a:extLst>
          </p:spPr>
        </p:pic>
        <p:pic>
          <p:nvPicPr>
            <p:cNvPr id="9" name="Graphic 8">
              <a:extLst>
                <a:ext uri="{FF2B5EF4-FFF2-40B4-BE49-F238E27FC236}">
                  <a16:creationId xmlns:a16="http://schemas.microsoft.com/office/drawing/2014/main" id="{9543FB56-E3CE-AF47-AF2B-87789CEFB14D}"/>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927420" y="3585639"/>
              <a:ext cx="1050594" cy="403134"/>
            </a:xfrm>
            <a:prstGeom prst="rect">
              <a:avLst/>
            </a:prstGeom>
          </p:spPr>
        </p:pic>
        <p:pic>
          <p:nvPicPr>
            <p:cNvPr id="1026" name="Picture 2" descr="logo CIEMAT">
              <a:extLst>
                <a:ext uri="{FF2B5EF4-FFF2-40B4-BE49-F238E27FC236}">
                  <a16:creationId xmlns:a16="http://schemas.microsoft.com/office/drawing/2014/main" id="{61290E68-486D-B146-20BB-0EA5606C9342}"/>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69148"/>
            <a:stretch/>
          </p:blipFill>
          <p:spPr bwMode="auto">
            <a:xfrm>
              <a:off x="7087208" y="2394120"/>
              <a:ext cx="1731932" cy="98021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ACA36507-EAF9-8988-7D2C-6CABFE7DC4FD}"/>
                </a:ext>
              </a:extLst>
            </p:cNvPr>
            <p:cNvPicPr>
              <a:picLocks noChangeAspect="1"/>
            </p:cNvPicPr>
            <p:nvPr/>
          </p:nvPicPr>
          <p:blipFill>
            <a:blip r:embed="rId16"/>
            <a:stretch>
              <a:fillRect/>
            </a:stretch>
          </p:blipFill>
          <p:spPr>
            <a:xfrm>
              <a:off x="7070925" y="1450244"/>
              <a:ext cx="5084742" cy="1083032"/>
            </a:xfrm>
            <a:prstGeom prst="rect">
              <a:avLst/>
            </a:prstGeom>
          </p:spPr>
        </p:pic>
        <p:pic>
          <p:nvPicPr>
            <p:cNvPr id="13" name="Picture 12">
              <a:extLst>
                <a:ext uri="{FF2B5EF4-FFF2-40B4-BE49-F238E27FC236}">
                  <a16:creationId xmlns:a16="http://schemas.microsoft.com/office/drawing/2014/main" id="{016F4DD0-F7C9-FF55-D7DE-4D6A27B12891}"/>
                </a:ext>
              </a:extLst>
            </p:cNvPr>
            <p:cNvPicPr>
              <a:picLocks noChangeAspect="1"/>
            </p:cNvPicPr>
            <p:nvPr/>
          </p:nvPicPr>
          <p:blipFill>
            <a:blip r:embed="rId17"/>
            <a:srcRect l="9190" t="11352" r="7633" b="13038"/>
            <a:stretch/>
          </p:blipFill>
          <p:spPr>
            <a:xfrm>
              <a:off x="8693962" y="2526483"/>
              <a:ext cx="1771086" cy="856130"/>
            </a:xfrm>
            <a:prstGeom prst="rect">
              <a:avLst/>
            </a:prstGeom>
          </p:spPr>
        </p:pic>
        <p:pic>
          <p:nvPicPr>
            <p:cNvPr id="15" name="Picture 14">
              <a:extLst>
                <a:ext uri="{FF2B5EF4-FFF2-40B4-BE49-F238E27FC236}">
                  <a16:creationId xmlns:a16="http://schemas.microsoft.com/office/drawing/2014/main" id="{6A81A22C-96D8-893A-706E-7F506E8A971E}"/>
                </a:ext>
              </a:extLst>
            </p:cNvPr>
            <p:cNvPicPr>
              <a:picLocks noChangeAspect="1"/>
            </p:cNvPicPr>
            <p:nvPr/>
          </p:nvPicPr>
          <p:blipFill>
            <a:blip r:embed="rId18"/>
            <a:stretch>
              <a:fillRect/>
            </a:stretch>
          </p:blipFill>
          <p:spPr>
            <a:xfrm>
              <a:off x="8631516" y="4301784"/>
              <a:ext cx="1657588" cy="761303"/>
            </a:xfrm>
            <a:prstGeom prst="rect">
              <a:avLst/>
            </a:prstGeom>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9">
            <a:extLst>
              <a:ext uri="{FF2B5EF4-FFF2-40B4-BE49-F238E27FC236}">
                <a16:creationId xmlns:a16="http://schemas.microsoft.com/office/drawing/2014/main" id="{4DB785AF-00BB-E047-B866-E0C6619F8759}"/>
              </a:ext>
            </a:extLst>
          </p:cNvPr>
          <p:cNvSpPr>
            <a:spLocks noGrp="1"/>
          </p:cNvSpPr>
          <p:nvPr>
            <p:ph type="title"/>
          </p:nvPr>
        </p:nvSpPr>
        <p:spPr>
          <a:xfrm>
            <a:off x="373633" y="359560"/>
            <a:ext cx="10609262" cy="782357"/>
          </a:xfrm>
        </p:spPr>
        <p:txBody>
          <a:bodyPr/>
          <a:lstStyle/>
          <a:p>
            <a:pPr>
              <a:lnSpc>
                <a:spcPct val="100000"/>
              </a:lnSpc>
            </a:pPr>
            <a:r>
              <a:rPr lang="it-IT" b="1" dirty="0" err="1">
                <a:latin typeface="EC Square Sans Pro Medium"/>
              </a:rPr>
              <a:t>Vehicle</a:t>
            </a:r>
            <a:r>
              <a:rPr lang="it-IT" b="1" dirty="0">
                <a:latin typeface="EC Square Sans Pro Medium"/>
              </a:rPr>
              <a:t> Testing Facilities</a:t>
            </a:r>
          </a:p>
        </p:txBody>
      </p:sp>
      <p:sp>
        <p:nvSpPr>
          <p:cNvPr id="16" name="Segnaposto testo 7">
            <a:extLst>
              <a:ext uri="{FF2B5EF4-FFF2-40B4-BE49-F238E27FC236}">
                <a16:creationId xmlns:a16="http://schemas.microsoft.com/office/drawing/2014/main" id="{C93028BA-E068-3742-8A4C-27D5054758FC}"/>
              </a:ext>
            </a:extLst>
          </p:cNvPr>
          <p:cNvSpPr txBox="1">
            <a:spLocks/>
          </p:cNvSpPr>
          <p:nvPr/>
        </p:nvSpPr>
        <p:spPr>
          <a:xfrm>
            <a:off x="-249096" y="2147929"/>
            <a:ext cx="2401285" cy="470607"/>
          </a:xfrm>
          <a:prstGeom prst="rect">
            <a:avLst/>
          </a:prstGeom>
          <a:noFill/>
        </p:spPr>
        <p:txBody>
          <a:bodyPr lIns="91440" tIns="90000" rIns="91440" bIns="45720" anchor="t"/>
          <a:lstStyle>
            <a:lvl1pPr marL="0" indent="0" algn="r" defTabSz="914400" rtl="0" eaLnBrk="1" latinLnBrk="0" hangingPunct="1">
              <a:lnSpc>
                <a:spcPts val="1680"/>
              </a:lnSpc>
              <a:spcBef>
                <a:spcPts val="0"/>
              </a:spcBef>
              <a:spcAft>
                <a:spcPts val="0"/>
              </a:spcAft>
              <a:buClr>
                <a:srgbClr val="2B91C5"/>
              </a:buClr>
              <a:buFont typeface="Arial" panose="020B0604020202020204" pitchFamily="34" charset="0"/>
              <a:buNone/>
              <a:defRPr sz="1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latin typeface="EC Square Sans Pro Medium"/>
                <a:cs typeface="Verdana"/>
              </a:rPr>
              <a:t>Vehicle Emissions &amp;  Market Surveillance Laboratories</a:t>
            </a:r>
            <a:endParaRPr lang="it-IT" sz="1600">
              <a:latin typeface="EC Square Sans Pro Medium"/>
            </a:endParaRPr>
          </a:p>
        </p:txBody>
      </p:sp>
      <p:cxnSp>
        <p:nvCxnSpPr>
          <p:cNvPr id="17" name="Connettore 1 16">
            <a:extLst>
              <a:ext uri="{FF2B5EF4-FFF2-40B4-BE49-F238E27FC236}">
                <a16:creationId xmlns:a16="http://schemas.microsoft.com/office/drawing/2014/main" id="{6936DBD4-2018-D643-B278-92F3DA25E71B}"/>
              </a:ext>
            </a:extLst>
          </p:cNvPr>
          <p:cNvCxnSpPr>
            <a:cxnSpLocks/>
          </p:cNvCxnSpPr>
          <p:nvPr/>
        </p:nvCxnSpPr>
        <p:spPr>
          <a:xfrm>
            <a:off x="208722" y="1879698"/>
            <a:ext cx="1915897" cy="7188"/>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3" name="Connettore 1 22">
            <a:extLst>
              <a:ext uri="{FF2B5EF4-FFF2-40B4-BE49-F238E27FC236}">
                <a16:creationId xmlns:a16="http://schemas.microsoft.com/office/drawing/2014/main" id="{241E9CA0-0E6D-FF46-B54E-C31D755EB705}"/>
              </a:ext>
            </a:extLst>
          </p:cNvPr>
          <p:cNvCxnSpPr>
            <a:cxnSpLocks/>
          </p:cNvCxnSpPr>
          <p:nvPr/>
        </p:nvCxnSpPr>
        <p:spPr>
          <a:xfrm>
            <a:off x="215911" y="3122933"/>
            <a:ext cx="1894330" cy="7188"/>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24" name="Segnaposto immagine 25">
            <a:extLst>
              <a:ext uri="{FF2B5EF4-FFF2-40B4-BE49-F238E27FC236}">
                <a16:creationId xmlns:a16="http://schemas.microsoft.com/office/drawing/2014/main" id="{DAB083AB-5F9F-904F-9A88-1B756996350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7978"/>
          <a:stretch/>
        </p:blipFill>
        <p:spPr>
          <a:xfrm>
            <a:off x="184221" y="4021132"/>
            <a:ext cx="5108732" cy="2278743"/>
          </a:xfrm>
          <a:prstGeom prst="rect">
            <a:avLst/>
          </a:prstGeom>
          <a:solidFill>
            <a:schemeClr val="bg2"/>
          </a:solidFill>
        </p:spPr>
      </p:pic>
      <p:cxnSp>
        <p:nvCxnSpPr>
          <p:cNvPr id="27" name="Connettore 1 26">
            <a:extLst>
              <a:ext uri="{FF2B5EF4-FFF2-40B4-BE49-F238E27FC236}">
                <a16:creationId xmlns:a16="http://schemas.microsoft.com/office/drawing/2014/main" id="{343B3765-9091-C741-A222-E27423B9A916}"/>
              </a:ext>
            </a:extLst>
          </p:cNvPr>
          <p:cNvCxnSpPr>
            <a:cxnSpLocks/>
          </p:cNvCxnSpPr>
          <p:nvPr/>
        </p:nvCxnSpPr>
        <p:spPr>
          <a:xfrm>
            <a:off x="9072880" y="5856603"/>
            <a:ext cx="1984286"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8" name="Segnaposto testo 4">
            <a:extLst>
              <a:ext uri="{FF2B5EF4-FFF2-40B4-BE49-F238E27FC236}">
                <a16:creationId xmlns:a16="http://schemas.microsoft.com/office/drawing/2014/main" id="{0104069B-DF58-244A-B09F-EACF6FBB5D45}"/>
              </a:ext>
            </a:extLst>
          </p:cNvPr>
          <p:cNvSpPr txBox="1">
            <a:spLocks/>
          </p:cNvSpPr>
          <p:nvPr/>
        </p:nvSpPr>
        <p:spPr>
          <a:xfrm>
            <a:off x="9072881" y="4428192"/>
            <a:ext cx="1923170" cy="1366838"/>
          </a:xfrm>
          <a:prstGeom prst="rect">
            <a:avLst/>
          </a:prstGeom>
          <a:noFill/>
        </p:spPr>
        <p:txBody>
          <a:bodyPr tIns="90000"/>
          <a:lstStyle>
            <a:lvl1pPr marL="0" indent="0" algn="l" defTabSz="914400" rtl="0" eaLnBrk="1" latinLnBrk="0" hangingPunct="1">
              <a:lnSpc>
                <a:spcPts val="1680"/>
              </a:lnSpc>
              <a:spcBef>
                <a:spcPts val="0"/>
              </a:spcBef>
              <a:spcAft>
                <a:spcPts val="0"/>
              </a:spcAft>
              <a:buClr>
                <a:srgbClr val="2B91C5"/>
              </a:buClr>
              <a:buFont typeface="Arial" panose="020B0604020202020204" pitchFamily="34" charset="0"/>
              <a:buNone/>
              <a:defRPr sz="1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latin typeface="EC Square Sans Pro Medium"/>
                <a:cs typeface="Verdana"/>
              </a:rPr>
              <a:t>Advanced Vehicles Testing Facilities and Urban Proving Ground</a:t>
            </a:r>
            <a:endParaRPr lang="it-IT" sz="1800">
              <a:latin typeface="EC Square Sans Pro Medium"/>
            </a:endParaRPr>
          </a:p>
        </p:txBody>
      </p:sp>
      <p:cxnSp>
        <p:nvCxnSpPr>
          <p:cNvPr id="29" name="Connettore 1 28">
            <a:extLst>
              <a:ext uri="{FF2B5EF4-FFF2-40B4-BE49-F238E27FC236}">
                <a16:creationId xmlns:a16="http://schemas.microsoft.com/office/drawing/2014/main" id="{2E5B0DCD-857F-A04F-84C2-B3FE78198043}"/>
              </a:ext>
            </a:extLst>
          </p:cNvPr>
          <p:cNvCxnSpPr>
            <a:cxnSpLocks/>
          </p:cNvCxnSpPr>
          <p:nvPr/>
        </p:nvCxnSpPr>
        <p:spPr>
          <a:xfrm>
            <a:off x="9072881" y="4402871"/>
            <a:ext cx="1984286" cy="0"/>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0E1AE811-0A01-B518-76BD-D0AA220AB6F2}"/>
              </a:ext>
            </a:extLst>
          </p:cNvPr>
          <p:cNvPicPr>
            <a:picLocks noChangeAspect="1"/>
          </p:cNvPicPr>
          <p:nvPr/>
        </p:nvPicPr>
        <p:blipFill>
          <a:blip r:embed="rId4"/>
          <a:stretch>
            <a:fillRect/>
          </a:stretch>
        </p:blipFill>
        <p:spPr>
          <a:xfrm>
            <a:off x="5448061" y="4021132"/>
            <a:ext cx="3469711" cy="2278741"/>
          </a:xfrm>
          <a:prstGeom prst="rect">
            <a:avLst/>
          </a:prstGeom>
        </p:spPr>
      </p:pic>
      <p:pic>
        <p:nvPicPr>
          <p:cNvPr id="6" name="Picture Placeholder 8" descr="A car in a car repair shop&#10;&#10;AI-generated content may be incorrect.">
            <a:extLst>
              <a:ext uri="{FF2B5EF4-FFF2-40B4-BE49-F238E27FC236}">
                <a16:creationId xmlns:a16="http://schemas.microsoft.com/office/drawing/2014/main" id="{BAED3279-1D1D-14F4-3E4E-0C62288227AA}"/>
              </a:ext>
            </a:extLst>
          </p:cNvPr>
          <p:cNvPicPr>
            <a:picLocks noChangeAspect="1"/>
          </p:cNvPicPr>
          <p:nvPr/>
        </p:nvPicPr>
        <p:blipFill>
          <a:blip r:embed="rId5" cstate="screen">
            <a:extLst>
              <a:ext uri="{28A0092B-C50C-407E-A947-70E740481C1C}">
                <a14:useLocalDpi xmlns:a14="http://schemas.microsoft.com/office/drawing/2010/main" val="0"/>
              </a:ext>
            </a:extLst>
          </a:blip>
          <a:srcRect l="74" r="4866" b="504"/>
          <a:stretch>
            <a:fillRect/>
          </a:stretch>
        </p:blipFill>
        <p:spPr>
          <a:xfrm>
            <a:off x="5110856" y="1471858"/>
            <a:ext cx="2804513" cy="2185446"/>
          </a:xfrm>
          <a:prstGeom prst="rect">
            <a:avLst/>
          </a:prstGeom>
        </p:spPr>
      </p:pic>
      <p:sp>
        <p:nvSpPr>
          <p:cNvPr id="7" name="TextBox 6">
            <a:extLst>
              <a:ext uri="{FF2B5EF4-FFF2-40B4-BE49-F238E27FC236}">
                <a16:creationId xmlns:a16="http://schemas.microsoft.com/office/drawing/2014/main" id="{156FAA7C-6FB6-22D3-3359-AEADBE9C85AF}"/>
              </a:ext>
            </a:extLst>
          </p:cNvPr>
          <p:cNvSpPr txBox="1"/>
          <p:nvPr/>
        </p:nvSpPr>
        <p:spPr>
          <a:xfrm>
            <a:off x="5017697" y="3127076"/>
            <a:ext cx="2990490" cy="857533"/>
          </a:xfrm>
          <a:prstGeom prst="rect">
            <a:avLst/>
          </a:prstGeom>
          <a:noFill/>
        </p:spPr>
        <p:txBody>
          <a:bodyPr rot="0" spcFirstLastPara="0" vertOverflow="overflow" horzOverflow="overflow" vert="horz" wrap="square" lIns="91440" tIns="72000" rIns="0" bIns="45720" numCol="1" spcCol="0" rtlCol="0" fromWordArt="0" anchor="t" anchorCtr="0" forceAA="0" compatLnSpc="1">
            <a:prstTxWarp prst="textNoShape">
              <a:avLst/>
            </a:prstTxWarp>
            <a:spAutoFit/>
          </a:bodyPr>
          <a:lstStyle/>
          <a:p>
            <a:pPr algn="ctr"/>
            <a:r>
              <a:rPr lang="en-GB" sz="1600">
                <a:solidFill>
                  <a:schemeClr val="bg1"/>
                </a:solidFill>
                <a:latin typeface="EC Square Sans Pro Medium"/>
              </a:rPr>
              <a:t>T</a:t>
            </a:r>
            <a:r>
              <a:rPr lang="en-GB" sz="1600" baseline="0">
                <a:solidFill>
                  <a:schemeClr val="bg1"/>
                </a:solidFill>
                <a:latin typeface="EC Square Sans Pro Medium"/>
              </a:rPr>
              <a:t>est cell 1 (-10 /+50 C altitude simulation)</a:t>
            </a:r>
            <a:r>
              <a:rPr sz="1600">
                <a:solidFill>
                  <a:schemeClr val="bg1"/>
                </a:solidFill>
                <a:latin typeface="EC Square Sans Pro Medium"/>
                <a:ea typeface="EC Square Sans Pro Medium"/>
                <a:cs typeface="EC Square Sans Pro Medium"/>
              </a:rPr>
              <a:t>​</a:t>
            </a:r>
            <a:endParaRPr lang="en-US" sz="1600">
              <a:solidFill>
                <a:schemeClr val="bg1"/>
              </a:solidFill>
              <a:cs typeface="Arial"/>
            </a:endParaRPr>
          </a:p>
          <a:p>
            <a:pPr algn="l">
              <a:spcAft>
                <a:spcPts val="600"/>
              </a:spcAft>
              <a:buClr>
                <a:schemeClr val="tx2"/>
              </a:buClr>
            </a:pPr>
            <a:endParaRPr lang="en-US" sz="1600"/>
          </a:p>
        </p:txBody>
      </p:sp>
      <p:pic>
        <p:nvPicPr>
          <p:cNvPr id="33" name="Picture 11" descr="C:\Users\martigi\Desktop\Presentation3\Slide2.JPG">
            <a:extLst>
              <a:ext uri="{FF2B5EF4-FFF2-40B4-BE49-F238E27FC236}">
                <a16:creationId xmlns:a16="http://schemas.microsoft.com/office/drawing/2014/main" id="{E3E389A3-C405-82D7-71B8-B77B7C30B3F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0935" t="5553" b="7913"/>
          <a:stretch>
            <a:fillRect/>
          </a:stretch>
        </p:blipFill>
        <p:spPr bwMode="auto">
          <a:xfrm>
            <a:off x="2224283" y="1475230"/>
            <a:ext cx="2795766" cy="2179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A car with a machine on the back&#10;&#10;AI-generated content may be incorrect.">
            <a:extLst>
              <a:ext uri="{FF2B5EF4-FFF2-40B4-BE49-F238E27FC236}">
                <a16:creationId xmlns:a16="http://schemas.microsoft.com/office/drawing/2014/main" id="{911F5CF2-D513-C291-C78B-08940C156869}"/>
              </a:ext>
            </a:extLst>
          </p:cNvPr>
          <p:cNvPicPr>
            <a:picLocks noChangeAspect="1"/>
          </p:cNvPicPr>
          <p:nvPr/>
        </p:nvPicPr>
        <p:blipFill>
          <a:blip r:embed="rId7"/>
          <a:stretch>
            <a:fillRect/>
          </a:stretch>
        </p:blipFill>
        <p:spPr>
          <a:xfrm>
            <a:off x="8143405" y="1456384"/>
            <a:ext cx="3158303" cy="2195454"/>
          </a:xfrm>
          <a:prstGeom prst="rect">
            <a:avLst/>
          </a:prstGeom>
        </p:spPr>
      </p:pic>
    </p:spTree>
    <p:extLst>
      <p:ext uri="{BB962C8B-B14F-4D97-AF65-F5344CB8AC3E}">
        <p14:creationId xmlns:p14="http://schemas.microsoft.com/office/powerpoint/2010/main" val="1784161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52655" y="-21565"/>
            <a:ext cx="167457" cy="15930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8" name="Rectangle 27"/>
          <p:cNvSpPr/>
          <p:nvPr/>
        </p:nvSpPr>
        <p:spPr>
          <a:xfrm>
            <a:off x="8499834" y="1362240"/>
            <a:ext cx="3197065" cy="5132709"/>
          </a:xfrm>
          <a:prstGeom prst="rect">
            <a:avLst/>
          </a:prstGeom>
          <a:ln>
            <a:solidFill>
              <a:srgbClr val="0E50A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E"/>
          </a:p>
        </p:txBody>
      </p:sp>
      <p:pic>
        <p:nvPicPr>
          <p:cNvPr id="12" name="Picture 11"/>
          <p:cNvPicPr>
            <a:picLocks noChangeAspect="1"/>
          </p:cNvPicPr>
          <p:nvPr/>
        </p:nvPicPr>
        <p:blipFill rotWithShape="1">
          <a:blip r:embed="rId3"/>
          <a:srcRect r="997"/>
          <a:stretch/>
        </p:blipFill>
        <p:spPr>
          <a:xfrm>
            <a:off x="658884" y="1577899"/>
            <a:ext cx="4307633" cy="4798044"/>
          </a:xfrm>
          <a:prstGeom prst="rect">
            <a:avLst/>
          </a:prstGeom>
          <a:ln>
            <a:solidFill>
              <a:srgbClr val="0E50A0"/>
            </a:solidFill>
          </a:ln>
        </p:spPr>
      </p:pic>
      <p:pic>
        <p:nvPicPr>
          <p:cNvPr id="24" name="Picture Placeholder 4"/>
          <p:cNvPicPr>
            <a:picLocks noChangeAspect="1"/>
          </p:cNvPicPr>
          <p:nvPr/>
        </p:nvPicPr>
        <p:blipFill>
          <a:blip r:embed="rId4" cstate="print">
            <a:extLst>
              <a:ext uri="{28A0092B-C50C-407E-A947-70E740481C1C}">
                <a14:useLocalDpi xmlns:a14="http://schemas.microsoft.com/office/drawing/2010/main" val="0"/>
              </a:ext>
            </a:extLst>
          </a:blip>
          <a:srcRect l="1776" r="1776"/>
          <a:stretch>
            <a:fillRect/>
          </a:stretch>
        </p:blipFill>
        <p:spPr>
          <a:xfrm>
            <a:off x="8571732" y="1612549"/>
            <a:ext cx="1374272" cy="1400953"/>
          </a:xfrm>
          <a:prstGeom prst="rect">
            <a:avLst/>
          </a:prstGeom>
        </p:spPr>
      </p:pic>
      <p:sp>
        <p:nvSpPr>
          <p:cNvPr id="15" name="TextBox 14"/>
          <p:cNvSpPr txBox="1"/>
          <p:nvPr/>
        </p:nvSpPr>
        <p:spPr>
          <a:xfrm>
            <a:off x="11328926" y="8646195"/>
            <a:ext cx="3952118" cy="430887"/>
          </a:xfrm>
          <a:prstGeom prst="rect">
            <a:avLst/>
          </a:prstGeom>
          <a:noFill/>
        </p:spPr>
        <p:txBody>
          <a:bodyPr wrap="square" rtlCol="0">
            <a:spAutoFit/>
          </a:bodyPr>
          <a:lstStyle/>
          <a:p>
            <a:r>
              <a:rPr lang="it-IT" sz="1100">
                <a:solidFill>
                  <a:schemeClr val="bg1">
                    <a:lumMod val="50000"/>
                  </a:schemeClr>
                </a:solidFill>
                <a:latin typeface="EC Square Sans Pro" panose="020B0506040000020004" pitchFamily="34" charset="0"/>
              </a:rPr>
              <a:t>Media files source: edisonenergy.com; generation180.org; statkraft.com; Ajusa, hydrogen technologies; oneclick LCA</a:t>
            </a:r>
            <a:endParaRPr lang="en-GB">
              <a:latin typeface="EC Square Sans Pro" panose="020B0506040000020004" pitchFamily="34" charset="0"/>
            </a:endParaRPr>
          </a:p>
        </p:txBody>
      </p:sp>
      <p:sp>
        <p:nvSpPr>
          <p:cNvPr id="18" name="TextBox 17"/>
          <p:cNvSpPr txBox="1"/>
          <p:nvPr/>
        </p:nvSpPr>
        <p:spPr>
          <a:xfrm rot="5400000">
            <a:off x="5957729" y="5076719"/>
            <a:ext cx="914398" cy="261610"/>
          </a:xfrm>
          <a:prstGeom prst="rect">
            <a:avLst/>
          </a:prstGeom>
          <a:noFill/>
        </p:spPr>
        <p:txBody>
          <a:bodyPr wrap="square" rtlCol="0">
            <a:spAutoFit/>
          </a:bodyPr>
          <a:lstStyle/>
          <a:p>
            <a:r>
              <a:rPr lang="it-IT" sz="1100">
                <a:solidFill>
                  <a:schemeClr val="bg1"/>
                </a:solidFill>
              </a:rPr>
              <a:t>electrolyte</a:t>
            </a:r>
            <a:endParaRPr lang="en-GB" sz="1100">
              <a:solidFill>
                <a:schemeClr val="bg1"/>
              </a:solidFill>
            </a:endParaRPr>
          </a:p>
        </p:txBody>
      </p:sp>
      <p:sp>
        <p:nvSpPr>
          <p:cNvPr id="25" name="TextBox 24"/>
          <p:cNvSpPr txBox="1"/>
          <p:nvPr/>
        </p:nvSpPr>
        <p:spPr>
          <a:xfrm>
            <a:off x="8578259" y="963007"/>
            <a:ext cx="3023140" cy="584775"/>
          </a:xfrm>
          <a:prstGeom prst="rect">
            <a:avLst/>
          </a:prstGeom>
          <a:solidFill>
            <a:schemeClr val="bg1"/>
          </a:solidFill>
        </p:spPr>
        <p:txBody>
          <a:bodyPr wrap="square" lIns="91440" tIns="45720" rIns="91440" bIns="45720" rtlCol="0" anchor="t">
            <a:spAutoFit/>
          </a:bodyPr>
          <a:lstStyle/>
          <a:p>
            <a:pPr algn="ctr"/>
            <a:endParaRPr lang="en-GB" sz="1600" b="1"/>
          </a:p>
          <a:p>
            <a:pPr algn="ctr"/>
            <a:r>
              <a:rPr lang="en-GB" sz="1600" b="1">
                <a:latin typeface="EC Square Sans Pro"/>
              </a:rPr>
              <a:t>Policy assessment &amp; support</a:t>
            </a:r>
          </a:p>
        </p:txBody>
      </p:sp>
      <p:pic>
        <p:nvPicPr>
          <p:cNvPr id="21" name="Picture 20"/>
          <p:cNvPicPr>
            <a:picLocks noChangeAspect="1"/>
          </p:cNvPicPr>
          <p:nvPr/>
        </p:nvPicPr>
        <p:blipFill rotWithShape="1">
          <a:blip r:embed="rId5"/>
          <a:srcRect l="44958" t="37671" r="31433" b="47538"/>
          <a:stretch/>
        </p:blipFill>
        <p:spPr>
          <a:xfrm>
            <a:off x="9943545" y="2586899"/>
            <a:ext cx="1170613" cy="323594"/>
          </a:xfrm>
          <a:prstGeom prst="rect">
            <a:avLst/>
          </a:prstGeom>
        </p:spPr>
      </p:pic>
      <p:pic>
        <p:nvPicPr>
          <p:cNvPr id="23" name="Picture 22"/>
          <p:cNvPicPr>
            <a:picLocks noChangeAspect="1"/>
          </p:cNvPicPr>
          <p:nvPr/>
        </p:nvPicPr>
        <p:blipFill rotWithShape="1">
          <a:blip r:embed="rId5"/>
          <a:srcRect l="34178" t="56589" r="44038" b="26523"/>
          <a:stretch/>
        </p:blipFill>
        <p:spPr>
          <a:xfrm>
            <a:off x="4257786" y="4635563"/>
            <a:ext cx="708731" cy="242442"/>
          </a:xfrm>
          <a:prstGeom prst="rect">
            <a:avLst/>
          </a:prstGeom>
        </p:spPr>
      </p:pic>
      <p:pic>
        <p:nvPicPr>
          <p:cNvPr id="8" name="Picture 7"/>
          <p:cNvPicPr>
            <a:picLocks noChangeAspect="1"/>
          </p:cNvPicPr>
          <p:nvPr/>
        </p:nvPicPr>
        <p:blipFill rotWithShape="1">
          <a:blip r:embed="rId6" cstate="print">
            <a:extLst>
              <a:ext uri="{28A0092B-C50C-407E-A947-70E740481C1C}">
                <a14:useLocalDpi xmlns:a14="http://schemas.microsoft.com/office/drawing/2010/main" val="0"/>
              </a:ext>
            </a:extLst>
          </a:blip>
          <a:srcRect t="24546" b="11444"/>
          <a:stretch/>
        </p:blipFill>
        <p:spPr>
          <a:xfrm>
            <a:off x="5229879" y="1590483"/>
            <a:ext cx="2990447" cy="4785460"/>
          </a:xfrm>
          <a:prstGeom prst="rect">
            <a:avLst/>
          </a:prstGeom>
          <a:ln>
            <a:solidFill>
              <a:srgbClr val="0E50A0"/>
            </a:solidFill>
          </a:ln>
        </p:spPr>
      </p:pic>
      <p:pic>
        <p:nvPicPr>
          <p:cNvPr id="9" name="Picture 8"/>
          <p:cNvPicPr>
            <a:picLocks noChangeAspect="1"/>
          </p:cNvPicPr>
          <p:nvPr/>
        </p:nvPicPr>
        <p:blipFill rotWithShape="1">
          <a:blip r:embed="rId7"/>
          <a:srcRect l="3674" t="10525"/>
          <a:stretch/>
        </p:blipFill>
        <p:spPr>
          <a:xfrm>
            <a:off x="9058542" y="4258696"/>
            <a:ext cx="2082445" cy="1898607"/>
          </a:xfrm>
          <a:prstGeom prst="rect">
            <a:avLst/>
          </a:prstGeom>
          <a:ln>
            <a:noFill/>
          </a:ln>
        </p:spPr>
      </p:pic>
      <p:sp>
        <p:nvSpPr>
          <p:cNvPr id="14" name="Rectangle 13"/>
          <p:cNvSpPr/>
          <p:nvPr/>
        </p:nvSpPr>
        <p:spPr>
          <a:xfrm>
            <a:off x="842256" y="1609402"/>
            <a:ext cx="529722" cy="156703"/>
          </a:xfrm>
          <a:prstGeom prst="rect">
            <a:avLst/>
          </a:prstGeom>
          <a:solidFill>
            <a:srgbClr val="0E5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000" b="1">
                <a:latin typeface="EC Square Sans Pro" panose="020B0506040000020004" pitchFamily="34" charset="0"/>
              </a:rPr>
              <a:t>DICE</a:t>
            </a:r>
            <a:endParaRPr lang="en-IE" b="1">
              <a:latin typeface="EC Square Sans Pro" panose="020B0506040000020004" pitchFamily="34" charset="0"/>
            </a:endParaRPr>
          </a:p>
        </p:txBody>
      </p:sp>
      <p:sp>
        <p:nvSpPr>
          <p:cNvPr id="3" name="TextBox 2"/>
          <p:cNvSpPr txBox="1"/>
          <p:nvPr/>
        </p:nvSpPr>
        <p:spPr>
          <a:xfrm>
            <a:off x="8924826" y="6097160"/>
            <a:ext cx="2188948" cy="307777"/>
          </a:xfrm>
          <a:prstGeom prst="rect">
            <a:avLst/>
          </a:prstGeom>
          <a:noFill/>
        </p:spPr>
        <p:txBody>
          <a:bodyPr wrap="square" lIns="91440" tIns="45720" rIns="91440" bIns="45720" rtlCol="0" anchor="t">
            <a:spAutoFit/>
          </a:bodyPr>
          <a:lstStyle/>
          <a:p>
            <a:pPr algn="r"/>
            <a:r>
              <a:rPr lang="en-US" sz="1400" b="1">
                <a:solidFill>
                  <a:srgbClr val="0070C0"/>
                </a:solidFill>
                <a:latin typeface="Arial Black"/>
              </a:rPr>
              <a:t>Transport Data Lab</a:t>
            </a:r>
            <a:endParaRPr lang="en-IE" sz="1400" b="1">
              <a:solidFill>
                <a:srgbClr val="0070C0"/>
              </a:solidFill>
              <a:latin typeface="Arial Black"/>
            </a:endParaRPr>
          </a:p>
        </p:txBody>
      </p:sp>
      <p:sp>
        <p:nvSpPr>
          <p:cNvPr id="5" name="Rectangle 4">
            <a:extLst>
              <a:ext uri="{FF2B5EF4-FFF2-40B4-BE49-F238E27FC236}">
                <a16:creationId xmlns:a16="http://schemas.microsoft.com/office/drawing/2014/main" id="{0DEB1137-768F-555B-FC60-7F3F4F4B1370}"/>
              </a:ext>
            </a:extLst>
          </p:cNvPr>
          <p:cNvSpPr/>
          <p:nvPr/>
        </p:nvSpPr>
        <p:spPr>
          <a:xfrm>
            <a:off x="549154" y="1362239"/>
            <a:ext cx="7761876" cy="5132709"/>
          </a:xfrm>
          <a:prstGeom prst="rect">
            <a:avLst/>
          </a:prstGeom>
          <a:noFill/>
          <a:ln>
            <a:solidFill>
              <a:srgbClr val="0E50A0"/>
            </a:solidFill>
          </a:ln>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endParaRPr lang="en-IE"/>
          </a:p>
        </p:txBody>
      </p:sp>
      <p:sp>
        <p:nvSpPr>
          <p:cNvPr id="11" name="TextBox 10"/>
          <p:cNvSpPr txBox="1"/>
          <p:nvPr/>
        </p:nvSpPr>
        <p:spPr>
          <a:xfrm>
            <a:off x="672057" y="1208210"/>
            <a:ext cx="7528126" cy="338554"/>
          </a:xfrm>
          <a:prstGeom prst="rect">
            <a:avLst/>
          </a:prstGeom>
          <a:solidFill>
            <a:srgbClr val="FFFFFF"/>
          </a:solidFill>
        </p:spPr>
        <p:txBody>
          <a:bodyPr wrap="square" lIns="91440" tIns="45720" rIns="91440" bIns="45720" rtlCol="0" anchor="t">
            <a:spAutoFit/>
          </a:bodyPr>
          <a:lstStyle/>
          <a:p>
            <a:r>
              <a:rPr lang="en-GB" sz="1600" b="1">
                <a:latin typeface="EC Square Sans Pro"/>
              </a:rPr>
              <a:t>       Official EU tools for Emissions Certification, Verification &amp; Monitoring</a:t>
            </a:r>
          </a:p>
        </p:txBody>
      </p:sp>
      <p:pic>
        <p:nvPicPr>
          <p:cNvPr id="6" name="Picture 5" descr="A person in a car reading a book&#10;&#10;AI-generated content may be incorrect.">
            <a:extLst>
              <a:ext uri="{FF2B5EF4-FFF2-40B4-BE49-F238E27FC236}">
                <a16:creationId xmlns:a16="http://schemas.microsoft.com/office/drawing/2014/main" id="{743283E7-A326-27FC-C340-9AE6C51B283F}"/>
              </a:ext>
            </a:extLst>
          </p:cNvPr>
          <p:cNvPicPr>
            <a:picLocks noChangeAspect="1"/>
          </p:cNvPicPr>
          <p:nvPr/>
        </p:nvPicPr>
        <p:blipFill>
          <a:blip r:embed="rId8"/>
          <a:stretch>
            <a:fillRect/>
          </a:stretch>
        </p:blipFill>
        <p:spPr>
          <a:xfrm>
            <a:off x="8568612" y="3330110"/>
            <a:ext cx="3063551" cy="718741"/>
          </a:xfrm>
          <a:prstGeom prst="rect">
            <a:avLst/>
          </a:prstGeom>
        </p:spPr>
      </p:pic>
      <p:sp>
        <p:nvSpPr>
          <p:cNvPr id="7" name="Titolo 9">
            <a:extLst>
              <a:ext uri="{FF2B5EF4-FFF2-40B4-BE49-F238E27FC236}">
                <a16:creationId xmlns:a16="http://schemas.microsoft.com/office/drawing/2014/main" id="{4EFFC4EC-6483-3C66-AD25-D668959888B6}"/>
              </a:ext>
            </a:extLst>
          </p:cNvPr>
          <p:cNvSpPr txBox="1">
            <a:spLocks/>
          </p:cNvSpPr>
          <p:nvPr/>
        </p:nvSpPr>
        <p:spPr>
          <a:xfrm>
            <a:off x="373633" y="359560"/>
            <a:ext cx="10609262" cy="782357"/>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3800" kern="1200">
                <a:solidFill>
                  <a:schemeClr val="tx2"/>
                </a:solidFill>
                <a:latin typeface="+mj-lt"/>
                <a:ea typeface="+mj-ea"/>
                <a:cs typeface="+mj-cs"/>
              </a:defRPr>
            </a:lvl1pPr>
          </a:lstStyle>
          <a:p>
            <a:pPr>
              <a:lnSpc>
                <a:spcPct val="100000"/>
              </a:lnSpc>
            </a:pPr>
            <a:r>
              <a:rPr lang="en-US" sz="4000" b="1" dirty="0">
                <a:latin typeface="EC Square Sans Pro"/>
              </a:rPr>
              <a:t>Information systems &amp; digital assets</a:t>
            </a:r>
            <a:endParaRPr lang="it-IT" b="1" dirty="0">
              <a:latin typeface="EC Square Sans Pro Medium"/>
            </a:endParaRPr>
          </a:p>
        </p:txBody>
      </p:sp>
    </p:spTree>
    <p:extLst>
      <p:ext uri="{BB962C8B-B14F-4D97-AF65-F5344CB8AC3E}">
        <p14:creationId xmlns:p14="http://schemas.microsoft.com/office/powerpoint/2010/main" val="14126115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6CD18428-9669-301B-AD78-C247E9D0BF7D}"/>
              </a:ext>
            </a:extLst>
          </p:cNvPr>
          <p:cNvSpPr>
            <a:spLocks noGrp="1"/>
          </p:cNvSpPr>
          <p:nvPr>
            <p:ph type="ctrTitle"/>
          </p:nvPr>
        </p:nvSpPr>
        <p:spPr>
          <a:xfrm>
            <a:off x="1524000" y="1122363"/>
            <a:ext cx="9144000" cy="2387600"/>
          </a:xfrm>
        </p:spPr>
        <p:txBody>
          <a:bodyPr anchor="b">
            <a:normAutofit/>
          </a:bodyPr>
          <a:lstStyle/>
          <a:p>
            <a:r>
              <a:rPr lang="en-IE" sz="5400">
                <a:latin typeface="EC Square Sans Pro Medium"/>
              </a:rPr>
              <a:t>A glimpse into the different activities</a:t>
            </a:r>
          </a:p>
        </p:txBody>
      </p:sp>
      <p:sp>
        <p:nvSpPr>
          <p:cNvPr id="17" name="Subtitle 2">
            <a:extLst>
              <a:ext uri="{FF2B5EF4-FFF2-40B4-BE49-F238E27FC236}">
                <a16:creationId xmlns:a16="http://schemas.microsoft.com/office/drawing/2014/main" id="{EA90C153-609A-4E29-2AFD-4FB398965052}"/>
              </a:ext>
            </a:extLst>
          </p:cNvPr>
          <p:cNvSpPr>
            <a:spLocks noGrp="1"/>
          </p:cNvSpPr>
          <p:nvPr>
            <p:ph type="subTitle" idx="1"/>
          </p:nvPr>
        </p:nvSpPr>
        <p:spPr>
          <a:xfrm>
            <a:off x="1524000" y="3602038"/>
            <a:ext cx="9144000" cy="1655762"/>
          </a:xfrm>
        </p:spPr>
        <p:txBody>
          <a:bodyPr/>
          <a:lstStyle/>
          <a:p>
            <a:r>
              <a:rPr lang="en-US" dirty="0">
                <a:latin typeface="EC Square Sans Pro Medium"/>
              </a:rPr>
              <a:t>JRC Research in the field of Sustainable, Smart and Safe Mobility </a:t>
            </a:r>
          </a:p>
        </p:txBody>
      </p:sp>
    </p:spTree>
    <p:extLst>
      <p:ext uri="{BB962C8B-B14F-4D97-AF65-F5344CB8AC3E}">
        <p14:creationId xmlns:p14="http://schemas.microsoft.com/office/powerpoint/2010/main" val="24701615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9FE9E-BF7E-B9CD-EEFE-9772B12C2557}"/>
              </a:ext>
            </a:extLst>
          </p:cNvPr>
          <p:cNvSpPr>
            <a:spLocks noGrp="1"/>
          </p:cNvSpPr>
          <p:nvPr>
            <p:ph type="ctrTitle"/>
          </p:nvPr>
        </p:nvSpPr>
        <p:spPr/>
        <p:txBody>
          <a:bodyPr/>
          <a:lstStyle/>
          <a:p>
            <a:r>
              <a:rPr lang="en-IE">
                <a:latin typeface="EC Square Sans Pro Medium"/>
              </a:rPr>
              <a:t>Vehicles Market Surveillance</a:t>
            </a:r>
          </a:p>
        </p:txBody>
      </p:sp>
      <p:sp>
        <p:nvSpPr>
          <p:cNvPr id="3" name="Subtitle 2">
            <a:extLst>
              <a:ext uri="{FF2B5EF4-FFF2-40B4-BE49-F238E27FC236}">
                <a16:creationId xmlns:a16="http://schemas.microsoft.com/office/drawing/2014/main" id="{0CADD76E-FCB8-A3D4-8380-6A82EB0EF7F0}"/>
              </a:ext>
            </a:extLst>
          </p:cNvPr>
          <p:cNvSpPr>
            <a:spLocks noGrp="1"/>
          </p:cNvSpPr>
          <p:nvPr>
            <p:ph type="subTitle" idx="1"/>
          </p:nvPr>
        </p:nvSpPr>
        <p:spPr/>
        <p:txBody>
          <a:bodyPr/>
          <a:lstStyle/>
          <a:p>
            <a:r>
              <a:rPr lang="en-IE">
                <a:latin typeface="EC Square Sans Pro Medium"/>
              </a:rPr>
              <a:t>Projects overview</a:t>
            </a:r>
          </a:p>
        </p:txBody>
      </p:sp>
    </p:spTree>
    <p:extLst>
      <p:ext uri="{BB962C8B-B14F-4D97-AF65-F5344CB8AC3E}">
        <p14:creationId xmlns:p14="http://schemas.microsoft.com/office/powerpoint/2010/main" val="1803388494"/>
      </p:ext>
    </p:extLst>
  </p:cSld>
  <p:clrMapOvr>
    <a:masterClrMapping/>
  </p:clrMapOvr>
</p:sld>
</file>

<file path=ppt/theme/theme1.xml><?xml version="1.0" encoding="utf-8"?>
<a:theme xmlns:a="http://schemas.openxmlformats.org/drawingml/2006/main" name="1_Office Theme">
  <a:themeElements>
    <a:clrScheme name="JRC colour palette">
      <a:dk1>
        <a:srgbClr val="000000"/>
      </a:dk1>
      <a:lt1>
        <a:srgbClr val="FFFFFF"/>
      </a:lt1>
      <a:dk2>
        <a:srgbClr val="4E51A5"/>
      </a:dk2>
      <a:lt2>
        <a:srgbClr val="EDEDED"/>
      </a:lt2>
      <a:accent1>
        <a:srgbClr val="9874DF"/>
      </a:accent1>
      <a:accent2>
        <a:srgbClr val="8294F3"/>
      </a:accent2>
      <a:accent3>
        <a:srgbClr val="45B9EB"/>
      </a:accent3>
      <a:accent4>
        <a:srgbClr val="64D3D4"/>
      </a:accent4>
      <a:accent5>
        <a:srgbClr val="EAC04B"/>
      </a:accent5>
      <a:accent6>
        <a:srgbClr val="FF8179"/>
      </a:accent6>
      <a:hlink>
        <a:srgbClr val="3344DD"/>
      </a:hlink>
      <a:folHlink>
        <a:srgbClr val="66009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effectLst/>
      </a:spPr>
      <a:bodyPr lIns="108000" tIns="108000" rIns="108000" bIns="0" rtlCol="0" anchor="t" anchorCtr="0"/>
      <a:lstStyle>
        <a:defPPr indent="0" algn="l">
          <a:buNone/>
          <a:defRPr sz="1400" spc="-30" dirty="0">
            <a:solidFill>
              <a:schemeClr val="tx1"/>
            </a:solidFill>
            <a:ea typeface="+mn-lt"/>
            <a:cs typeface="+mn-lt"/>
          </a:defRPr>
        </a:defPPr>
      </a:lstStyle>
      <a:style>
        <a:lnRef idx="2">
          <a:schemeClr val="accent1">
            <a:shade val="15000"/>
          </a:schemeClr>
        </a:lnRef>
        <a:fillRef idx="1">
          <a:schemeClr val="accent1"/>
        </a:fillRef>
        <a:effectRef idx="0">
          <a:schemeClr val="accent1"/>
        </a:effectRef>
        <a:fontRef idx="minor">
          <a:schemeClr val="lt1"/>
        </a:fontRef>
      </a:style>
    </a:spDef>
    <a:lnDef>
      <a:spPr>
        <a:ln w="12700"/>
      </a:spPr>
      <a:bodyPr/>
      <a:lstStyle/>
      <a:style>
        <a:lnRef idx="1">
          <a:schemeClr val="dk1"/>
        </a:lnRef>
        <a:fillRef idx="0">
          <a:schemeClr val="dk1"/>
        </a:fillRef>
        <a:effectRef idx="0">
          <a:schemeClr val="dk1"/>
        </a:effectRef>
        <a:fontRef idx="minor">
          <a:schemeClr val="tx1"/>
        </a:fontRef>
      </a:style>
    </a:lnDef>
    <a:txDef>
      <a:spPr>
        <a:noFill/>
      </a:spPr>
      <a:bodyPr wrap="square" tIns="72000" rIns="0" rtlCol="0" anchor="t" anchorCtr="0">
        <a:spAutoFit/>
      </a:bodyPr>
      <a:lstStyle>
        <a:defPPr algn="l">
          <a:spcAft>
            <a:spcPts val="600"/>
          </a:spcAft>
          <a:buClr>
            <a:schemeClr val="tx2"/>
          </a:buClr>
          <a:defRPr sz="1600" dirty="0" smtClean="0"/>
        </a:defPPr>
      </a:lstStyle>
    </a:txDef>
  </a:objectDefaults>
  <a:extraClrSchemeLst/>
  <a:custClrLst>
    <a:custClr name="White">
      <a:srgbClr val="FFFFFF"/>
    </a:custClr>
    <a:custClr name="White">
      <a:srgbClr val="FFFFFF"/>
    </a:custClr>
    <a:custClr name="L1 Background">
      <a:srgbClr val="F0DCF2"/>
    </a:custClr>
    <a:custClr name="L1 Background">
      <a:srgbClr val="DACEF5"/>
    </a:custClr>
    <a:custClr name="L1 Background">
      <a:srgbClr val="D6E0FF"/>
    </a:custClr>
    <a:custClr name="L1 Background">
      <a:srgbClr val="CFEEFC"/>
    </a:custClr>
    <a:custClr name="L1 Background">
      <a:srgbClr val="D0F2F2"/>
    </a:custClr>
    <a:custClr name="L1 Background">
      <a:srgbClr val="D7F7D8"/>
    </a:custClr>
    <a:custClr name="L1 Background">
      <a:srgbClr val="FFF2BD"/>
    </a:custClr>
    <a:custClr name="L1 Background">
      <a:srgbClr val="FFD6D4"/>
    </a:custClr>
    <a:custClr name="White">
      <a:srgbClr val="FFFFFF"/>
    </a:custClr>
    <a:custClr name="White">
      <a:srgbClr val="FFFFFF"/>
    </a:custClr>
    <a:custClr name="L2 Background">
      <a:srgbClr val="DA9EDE"/>
    </a:custClr>
    <a:custClr name="L2 Background">
      <a:srgbClr val="B298EB"/>
    </a:custClr>
    <a:custClr name="L2 Background">
      <a:srgbClr val="A8BAFF"/>
    </a:custClr>
    <a:custClr name="L2 Background">
      <a:srgbClr val="8BD5F7"/>
    </a:custClr>
    <a:custClr name="L2 Background">
      <a:srgbClr val="A4E9EB"/>
    </a:custClr>
    <a:custClr name="L2 Background">
      <a:srgbClr val="B3F2B6"/>
    </a:custClr>
    <a:custClr name="L2 Background">
      <a:srgbClr val="FCE06D"/>
    </a:custClr>
    <a:custClr name="L2 Background">
      <a:srgbClr val="FFB3B0"/>
    </a:custClr>
    <a:custClr name="White">
      <a:srgbClr val="FFFFFF"/>
    </a:custClr>
    <a:custClr name="White">
      <a:srgbClr val="FFFFFF"/>
    </a:custClr>
    <a:custClr name="L3 Accent">
      <a:srgbClr val="C77ACC"/>
    </a:custClr>
    <a:custClr name="L3 Accent">
      <a:srgbClr val="9776DE"/>
    </a:custClr>
    <a:custClr name="L3 Accent">
      <a:srgbClr val="8395F2"/>
    </a:custClr>
    <a:custClr name="L3 Accent">
      <a:srgbClr val="46B7EB"/>
    </a:custClr>
    <a:custClr name="L3 Accent">
      <a:srgbClr val="63D2D4"/>
    </a:custClr>
    <a:custClr name="L3 Accent">
      <a:srgbClr val="87E08E"/>
    </a:custClr>
    <a:custClr name="L3 Accent">
      <a:srgbClr val="EBBF49"/>
    </a:custClr>
    <a:custClr name="L3 Accent">
      <a:srgbClr val="FF817A"/>
    </a:custClr>
    <a:custClr name="White">
      <a:srgbClr val="FFFFFF"/>
    </a:custClr>
    <a:custClr name="White">
      <a:srgbClr val="FFFFFF"/>
    </a:custClr>
    <a:custClr name="L4 Large text icons">
      <a:srgbClr val="A85AAD"/>
    </a:custClr>
    <a:custClr name="L4 Large text icons">
      <a:srgbClr val="7253B5"/>
    </a:custClr>
    <a:custClr name="L4 Large text icons">
      <a:srgbClr val="6970D6"/>
    </a:custClr>
    <a:custClr name="L4 Large text icons">
      <a:srgbClr val="0C91CF"/>
    </a:custClr>
    <a:custClr name="L4 Large text icons">
      <a:srgbClr val="0AA5AD"/>
    </a:custClr>
    <a:custClr name="L4 Large text icons">
      <a:srgbClr val="51A661"/>
    </a:custClr>
    <a:custClr name="L4 Large text icons">
      <a:srgbClr val="B58E2A"/>
    </a:custClr>
    <a:custClr name="L4 Large text icons">
      <a:srgbClr val="E34C46"/>
    </a:custClr>
    <a:custClr name="White">
      <a:srgbClr val="FFFFFF"/>
    </a:custClr>
    <a:custClr name="White">
      <a:srgbClr val="FFFFFF"/>
    </a:custClr>
    <a:custClr name="L5 Text icons">
      <a:srgbClr val="834287"/>
    </a:custClr>
    <a:custClr name="L5 Text icons">
      <a:srgbClr val="553B8C"/>
    </a:custClr>
    <a:custClr name="L5 Text icons">
      <a:srgbClr val="4E52A6"/>
    </a:custClr>
    <a:custClr name="L5 Text icons">
      <a:srgbClr val="0571AB"/>
    </a:custClr>
    <a:custClr name="L5 Text icons">
      <a:srgbClr val="07818A"/>
    </a:custClr>
    <a:custClr name="L5 Text icons">
      <a:srgbClr val="1F7837"/>
    </a:custClr>
    <a:custClr name="L5 Text, icons">
      <a:srgbClr val="947423"/>
    </a:custClr>
    <a:custClr name="L5 Text icons">
      <a:srgbClr val="BA332F"/>
    </a:custClr>
  </a:custClrLst>
  <a:extLst>
    <a:ext uri="{05A4C25C-085E-4340-85A3-A5531E510DB2}">
      <thm15:themeFamily xmlns:thm15="http://schemas.microsoft.com/office/thememl/2012/main" name="EC_Presentation.pptx" id="{DF0E4C23-23CF-4CA0-B78D-4EE4E4812529}" vid="{A275074F-6DFA-4FBF-AA5C-38C3649C393F}"/>
    </a:ext>
  </a:extLst>
</a:theme>
</file>

<file path=ppt/theme/theme2.xml><?xml version="1.0" encoding="utf-8"?>
<a:theme xmlns:a="http://schemas.openxmlformats.org/drawingml/2006/main" name="Custom Design">
  <a:themeElements>
    <a:clrScheme name="Custom 1">
      <a:dk1>
        <a:sysClr val="windowText" lastClr="000000"/>
      </a:dk1>
      <a:lt1>
        <a:sysClr val="window" lastClr="FFFFFF"/>
      </a:lt1>
      <a:dk2>
        <a:srgbClr val="003399"/>
      </a:dk2>
      <a:lt2>
        <a:srgbClr val="C6E5DF"/>
      </a:lt2>
      <a:accent1>
        <a:srgbClr val="44BA7E"/>
      </a:accent1>
      <a:accent2>
        <a:srgbClr val="000083"/>
      </a:accent2>
      <a:accent3>
        <a:srgbClr val="48038C"/>
      </a:accent3>
      <a:accent4>
        <a:srgbClr val="FF712C"/>
      </a:accent4>
      <a:accent5>
        <a:srgbClr val="FFD34E"/>
      </a:accent5>
      <a:accent6>
        <a:srgbClr val="DD0C86"/>
      </a:accent6>
      <a:hlink>
        <a:srgbClr val="0046FF"/>
      </a:hlink>
      <a:folHlink>
        <a:srgbClr val="6D6E70"/>
      </a:folHlink>
    </a:clrScheme>
    <a:fontScheme name="EC revam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502F4E93355DA4F835B6E3FA7AD4164" ma:contentTypeVersion="8" ma:contentTypeDescription="Create a new document." ma:contentTypeScope="" ma:versionID="86eea9a381f82bef699bdd777e8ae1e5">
  <xsd:schema xmlns:xsd="http://www.w3.org/2001/XMLSchema" xmlns:xs="http://www.w3.org/2001/XMLSchema" xmlns:p="http://schemas.microsoft.com/office/2006/metadata/properties" xmlns:ns2="1e39b9d3-0039-45db-90ff-99d5a42e1351" targetNamespace="http://schemas.microsoft.com/office/2006/metadata/properties" ma:root="true" ma:fieldsID="4cadbe1b642962eb0c6b41641bbd72a4" ns2:_="">
    <xsd:import namespace="1e39b9d3-0039-45db-90ff-99d5a42e135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39b9d3-0039-45db-90ff-99d5a42e135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E51D0F9-1905-481E-87B6-7A2D8F12D31B}">
  <ds:schemaRefs>
    <ds:schemaRef ds:uri="http://schemas.microsoft.com/sharepoint/v3/contenttype/forms"/>
  </ds:schemaRefs>
</ds:datastoreItem>
</file>

<file path=customXml/itemProps2.xml><?xml version="1.0" encoding="utf-8"?>
<ds:datastoreItem xmlns:ds="http://schemas.openxmlformats.org/officeDocument/2006/customXml" ds:itemID="{D98B96C2-F6CE-4FCA-B451-0D479C51BA45}">
  <ds:schemaRefs>
    <ds:schemaRef ds:uri="1e39b9d3-0039-45db-90ff-99d5a42e135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0F21F75-6E19-48F4-B8F0-8CAAA59E43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39b9d3-0039-45db-90ff-99d5a42e135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247</TotalTime>
  <Words>2983</Words>
  <Application>Microsoft Office PowerPoint</Application>
  <PresentationFormat>Widescreen</PresentationFormat>
  <Paragraphs>411</Paragraphs>
  <Slides>39</Slides>
  <Notes>19</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39</vt:i4>
      </vt:variant>
    </vt:vector>
  </HeadingPairs>
  <TitlesOfParts>
    <vt:vector size="52" baseType="lpstr">
      <vt:lpstr>EC Square Sans Pro Medium</vt:lpstr>
      <vt:lpstr>Calibri</vt:lpstr>
      <vt:lpstr>Arial</vt:lpstr>
      <vt:lpstr>EC Square Sans Pro Light</vt:lpstr>
      <vt:lpstr>EC Square Sans Pro</vt:lpstr>
      <vt:lpstr>Arial Black</vt:lpstr>
      <vt:lpstr>Aptos</vt:lpstr>
      <vt:lpstr>Wingdings</vt:lpstr>
      <vt:lpstr>Courier New</vt:lpstr>
      <vt:lpstr>Segoe UI</vt:lpstr>
      <vt:lpstr>Helvetica</vt:lpstr>
      <vt:lpstr>1_Office Theme</vt:lpstr>
      <vt:lpstr>Custom Design</vt:lpstr>
      <vt:lpstr>JRC Research in the field of Sustainable, Smart and Safe Mobility</vt:lpstr>
      <vt:lpstr>Some numbers first (JRC.C.4)</vt:lpstr>
      <vt:lpstr>Mission</vt:lpstr>
      <vt:lpstr>Main activities in a nutshell</vt:lpstr>
      <vt:lpstr>Stakeholders</vt:lpstr>
      <vt:lpstr>Vehicle Testing Facilities</vt:lpstr>
      <vt:lpstr>PowerPoint Presentation</vt:lpstr>
      <vt:lpstr>A glimpse into the different activities</vt:lpstr>
      <vt:lpstr>Vehicles Market Surveillance</vt:lpstr>
      <vt:lpstr>Market surveillance - Legal background</vt:lpstr>
      <vt:lpstr>Market surveillance – JRC Role</vt:lpstr>
      <vt:lpstr>Market surveillance laboratory</vt:lpstr>
      <vt:lpstr>Market Surveillance Results - Emissions</vt:lpstr>
      <vt:lpstr>Market Surveillance Results - Safety</vt:lpstr>
      <vt:lpstr>Standards for vehicle type-approval</vt:lpstr>
      <vt:lpstr>UNECE – WP29</vt:lpstr>
      <vt:lpstr>EU Emission standards</vt:lpstr>
      <vt:lpstr>JRC-CIEMAT On-going Scientific Collaboration</vt:lpstr>
      <vt:lpstr>EU Emission standards</vt:lpstr>
      <vt:lpstr>Decarbonising Light-Duty road vehicles</vt:lpstr>
      <vt:lpstr>Decarbonising freight operations in the EU</vt:lpstr>
      <vt:lpstr>Development of holistic light-duty vehicle CO2 emission assessment methodology at EU &amp; UNECE</vt:lpstr>
      <vt:lpstr>Electromobility and Electromagnetic Compatibility</vt:lpstr>
      <vt:lpstr>In-vehicle battery durability </vt:lpstr>
      <vt:lpstr>EU Type-approval framework for driving automation</vt:lpstr>
      <vt:lpstr>Bringing AVs to the road in the EU</vt:lpstr>
      <vt:lpstr>Non-Road Mobile Machineries (NRMM) and Periodical Technical Inspections (PTI)</vt:lpstr>
      <vt:lpstr>Transport R&amp;I</vt:lpstr>
      <vt:lpstr>TRIMIS overview </vt:lpstr>
      <vt:lpstr>TRIMIS Database </vt:lpstr>
      <vt:lpstr>PowerPoint Presentation</vt:lpstr>
      <vt:lpstr>PowerPoint Presentation</vt:lpstr>
      <vt:lpstr>Transport Decarbonization &amp; Energy Efficiency </vt:lpstr>
      <vt:lpstr>Scope and Activities</vt:lpstr>
      <vt:lpstr>Heavy Vehicle (HDV) energy efficiency and VECTO</vt:lpstr>
      <vt:lpstr>Light Vehicle CO2 emissions &amp; energy efficiency</vt:lpstr>
      <vt:lpstr>Policy Modelling &amp; DIONE model</vt:lpstr>
      <vt:lpstr>Maritime transport and its emissions</vt:lpstr>
      <vt:lpstr>Thank you</vt:lpstr>
    </vt:vector>
  </TitlesOfParts>
  <Manager/>
  <Company>European Commission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JRC Corporate PPT template_16x9</dc:title>
  <dc:subject/>
  <dc:creator>Joint Research Centre (JRC)</dc:creator>
  <cp:keywords/>
  <dc:description/>
  <cp:lastModifiedBy>CIUFFO Biagio (JRC-ISPRA)</cp:lastModifiedBy>
  <cp:revision>4</cp:revision>
  <dcterms:created xsi:type="dcterms:W3CDTF">2019-08-09T12:06:42Z</dcterms:created>
  <dcterms:modified xsi:type="dcterms:W3CDTF">2026-03-06T11:27:34Z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pdateToken">
    <vt:lpwstr>23</vt:lpwstr>
  </property>
  <property fmtid="{D5CDD505-2E9C-101B-9397-08002B2CF9AE}" pid="3" name="Offisync_ServerID">
    <vt:lpwstr>0d3b22a6-6203-4efc-8e8e-b5279256493b</vt:lpwstr>
  </property>
  <property fmtid="{D5CDD505-2E9C-101B-9397-08002B2CF9AE}" pid="4" name="Jive_VersionGuid">
    <vt:lpwstr>1903586d-3e4a-4ef7-87d4-38e4c57827eb</vt:lpwstr>
  </property>
  <property fmtid="{D5CDD505-2E9C-101B-9397-08002B2CF9AE}" pid="5" name="Offisync_UniqueId">
    <vt:lpwstr>216256</vt:lpwstr>
  </property>
  <property fmtid="{D5CDD505-2E9C-101B-9397-08002B2CF9AE}" pid="6" name="Jive_LatestUserAccountName">
    <vt:lpwstr>ballami</vt:lpwstr>
  </property>
  <property fmtid="{D5CDD505-2E9C-101B-9397-08002B2CF9AE}" pid="7" name="Offisync_ProviderInitializationData">
    <vt:lpwstr>https://webgate.ec.europa.eu/connected</vt:lpwstr>
  </property>
  <property fmtid="{D5CDD505-2E9C-101B-9397-08002B2CF9AE}" pid="8" name="MSIP_Label_6bd9ddd1-4d20-43f6-abfa-fc3c07406f94_Enabled">
    <vt:lpwstr>true</vt:lpwstr>
  </property>
  <property fmtid="{D5CDD505-2E9C-101B-9397-08002B2CF9AE}" pid="9" name="MSIP_Label_6bd9ddd1-4d20-43f6-abfa-fc3c07406f94_SetDate">
    <vt:lpwstr>2023-07-11T08:42:31Z</vt:lpwstr>
  </property>
  <property fmtid="{D5CDD505-2E9C-101B-9397-08002B2CF9AE}" pid="10" name="MSIP_Label_6bd9ddd1-4d20-43f6-abfa-fc3c07406f94_Method">
    <vt:lpwstr>Standard</vt:lpwstr>
  </property>
  <property fmtid="{D5CDD505-2E9C-101B-9397-08002B2CF9AE}" pid="11" name="MSIP_Label_6bd9ddd1-4d20-43f6-abfa-fc3c07406f94_Name">
    <vt:lpwstr>Commission Use</vt:lpwstr>
  </property>
  <property fmtid="{D5CDD505-2E9C-101B-9397-08002B2CF9AE}" pid="12" name="MSIP_Label_6bd9ddd1-4d20-43f6-abfa-fc3c07406f94_SiteId">
    <vt:lpwstr>b24c8b06-522c-46fe-9080-70926f8dddb1</vt:lpwstr>
  </property>
  <property fmtid="{D5CDD505-2E9C-101B-9397-08002B2CF9AE}" pid="13" name="MSIP_Label_6bd9ddd1-4d20-43f6-abfa-fc3c07406f94_ActionId">
    <vt:lpwstr>c93002db-a31b-4408-982a-bb024fc6b765</vt:lpwstr>
  </property>
  <property fmtid="{D5CDD505-2E9C-101B-9397-08002B2CF9AE}" pid="14" name="MSIP_Label_6bd9ddd1-4d20-43f6-abfa-fc3c07406f94_ContentBits">
    <vt:lpwstr>0</vt:lpwstr>
  </property>
  <property fmtid="{D5CDD505-2E9C-101B-9397-08002B2CF9AE}" pid="15" name="ContentTypeId">
    <vt:lpwstr>0x010100C502F4E93355DA4F835B6E3FA7AD4164</vt:lpwstr>
  </property>
  <property fmtid="{D5CDD505-2E9C-101B-9397-08002B2CF9AE}" pid="16" name="MediaServiceImageTags">
    <vt:lpwstr/>
  </property>
</Properties>
</file>